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CE3B-7055-4367-8B0D-702C98374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21016-AB00-4A3B-89D3-933266549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0E417-E1F3-4FB1-8943-9435CAF1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D010-746D-4CB6-8235-40C47782D402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7AE76-4B30-43A9-AC39-A57658DC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8E2BF-FF73-4A53-A372-FA512489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BAC3-C9E4-4E81-8DD1-A56B56108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53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7BBD-1290-47DC-A79A-9F533811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C5301-00A2-4DA9-A064-86BAFA92B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35D8D-2AF4-4DBD-A678-CAC7B8A1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D010-746D-4CB6-8235-40C47782D402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1F4B4-F051-426D-8CCC-8FF37DE8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D4446-45B4-4C40-BEF1-17C69D9C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BAC3-C9E4-4E81-8DD1-A56B56108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40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FF0530-7B33-4563-8807-79112D33C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E85F0-7DE9-449E-A9DB-47D1EE761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08C23-185D-400B-8AC0-45DD8E3B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D010-746D-4CB6-8235-40C47782D402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3543E-9CAD-4636-B2BF-02AC1351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AD4AA-A67A-4DDC-92EA-1585AE44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BAC3-C9E4-4E81-8DD1-A56B56108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176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163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CB02-A7FF-4156-8BFF-335A27D7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B27C4-EBD7-47F5-A5A7-DC918788B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AB9FC-1A8D-47A4-99EF-B0A4AAAA4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D010-746D-4CB6-8235-40C47782D402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084FF-0F09-44F7-B9E3-6797EB20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0AC41-17EA-48CF-89D7-F68E8E0F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BAC3-C9E4-4E81-8DD1-A56B56108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24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9E47-8935-415D-B166-93AB6B0C2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131FD-59EA-4BB2-9030-949E14B4E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555C-CCF3-4D4D-8D70-0D5023312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D010-746D-4CB6-8235-40C47782D402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0492A-081F-4D9D-9FA8-C4C15E99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40295-6482-47FB-BD7C-CF11FDFB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BAC3-C9E4-4E81-8DD1-A56B56108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19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479D-8CCC-4D18-B0DE-604ADCB1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5B1B0-9530-4038-97CE-D97BCEEB2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346C5-3540-44E5-8410-DB588F601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BAC18-956F-4D6F-8F4E-CA6E9D0B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D010-746D-4CB6-8235-40C47782D402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F3C03-ED6D-4304-896A-133AD50A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7197B-ECB5-4F42-AD76-7CA3BC15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BAC3-C9E4-4E81-8DD1-A56B56108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74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7B69-DC5A-4F76-A27C-348CD814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0CB91-6C5F-4C43-92F6-AD5B173BD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F54FB-B7A8-4AFD-B673-594499C9D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5ECE82-4ACF-4D65-83B1-A602C3B45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5587A1-C685-4A53-96CA-461F4EED2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D7CE99-6773-4FAF-AE9C-F5E01A39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D010-746D-4CB6-8235-40C47782D402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47101-5C25-4B94-92DA-4C4BEBF73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2E931-C57A-4994-B030-74FE064F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BAC3-C9E4-4E81-8DD1-A56B56108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18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F1D15-0FEC-420A-A983-EFAAF764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059048-8458-4538-B827-A9B2DFCE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D010-746D-4CB6-8235-40C47782D402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C2FF6-221F-46E7-B7B8-E4D663213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5FAE8-64FC-40E1-A20D-A7083E6D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BAC3-C9E4-4E81-8DD1-A56B56108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87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21E8C-FEF6-40C1-943A-3A22D8D9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D010-746D-4CB6-8235-40C47782D402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5218A7-2A15-4627-BF5A-FCFB2494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5CA5B-F15F-4A40-A11D-933D1F27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BAC3-C9E4-4E81-8DD1-A56B56108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79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A92D-FA0C-4725-8552-B7088D82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BF65A-5508-4A2B-B7D9-979167F56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48F1F-FD44-42EA-8D7A-69B70C028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243C0-5260-4EA0-AF34-73B882F6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D010-746D-4CB6-8235-40C47782D402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74BA5-31A8-43F6-9923-00AB47B8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6E627-FAC3-4FE4-88E6-FC58A31B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BAC3-C9E4-4E81-8DD1-A56B56108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78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54A6-F718-4156-B3DC-3D28282E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18379E-109A-41BB-B6A0-2A01FDA2A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CD972-2BA3-4654-A944-D0B647833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879D5-B591-4549-8CD4-1FC375338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D010-746D-4CB6-8235-40C47782D402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0F024-A43B-44BA-9E8D-6EFFD02E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CF91D-6AFD-4A5D-A9AE-CE9F69C2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BAC3-C9E4-4E81-8DD1-A56B56108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0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F3C27-07D8-456B-A678-17CCBBDF7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E738B-D357-4D36-B7C1-6222E37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C9766-0047-4D76-9FBC-747DDD7CB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0D010-746D-4CB6-8235-40C47782D402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7C85F-A46D-46B2-B1A3-2E18F51F5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6E9D9-ACFF-4208-B627-542CEC5CD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3BAC3-C9E4-4E81-8DD1-A56B56108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82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D578DF03-D18D-BE4E-B4EF-38B11087E862}"/>
              </a:ext>
            </a:extLst>
          </p:cNvPr>
          <p:cNvSpPr>
            <a:spLocks noChangeAspect="1"/>
          </p:cNvSpPr>
          <p:nvPr/>
        </p:nvSpPr>
        <p:spPr>
          <a:xfrm>
            <a:off x="6185837" y="1410635"/>
            <a:ext cx="1574776" cy="1826741"/>
          </a:xfrm>
          <a:custGeom>
            <a:avLst/>
            <a:gdLst>
              <a:gd name="connsiteX0" fmla="*/ 1892299 w 3784598"/>
              <a:gd name="connsiteY0" fmla="*/ 0 h 4390136"/>
              <a:gd name="connsiteX1" fmla="*/ 3784598 w 3784598"/>
              <a:gd name="connsiteY1" fmla="*/ 946150 h 4390136"/>
              <a:gd name="connsiteX2" fmla="*/ 3784598 w 3784598"/>
              <a:gd name="connsiteY2" fmla="*/ 3443986 h 4390136"/>
              <a:gd name="connsiteX3" fmla="*/ 1892299 w 3784598"/>
              <a:gd name="connsiteY3" fmla="*/ 4390136 h 4390136"/>
              <a:gd name="connsiteX4" fmla="*/ 0 w 3784598"/>
              <a:gd name="connsiteY4" fmla="*/ 3443986 h 4390136"/>
              <a:gd name="connsiteX5" fmla="*/ 0 w 3784598"/>
              <a:gd name="connsiteY5" fmla="*/ 946150 h 439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4598" h="4390136">
                <a:moveTo>
                  <a:pt x="1892299" y="0"/>
                </a:moveTo>
                <a:lnTo>
                  <a:pt x="3784598" y="946150"/>
                </a:lnTo>
                <a:lnTo>
                  <a:pt x="3784598" y="3443986"/>
                </a:lnTo>
                <a:lnTo>
                  <a:pt x="1892299" y="4390136"/>
                </a:lnTo>
                <a:lnTo>
                  <a:pt x="0" y="3443986"/>
                </a:lnTo>
                <a:lnTo>
                  <a:pt x="0" y="94615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719FBFD-64F8-F447-9F35-53DBDB3F3349}"/>
              </a:ext>
            </a:extLst>
          </p:cNvPr>
          <p:cNvSpPr>
            <a:spLocks noChangeAspect="1"/>
          </p:cNvSpPr>
          <p:nvPr/>
        </p:nvSpPr>
        <p:spPr>
          <a:xfrm>
            <a:off x="6185837" y="4517913"/>
            <a:ext cx="1574776" cy="1826741"/>
          </a:xfrm>
          <a:custGeom>
            <a:avLst/>
            <a:gdLst>
              <a:gd name="connsiteX0" fmla="*/ 1892299 w 3784598"/>
              <a:gd name="connsiteY0" fmla="*/ 0 h 4390136"/>
              <a:gd name="connsiteX1" fmla="*/ 3784598 w 3784598"/>
              <a:gd name="connsiteY1" fmla="*/ 946150 h 4390136"/>
              <a:gd name="connsiteX2" fmla="*/ 3784598 w 3784598"/>
              <a:gd name="connsiteY2" fmla="*/ 3443986 h 4390136"/>
              <a:gd name="connsiteX3" fmla="*/ 1892299 w 3784598"/>
              <a:gd name="connsiteY3" fmla="*/ 4390136 h 4390136"/>
              <a:gd name="connsiteX4" fmla="*/ 0 w 3784598"/>
              <a:gd name="connsiteY4" fmla="*/ 3443986 h 4390136"/>
              <a:gd name="connsiteX5" fmla="*/ 0 w 3784598"/>
              <a:gd name="connsiteY5" fmla="*/ 946150 h 439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4598" h="4390136">
                <a:moveTo>
                  <a:pt x="1892299" y="0"/>
                </a:moveTo>
                <a:lnTo>
                  <a:pt x="3784598" y="946150"/>
                </a:lnTo>
                <a:lnTo>
                  <a:pt x="3784598" y="3443986"/>
                </a:lnTo>
                <a:lnTo>
                  <a:pt x="1892299" y="4390136"/>
                </a:lnTo>
                <a:lnTo>
                  <a:pt x="0" y="3443986"/>
                </a:lnTo>
                <a:lnTo>
                  <a:pt x="0" y="94615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F087B17-B57B-1548-BC1E-91C905747867}"/>
              </a:ext>
            </a:extLst>
          </p:cNvPr>
          <p:cNvSpPr>
            <a:spLocks noChangeAspect="1"/>
          </p:cNvSpPr>
          <p:nvPr/>
        </p:nvSpPr>
        <p:spPr>
          <a:xfrm>
            <a:off x="4441956" y="1410635"/>
            <a:ext cx="1574776" cy="1826741"/>
          </a:xfrm>
          <a:custGeom>
            <a:avLst/>
            <a:gdLst>
              <a:gd name="connsiteX0" fmla="*/ 1892299 w 3784598"/>
              <a:gd name="connsiteY0" fmla="*/ 0 h 4390136"/>
              <a:gd name="connsiteX1" fmla="*/ 3784598 w 3784598"/>
              <a:gd name="connsiteY1" fmla="*/ 946150 h 4390136"/>
              <a:gd name="connsiteX2" fmla="*/ 3784598 w 3784598"/>
              <a:gd name="connsiteY2" fmla="*/ 3443986 h 4390136"/>
              <a:gd name="connsiteX3" fmla="*/ 1892299 w 3784598"/>
              <a:gd name="connsiteY3" fmla="*/ 4390136 h 4390136"/>
              <a:gd name="connsiteX4" fmla="*/ 0 w 3784598"/>
              <a:gd name="connsiteY4" fmla="*/ 3443986 h 4390136"/>
              <a:gd name="connsiteX5" fmla="*/ 0 w 3784598"/>
              <a:gd name="connsiteY5" fmla="*/ 946150 h 439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4598" h="4390136">
                <a:moveTo>
                  <a:pt x="1892299" y="0"/>
                </a:moveTo>
                <a:lnTo>
                  <a:pt x="3784598" y="946150"/>
                </a:lnTo>
                <a:lnTo>
                  <a:pt x="3784598" y="3443986"/>
                </a:lnTo>
                <a:lnTo>
                  <a:pt x="1892299" y="4390136"/>
                </a:lnTo>
                <a:lnTo>
                  <a:pt x="0" y="3443986"/>
                </a:lnTo>
                <a:lnTo>
                  <a:pt x="0" y="9461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7DB48A2-A092-8A49-9BE8-99CFC80323A5}"/>
              </a:ext>
            </a:extLst>
          </p:cNvPr>
          <p:cNvSpPr>
            <a:spLocks noChangeAspect="1"/>
          </p:cNvSpPr>
          <p:nvPr/>
        </p:nvSpPr>
        <p:spPr>
          <a:xfrm>
            <a:off x="4441956" y="4517913"/>
            <a:ext cx="1574776" cy="1826741"/>
          </a:xfrm>
          <a:custGeom>
            <a:avLst/>
            <a:gdLst>
              <a:gd name="connsiteX0" fmla="*/ 1892299 w 3784598"/>
              <a:gd name="connsiteY0" fmla="*/ 0 h 4390136"/>
              <a:gd name="connsiteX1" fmla="*/ 3784598 w 3784598"/>
              <a:gd name="connsiteY1" fmla="*/ 946150 h 4390136"/>
              <a:gd name="connsiteX2" fmla="*/ 3784598 w 3784598"/>
              <a:gd name="connsiteY2" fmla="*/ 3443986 h 4390136"/>
              <a:gd name="connsiteX3" fmla="*/ 1892299 w 3784598"/>
              <a:gd name="connsiteY3" fmla="*/ 4390136 h 4390136"/>
              <a:gd name="connsiteX4" fmla="*/ 0 w 3784598"/>
              <a:gd name="connsiteY4" fmla="*/ 3443986 h 4390136"/>
              <a:gd name="connsiteX5" fmla="*/ 0 w 3784598"/>
              <a:gd name="connsiteY5" fmla="*/ 946150 h 439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4598" h="4390136">
                <a:moveTo>
                  <a:pt x="1892299" y="0"/>
                </a:moveTo>
                <a:lnTo>
                  <a:pt x="3784598" y="946150"/>
                </a:lnTo>
                <a:lnTo>
                  <a:pt x="3784598" y="3443986"/>
                </a:lnTo>
                <a:lnTo>
                  <a:pt x="1892299" y="4390136"/>
                </a:lnTo>
                <a:lnTo>
                  <a:pt x="0" y="3443986"/>
                </a:lnTo>
                <a:lnTo>
                  <a:pt x="0" y="9461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E202936-0931-954D-BDAA-2CA2FFF347D2}"/>
              </a:ext>
            </a:extLst>
          </p:cNvPr>
          <p:cNvSpPr>
            <a:spLocks noChangeAspect="1"/>
          </p:cNvSpPr>
          <p:nvPr/>
        </p:nvSpPr>
        <p:spPr>
          <a:xfrm>
            <a:off x="7052493" y="2964274"/>
            <a:ext cx="1574776" cy="1826741"/>
          </a:xfrm>
          <a:custGeom>
            <a:avLst/>
            <a:gdLst>
              <a:gd name="connsiteX0" fmla="*/ 1892299 w 3784598"/>
              <a:gd name="connsiteY0" fmla="*/ 0 h 4390136"/>
              <a:gd name="connsiteX1" fmla="*/ 3784598 w 3784598"/>
              <a:gd name="connsiteY1" fmla="*/ 946150 h 4390136"/>
              <a:gd name="connsiteX2" fmla="*/ 3784598 w 3784598"/>
              <a:gd name="connsiteY2" fmla="*/ 3443986 h 4390136"/>
              <a:gd name="connsiteX3" fmla="*/ 1892299 w 3784598"/>
              <a:gd name="connsiteY3" fmla="*/ 4390136 h 4390136"/>
              <a:gd name="connsiteX4" fmla="*/ 0 w 3784598"/>
              <a:gd name="connsiteY4" fmla="*/ 3443986 h 4390136"/>
              <a:gd name="connsiteX5" fmla="*/ 0 w 3784598"/>
              <a:gd name="connsiteY5" fmla="*/ 946150 h 439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4598" h="4390136">
                <a:moveTo>
                  <a:pt x="1892299" y="0"/>
                </a:moveTo>
                <a:lnTo>
                  <a:pt x="3784598" y="946150"/>
                </a:lnTo>
                <a:lnTo>
                  <a:pt x="3784598" y="3443986"/>
                </a:lnTo>
                <a:lnTo>
                  <a:pt x="1892299" y="4390136"/>
                </a:lnTo>
                <a:lnTo>
                  <a:pt x="0" y="3443986"/>
                </a:lnTo>
                <a:lnTo>
                  <a:pt x="0" y="94615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7405A81-1A40-1144-AADA-0AB387E30760}"/>
              </a:ext>
            </a:extLst>
          </p:cNvPr>
          <p:cNvSpPr>
            <a:spLocks noChangeAspect="1"/>
          </p:cNvSpPr>
          <p:nvPr/>
        </p:nvSpPr>
        <p:spPr>
          <a:xfrm>
            <a:off x="3564732" y="2964274"/>
            <a:ext cx="1574776" cy="1826741"/>
          </a:xfrm>
          <a:custGeom>
            <a:avLst/>
            <a:gdLst>
              <a:gd name="connsiteX0" fmla="*/ 1892299 w 3784598"/>
              <a:gd name="connsiteY0" fmla="*/ 0 h 4390136"/>
              <a:gd name="connsiteX1" fmla="*/ 3784598 w 3784598"/>
              <a:gd name="connsiteY1" fmla="*/ 946150 h 4390136"/>
              <a:gd name="connsiteX2" fmla="*/ 3784598 w 3784598"/>
              <a:gd name="connsiteY2" fmla="*/ 3443986 h 4390136"/>
              <a:gd name="connsiteX3" fmla="*/ 1892299 w 3784598"/>
              <a:gd name="connsiteY3" fmla="*/ 4390136 h 4390136"/>
              <a:gd name="connsiteX4" fmla="*/ 0 w 3784598"/>
              <a:gd name="connsiteY4" fmla="*/ 3443986 h 4390136"/>
              <a:gd name="connsiteX5" fmla="*/ 0 w 3784598"/>
              <a:gd name="connsiteY5" fmla="*/ 946150 h 439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4598" h="4390136">
                <a:moveTo>
                  <a:pt x="1892299" y="0"/>
                </a:moveTo>
                <a:lnTo>
                  <a:pt x="3784598" y="946150"/>
                </a:lnTo>
                <a:lnTo>
                  <a:pt x="3784598" y="3443986"/>
                </a:lnTo>
                <a:lnTo>
                  <a:pt x="1892299" y="4390136"/>
                </a:lnTo>
                <a:lnTo>
                  <a:pt x="0" y="3443986"/>
                </a:lnTo>
                <a:lnTo>
                  <a:pt x="0" y="9461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104870-70C8-CA4E-98DF-AC90101C859F}"/>
              </a:ext>
            </a:extLst>
          </p:cNvPr>
          <p:cNvSpPr txBox="1"/>
          <p:nvPr/>
        </p:nvSpPr>
        <p:spPr>
          <a:xfrm>
            <a:off x="4492829" y="306186"/>
            <a:ext cx="32063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Industrial Statistics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9146AA-D608-5444-938C-A4DE58133054}"/>
              </a:ext>
            </a:extLst>
          </p:cNvPr>
          <p:cNvSpPr txBox="1"/>
          <p:nvPr/>
        </p:nvSpPr>
        <p:spPr>
          <a:xfrm>
            <a:off x="5052994" y="787593"/>
            <a:ext cx="2086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How do we collaborate</a:t>
            </a:r>
          </a:p>
        </p:txBody>
      </p:sp>
      <p:sp>
        <p:nvSpPr>
          <p:cNvPr id="15" name="Freeform 945">
            <a:extLst>
              <a:ext uri="{FF2B5EF4-FFF2-40B4-BE49-F238E27FC236}">
                <a16:creationId xmlns:a16="http://schemas.microsoft.com/office/drawing/2014/main" id="{354C2A0B-6D52-1948-A273-4CF547844C54}"/>
              </a:ext>
            </a:extLst>
          </p:cNvPr>
          <p:cNvSpPr>
            <a:spLocks noChangeAspect="1"/>
          </p:cNvSpPr>
          <p:nvPr/>
        </p:nvSpPr>
        <p:spPr bwMode="auto">
          <a:xfrm>
            <a:off x="6696360" y="5114867"/>
            <a:ext cx="553729" cy="632832"/>
          </a:xfrm>
          <a:custGeom>
            <a:avLst/>
            <a:gdLst>
              <a:gd name="T0" fmla="*/ 1331410 w 258044"/>
              <a:gd name="T1" fmla="*/ 6833319 h 294045"/>
              <a:gd name="T2" fmla="*/ 2188764 w 258044"/>
              <a:gd name="T3" fmla="*/ 7714681 h 294045"/>
              <a:gd name="T4" fmla="*/ 2507223 w 258044"/>
              <a:gd name="T5" fmla="*/ 6505962 h 294045"/>
              <a:gd name="T6" fmla="*/ 1821350 w 258044"/>
              <a:gd name="T7" fmla="*/ 5989737 h 294045"/>
              <a:gd name="T8" fmla="*/ 2776672 w 258044"/>
              <a:gd name="T9" fmla="*/ 6342278 h 294045"/>
              <a:gd name="T10" fmla="*/ 2960371 w 258044"/>
              <a:gd name="T11" fmla="*/ 7362139 h 294045"/>
              <a:gd name="T12" fmla="*/ 2237756 w 258044"/>
              <a:gd name="T13" fmla="*/ 8042062 h 294045"/>
              <a:gd name="T14" fmla="*/ 1343630 w 258044"/>
              <a:gd name="T15" fmla="*/ 7802792 h 294045"/>
              <a:gd name="T16" fmla="*/ 1025196 w 258044"/>
              <a:gd name="T17" fmla="*/ 6820670 h 294045"/>
              <a:gd name="T18" fmla="*/ 1674336 w 258044"/>
              <a:gd name="T19" fmla="*/ 6040074 h 294045"/>
              <a:gd name="T20" fmla="*/ 7067754 w 258044"/>
              <a:gd name="T21" fmla="*/ 4404963 h 294045"/>
              <a:gd name="T22" fmla="*/ 4425416 w 258044"/>
              <a:gd name="T23" fmla="*/ 7424345 h 294045"/>
              <a:gd name="T24" fmla="*/ 4425416 w 258044"/>
              <a:gd name="T25" fmla="*/ 7121166 h 294045"/>
              <a:gd name="T26" fmla="*/ 7067754 w 258044"/>
              <a:gd name="T27" fmla="*/ 4404963 h 294045"/>
              <a:gd name="T28" fmla="*/ 8319221 w 258044"/>
              <a:gd name="T29" fmla="*/ 3340788 h 294045"/>
              <a:gd name="T30" fmla="*/ 3912013 w 258044"/>
              <a:gd name="T31" fmla="*/ 6768539 h 294045"/>
              <a:gd name="T32" fmla="*/ 3169268 w 258044"/>
              <a:gd name="T33" fmla="*/ 8616183 h 294045"/>
              <a:gd name="T34" fmla="*/ 6709849 w 258044"/>
              <a:gd name="T35" fmla="*/ 8119255 h 294045"/>
              <a:gd name="T36" fmla="*/ 8566854 w 258044"/>
              <a:gd name="T37" fmla="*/ 9864979 h 294045"/>
              <a:gd name="T38" fmla="*/ 8368779 w 258044"/>
              <a:gd name="T39" fmla="*/ 3277127 h 294045"/>
              <a:gd name="T40" fmla="*/ 4538772 w 258044"/>
              <a:gd name="T41" fmla="*/ 1861381 h 294045"/>
              <a:gd name="T42" fmla="*/ 1896478 w 258044"/>
              <a:gd name="T43" fmla="*/ 4564949 h 294045"/>
              <a:gd name="T44" fmla="*/ 1601498 w 258044"/>
              <a:gd name="T45" fmla="*/ 4564949 h 294045"/>
              <a:gd name="T46" fmla="*/ 7242201 w 258044"/>
              <a:gd name="T47" fmla="*/ 346276 h 294045"/>
              <a:gd name="T48" fmla="*/ 5409965 w 258044"/>
              <a:gd name="T49" fmla="*/ 2257767 h 294045"/>
              <a:gd name="T50" fmla="*/ 3948180 w 258044"/>
              <a:gd name="T51" fmla="*/ 3864320 h 294045"/>
              <a:gd name="T52" fmla="*/ 2327394 w 258044"/>
              <a:gd name="T53" fmla="*/ 5443279 h 294045"/>
              <a:gd name="T54" fmla="*/ 891343 w 258044"/>
              <a:gd name="T55" fmla="*/ 5889281 h 294045"/>
              <a:gd name="T56" fmla="*/ 3156865 w 258044"/>
              <a:gd name="T57" fmla="*/ 8221157 h 294045"/>
              <a:gd name="T58" fmla="*/ 3627295 w 258044"/>
              <a:gd name="T59" fmla="*/ 6602897 h 294045"/>
              <a:gd name="T60" fmla="*/ 6672702 w 258044"/>
              <a:gd name="T61" fmla="*/ 3570191 h 294045"/>
              <a:gd name="T62" fmla="*/ 8134850 w 258044"/>
              <a:gd name="T63" fmla="*/ 3059058 h 294045"/>
              <a:gd name="T64" fmla="*/ 8542080 w 258044"/>
              <a:gd name="T65" fmla="*/ 1684198 h 294045"/>
              <a:gd name="T66" fmla="*/ 7316454 w 258044"/>
              <a:gd name="T67" fmla="*/ 2831113 h 294045"/>
              <a:gd name="T68" fmla="*/ 6350833 w 258044"/>
              <a:gd name="T69" fmla="*/ 2487110 h 294045"/>
              <a:gd name="T70" fmla="*/ 6165205 w 258044"/>
              <a:gd name="T71" fmla="*/ 1454900 h 294045"/>
              <a:gd name="T72" fmla="*/ 4431997 w 258044"/>
              <a:gd name="T73" fmla="*/ 320840 h 294045"/>
              <a:gd name="T74" fmla="*/ 507562 w 258044"/>
              <a:gd name="T75" fmla="*/ 5863805 h 294045"/>
              <a:gd name="T76" fmla="*/ 2290272 w 258044"/>
              <a:gd name="T77" fmla="*/ 5112036 h 294045"/>
              <a:gd name="T78" fmla="*/ 5088104 w 258044"/>
              <a:gd name="T79" fmla="*/ 2244917 h 294045"/>
              <a:gd name="T80" fmla="*/ 5682348 w 258044"/>
              <a:gd name="T81" fmla="*/ 524713 h 294045"/>
              <a:gd name="T82" fmla="*/ 4431997 w 258044"/>
              <a:gd name="T83" fmla="*/ 2273 h 294045"/>
              <a:gd name="T84" fmla="*/ 7588830 w 258044"/>
              <a:gd name="T85" fmla="*/ 104128 h 294045"/>
              <a:gd name="T86" fmla="*/ 7650735 w 258044"/>
              <a:gd name="T87" fmla="*/ 371759 h 294045"/>
              <a:gd name="T88" fmla="*/ 6623192 w 258044"/>
              <a:gd name="T89" fmla="*/ 2321343 h 294045"/>
              <a:gd name="T90" fmla="*/ 8517301 w 258044"/>
              <a:gd name="T91" fmla="*/ 1263841 h 294045"/>
              <a:gd name="T92" fmla="*/ 8777296 w 258044"/>
              <a:gd name="T93" fmla="*/ 1327455 h 294045"/>
              <a:gd name="T94" fmla="*/ 8876336 w 258044"/>
              <a:gd name="T95" fmla="*/ 4564084 h 294045"/>
              <a:gd name="T96" fmla="*/ 8777296 w 258044"/>
              <a:gd name="T97" fmla="*/ 10387387 h 294045"/>
              <a:gd name="T98" fmla="*/ 8603981 w 258044"/>
              <a:gd name="T99" fmla="*/ 10349184 h 294045"/>
              <a:gd name="T100" fmla="*/ 4431997 w 258044"/>
              <a:gd name="T101" fmla="*/ 9138632 h 294045"/>
              <a:gd name="T102" fmla="*/ 2030284 w 258044"/>
              <a:gd name="T103" fmla="*/ 9011176 h 294045"/>
              <a:gd name="T104" fmla="*/ 297108 w 258044"/>
              <a:gd name="T105" fmla="*/ 6220615 h 294045"/>
              <a:gd name="T106" fmla="*/ 4431997 w 258044"/>
              <a:gd name="T107" fmla="*/ 2273 h 29404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58044" h="294045">
                <a:moveTo>
                  <a:pt x="52935" y="178604"/>
                </a:moveTo>
                <a:lnTo>
                  <a:pt x="38696" y="193199"/>
                </a:lnTo>
                <a:lnTo>
                  <a:pt x="44035" y="212779"/>
                </a:lnTo>
                <a:lnTo>
                  <a:pt x="63614" y="218118"/>
                </a:lnTo>
                <a:lnTo>
                  <a:pt x="78210" y="203523"/>
                </a:lnTo>
                <a:lnTo>
                  <a:pt x="72870" y="183944"/>
                </a:lnTo>
                <a:lnTo>
                  <a:pt x="52935" y="178604"/>
                </a:lnTo>
                <a:close/>
                <a:moveTo>
                  <a:pt x="52935" y="169348"/>
                </a:moveTo>
                <a:lnTo>
                  <a:pt x="77498" y="176112"/>
                </a:lnTo>
                <a:cubicBezTo>
                  <a:pt x="78922" y="176468"/>
                  <a:pt x="80345" y="177536"/>
                  <a:pt x="80701" y="179316"/>
                </a:cubicBezTo>
                <a:lnTo>
                  <a:pt x="87465" y="203879"/>
                </a:lnTo>
                <a:cubicBezTo>
                  <a:pt x="87465" y="205303"/>
                  <a:pt x="87109" y="207083"/>
                  <a:pt x="86041" y="208151"/>
                </a:cubicBezTo>
                <a:lnTo>
                  <a:pt x="67886" y="226306"/>
                </a:lnTo>
                <a:cubicBezTo>
                  <a:pt x="67174" y="227018"/>
                  <a:pt x="66106" y="227374"/>
                  <a:pt x="65038" y="227374"/>
                </a:cubicBezTo>
                <a:cubicBezTo>
                  <a:pt x="64326" y="227374"/>
                  <a:pt x="64326" y="227018"/>
                  <a:pt x="63970" y="227018"/>
                </a:cubicBezTo>
                <a:lnTo>
                  <a:pt x="39052" y="220610"/>
                </a:lnTo>
                <a:cubicBezTo>
                  <a:pt x="37628" y="220254"/>
                  <a:pt x="36560" y="219186"/>
                  <a:pt x="36204" y="217762"/>
                </a:cubicBezTo>
                <a:lnTo>
                  <a:pt x="29796" y="192843"/>
                </a:lnTo>
                <a:cubicBezTo>
                  <a:pt x="29084" y="191419"/>
                  <a:pt x="29796" y="189639"/>
                  <a:pt x="30508" y="188927"/>
                </a:cubicBezTo>
                <a:lnTo>
                  <a:pt x="48663" y="170772"/>
                </a:lnTo>
                <a:cubicBezTo>
                  <a:pt x="49731" y="169348"/>
                  <a:pt x="51511" y="168992"/>
                  <a:pt x="52935" y="169348"/>
                </a:cubicBezTo>
                <a:close/>
                <a:moveTo>
                  <a:pt x="205416" y="124542"/>
                </a:moveTo>
                <a:cubicBezTo>
                  <a:pt x="207559" y="124542"/>
                  <a:pt x="209702" y="126328"/>
                  <a:pt x="209702" y="128828"/>
                </a:cubicBezTo>
                <a:cubicBezTo>
                  <a:pt x="209702" y="173477"/>
                  <a:pt x="173269" y="209910"/>
                  <a:pt x="128620" y="209910"/>
                </a:cubicBezTo>
                <a:cubicBezTo>
                  <a:pt x="126120" y="209910"/>
                  <a:pt x="124334" y="207767"/>
                  <a:pt x="124334" y="205624"/>
                </a:cubicBezTo>
                <a:cubicBezTo>
                  <a:pt x="124334" y="203123"/>
                  <a:pt x="126120" y="201337"/>
                  <a:pt x="128620" y="201337"/>
                </a:cubicBezTo>
                <a:cubicBezTo>
                  <a:pt x="168625" y="201337"/>
                  <a:pt x="201129" y="168476"/>
                  <a:pt x="201129" y="128828"/>
                </a:cubicBezTo>
                <a:cubicBezTo>
                  <a:pt x="201129" y="126328"/>
                  <a:pt x="202915" y="124542"/>
                  <a:pt x="205416" y="124542"/>
                </a:cubicBezTo>
                <a:close/>
                <a:moveTo>
                  <a:pt x="243229" y="92653"/>
                </a:moveTo>
                <a:cubicBezTo>
                  <a:pt x="242509" y="93374"/>
                  <a:pt x="242149" y="94094"/>
                  <a:pt x="241789" y="94455"/>
                </a:cubicBezTo>
                <a:cubicBezTo>
                  <a:pt x="229196" y="107064"/>
                  <a:pt x="211926" y="112828"/>
                  <a:pt x="194655" y="110307"/>
                </a:cubicBezTo>
                <a:lnTo>
                  <a:pt x="113699" y="191368"/>
                </a:lnTo>
                <a:cubicBezTo>
                  <a:pt x="116217" y="208661"/>
                  <a:pt x="110101" y="226314"/>
                  <a:pt x="97867" y="238563"/>
                </a:cubicBezTo>
                <a:cubicBezTo>
                  <a:pt x="96068" y="240365"/>
                  <a:pt x="94269" y="242166"/>
                  <a:pt x="92111" y="243607"/>
                </a:cubicBezTo>
                <a:cubicBezTo>
                  <a:pt x="103984" y="247210"/>
                  <a:pt x="116217" y="249371"/>
                  <a:pt x="128811" y="249371"/>
                </a:cubicBezTo>
                <a:cubicBezTo>
                  <a:pt x="152558" y="249371"/>
                  <a:pt x="175225" y="242526"/>
                  <a:pt x="195015" y="229556"/>
                </a:cubicBezTo>
                <a:cubicBezTo>
                  <a:pt x="196454" y="228476"/>
                  <a:pt x="198973" y="228476"/>
                  <a:pt x="200772" y="230277"/>
                </a:cubicBezTo>
                <a:lnTo>
                  <a:pt x="248986" y="278914"/>
                </a:lnTo>
                <a:lnTo>
                  <a:pt x="248986" y="129041"/>
                </a:lnTo>
                <a:cubicBezTo>
                  <a:pt x="248986" y="116791"/>
                  <a:pt x="246827" y="104542"/>
                  <a:pt x="243229" y="92653"/>
                </a:cubicBezTo>
                <a:close/>
                <a:moveTo>
                  <a:pt x="127270" y="48342"/>
                </a:moveTo>
                <a:cubicBezTo>
                  <a:pt x="130128" y="48342"/>
                  <a:pt x="131914" y="50128"/>
                  <a:pt x="131914" y="52628"/>
                </a:cubicBezTo>
                <a:cubicBezTo>
                  <a:pt x="131914" y="55128"/>
                  <a:pt x="130128" y="56914"/>
                  <a:pt x="127270" y="56914"/>
                </a:cubicBezTo>
                <a:cubicBezTo>
                  <a:pt x="87623" y="56914"/>
                  <a:pt x="55119" y="89418"/>
                  <a:pt x="55119" y="129066"/>
                </a:cubicBezTo>
                <a:cubicBezTo>
                  <a:pt x="55119" y="131567"/>
                  <a:pt x="53333" y="133710"/>
                  <a:pt x="50832" y="133710"/>
                </a:cubicBezTo>
                <a:cubicBezTo>
                  <a:pt x="48332" y="133710"/>
                  <a:pt x="46546" y="131567"/>
                  <a:pt x="46546" y="129066"/>
                </a:cubicBezTo>
                <a:cubicBezTo>
                  <a:pt x="46546" y="84418"/>
                  <a:pt x="82622" y="48342"/>
                  <a:pt x="127270" y="48342"/>
                </a:cubicBezTo>
                <a:close/>
                <a:moveTo>
                  <a:pt x="210486" y="9791"/>
                </a:moveTo>
                <a:cubicBezTo>
                  <a:pt x="195734" y="6909"/>
                  <a:pt x="180623" y="11592"/>
                  <a:pt x="169828" y="22761"/>
                </a:cubicBezTo>
                <a:cubicBezTo>
                  <a:pt x="159034" y="33569"/>
                  <a:pt x="153997" y="49061"/>
                  <a:pt x="157235" y="63832"/>
                </a:cubicBezTo>
                <a:cubicBezTo>
                  <a:pt x="157235" y="65633"/>
                  <a:pt x="156875" y="67074"/>
                  <a:pt x="155796" y="68155"/>
                </a:cubicBezTo>
                <a:lnTo>
                  <a:pt x="114749" y="109256"/>
                </a:lnTo>
                <a:lnTo>
                  <a:pt x="71602" y="152458"/>
                </a:lnTo>
                <a:cubicBezTo>
                  <a:pt x="70522" y="153539"/>
                  <a:pt x="69083" y="153899"/>
                  <a:pt x="67644" y="153899"/>
                </a:cubicBezTo>
                <a:cubicBezTo>
                  <a:pt x="64406" y="153539"/>
                  <a:pt x="61527" y="152819"/>
                  <a:pt x="59008" y="152819"/>
                </a:cubicBezTo>
                <a:cubicBezTo>
                  <a:pt x="46415" y="152819"/>
                  <a:pt x="34542" y="157862"/>
                  <a:pt x="25906" y="166509"/>
                </a:cubicBezTo>
                <a:cubicBezTo>
                  <a:pt x="7916" y="184523"/>
                  <a:pt x="7916" y="214065"/>
                  <a:pt x="25906" y="232439"/>
                </a:cubicBezTo>
                <a:cubicBezTo>
                  <a:pt x="43897" y="250452"/>
                  <a:pt x="73401" y="250452"/>
                  <a:pt x="91751" y="232439"/>
                </a:cubicBezTo>
                <a:cubicBezTo>
                  <a:pt x="102545" y="221270"/>
                  <a:pt x="107222" y="206139"/>
                  <a:pt x="104344" y="190647"/>
                </a:cubicBezTo>
                <a:cubicBezTo>
                  <a:pt x="103984" y="189206"/>
                  <a:pt x="104344" y="187765"/>
                  <a:pt x="105423" y="186684"/>
                </a:cubicBezTo>
                <a:lnTo>
                  <a:pt x="189977" y="102381"/>
                </a:lnTo>
                <a:cubicBezTo>
                  <a:pt x="191057" y="101300"/>
                  <a:pt x="192496" y="100940"/>
                  <a:pt x="193935" y="100940"/>
                </a:cubicBezTo>
                <a:cubicBezTo>
                  <a:pt x="209047" y="104182"/>
                  <a:pt x="224519" y="99138"/>
                  <a:pt x="235313" y="88330"/>
                </a:cubicBezTo>
                <a:lnTo>
                  <a:pt x="236431" y="86490"/>
                </a:lnTo>
                <a:lnTo>
                  <a:pt x="246782" y="69461"/>
                </a:lnTo>
                <a:cubicBezTo>
                  <a:pt x="248986" y="62481"/>
                  <a:pt x="249525" y="55005"/>
                  <a:pt x="248266" y="47619"/>
                </a:cubicBezTo>
                <a:lnTo>
                  <a:pt x="216963" y="78963"/>
                </a:lnTo>
                <a:cubicBezTo>
                  <a:pt x="215883" y="80044"/>
                  <a:pt x="214084" y="80404"/>
                  <a:pt x="212645" y="80044"/>
                </a:cubicBezTo>
                <a:lnTo>
                  <a:pt x="187819" y="73559"/>
                </a:lnTo>
                <a:cubicBezTo>
                  <a:pt x="186379" y="72838"/>
                  <a:pt x="184940" y="71758"/>
                  <a:pt x="184580" y="70317"/>
                </a:cubicBezTo>
                <a:lnTo>
                  <a:pt x="178104" y="45458"/>
                </a:lnTo>
                <a:cubicBezTo>
                  <a:pt x="177384" y="44017"/>
                  <a:pt x="178104" y="42215"/>
                  <a:pt x="179183" y="41135"/>
                </a:cubicBezTo>
                <a:lnTo>
                  <a:pt x="210486" y="9791"/>
                </a:lnTo>
                <a:close/>
                <a:moveTo>
                  <a:pt x="128811" y="9071"/>
                </a:moveTo>
                <a:cubicBezTo>
                  <a:pt x="62966" y="9071"/>
                  <a:pt x="8995" y="62751"/>
                  <a:pt x="8995" y="129041"/>
                </a:cubicBezTo>
                <a:cubicBezTo>
                  <a:pt x="8995" y="142010"/>
                  <a:pt x="11154" y="154260"/>
                  <a:pt x="14752" y="165788"/>
                </a:cubicBezTo>
                <a:cubicBezTo>
                  <a:pt x="16192" y="163987"/>
                  <a:pt x="17991" y="162186"/>
                  <a:pt x="19430" y="160384"/>
                </a:cubicBezTo>
                <a:cubicBezTo>
                  <a:pt x="32023" y="147775"/>
                  <a:pt x="49654" y="142010"/>
                  <a:pt x="66564" y="144532"/>
                </a:cubicBezTo>
                <a:lnTo>
                  <a:pt x="98996" y="112203"/>
                </a:lnTo>
                <a:lnTo>
                  <a:pt x="147880" y="63471"/>
                </a:lnTo>
                <a:cubicBezTo>
                  <a:pt x="145362" y="46178"/>
                  <a:pt x="151119" y="28525"/>
                  <a:pt x="163352" y="16276"/>
                </a:cubicBezTo>
                <a:cubicBezTo>
                  <a:pt x="164072" y="15555"/>
                  <a:pt x="164791" y="15195"/>
                  <a:pt x="165151" y="14835"/>
                </a:cubicBezTo>
                <a:cubicBezTo>
                  <a:pt x="153637" y="10872"/>
                  <a:pt x="141404" y="9071"/>
                  <a:pt x="128811" y="9071"/>
                </a:cubicBezTo>
                <a:close/>
                <a:moveTo>
                  <a:pt x="128811" y="64"/>
                </a:moveTo>
                <a:cubicBezTo>
                  <a:pt x="144282" y="64"/>
                  <a:pt x="159394" y="2946"/>
                  <a:pt x="173786" y="8350"/>
                </a:cubicBezTo>
                <a:cubicBezTo>
                  <a:pt x="187819" y="-296"/>
                  <a:pt x="204729" y="-2458"/>
                  <a:pt x="220561" y="2946"/>
                </a:cubicBezTo>
                <a:cubicBezTo>
                  <a:pt x="222360" y="3666"/>
                  <a:pt x="223080" y="4747"/>
                  <a:pt x="223799" y="6188"/>
                </a:cubicBezTo>
                <a:cubicBezTo>
                  <a:pt x="223799" y="7629"/>
                  <a:pt x="223439" y="9071"/>
                  <a:pt x="222360" y="10512"/>
                </a:cubicBezTo>
                <a:lnTo>
                  <a:pt x="187459" y="45458"/>
                </a:lnTo>
                <a:lnTo>
                  <a:pt x="192496" y="65633"/>
                </a:lnTo>
                <a:lnTo>
                  <a:pt x="212645" y="70677"/>
                </a:lnTo>
                <a:lnTo>
                  <a:pt x="247546" y="35731"/>
                </a:lnTo>
                <a:cubicBezTo>
                  <a:pt x="248626" y="34650"/>
                  <a:pt x="250065" y="33929"/>
                  <a:pt x="251864" y="34289"/>
                </a:cubicBezTo>
                <a:cubicBezTo>
                  <a:pt x="253303" y="34650"/>
                  <a:pt x="254383" y="35731"/>
                  <a:pt x="255102" y="37532"/>
                </a:cubicBezTo>
                <a:cubicBezTo>
                  <a:pt x="260499" y="53384"/>
                  <a:pt x="258340" y="70317"/>
                  <a:pt x="249705" y="84007"/>
                </a:cubicBezTo>
                <a:cubicBezTo>
                  <a:pt x="255102" y="98418"/>
                  <a:pt x="257981" y="113549"/>
                  <a:pt x="257981" y="129041"/>
                </a:cubicBezTo>
                <a:lnTo>
                  <a:pt x="257981" y="289722"/>
                </a:lnTo>
                <a:cubicBezTo>
                  <a:pt x="257981" y="291163"/>
                  <a:pt x="256901" y="292964"/>
                  <a:pt x="255102" y="293685"/>
                </a:cubicBezTo>
                <a:cubicBezTo>
                  <a:pt x="254742" y="293685"/>
                  <a:pt x="254023" y="294045"/>
                  <a:pt x="253303" y="294045"/>
                </a:cubicBezTo>
                <a:cubicBezTo>
                  <a:pt x="252584" y="294045"/>
                  <a:pt x="251144" y="293685"/>
                  <a:pt x="250065" y="292604"/>
                </a:cubicBezTo>
                <a:lnTo>
                  <a:pt x="196814" y="238923"/>
                </a:lnTo>
                <a:cubicBezTo>
                  <a:pt x="176305" y="251893"/>
                  <a:pt x="152918" y="258378"/>
                  <a:pt x="128811" y="258378"/>
                </a:cubicBezTo>
                <a:cubicBezTo>
                  <a:pt x="112619" y="258378"/>
                  <a:pt x="96788" y="255136"/>
                  <a:pt x="82396" y="249371"/>
                </a:cubicBezTo>
                <a:cubicBezTo>
                  <a:pt x="75200" y="252974"/>
                  <a:pt x="66924" y="254775"/>
                  <a:pt x="59008" y="254775"/>
                </a:cubicBezTo>
                <a:cubicBezTo>
                  <a:pt x="44616" y="254775"/>
                  <a:pt x="30584" y="249371"/>
                  <a:pt x="19430" y="238563"/>
                </a:cubicBezTo>
                <a:cubicBezTo>
                  <a:pt x="2519" y="221630"/>
                  <a:pt x="-1079" y="196412"/>
                  <a:pt x="8636" y="175876"/>
                </a:cubicBezTo>
                <a:cubicBezTo>
                  <a:pt x="2879" y="161465"/>
                  <a:pt x="0" y="145613"/>
                  <a:pt x="0" y="129041"/>
                </a:cubicBezTo>
                <a:cubicBezTo>
                  <a:pt x="0" y="58067"/>
                  <a:pt x="57569" y="64"/>
                  <a:pt x="128811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16" name="Freeform 946">
            <a:extLst>
              <a:ext uri="{FF2B5EF4-FFF2-40B4-BE49-F238E27FC236}">
                <a16:creationId xmlns:a16="http://schemas.microsoft.com/office/drawing/2014/main" id="{45E10FDB-CE9D-D84D-AC4F-E7D7608AE3B7}"/>
              </a:ext>
            </a:extLst>
          </p:cNvPr>
          <p:cNvSpPr>
            <a:spLocks noChangeAspect="1"/>
          </p:cNvSpPr>
          <p:nvPr/>
        </p:nvSpPr>
        <p:spPr bwMode="auto">
          <a:xfrm>
            <a:off x="4035703" y="3561228"/>
            <a:ext cx="632833" cy="632833"/>
          </a:xfrm>
          <a:custGeom>
            <a:avLst/>
            <a:gdLst>
              <a:gd name="T0" fmla="*/ 4969062 w 293328"/>
              <a:gd name="T1" fmla="*/ 7282885 h 293329"/>
              <a:gd name="T2" fmla="*/ 5659663 w 293328"/>
              <a:gd name="T3" fmla="*/ 7282885 h 293329"/>
              <a:gd name="T4" fmla="*/ 2740911 w 293328"/>
              <a:gd name="T5" fmla="*/ 6944731 h 293329"/>
              <a:gd name="T6" fmla="*/ 2740911 w 293328"/>
              <a:gd name="T7" fmla="*/ 7633985 h 293329"/>
              <a:gd name="T8" fmla="*/ 2740911 w 293328"/>
              <a:gd name="T9" fmla="*/ 6944731 h 293329"/>
              <a:gd name="T10" fmla="*/ 7966750 w 293328"/>
              <a:gd name="T11" fmla="*/ 10056064 h 293329"/>
              <a:gd name="T12" fmla="*/ 8658978 w 293328"/>
              <a:gd name="T13" fmla="*/ 8580288 h 293329"/>
              <a:gd name="T14" fmla="*/ 6882751 w 293328"/>
              <a:gd name="T15" fmla="*/ 6882469 h 293329"/>
              <a:gd name="T16" fmla="*/ 3392400 w 293328"/>
              <a:gd name="T17" fmla="*/ 7126814 h 293329"/>
              <a:gd name="T18" fmla="*/ 5320836 w 293328"/>
              <a:gd name="T19" fmla="*/ 6632627 h 293329"/>
              <a:gd name="T20" fmla="*/ 5320836 w 293328"/>
              <a:gd name="T21" fmla="*/ 7946105 h 293329"/>
              <a:gd name="T22" fmla="*/ 3392400 w 293328"/>
              <a:gd name="T23" fmla="*/ 7451954 h 293329"/>
              <a:gd name="T24" fmla="*/ 2076337 w 293328"/>
              <a:gd name="T25" fmla="*/ 7282885 h 293329"/>
              <a:gd name="T26" fmla="*/ 5331523 w 293328"/>
              <a:gd name="T27" fmla="*/ 4284453 h 293329"/>
              <a:gd name="T28" fmla="*/ 5699345 w 293328"/>
              <a:gd name="T29" fmla="*/ 5900416 h 293329"/>
              <a:gd name="T30" fmla="*/ 6513962 w 293328"/>
              <a:gd name="T31" fmla="*/ 4428957 h 293329"/>
              <a:gd name="T32" fmla="*/ 3741779 w 293328"/>
              <a:gd name="T33" fmla="*/ 4087408 h 293329"/>
              <a:gd name="T34" fmla="*/ 4687717 w 293328"/>
              <a:gd name="T35" fmla="*/ 5900416 h 293329"/>
              <a:gd name="T36" fmla="*/ 3741779 w 293328"/>
              <a:gd name="T37" fmla="*/ 4087408 h 293329"/>
              <a:gd name="T38" fmla="*/ 2191466 w 293328"/>
              <a:gd name="T39" fmla="*/ 5545670 h 293329"/>
              <a:gd name="T40" fmla="*/ 3229408 w 293328"/>
              <a:gd name="T41" fmla="*/ 5900416 h 293329"/>
              <a:gd name="T42" fmla="*/ 2191466 w 293328"/>
              <a:gd name="T43" fmla="*/ 3890238 h 293329"/>
              <a:gd name="T44" fmla="*/ 2178323 w 293328"/>
              <a:gd name="T45" fmla="*/ 3561792 h 293329"/>
              <a:gd name="T46" fmla="*/ 6881809 w 293328"/>
              <a:gd name="T47" fmla="*/ 4205615 h 293329"/>
              <a:gd name="T48" fmla="*/ 6330021 w 293328"/>
              <a:gd name="T49" fmla="*/ 5795290 h 293329"/>
              <a:gd name="T50" fmla="*/ 2533066 w 293328"/>
              <a:gd name="T51" fmla="*/ 6215738 h 293329"/>
              <a:gd name="T52" fmla="*/ 1876147 w 293328"/>
              <a:gd name="T53" fmla="*/ 3706342 h 293329"/>
              <a:gd name="T54" fmla="*/ 1153534 w 293328"/>
              <a:gd name="T55" fmla="*/ 2996857 h 293329"/>
              <a:gd name="T56" fmla="*/ 4665432 w 293328"/>
              <a:gd name="T57" fmla="*/ 1384261 h 293329"/>
              <a:gd name="T58" fmla="*/ 7633915 w 293328"/>
              <a:gd name="T59" fmla="*/ 6066344 h 293329"/>
              <a:gd name="T60" fmla="*/ 7425638 w 293328"/>
              <a:gd name="T61" fmla="*/ 6144970 h 293329"/>
              <a:gd name="T62" fmla="*/ 7620913 w 293328"/>
              <a:gd name="T63" fmla="*/ 4676154 h 293329"/>
              <a:gd name="T64" fmla="*/ 2491166 w 293328"/>
              <a:gd name="T65" fmla="*/ 2669484 h 293329"/>
              <a:gd name="T66" fmla="*/ 2256867 w 293328"/>
              <a:gd name="T67" fmla="*/ 2446542 h 293329"/>
              <a:gd name="T68" fmla="*/ 4688611 w 293328"/>
              <a:gd name="T69" fmla="*/ 326507 h 293329"/>
              <a:gd name="T70" fmla="*/ 4688611 w 293328"/>
              <a:gd name="T71" fmla="*/ 9037376 h 293329"/>
              <a:gd name="T72" fmla="*/ 6464809 w 293328"/>
              <a:gd name="T73" fmla="*/ 6673534 h 293329"/>
              <a:gd name="T74" fmla="*/ 6673772 w 293328"/>
              <a:gd name="T75" fmla="*/ 6464583 h 293329"/>
              <a:gd name="T76" fmla="*/ 9050770 w 293328"/>
              <a:gd name="T77" fmla="*/ 4675475 h 293329"/>
              <a:gd name="T78" fmla="*/ 4688611 w 293328"/>
              <a:gd name="T79" fmla="*/ 0 h 293329"/>
              <a:gd name="T80" fmla="*/ 8658978 w 293328"/>
              <a:gd name="T81" fmla="*/ 7156755 h 293329"/>
              <a:gd name="T82" fmla="*/ 10657173 w 293328"/>
              <a:gd name="T83" fmla="*/ 7940368 h 293329"/>
              <a:gd name="T84" fmla="*/ 8854870 w 293328"/>
              <a:gd name="T85" fmla="*/ 8854585 h 293329"/>
              <a:gd name="T86" fmla="*/ 7940637 w 293328"/>
              <a:gd name="T87" fmla="*/ 10656789 h 293329"/>
              <a:gd name="T88" fmla="*/ 7143972 w 293328"/>
              <a:gd name="T89" fmla="*/ 8658652 h 293329"/>
              <a:gd name="T90" fmla="*/ 0 w 293328"/>
              <a:gd name="T91" fmla="*/ 4675475 h 29332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93328" h="293329">
                <a:moveTo>
                  <a:pt x="146451" y="191154"/>
                </a:moveTo>
                <a:cubicBezTo>
                  <a:pt x="141071" y="191154"/>
                  <a:pt x="136768" y="195450"/>
                  <a:pt x="136768" y="200461"/>
                </a:cubicBezTo>
                <a:cubicBezTo>
                  <a:pt x="136768" y="205831"/>
                  <a:pt x="141071" y="210126"/>
                  <a:pt x="146451" y="210126"/>
                </a:cubicBezTo>
                <a:cubicBezTo>
                  <a:pt x="151472" y="210126"/>
                  <a:pt x="155776" y="205831"/>
                  <a:pt x="155776" y="200461"/>
                </a:cubicBezTo>
                <a:cubicBezTo>
                  <a:pt x="155776" y="195450"/>
                  <a:pt x="151472" y="191154"/>
                  <a:pt x="146451" y="191154"/>
                </a:cubicBezTo>
                <a:close/>
                <a:moveTo>
                  <a:pt x="75441" y="191154"/>
                </a:moveTo>
                <a:cubicBezTo>
                  <a:pt x="70420" y="191154"/>
                  <a:pt x="66116" y="195450"/>
                  <a:pt x="66116" y="200461"/>
                </a:cubicBezTo>
                <a:cubicBezTo>
                  <a:pt x="66116" y="205831"/>
                  <a:pt x="70420" y="210126"/>
                  <a:pt x="75441" y="210126"/>
                </a:cubicBezTo>
                <a:cubicBezTo>
                  <a:pt x="80462" y="210126"/>
                  <a:pt x="84765" y="205831"/>
                  <a:pt x="84765" y="200461"/>
                </a:cubicBezTo>
                <a:cubicBezTo>
                  <a:pt x="84765" y="195450"/>
                  <a:pt x="80462" y="191154"/>
                  <a:pt x="75441" y="191154"/>
                </a:cubicBezTo>
                <a:close/>
                <a:moveTo>
                  <a:pt x="189441" y="189441"/>
                </a:moveTo>
                <a:lnTo>
                  <a:pt x="219277" y="276793"/>
                </a:lnTo>
                <a:lnTo>
                  <a:pt x="236172" y="238330"/>
                </a:lnTo>
                <a:cubicBezTo>
                  <a:pt x="236531" y="237611"/>
                  <a:pt x="237610" y="236892"/>
                  <a:pt x="238329" y="236173"/>
                </a:cubicBezTo>
                <a:lnTo>
                  <a:pt x="276792" y="219278"/>
                </a:lnTo>
                <a:lnTo>
                  <a:pt x="189441" y="189441"/>
                </a:lnTo>
                <a:close/>
                <a:moveTo>
                  <a:pt x="75441" y="182563"/>
                </a:moveTo>
                <a:cubicBezTo>
                  <a:pt x="84048" y="182563"/>
                  <a:pt x="91221" y="188290"/>
                  <a:pt x="93373" y="196166"/>
                </a:cubicBezTo>
                <a:lnTo>
                  <a:pt x="128519" y="196166"/>
                </a:lnTo>
                <a:cubicBezTo>
                  <a:pt x="130671" y="188290"/>
                  <a:pt x="137844" y="182563"/>
                  <a:pt x="146451" y="182563"/>
                </a:cubicBezTo>
                <a:cubicBezTo>
                  <a:pt x="156493" y="182563"/>
                  <a:pt x="164741" y="190796"/>
                  <a:pt x="164741" y="200461"/>
                </a:cubicBezTo>
                <a:cubicBezTo>
                  <a:pt x="164741" y="210842"/>
                  <a:pt x="156493" y="218717"/>
                  <a:pt x="146451" y="218717"/>
                </a:cubicBezTo>
                <a:cubicBezTo>
                  <a:pt x="137844" y="218717"/>
                  <a:pt x="130671" y="212990"/>
                  <a:pt x="128519" y="205115"/>
                </a:cubicBezTo>
                <a:lnTo>
                  <a:pt x="93373" y="205115"/>
                </a:lnTo>
                <a:cubicBezTo>
                  <a:pt x="91221" y="212990"/>
                  <a:pt x="84048" y="218717"/>
                  <a:pt x="75441" y="218717"/>
                </a:cubicBezTo>
                <a:cubicBezTo>
                  <a:pt x="65399" y="218717"/>
                  <a:pt x="57150" y="210842"/>
                  <a:pt x="57150" y="200461"/>
                </a:cubicBezTo>
                <a:cubicBezTo>
                  <a:pt x="57150" y="190796"/>
                  <a:pt x="65399" y="182563"/>
                  <a:pt x="75441" y="182563"/>
                </a:cubicBezTo>
                <a:close/>
                <a:moveTo>
                  <a:pt x="146744" y="117929"/>
                </a:moveTo>
                <a:lnTo>
                  <a:pt x="138427" y="162409"/>
                </a:lnTo>
                <a:lnTo>
                  <a:pt x="156870" y="162409"/>
                </a:lnTo>
                <a:cubicBezTo>
                  <a:pt x="160848" y="162409"/>
                  <a:pt x="164102" y="159878"/>
                  <a:pt x="165549" y="156262"/>
                </a:cubicBezTo>
                <a:lnTo>
                  <a:pt x="179290" y="121907"/>
                </a:lnTo>
                <a:lnTo>
                  <a:pt x="146744" y="117929"/>
                </a:lnTo>
                <a:close/>
                <a:moveTo>
                  <a:pt x="102989" y="112505"/>
                </a:moveTo>
                <a:lnTo>
                  <a:pt x="97926" y="162409"/>
                </a:lnTo>
                <a:lnTo>
                  <a:pt x="129025" y="162409"/>
                </a:lnTo>
                <a:lnTo>
                  <a:pt x="137704" y="116482"/>
                </a:lnTo>
                <a:lnTo>
                  <a:pt x="102989" y="112505"/>
                </a:lnTo>
                <a:close/>
                <a:moveTo>
                  <a:pt x="60318" y="107080"/>
                </a:moveTo>
                <a:lnTo>
                  <a:pt x="60318" y="152645"/>
                </a:lnTo>
                <a:cubicBezTo>
                  <a:pt x="60318" y="158070"/>
                  <a:pt x="64657" y="162409"/>
                  <a:pt x="69720" y="162409"/>
                </a:cubicBezTo>
                <a:lnTo>
                  <a:pt x="88886" y="162409"/>
                </a:lnTo>
                <a:lnTo>
                  <a:pt x="94310" y="111420"/>
                </a:lnTo>
                <a:lnTo>
                  <a:pt x="60318" y="107080"/>
                </a:lnTo>
                <a:close/>
                <a:moveTo>
                  <a:pt x="36451" y="77788"/>
                </a:moveTo>
                <a:cubicBezTo>
                  <a:pt x="48385" y="77788"/>
                  <a:pt x="58148" y="86829"/>
                  <a:pt x="59956" y="98039"/>
                </a:cubicBezTo>
                <a:lnTo>
                  <a:pt x="186161" y="113589"/>
                </a:lnTo>
                <a:cubicBezTo>
                  <a:pt x="187246" y="113951"/>
                  <a:pt x="188692" y="114674"/>
                  <a:pt x="189415" y="115759"/>
                </a:cubicBezTo>
                <a:cubicBezTo>
                  <a:pt x="190139" y="116844"/>
                  <a:pt x="190139" y="118652"/>
                  <a:pt x="189777" y="119737"/>
                </a:cubicBezTo>
                <a:lnTo>
                  <a:pt x="174227" y="159516"/>
                </a:lnTo>
                <a:cubicBezTo>
                  <a:pt x="171334" y="166387"/>
                  <a:pt x="164464" y="171088"/>
                  <a:pt x="156870" y="171088"/>
                </a:cubicBezTo>
                <a:lnTo>
                  <a:pt x="69720" y="171088"/>
                </a:lnTo>
                <a:cubicBezTo>
                  <a:pt x="59595" y="171088"/>
                  <a:pt x="51639" y="162771"/>
                  <a:pt x="51639" y="152645"/>
                </a:cubicBezTo>
                <a:lnTo>
                  <a:pt x="51639" y="102017"/>
                </a:lnTo>
                <a:cubicBezTo>
                  <a:pt x="51639" y="93700"/>
                  <a:pt x="44768" y="86829"/>
                  <a:pt x="36451" y="86829"/>
                </a:cubicBezTo>
                <a:cubicBezTo>
                  <a:pt x="33920" y="86829"/>
                  <a:pt x="31750" y="84659"/>
                  <a:pt x="31750" y="82489"/>
                </a:cubicBezTo>
                <a:cubicBezTo>
                  <a:pt x="31750" y="79958"/>
                  <a:pt x="33920" y="77788"/>
                  <a:pt x="36451" y="77788"/>
                </a:cubicBezTo>
                <a:close/>
                <a:moveTo>
                  <a:pt x="128412" y="38100"/>
                </a:moveTo>
                <a:cubicBezTo>
                  <a:pt x="178223" y="38100"/>
                  <a:pt x="218717" y="78893"/>
                  <a:pt x="218717" y="128710"/>
                </a:cubicBezTo>
                <a:cubicBezTo>
                  <a:pt x="218717" y="142428"/>
                  <a:pt x="215492" y="155062"/>
                  <a:pt x="210116" y="166975"/>
                </a:cubicBezTo>
                <a:cubicBezTo>
                  <a:pt x="209400" y="168780"/>
                  <a:pt x="207966" y="169502"/>
                  <a:pt x="206174" y="169502"/>
                </a:cubicBezTo>
                <a:cubicBezTo>
                  <a:pt x="205458" y="169502"/>
                  <a:pt x="204741" y="169502"/>
                  <a:pt x="204383" y="169141"/>
                </a:cubicBezTo>
                <a:cubicBezTo>
                  <a:pt x="201874" y="168419"/>
                  <a:pt x="201158" y="165531"/>
                  <a:pt x="202233" y="163365"/>
                </a:cubicBezTo>
                <a:cubicBezTo>
                  <a:pt x="207250" y="152535"/>
                  <a:pt x="209758" y="140984"/>
                  <a:pt x="209758" y="128710"/>
                </a:cubicBezTo>
                <a:cubicBezTo>
                  <a:pt x="209758" y="83585"/>
                  <a:pt x="173206" y="47125"/>
                  <a:pt x="128412" y="47125"/>
                </a:cubicBezTo>
                <a:cubicBezTo>
                  <a:pt x="105836" y="47125"/>
                  <a:pt x="83976" y="56511"/>
                  <a:pt x="68567" y="73478"/>
                </a:cubicBezTo>
                <a:cubicBezTo>
                  <a:pt x="66775" y="75283"/>
                  <a:pt x="64267" y="75283"/>
                  <a:pt x="62117" y="73839"/>
                </a:cubicBezTo>
                <a:cubicBezTo>
                  <a:pt x="60683" y="72034"/>
                  <a:pt x="60325" y="69146"/>
                  <a:pt x="62117" y="67341"/>
                </a:cubicBezTo>
                <a:cubicBezTo>
                  <a:pt x="78959" y="48569"/>
                  <a:pt x="103327" y="38100"/>
                  <a:pt x="128412" y="38100"/>
                </a:cubicBezTo>
                <a:close/>
                <a:moveTo>
                  <a:pt x="129050" y="8987"/>
                </a:moveTo>
                <a:cubicBezTo>
                  <a:pt x="62907" y="8987"/>
                  <a:pt x="8987" y="62548"/>
                  <a:pt x="8987" y="128691"/>
                </a:cubicBezTo>
                <a:cubicBezTo>
                  <a:pt x="8987" y="194834"/>
                  <a:pt x="62907" y="248754"/>
                  <a:pt x="129050" y="248754"/>
                </a:cubicBezTo>
                <a:cubicBezTo>
                  <a:pt x="152775" y="248754"/>
                  <a:pt x="175062" y="241924"/>
                  <a:pt x="193754" y="229702"/>
                </a:cubicBezTo>
                <a:lnTo>
                  <a:pt x="177938" y="183690"/>
                </a:lnTo>
                <a:cubicBezTo>
                  <a:pt x="177219" y="182252"/>
                  <a:pt x="177578" y="180095"/>
                  <a:pt x="179016" y="179017"/>
                </a:cubicBezTo>
                <a:cubicBezTo>
                  <a:pt x="180095" y="177938"/>
                  <a:pt x="181892" y="177219"/>
                  <a:pt x="183689" y="177938"/>
                </a:cubicBezTo>
                <a:lnTo>
                  <a:pt x="230061" y="193755"/>
                </a:lnTo>
                <a:cubicBezTo>
                  <a:pt x="241923" y="175063"/>
                  <a:pt x="249113" y="152775"/>
                  <a:pt x="249113" y="128691"/>
                </a:cubicBezTo>
                <a:cubicBezTo>
                  <a:pt x="249113" y="62548"/>
                  <a:pt x="195192" y="8987"/>
                  <a:pt x="129050" y="8987"/>
                </a:cubicBezTo>
                <a:close/>
                <a:moveTo>
                  <a:pt x="129050" y="0"/>
                </a:moveTo>
                <a:cubicBezTo>
                  <a:pt x="200225" y="0"/>
                  <a:pt x="258100" y="57875"/>
                  <a:pt x="258100" y="128691"/>
                </a:cubicBezTo>
                <a:cubicBezTo>
                  <a:pt x="258100" y="153854"/>
                  <a:pt x="250910" y="176860"/>
                  <a:pt x="238329" y="196990"/>
                </a:cubicBezTo>
                <a:lnTo>
                  <a:pt x="290092" y="214604"/>
                </a:lnTo>
                <a:cubicBezTo>
                  <a:pt x="292249" y="215323"/>
                  <a:pt x="293328" y="216761"/>
                  <a:pt x="293328" y="218559"/>
                </a:cubicBezTo>
                <a:cubicBezTo>
                  <a:pt x="293328" y="220356"/>
                  <a:pt x="292249" y="222153"/>
                  <a:pt x="290811" y="222872"/>
                </a:cubicBezTo>
                <a:lnTo>
                  <a:pt x="243721" y="243722"/>
                </a:lnTo>
                <a:lnTo>
                  <a:pt x="222872" y="290453"/>
                </a:lnTo>
                <a:cubicBezTo>
                  <a:pt x="222153" y="292250"/>
                  <a:pt x="220715" y="293329"/>
                  <a:pt x="218558" y="293329"/>
                </a:cubicBezTo>
                <a:cubicBezTo>
                  <a:pt x="216761" y="292969"/>
                  <a:pt x="214963" y="292250"/>
                  <a:pt x="214604" y="290093"/>
                </a:cubicBezTo>
                <a:lnTo>
                  <a:pt x="196630" y="238330"/>
                </a:lnTo>
                <a:cubicBezTo>
                  <a:pt x="177219" y="250552"/>
                  <a:pt x="153853" y="257741"/>
                  <a:pt x="129050" y="257741"/>
                </a:cubicBezTo>
                <a:cubicBezTo>
                  <a:pt x="57875" y="257741"/>
                  <a:pt x="0" y="199866"/>
                  <a:pt x="0" y="128691"/>
                </a:cubicBezTo>
                <a:cubicBezTo>
                  <a:pt x="0" y="57875"/>
                  <a:pt x="57875" y="0"/>
                  <a:pt x="1290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17" name="Freeform 947">
            <a:extLst>
              <a:ext uri="{FF2B5EF4-FFF2-40B4-BE49-F238E27FC236}">
                <a16:creationId xmlns:a16="http://schemas.microsoft.com/office/drawing/2014/main" id="{B5D65D9C-CCD3-FC4D-8E55-479DB81553EE}"/>
              </a:ext>
            </a:extLst>
          </p:cNvPr>
          <p:cNvSpPr>
            <a:spLocks noChangeAspect="1"/>
          </p:cNvSpPr>
          <p:nvPr/>
        </p:nvSpPr>
        <p:spPr bwMode="auto">
          <a:xfrm>
            <a:off x="4912928" y="5114867"/>
            <a:ext cx="632833" cy="632833"/>
          </a:xfrm>
          <a:custGeom>
            <a:avLst/>
            <a:gdLst>
              <a:gd name="T0" fmla="*/ 10229781 w 293081"/>
              <a:gd name="T1" fmla="*/ 10330306 h 293329"/>
              <a:gd name="T2" fmla="*/ 5476924 w 293081"/>
              <a:gd name="T3" fmla="*/ 9533663 h 293329"/>
              <a:gd name="T4" fmla="*/ 4555340 w 293081"/>
              <a:gd name="T5" fmla="*/ 8932903 h 293329"/>
              <a:gd name="T6" fmla="*/ 8187273 w 293081"/>
              <a:gd name="T7" fmla="*/ 4853406 h 293329"/>
              <a:gd name="T8" fmla="*/ 6762806 w 293081"/>
              <a:gd name="T9" fmla="*/ 6446308 h 293329"/>
              <a:gd name="T10" fmla="*/ 7949830 w 293081"/>
              <a:gd name="T11" fmla="*/ 4853406 h 293329"/>
              <a:gd name="T12" fmla="*/ 6162400 w 293081"/>
              <a:gd name="T13" fmla="*/ 5079026 h 293329"/>
              <a:gd name="T14" fmla="*/ 4607171 w 293081"/>
              <a:gd name="T15" fmla="*/ 6393224 h 293329"/>
              <a:gd name="T16" fmla="*/ 3816636 w 293081"/>
              <a:gd name="T17" fmla="*/ 4853406 h 293329"/>
              <a:gd name="T18" fmla="*/ 2748342 w 293081"/>
              <a:gd name="T19" fmla="*/ 6393224 h 293329"/>
              <a:gd name="T20" fmla="*/ 2510957 w 293081"/>
              <a:gd name="T21" fmla="*/ 6167538 h 293329"/>
              <a:gd name="T22" fmla="*/ 1909022 w 293081"/>
              <a:gd name="T23" fmla="*/ 3983213 h 293329"/>
              <a:gd name="T24" fmla="*/ 2777957 w 293081"/>
              <a:gd name="T25" fmla="*/ 7039236 h 293329"/>
              <a:gd name="T26" fmla="*/ 7873078 w 293081"/>
              <a:gd name="T27" fmla="*/ 7078447 h 293329"/>
              <a:gd name="T28" fmla="*/ 9123895 w 293081"/>
              <a:gd name="T29" fmla="*/ 3983213 h 293329"/>
              <a:gd name="T30" fmla="*/ 7109531 w 293081"/>
              <a:gd name="T31" fmla="*/ 3983213 h 293329"/>
              <a:gd name="T32" fmla="*/ 4502645 w 293081"/>
              <a:gd name="T33" fmla="*/ 3983213 h 293329"/>
              <a:gd name="T34" fmla="*/ 8149555 w 293081"/>
              <a:gd name="T35" fmla="*/ 2899289 h 293329"/>
              <a:gd name="T36" fmla="*/ 9716292 w 293081"/>
              <a:gd name="T37" fmla="*/ 3656691 h 293329"/>
              <a:gd name="T38" fmla="*/ 8149555 w 293081"/>
              <a:gd name="T39" fmla="*/ 2899289 h 293329"/>
              <a:gd name="T40" fmla="*/ 6240568 w 293081"/>
              <a:gd name="T41" fmla="*/ 3656691 h 293329"/>
              <a:gd name="T42" fmla="*/ 7820426 w 293081"/>
              <a:gd name="T43" fmla="*/ 2899289 h 293329"/>
              <a:gd name="T44" fmla="*/ 2935990 w 293081"/>
              <a:gd name="T45" fmla="*/ 2951549 h 293329"/>
              <a:gd name="T46" fmla="*/ 5213632 w 293081"/>
              <a:gd name="T47" fmla="*/ 2951549 h 293329"/>
              <a:gd name="T48" fmla="*/ 329206 w 293081"/>
              <a:gd name="T49" fmla="*/ 2899289 h 293329"/>
              <a:gd name="T50" fmla="*/ 1909022 w 293081"/>
              <a:gd name="T51" fmla="*/ 3656691 h 293329"/>
              <a:gd name="T52" fmla="*/ 329206 w 293081"/>
              <a:gd name="T53" fmla="*/ 2899289 h 293329"/>
              <a:gd name="T54" fmla="*/ 10190286 w 293081"/>
              <a:gd name="T55" fmla="*/ 2572821 h 293329"/>
              <a:gd name="T56" fmla="*/ 5542797 w 293081"/>
              <a:gd name="T57" fmla="*/ 1619461 h 293329"/>
              <a:gd name="T58" fmla="*/ 7227999 w 293081"/>
              <a:gd name="T59" fmla="*/ 1619461 h 293329"/>
              <a:gd name="T60" fmla="*/ 3041256 w 293081"/>
              <a:gd name="T61" fmla="*/ 2572821 h 293329"/>
              <a:gd name="T62" fmla="*/ 3515243 w 293081"/>
              <a:gd name="T63" fmla="*/ 1619461 h 293329"/>
              <a:gd name="T64" fmla="*/ 2672629 w 293081"/>
              <a:gd name="T65" fmla="*/ 2572821 h 293329"/>
              <a:gd name="T66" fmla="*/ 1632526 w 293081"/>
              <a:gd name="T67" fmla="*/ 326507 h 293329"/>
              <a:gd name="T68" fmla="*/ 9123895 w 293081"/>
              <a:gd name="T69" fmla="*/ 326507 h 293329"/>
              <a:gd name="T70" fmla="*/ 9281834 w 293081"/>
              <a:gd name="T71" fmla="*/ 0 h 293329"/>
              <a:gd name="T72" fmla="*/ 10690593 w 293081"/>
              <a:gd name="T73" fmla="*/ 2625081 h 293329"/>
              <a:gd name="T74" fmla="*/ 9716292 w 293081"/>
              <a:gd name="T75" fmla="*/ 3983213 h 293329"/>
              <a:gd name="T76" fmla="*/ 9281834 w 293081"/>
              <a:gd name="T77" fmla="*/ 7365715 h 293329"/>
              <a:gd name="T78" fmla="*/ 9071218 w 293081"/>
              <a:gd name="T79" fmla="*/ 8606439 h 293329"/>
              <a:gd name="T80" fmla="*/ 10730065 w 293081"/>
              <a:gd name="T81" fmla="*/ 10552302 h 293329"/>
              <a:gd name="T82" fmla="*/ 13220 w 293081"/>
              <a:gd name="T83" fmla="*/ 10552302 h 293329"/>
              <a:gd name="T84" fmla="*/ 1685204 w 293081"/>
              <a:gd name="T85" fmla="*/ 8606439 h 293329"/>
              <a:gd name="T86" fmla="*/ 1474507 w 293081"/>
              <a:gd name="T87" fmla="*/ 7365715 h 293329"/>
              <a:gd name="T88" fmla="*/ 1040094 w 293081"/>
              <a:gd name="T89" fmla="*/ 3983213 h 293329"/>
              <a:gd name="T90" fmla="*/ 52652 w 293081"/>
              <a:gd name="T91" fmla="*/ 2625081 h 293329"/>
              <a:gd name="T92" fmla="*/ 1474507 w 293081"/>
              <a:gd name="T93" fmla="*/ 0 h 29332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3081" h="293329">
                <a:moveTo>
                  <a:pt x="48110" y="245878"/>
                </a:moveTo>
                <a:lnTo>
                  <a:pt x="14361" y="284342"/>
                </a:lnTo>
                <a:lnTo>
                  <a:pt x="278967" y="284342"/>
                </a:lnTo>
                <a:lnTo>
                  <a:pt x="245218" y="245878"/>
                </a:lnTo>
                <a:lnTo>
                  <a:pt x="169104" y="245878"/>
                </a:lnTo>
                <a:lnTo>
                  <a:pt x="149357" y="262414"/>
                </a:lnTo>
                <a:cubicBezTo>
                  <a:pt x="148639" y="263493"/>
                  <a:pt x="147921" y="263493"/>
                  <a:pt x="146485" y="263493"/>
                </a:cubicBezTo>
                <a:cubicBezTo>
                  <a:pt x="145767" y="263493"/>
                  <a:pt x="144689" y="263493"/>
                  <a:pt x="143612" y="262414"/>
                </a:cubicBezTo>
                <a:lnTo>
                  <a:pt x="124225" y="245878"/>
                </a:lnTo>
                <a:lnTo>
                  <a:pt x="48110" y="245878"/>
                </a:lnTo>
                <a:close/>
                <a:moveTo>
                  <a:pt x="216793" y="133590"/>
                </a:moveTo>
                <a:cubicBezTo>
                  <a:pt x="218591" y="131763"/>
                  <a:pt x="221469" y="131763"/>
                  <a:pt x="223267" y="133590"/>
                </a:cubicBezTo>
                <a:cubicBezTo>
                  <a:pt x="225065" y="135417"/>
                  <a:pt x="225065" y="137974"/>
                  <a:pt x="223267" y="139801"/>
                </a:cubicBezTo>
                <a:lnTo>
                  <a:pt x="187660" y="175973"/>
                </a:lnTo>
                <a:cubicBezTo>
                  <a:pt x="186581" y="176704"/>
                  <a:pt x="185502" y="177435"/>
                  <a:pt x="184423" y="177435"/>
                </a:cubicBezTo>
                <a:cubicBezTo>
                  <a:pt x="183344" y="177435"/>
                  <a:pt x="182265" y="176704"/>
                  <a:pt x="181545" y="175973"/>
                </a:cubicBezTo>
                <a:cubicBezTo>
                  <a:pt x="179387" y="174512"/>
                  <a:pt x="179387" y="171223"/>
                  <a:pt x="181545" y="169762"/>
                </a:cubicBezTo>
                <a:lnTo>
                  <a:pt x="216793" y="133590"/>
                </a:lnTo>
                <a:close/>
                <a:moveTo>
                  <a:pt x="161525" y="133590"/>
                </a:moveTo>
                <a:cubicBezTo>
                  <a:pt x="163337" y="131763"/>
                  <a:pt x="166237" y="131763"/>
                  <a:pt x="168050" y="133590"/>
                </a:cubicBezTo>
                <a:cubicBezTo>
                  <a:pt x="169500" y="135417"/>
                  <a:pt x="169500" y="137974"/>
                  <a:pt x="168050" y="139801"/>
                </a:cubicBezTo>
                <a:lnTo>
                  <a:pt x="131800" y="175973"/>
                </a:lnTo>
                <a:cubicBezTo>
                  <a:pt x="131075" y="176704"/>
                  <a:pt x="129988" y="177435"/>
                  <a:pt x="128900" y="177435"/>
                </a:cubicBezTo>
                <a:cubicBezTo>
                  <a:pt x="127813" y="177435"/>
                  <a:pt x="126725" y="176704"/>
                  <a:pt x="125638" y="175973"/>
                </a:cubicBezTo>
                <a:cubicBezTo>
                  <a:pt x="123825" y="174512"/>
                  <a:pt x="123825" y="171223"/>
                  <a:pt x="125638" y="169762"/>
                </a:cubicBezTo>
                <a:lnTo>
                  <a:pt x="161525" y="133590"/>
                </a:lnTo>
                <a:close/>
                <a:moveTo>
                  <a:pt x="104080" y="133590"/>
                </a:moveTo>
                <a:cubicBezTo>
                  <a:pt x="105878" y="131763"/>
                  <a:pt x="108756" y="131763"/>
                  <a:pt x="110194" y="133590"/>
                </a:cubicBezTo>
                <a:cubicBezTo>
                  <a:pt x="112352" y="135417"/>
                  <a:pt x="112352" y="137974"/>
                  <a:pt x="110194" y="139801"/>
                </a:cubicBezTo>
                <a:lnTo>
                  <a:pt x="74947" y="175973"/>
                </a:lnTo>
                <a:cubicBezTo>
                  <a:pt x="73868" y="176704"/>
                  <a:pt x="72789" y="177435"/>
                  <a:pt x="71710" y="177435"/>
                </a:cubicBezTo>
                <a:cubicBezTo>
                  <a:pt x="70631" y="177435"/>
                  <a:pt x="69193" y="176704"/>
                  <a:pt x="68473" y="175973"/>
                </a:cubicBezTo>
                <a:cubicBezTo>
                  <a:pt x="66675" y="174512"/>
                  <a:pt x="66675" y="171223"/>
                  <a:pt x="68473" y="169762"/>
                </a:cubicBezTo>
                <a:lnTo>
                  <a:pt x="104080" y="133590"/>
                </a:lnTo>
                <a:close/>
                <a:moveTo>
                  <a:pt x="75755" y="96698"/>
                </a:moveTo>
                <a:cubicBezTo>
                  <a:pt x="70370" y="104247"/>
                  <a:pt x="61753" y="109639"/>
                  <a:pt x="52059" y="109639"/>
                </a:cubicBezTo>
                <a:lnTo>
                  <a:pt x="44520" y="109639"/>
                </a:lnTo>
                <a:lnTo>
                  <a:pt x="44520" y="193755"/>
                </a:lnTo>
                <a:lnTo>
                  <a:pt x="75755" y="193755"/>
                </a:lnTo>
                <a:cubicBezTo>
                  <a:pt x="76473" y="193755"/>
                  <a:pt x="77550" y="194474"/>
                  <a:pt x="78628" y="194834"/>
                </a:cubicBezTo>
                <a:lnTo>
                  <a:pt x="146485" y="253427"/>
                </a:lnTo>
                <a:lnTo>
                  <a:pt x="214700" y="194834"/>
                </a:lnTo>
                <a:cubicBezTo>
                  <a:pt x="215418" y="194474"/>
                  <a:pt x="216855" y="193755"/>
                  <a:pt x="217573" y="193755"/>
                </a:cubicBezTo>
                <a:lnTo>
                  <a:pt x="248808" y="193755"/>
                </a:lnTo>
                <a:lnTo>
                  <a:pt x="248808" y="109639"/>
                </a:lnTo>
                <a:lnTo>
                  <a:pt x="241269" y="109639"/>
                </a:lnTo>
                <a:cubicBezTo>
                  <a:pt x="231575" y="109639"/>
                  <a:pt x="222599" y="104247"/>
                  <a:pt x="217573" y="96698"/>
                </a:cubicBezTo>
                <a:cubicBezTo>
                  <a:pt x="212546" y="104247"/>
                  <a:pt x="203929" y="109639"/>
                  <a:pt x="193877" y="109639"/>
                </a:cubicBezTo>
                <a:lnTo>
                  <a:pt x="170181" y="109639"/>
                </a:lnTo>
                <a:cubicBezTo>
                  <a:pt x="160487" y="109639"/>
                  <a:pt x="151511" y="104247"/>
                  <a:pt x="146485" y="96698"/>
                </a:cubicBezTo>
                <a:cubicBezTo>
                  <a:pt x="141458" y="104247"/>
                  <a:pt x="132841" y="109639"/>
                  <a:pt x="122788" y="109639"/>
                </a:cubicBezTo>
                <a:lnTo>
                  <a:pt x="99092" y="109639"/>
                </a:lnTo>
                <a:cubicBezTo>
                  <a:pt x="89398" y="109639"/>
                  <a:pt x="80782" y="104247"/>
                  <a:pt x="75755" y="96698"/>
                </a:cubicBezTo>
                <a:close/>
                <a:moveTo>
                  <a:pt x="222240" y="79802"/>
                </a:moveTo>
                <a:lnTo>
                  <a:pt x="222240" y="81240"/>
                </a:lnTo>
                <a:cubicBezTo>
                  <a:pt x="222240" y="92025"/>
                  <a:pt x="230498" y="100652"/>
                  <a:pt x="241269" y="100652"/>
                </a:cubicBezTo>
                <a:lnTo>
                  <a:pt x="264965" y="100652"/>
                </a:lnTo>
                <a:cubicBezTo>
                  <a:pt x="275377" y="100652"/>
                  <a:pt x="283993" y="92025"/>
                  <a:pt x="283993" y="81240"/>
                </a:cubicBezTo>
                <a:lnTo>
                  <a:pt x="283993" y="79802"/>
                </a:lnTo>
                <a:lnTo>
                  <a:pt x="222240" y="79802"/>
                </a:lnTo>
                <a:close/>
                <a:moveTo>
                  <a:pt x="151152" y="79802"/>
                </a:moveTo>
                <a:lnTo>
                  <a:pt x="151152" y="81240"/>
                </a:lnTo>
                <a:cubicBezTo>
                  <a:pt x="151152" y="92025"/>
                  <a:pt x="159769" y="100652"/>
                  <a:pt x="170181" y="100652"/>
                </a:cubicBezTo>
                <a:lnTo>
                  <a:pt x="193877" y="100652"/>
                </a:lnTo>
                <a:cubicBezTo>
                  <a:pt x="204648" y="100652"/>
                  <a:pt x="213264" y="92025"/>
                  <a:pt x="213264" y="81240"/>
                </a:cubicBezTo>
                <a:lnTo>
                  <a:pt x="213264" y="79802"/>
                </a:lnTo>
                <a:lnTo>
                  <a:pt x="151152" y="79802"/>
                </a:lnTo>
                <a:close/>
                <a:moveTo>
                  <a:pt x="80064" y="79802"/>
                </a:moveTo>
                <a:lnTo>
                  <a:pt x="80064" y="81240"/>
                </a:lnTo>
                <a:cubicBezTo>
                  <a:pt x="80064" y="92025"/>
                  <a:pt x="88680" y="100652"/>
                  <a:pt x="99092" y="100652"/>
                </a:cubicBezTo>
                <a:lnTo>
                  <a:pt x="122788" y="100652"/>
                </a:lnTo>
                <a:cubicBezTo>
                  <a:pt x="133560" y="100652"/>
                  <a:pt x="142176" y="92025"/>
                  <a:pt x="142176" y="81240"/>
                </a:cubicBezTo>
                <a:lnTo>
                  <a:pt x="142176" y="79802"/>
                </a:lnTo>
                <a:lnTo>
                  <a:pt x="80064" y="79802"/>
                </a:lnTo>
                <a:close/>
                <a:moveTo>
                  <a:pt x="8976" y="79802"/>
                </a:moveTo>
                <a:lnTo>
                  <a:pt x="8976" y="81240"/>
                </a:lnTo>
                <a:cubicBezTo>
                  <a:pt x="8976" y="92025"/>
                  <a:pt x="17592" y="100652"/>
                  <a:pt x="28363" y="100652"/>
                </a:cubicBezTo>
                <a:lnTo>
                  <a:pt x="52059" y="100652"/>
                </a:lnTo>
                <a:cubicBezTo>
                  <a:pt x="62471" y="100652"/>
                  <a:pt x="71088" y="92025"/>
                  <a:pt x="71088" y="81240"/>
                </a:cubicBezTo>
                <a:lnTo>
                  <a:pt x="71088" y="79802"/>
                </a:lnTo>
                <a:lnTo>
                  <a:pt x="8976" y="79802"/>
                </a:lnTo>
                <a:close/>
                <a:moveTo>
                  <a:pt x="207161" y="44574"/>
                </a:moveTo>
                <a:lnTo>
                  <a:pt x="220445" y="70816"/>
                </a:lnTo>
                <a:lnTo>
                  <a:pt x="277890" y="70816"/>
                </a:lnTo>
                <a:lnTo>
                  <a:pt x="251322" y="44574"/>
                </a:lnTo>
                <a:lnTo>
                  <a:pt x="207161" y="44574"/>
                </a:lnTo>
                <a:close/>
                <a:moveTo>
                  <a:pt x="151152" y="44574"/>
                </a:moveTo>
                <a:lnTo>
                  <a:pt x="151152" y="70816"/>
                </a:lnTo>
                <a:lnTo>
                  <a:pt x="210392" y="70816"/>
                </a:lnTo>
                <a:lnTo>
                  <a:pt x="197108" y="44574"/>
                </a:lnTo>
                <a:lnTo>
                  <a:pt x="151152" y="44574"/>
                </a:lnTo>
                <a:close/>
                <a:moveTo>
                  <a:pt x="95861" y="44574"/>
                </a:moveTo>
                <a:lnTo>
                  <a:pt x="82936" y="70816"/>
                </a:lnTo>
                <a:lnTo>
                  <a:pt x="142176" y="70816"/>
                </a:lnTo>
                <a:lnTo>
                  <a:pt x="142176" y="44574"/>
                </a:lnTo>
                <a:lnTo>
                  <a:pt x="95861" y="44574"/>
                </a:lnTo>
                <a:close/>
                <a:moveTo>
                  <a:pt x="42006" y="44574"/>
                </a:moveTo>
                <a:lnTo>
                  <a:pt x="15438" y="70816"/>
                </a:lnTo>
                <a:lnTo>
                  <a:pt x="72883" y="70816"/>
                </a:lnTo>
                <a:lnTo>
                  <a:pt x="86167" y="44574"/>
                </a:lnTo>
                <a:lnTo>
                  <a:pt x="42006" y="44574"/>
                </a:lnTo>
                <a:close/>
                <a:moveTo>
                  <a:pt x="44520" y="8987"/>
                </a:moveTo>
                <a:lnTo>
                  <a:pt x="44520" y="35588"/>
                </a:lnTo>
                <a:lnTo>
                  <a:pt x="248808" y="35588"/>
                </a:lnTo>
                <a:lnTo>
                  <a:pt x="248808" y="8987"/>
                </a:lnTo>
                <a:lnTo>
                  <a:pt x="44520" y="8987"/>
                </a:lnTo>
                <a:close/>
                <a:moveTo>
                  <a:pt x="40211" y="0"/>
                </a:moveTo>
                <a:lnTo>
                  <a:pt x="253117" y="0"/>
                </a:lnTo>
                <a:cubicBezTo>
                  <a:pt x="255630" y="0"/>
                  <a:pt x="257784" y="1797"/>
                  <a:pt x="257784" y="4314"/>
                </a:cubicBezTo>
                <a:lnTo>
                  <a:pt x="257784" y="38104"/>
                </a:lnTo>
                <a:lnTo>
                  <a:pt x="291533" y="72254"/>
                </a:lnTo>
                <a:cubicBezTo>
                  <a:pt x="292610" y="73332"/>
                  <a:pt x="292969" y="74410"/>
                  <a:pt x="292969" y="75489"/>
                </a:cubicBezTo>
                <a:lnTo>
                  <a:pt x="292969" y="81240"/>
                </a:lnTo>
                <a:cubicBezTo>
                  <a:pt x="292969" y="97057"/>
                  <a:pt x="280403" y="109639"/>
                  <a:pt x="264965" y="109639"/>
                </a:cubicBezTo>
                <a:lnTo>
                  <a:pt x="257784" y="109639"/>
                </a:lnTo>
                <a:lnTo>
                  <a:pt x="257784" y="198428"/>
                </a:lnTo>
                <a:cubicBezTo>
                  <a:pt x="257784" y="200585"/>
                  <a:pt x="255630" y="202742"/>
                  <a:pt x="253117" y="202742"/>
                </a:cubicBezTo>
                <a:lnTo>
                  <a:pt x="219009" y="202742"/>
                </a:lnTo>
                <a:lnTo>
                  <a:pt x="179156" y="236892"/>
                </a:lnTo>
                <a:lnTo>
                  <a:pt x="247372" y="236892"/>
                </a:lnTo>
                <a:cubicBezTo>
                  <a:pt x="248449" y="236892"/>
                  <a:pt x="249885" y="237611"/>
                  <a:pt x="250603" y="238330"/>
                </a:cubicBezTo>
                <a:lnTo>
                  <a:pt x="291892" y="285780"/>
                </a:lnTo>
                <a:cubicBezTo>
                  <a:pt x="293328" y="287218"/>
                  <a:pt x="293328" y="289015"/>
                  <a:pt x="292610" y="290453"/>
                </a:cubicBezTo>
                <a:cubicBezTo>
                  <a:pt x="291892" y="292250"/>
                  <a:pt x="290456" y="293329"/>
                  <a:pt x="288661" y="293329"/>
                </a:cubicBezTo>
                <a:lnTo>
                  <a:pt x="4667" y="293329"/>
                </a:lnTo>
                <a:cubicBezTo>
                  <a:pt x="2872" y="293329"/>
                  <a:pt x="1077" y="292250"/>
                  <a:pt x="359" y="290453"/>
                </a:cubicBezTo>
                <a:cubicBezTo>
                  <a:pt x="0" y="289015"/>
                  <a:pt x="0" y="287218"/>
                  <a:pt x="1077" y="285780"/>
                </a:cubicBezTo>
                <a:lnTo>
                  <a:pt x="42725" y="238330"/>
                </a:lnTo>
                <a:cubicBezTo>
                  <a:pt x="43443" y="237611"/>
                  <a:pt x="44879" y="236892"/>
                  <a:pt x="45956" y="236892"/>
                </a:cubicBezTo>
                <a:lnTo>
                  <a:pt x="113813" y="236892"/>
                </a:lnTo>
                <a:lnTo>
                  <a:pt x="73960" y="202742"/>
                </a:lnTo>
                <a:lnTo>
                  <a:pt x="40211" y="202742"/>
                </a:lnTo>
                <a:cubicBezTo>
                  <a:pt x="37698" y="202742"/>
                  <a:pt x="35903" y="200585"/>
                  <a:pt x="35903" y="198428"/>
                </a:cubicBezTo>
                <a:lnTo>
                  <a:pt x="35903" y="109639"/>
                </a:lnTo>
                <a:lnTo>
                  <a:pt x="28363" y="109639"/>
                </a:lnTo>
                <a:cubicBezTo>
                  <a:pt x="12925" y="109639"/>
                  <a:pt x="0" y="97057"/>
                  <a:pt x="0" y="81240"/>
                </a:cubicBezTo>
                <a:lnTo>
                  <a:pt x="0" y="75489"/>
                </a:lnTo>
                <a:cubicBezTo>
                  <a:pt x="0" y="74410"/>
                  <a:pt x="359" y="73332"/>
                  <a:pt x="1436" y="72254"/>
                </a:cubicBezTo>
                <a:lnTo>
                  <a:pt x="35903" y="38104"/>
                </a:lnTo>
                <a:lnTo>
                  <a:pt x="35903" y="4314"/>
                </a:lnTo>
                <a:cubicBezTo>
                  <a:pt x="35903" y="1797"/>
                  <a:pt x="37698" y="0"/>
                  <a:pt x="402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18" name="Freeform 955">
            <a:extLst>
              <a:ext uri="{FF2B5EF4-FFF2-40B4-BE49-F238E27FC236}">
                <a16:creationId xmlns:a16="http://schemas.microsoft.com/office/drawing/2014/main" id="{9140AD17-40EE-C14A-A485-DC3AB73879E7}"/>
              </a:ext>
            </a:extLst>
          </p:cNvPr>
          <p:cNvSpPr>
            <a:spLocks noChangeAspect="1"/>
          </p:cNvSpPr>
          <p:nvPr/>
        </p:nvSpPr>
        <p:spPr bwMode="auto">
          <a:xfrm>
            <a:off x="7523464" y="3563111"/>
            <a:ext cx="632833" cy="630949"/>
          </a:xfrm>
          <a:custGeom>
            <a:avLst/>
            <a:gdLst>
              <a:gd name="T0" fmla="*/ 7096114 w 293328"/>
              <a:gd name="T1" fmla="*/ 10177451 h 293329"/>
              <a:gd name="T2" fmla="*/ 326110 w 293328"/>
              <a:gd name="T3" fmla="*/ 7951508 h 293329"/>
              <a:gd name="T4" fmla="*/ 10057158 w 293328"/>
              <a:gd name="T5" fmla="*/ 8903638 h 293329"/>
              <a:gd name="T6" fmla="*/ 326110 w 293328"/>
              <a:gd name="T7" fmla="*/ 7951508 h 293329"/>
              <a:gd name="T8" fmla="*/ 8696200 w 293328"/>
              <a:gd name="T9" fmla="*/ 6010013 h 293329"/>
              <a:gd name="T10" fmla="*/ 6690531 w 293328"/>
              <a:gd name="T11" fmla="*/ 6010013 h 293329"/>
              <a:gd name="T12" fmla="*/ 9459040 w 293328"/>
              <a:gd name="T13" fmla="*/ 4772993 h 293329"/>
              <a:gd name="T14" fmla="*/ 8593839 w 293328"/>
              <a:gd name="T15" fmla="*/ 5100856 h 293329"/>
              <a:gd name="T16" fmla="*/ 6857140 w 293328"/>
              <a:gd name="T17" fmla="*/ 4772993 h 293329"/>
              <a:gd name="T18" fmla="*/ 7677454 w 293328"/>
              <a:gd name="T19" fmla="*/ 5100856 h 293329"/>
              <a:gd name="T20" fmla="*/ 6857140 w 293328"/>
              <a:gd name="T21" fmla="*/ 4772993 h 293329"/>
              <a:gd name="T22" fmla="*/ 9561323 w 293328"/>
              <a:gd name="T23" fmla="*/ 3850769 h 293329"/>
              <a:gd name="T24" fmla="*/ 6690531 w 293328"/>
              <a:gd name="T25" fmla="*/ 3850769 h 293329"/>
              <a:gd name="T26" fmla="*/ 3660991 w 293328"/>
              <a:gd name="T27" fmla="*/ 3397192 h 293329"/>
              <a:gd name="T28" fmla="*/ 4738202 w 293328"/>
              <a:gd name="T29" fmla="*/ 2943447 h 293329"/>
              <a:gd name="T30" fmla="*/ 3349610 w 293328"/>
              <a:gd name="T31" fmla="*/ 4629175 h 293329"/>
              <a:gd name="T32" fmla="*/ 8593839 w 293328"/>
              <a:gd name="T33" fmla="*/ 2670609 h 293329"/>
              <a:gd name="T34" fmla="*/ 9459040 w 293328"/>
              <a:gd name="T35" fmla="*/ 2997977 h 293329"/>
              <a:gd name="T36" fmla="*/ 8593839 w 293328"/>
              <a:gd name="T37" fmla="*/ 2670609 h 293329"/>
              <a:gd name="T38" fmla="*/ 7831258 w 293328"/>
              <a:gd name="T39" fmla="*/ 2834258 h 293329"/>
              <a:gd name="T40" fmla="*/ 6690531 w 293328"/>
              <a:gd name="T41" fmla="*/ 2834258 h 293329"/>
              <a:gd name="T42" fmla="*/ 2519052 w 293328"/>
              <a:gd name="T43" fmla="*/ 2696939 h 293329"/>
              <a:gd name="T44" fmla="*/ 3505278 w 293328"/>
              <a:gd name="T45" fmla="*/ 2269150 h 293329"/>
              <a:gd name="T46" fmla="*/ 4958723 w 293328"/>
              <a:gd name="T47" fmla="*/ 2554347 h 293329"/>
              <a:gd name="T48" fmla="*/ 4958723 w 293328"/>
              <a:gd name="T49" fmla="*/ 4421684 h 293329"/>
              <a:gd name="T50" fmla="*/ 3440433 w 293328"/>
              <a:gd name="T51" fmla="*/ 5031119 h 293329"/>
              <a:gd name="T52" fmla="*/ 1960988 w 293328"/>
              <a:gd name="T53" fmla="*/ 2696939 h 293329"/>
              <a:gd name="T54" fmla="*/ 3533960 w 293328"/>
              <a:gd name="T55" fmla="*/ 1160427 h 293329"/>
              <a:gd name="T56" fmla="*/ 3533960 w 293328"/>
              <a:gd name="T57" fmla="*/ 6704825 h 293329"/>
              <a:gd name="T58" fmla="*/ 3533960 w 293328"/>
              <a:gd name="T59" fmla="*/ 1160427 h 293329"/>
              <a:gd name="T60" fmla="*/ 9791789 w 293328"/>
              <a:gd name="T61" fmla="*/ 965938 h 293329"/>
              <a:gd name="T62" fmla="*/ 9512251 w 293328"/>
              <a:gd name="T63" fmla="*/ 1075588 h 293329"/>
              <a:gd name="T64" fmla="*/ 7839593 w 293328"/>
              <a:gd name="T65" fmla="*/ 856312 h 293329"/>
              <a:gd name="T66" fmla="*/ 8065869 w 293328"/>
              <a:gd name="T67" fmla="*/ 1075588 h 293329"/>
              <a:gd name="T68" fmla="*/ 7786366 w 293328"/>
              <a:gd name="T69" fmla="*/ 965938 h 293329"/>
              <a:gd name="T70" fmla="*/ 8983775 w 293328"/>
              <a:gd name="T71" fmla="*/ 1009765 h 293329"/>
              <a:gd name="T72" fmla="*/ 8817646 w 293328"/>
              <a:gd name="T73" fmla="*/ 852309 h 293329"/>
              <a:gd name="T74" fmla="*/ 6215964 w 293328"/>
              <a:gd name="T75" fmla="*/ 3457687 h 293329"/>
              <a:gd name="T76" fmla="*/ 3533960 w 293328"/>
              <a:gd name="T77" fmla="*/ 7089880 h 293329"/>
              <a:gd name="T78" fmla="*/ 865104 w 293328"/>
              <a:gd name="T79" fmla="*/ 3457687 h 293329"/>
              <a:gd name="T80" fmla="*/ 587004 w 293328"/>
              <a:gd name="T81" fmla="*/ 308865 h 293329"/>
              <a:gd name="T82" fmla="*/ 10331054 w 293328"/>
              <a:gd name="T83" fmla="*/ 7629874 h 293329"/>
              <a:gd name="T84" fmla="*/ 587004 w 293328"/>
              <a:gd name="T85" fmla="*/ 308865 h 293329"/>
              <a:gd name="T86" fmla="*/ 10657173 w 293328"/>
              <a:gd name="T87" fmla="*/ 579014 h 293329"/>
              <a:gd name="T88" fmla="*/ 10057158 w 293328"/>
              <a:gd name="T89" fmla="*/ 9225323 h 293329"/>
              <a:gd name="T90" fmla="*/ 8557038 w 293328"/>
              <a:gd name="T91" fmla="*/ 10177451 h 293329"/>
              <a:gd name="T92" fmla="*/ 2100142 w 293328"/>
              <a:gd name="T93" fmla="*/ 10499096 h 293329"/>
              <a:gd name="T94" fmla="*/ 3234999 w 293328"/>
              <a:gd name="T95" fmla="*/ 10177451 h 293329"/>
              <a:gd name="T96" fmla="*/ 0 w 293328"/>
              <a:gd name="T97" fmla="*/ 8646314 h 293329"/>
              <a:gd name="T98" fmla="*/ 587004 w 293328"/>
              <a:gd name="T99" fmla="*/ 0 h 29332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93328" h="293329">
                <a:moveTo>
                  <a:pt x="97656" y="257741"/>
                </a:moveTo>
                <a:lnTo>
                  <a:pt x="97656" y="284342"/>
                </a:lnTo>
                <a:lnTo>
                  <a:pt x="195313" y="284342"/>
                </a:lnTo>
                <a:lnTo>
                  <a:pt x="195313" y="257741"/>
                </a:lnTo>
                <a:lnTo>
                  <a:pt x="97656" y="257741"/>
                </a:lnTo>
                <a:close/>
                <a:moveTo>
                  <a:pt x="8976" y="222153"/>
                </a:moveTo>
                <a:lnTo>
                  <a:pt x="8976" y="241565"/>
                </a:lnTo>
                <a:cubicBezTo>
                  <a:pt x="8976" y="245519"/>
                  <a:pt x="12207" y="248754"/>
                  <a:pt x="16156" y="248754"/>
                </a:cubicBezTo>
                <a:lnTo>
                  <a:pt x="276813" y="248754"/>
                </a:lnTo>
                <a:cubicBezTo>
                  <a:pt x="281121" y="248754"/>
                  <a:pt x="284352" y="245519"/>
                  <a:pt x="284352" y="241565"/>
                </a:cubicBezTo>
                <a:lnTo>
                  <a:pt x="284352" y="222153"/>
                </a:lnTo>
                <a:lnTo>
                  <a:pt x="8976" y="222153"/>
                </a:lnTo>
                <a:close/>
                <a:moveTo>
                  <a:pt x="188810" y="163513"/>
                </a:moveTo>
                <a:lnTo>
                  <a:pt x="235052" y="163513"/>
                </a:lnTo>
                <a:cubicBezTo>
                  <a:pt x="237561" y="163513"/>
                  <a:pt x="239354" y="165345"/>
                  <a:pt x="239354" y="167909"/>
                </a:cubicBezTo>
                <a:cubicBezTo>
                  <a:pt x="239354" y="170474"/>
                  <a:pt x="237561" y="172672"/>
                  <a:pt x="235052" y="172672"/>
                </a:cubicBezTo>
                <a:lnTo>
                  <a:pt x="188810" y="172672"/>
                </a:lnTo>
                <a:cubicBezTo>
                  <a:pt x="186301" y="172672"/>
                  <a:pt x="184150" y="170474"/>
                  <a:pt x="184150" y="167909"/>
                </a:cubicBezTo>
                <a:cubicBezTo>
                  <a:pt x="184150" y="165345"/>
                  <a:pt x="186301" y="163513"/>
                  <a:pt x="188810" y="163513"/>
                </a:cubicBezTo>
                <a:close/>
                <a:moveTo>
                  <a:pt x="236537" y="133350"/>
                </a:moveTo>
                <a:lnTo>
                  <a:pt x="260350" y="133350"/>
                </a:lnTo>
                <a:cubicBezTo>
                  <a:pt x="262914" y="133350"/>
                  <a:pt x="264746" y="135182"/>
                  <a:pt x="264746" y="137746"/>
                </a:cubicBezTo>
                <a:cubicBezTo>
                  <a:pt x="264746" y="140310"/>
                  <a:pt x="262914" y="142509"/>
                  <a:pt x="260350" y="142509"/>
                </a:cubicBezTo>
                <a:lnTo>
                  <a:pt x="236537" y="142509"/>
                </a:lnTo>
                <a:cubicBezTo>
                  <a:pt x="234339" y="142509"/>
                  <a:pt x="231775" y="140310"/>
                  <a:pt x="231775" y="137746"/>
                </a:cubicBezTo>
                <a:cubicBezTo>
                  <a:pt x="231775" y="135182"/>
                  <a:pt x="234339" y="133350"/>
                  <a:pt x="236537" y="133350"/>
                </a:cubicBezTo>
                <a:close/>
                <a:moveTo>
                  <a:pt x="188736" y="133350"/>
                </a:moveTo>
                <a:lnTo>
                  <a:pt x="211314" y="133350"/>
                </a:lnTo>
                <a:cubicBezTo>
                  <a:pt x="213783" y="133350"/>
                  <a:pt x="215547" y="135182"/>
                  <a:pt x="215547" y="137746"/>
                </a:cubicBezTo>
                <a:cubicBezTo>
                  <a:pt x="215547" y="140310"/>
                  <a:pt x="213783" y="142509"/>
                  <a:pt x="211314" y="142509"/>
                </a:cubicBezTo>
                <a:lnTo>
                  <a:pt x="188736" y="142509"/>
                </a:lnTo>
                <a:cubicBezTo>
                  <a:pt x="186267" y="142509"/>
                  <a:pt x="184150" y="140310"/>
                  <a:pt x="184150" y="137746"/>
                </a:cubicBezTo>
                <a:cubicBezTo>
                  <a:pt x="184150" y="135182"/>
                  <a:pt x="186267" y="133350"/>
                  <a:pt x="188736" y="133350"/>
                </a:cubicBezTo>
                <a:close/>
                <a:moveTo>
                  <a:pt x="188819" y="103188"/>
                </a:moveTo>
                <a:lnTo>
                  <a:pt x="258856" y="103188"/>
                </a:lnTo>
                <a:cubicBezTo>
                  <a:pt x="261370" y="103188"/>
                  <a:pt x="263166" y="105386"/>
                  <a:pt x="263166" y="107584"/>
                </a:cubicBezTo>
                <a:cubicBezTo>
                  <a:pt x="263166" y="110515"/>
                  <a:pt x="261370" y="112347"/>
                  <a:pt x="258856" y="112347"/>
                </a:cubicBezTo>
                <a:lnTo>
                  <a:pt x="188819" y="112347"/>
                </a:lnTo>
                <a:cubicBezTo>
                  <a:pt x="186305" y="112347"/>
                  <a:pt x="184150" y="110515"/>
                  <a:pt x="184150" y="107584"/>
                </a:cubicBezTo>
                <a:cubicBezTo>
                  <a:pt x="184150" y="105386"/>
                  <a:pt x="186305" y="103188"/>
                  <a:pt x="188819" y="103188"/>
                </a:cubicBezTo>
                <a:close/>
                <a:moveTo>
                  <a:pt x="130413" y="82234"/>
                </a:moveTo>
                <a:lnTo>
                  <a:pt x="100766" y="94914"/>
                </a:lnTo>
                <a:lnTo>
                  <a:pt x="100766" y="129332"/>
                </a:lnTo>
                <a:lnTo>
                  <a:pt x="130413" y="116652"/>
                </a:lnTo>
                <a:lnTo>
                  <a:pt x="130413" y="82234"/>
                </a:lnTo>
                <a:close/>
                <a:moveTo>
                  <a:pt x="62547" y="82234"/>
                </a:moveTo>
                <a:lnTo>
                  <a:pt x="62547" y="116652"/>
                </a:lnTo>
                <a:lnTo>
                  <a:pt x="92194" y="129332"/>
                </a:lnTo>
                <a:lnTo>
                  <a:pt x="92194" y="94914"/>
                </a:lnTo>
                <a:lnTo>
                  <a:pt x="62547" y="82234"/>
                </a:lnTo>
                <a:close/>
                <a:moveTo>
                  <a:pt x="236537" y="74613"/>
                </a:moveTo>
                <a:lnTo>
                  <a:pt x="260350" y="74613"/>
                </a:lnTo>
                <a:cubicBezTo>
                  <a:pt x="262914" y="74613"/>
                  <a:pt x="264746" y="76518"/>
                  <a:pt x="264746" y="79185"/>
                </a:cubicBezTo>
                <a:cubicBezTo>
                  <a:pt x="264746" y="81852"/>
                  <a:pt x="262914" y="83757"/>
                  <a:pt x="260350" y="83757"/>
                </a:cubicBezTo>
                <a:lnTo>
                  <a:pt x="236537" y="83757"/>
                </a:lnTo>
                <a:cubicBezTo>
                  <a:pt x="234339" y="83757"/>
                  <a:pt x="231775" y="81852"/>
                  <a:pt x="231775" y="79185"/>
                </a:cubicBezTo>
                <a:cubicBezTo>
                  <a:pt x="231775" y="76518"/>
                  <a:pt x="234339" y="74613"/>
                  <a:pt x="236537" y="74613"/>
                </a:cubicBezTo>
                <a:close/>
                <a:moveTo>
                  <a:pt x="188736" y="74613"/>
                </a:moveTo>
                <a:lnTo>
                  <a:pt x="211314" y="74613"/>
                </a:lnTo>
                <a:cubicBezTo>
                  <a:pt x="213783" y="74613"/>
                  <a:pt x="215547" y="76518"/>
                  <a:pt x="215547" y="79185"/>
                </a:cubicBezTo>
                <a:cubicBezTo>
                  <a:pt x="215547" y="81852"/>
                  <a:pt x="213783" y="83757"/>
                  <a:pt x="211314" y="83757"/>
                </a:cubicBezTo>
                <a:lnTo>
                  <a:pt x="188736" y="83757"/>
                </a:lnTo>
                <a:cubicBezTo>
                  <a:pt x="186267" y="83757"/>
                  <a:pt x="184150" y="81852"/>
                  <a:pt x="184150" y="79185"/>
                </a:cubicBezTo>
                <a:cubicBezTo>
                  <a:pt x="184150" y="76518"/>
                  <a:pt x="186267" y="74613"/>
                  <a:pt x="188736" y="74613"/>
                </a:cubicBezTo>
                <a:close/>
                <a:moveTo>
                  <a:pt x="96480" y="63395"/>
                </a:moveTo>
                <a:lnTo>
                  <a:pt x="69334" y="75350"/>
                </a:lnTo>
                <a:lnTo>
                  <a:pt x="96480" y="86944"/>
                </a:lnTo>
                <a:lnTo>
                  <a:pt x="123626" y="75350"/>
                </a:lnTo>
                <a:lnTo>
                  <a:pt x="96480" y="63395"/>
                </a:lnTo>
                <a:close/>
                <a:moveTo>
                  <a:pt x="94694" y="54699"/>
                </a:moveTo>
                <a:cubicBezTo>
                  <a:pt x="95766" y="53975"/>
                  <a:pt x="97195" y="53975"/>
                  <a:pt x="98266" y="54699"/>
                </a:cubicBezTo>
                <a:lnTo>
                  <a:pt x="136485" y="71365"/>
                </a:lnTo>
                <a:cubicBezTo>
                  <a:pt x="138271" y="72090"/>
                  <a:pt x="139343" y="73539"/>
                  <a:pt x="139343" y="75350"/>
                </a:cubicBezTo>
                <a:lnTo>
                  <a:pt x="139343" y="119550"/>
                </a:lnTo>
                <a:cubicBezTo>
                  <a:pt x="139343" y="121362"/>
                  <a:pt x="138271" y="123173"/>
                  <a:pt x="136485" y="123535"/>
                </a:cubicBezTo>
                <a:lnTo>
                  <a:pt x="98266" y="140563"/>
                </a:lnTo>
                <a:cubicBezTo>
                  <a:pt x="97552" y="140926"/>
                  <a:pt x="97195" y="140926"/>
                  <a:pt x="96480" y="140926"/>
                </a:cubicBezTo>
                <a:cubicBezTo>
                  <a:pt x="95766" y="140926"/>
                  <a:pt x="95051" y="140926"/>
                  <a:pt x="94694" y="140563"/>
                </a:cubicBezTo>
                <a:lnTo>
                  <a:pt x="56475" y="123535"/>
                </a:lnTo>
                <a:cubicBezTo>
                  <a:pt x="55046" y="123173"/>
                  <a:pt x="53975" y="121362"/>
                  <a:pt x="53975" y="119550"/>
                </a:cubicBezTo>
                <a:lnTo>
                  <a:pt x="53975" y="75350"/>
                </a:lnTo>
                <a:cubicBezTo>
                  <a:pt x="53975" y="73539"/>
                  <a:pt x="55046" y="72090"/>
                  <a:pt x="56475" y="71365"/>
                </a:cubicBezTo>
                <a:lnTo>
                  <a:pt x="94694" y="54699"/>
                </a:lnTo>
                <a:close/>
                <a:moveTo>
                  <a:pt x="97269" y="32419"/>
                </a:moveTo>
                <a:cubicBezTo>
                  <a:pt x="79900" y="32419"/>
                  <a:pt x="63616" y="39232"/>
                  <a:pt x="51675" y="51423"/>
                </a:cubicBezTo>
                <a:cubicBezTo>
                  <a:pt x="26345" y="76165"/>
                  <a:pt x="26345" y="117042"/>
                  <a:pt x="51675" y="142142"/>
                </a:cubicBezTo>
                <a:lnTo>
                  <a:pt x="97269" y="187322"/>
                </a:lnTo>
                <a:lnTo>
                  <a:pt x="142863" y="142142"/>
                </a:lnTo>
                <a:cubicBezTo>
                  <a:pt x="168193" y="117042"/>
                  <a:pt x="168193" y="76165"/>
                  <a:pt x="142863" y="51423"/>
                </a:cubicBezTo>
                <a:cubicBezTo>
                  <a:pt x="130922" y="39232"/>
                  <a:pt x="114276" y="32419"/>
                  <a:pt x="97269" y="32419"/>
                </a:cubicBezTo>
                <a:close/>
                <a:moveTo>
                  <a:pt x="261815" y="23926"/>
                </a:moveTo>
                <a:cubicBezTo>
                  <a:pt x="263647" y="22225"/>
                  <a:pt x="266578" y="22565"/>
                  <a:pt x="268410" y="23926"/>
                </a:cubicBezTo>
                <a:cubicBezTo>
                  <a:pt x="269142" y="24946"/>
                  <a:pt x="269509" y="25967"/>
                  <a:pt x="269509" y="26987"/>
                </a:cubicBezTo>
                <a:cubicBezTo>
                  <a:pt x="269509" y="28008"/>
                  <a:pt x="269142" y="29028"/>
                  <a:pt x="268410" y="30049"/>
                </a:cubicBezTo>
                <a:cubicBezTo>
                  <a:pt x="267311" y="30729"/>
                  <a:pt x="266578" y="31410"/>
                  <a:pt x="265113" y="31410"/>
                </a:cubicBezTo>
                <a:cubicBezTo>
                  <a:pt x="264014" y="31410"/>
                  <a:pt x="262914" y="30729"/>
                  <a:pt x="261815" y="30049"/>
                </a:cubicBezTo>
                <a:cubicBezTo>
                  <a:pt x="261083" y="29028"/>
                  <a:pt x="260350" y="28008"/>
                  <a:pt x="260350" y="26987"/>
                </a:cubicBezTo>
                <a:cubicBezTo>
                  <a:pt x="260350" y="25967"/>
                  <a:pt x="261083" y="24946"/>
                  <a:pt x="261815" y="23926"/>
                </a:cubicBezTo>
                <a:close/>
                <a:moveTo>
                  <a:pt x="215777" y="23926"/>
                </a:moveTo>
                <a:cubicBezTo>
                  <a:pt x="217243" y="22225"/>
                  <a:pt x="220540" y="22565"/>
                  <a:pt x="222005" y="23926"/>
                </a:cubicBezTo>
                <a:cubicBezTo>
                  <a:pt x="222738" y="24946"/>
                  <a:pt x="223471" y="25967"/>
                  <a:pt x="223471" y="26987"/>
                </a:cubicBezTo>
                <a:cubicBezTo>
                  <a:pt x="223471" y="28008"/>
                  <a:pt x="222738" y="29028"/>
                  <a:pt x="222005" y="30049"/>
                </a:cubicBezTo>
                <a:cubicBezTo>
                  <a:pt x="221273" y="30729"/>
                  <a:pt x="219807" y="31410"/>
                  <a:pt x="218708" y="31410"/>
                </a:cubicBezTo>
                <a:cubicBezTo>
                  <a:pt x="217609" y="31410"/>
                  <a:pt x="216510" y="30729"/>
                  <a:pt x="215777" y="30049"/>
                </a:cubicBezTo>
                <a:cubicBezTo>
                  <a:pt x="214678" y="29028"/>
                  <a:pt x="214312" y="28008"/>
                  <a:pt x="214312" y="26987"/>
                </a:cubicBezTo>
                <a:cubicBezTo>
                  <a:pt x="214312" y="25967"/>
                  <a:pt x="214678" y="24946"/>
                  <a:pt x="215777" y="23926"/>
                </a:cubicBezTo>
                <a:close/>
                <a:moveTo>
                  <a:pt x="242697" y="23813"/>
                </a:moveTo>
                <a:cubicBezTo>
                  <a:pt x="245364" y="23813"/>
                  <a:pt x="247269" y="25645"/>
                  <a:pt x="247269" y="28209"/>
                </a:cubicBezTo>
                <a:cubicBezTo>
                  <a:pt x="247269" y="30773"/>
                  <a:pt x="245364" y="32972"/>
                  <a:pt x="242697" y="32972"/>
                </a:cubicBezTo>
                <a:cubicBezTo>
                  <a:pt x="240030" y="32972"/>
                  <a:pt x="238125" y="30773"/>
                  <a:pt x="238125" y="28209"/>
                </a:cubicBezTo>
                <a:cubicBezTo>
                  <a:pt x="238125" y="25645"/>
                  <a:pt x="240030" y="23813"/>
                  <a:pt x="242697" y="23813"/>
                </a:cubicBezTo>
                <a:close/>
                <a:moveTo>
                  <a:pt x="97269" y="23813"/>
                </a:moveTo>
                <a:cubicBezTo>
                  <a:pt x="117171" y="23813"/>
                  <a:pt x="135626" y="31343"/>
                  <a:pt x="149377" y="44969"/>
                </a:cubicBezTo>
                <a:cubicBezTo>
                  <a:pt x="163127" y="58953"/>
                  <a:pt x="171088" y="77240"/>
                  <a:pt x="171088" y="96603"/>
                </a:cubicBezTo>
                <a:cubicBezTo>
                  <a:pt x="171088" y="115966"/>
                  <a:pt x="163127" y="134253"/>
                  <a:pt x="149377" y="148238"/>
                </a:cubicBezTo>
                <a:lnTo>
                  <a:pt x="100526" y="196645"/>
                </a:lnTo>
                <a:cubicBezTo>
                  <a:pt x="99440" y="197721"/>
                  <a:pt x="98355" y="198080"/>
                  <a:pt x="97269" y="198080"/>
                </a:cubicBezTo>
                <a:cubicBezTo>
                  <a:pt x="96184" y="198080"/>
                  <a:pt x="94736" y="197721"/>
                  <a:pt x="94012" y="196645"/>
                </a:cubicBezTo>
                <a:lnTo>
                  <a:pt x="45162" y="148238"/>
                </a:lnTo>
                <a:cubicBezTo>
                  <a:pt x="31411" y="134253"/>
                  <a:pt x="23812" y="115966"/>
                  <a:pt x="23812" y="96603"/>
                </a:cubicBezTo>
                <a:cubicBezTo>
                  <a:pt x="23812" y="77240"/>
                  <a:pt x="31411" y="58953"/>
                  <a:pt x="45162" y="44969"/>
                </a:cubicBezTo>
                <a:cubicBezTo>
                  <a:pt x="59274" y="31343"/>
                  <a:pt x="77729" y="23813"/>
                  <a:pt x="97269" y="23813"/>
                </a:cubicBezTo>
                <a:close/>
                <a:moveTo>
                  <a:pt x="16156" y="8627"/>
                </a:moveTo>
                <a:cubicBezTo>
                  <a:pt x="12207" y="8627"/>
                  <a:pt x="8976" y="12222"/>
                  <a:pt x="8976" y="16176"/>
                </a:cubicBezTo>
                <a:lnTo>
                  <a:pt x="8976" y="213167"/>
                </a:lnTo>
                <a:lnTo>
                  <a:pt x="284352" y="213167"/>
                </a:lnTo>
                <a:lnTo>
                  <a:pt x="284352" y="16176"/>
                </a:lnTo>
                <a:cubicBezTo>
                  <a:pt x="284352" y="12222"/>
                  <a:pt x="281121" y="8627"/>
                  <a:pt x="276813" y="8627"/>
                </a:cubicBezTo>
                <a:lnTo>
                  <a:pt x="16156" y="8627"/>
                </a:lnTo>
                <a:close/>
                <a:moveTo>
                  <a:pt x="16156" y="0"/>
                </a:moveTo>
                <a:lnTo>
                  <a:pt x="276813" y="0"/>
                </a:lnTo>
                <a:cubicBezTo>
                  <a:pt x="285788" y="0"/>
                  <a:pt x="293328" y="7189"/>
                  <a:pt x="293328" y="16176"/>
                </a:cubicBezTo>
                <a:lnTo>
                  <a:pt x="293328" y="217480"/>
                </a:lnTo>
                <a:lnTo>
                  <a:pt x="293328" y="241565"/>
                </a:lnTo>
                <a:cubicBezTo>
                  <a:pt x="293328" y="250192"/>
                  <a:pt x="285788" y="257741"/>
                  <a:pt x="276813" y="257741"/>
                </a:cubicBezTo>
                <a:lnTo>
                  <a:pt x="204288" y="257741"/>
                </a:lnTo>
                <a:lnTo>
                  <a:pt x="204288" y="284342"/>
                </a:lnTo>
                <a:lnTo>
                  <a:pt x="235524" y="284342"/>
                </a:lnTo>
                <a:cubicBezTo>
                  <a:pt x="238037" y="284342"/>
                  <a:pt x="239832" y="286499"/>
                  <a:pt x="239832" y="288656"/>
                </a:cubicBezTo>
                <a:cubicBezTo>
                  <a:pt x="239832" y="291172"/>
                  <a:pt x="238037" y="293329"/>
                  <a:pt x="235524" y="293329"/>
                </a:cubicBezTo>
                <a:lnTo>
                  <a:pt x="57804" y="293329"/>
                </a:lnTo>
                <a:cubicBezTo>
                  <a:pt x="55291" y="293329"/>
                  <a:pt x="53495" y="291172"/>
                  <a:pt x="53495" y="288656"/>
                </a:cubicBezTo>
                <a:cubicBezTo>
                  <a:pt x="53495" y="286499"/>
                  <a:pt x="55291" y="284342"/>
                  <a:pt x="57804" y="284342"/>
                </a:cubicBezTo>
                <a:lnTo>
                  <a:pt x="89040" y="284342"/>
                </a:lnTo>
                <a:lnTo>
                  <a:pt x="89040" y="257741"/>
                </a:lnTo>
                <a:lnTo>
                  <a:pt x="16156" y="257741"/>
                </a:lnTo>
                <a:cubicBezTo>
                  <a:pt x="7540" y="257741"/>
                  <a:pt x="0" y="250192"/>
                  <a:pt x="0" y="241565"/>
                </a:cubicBezTo>
                <a:lnTo>
                  <a:pt x="0" y="217480"/>
                </a:lnTo>
                <a:lnTo>
                  <a:pt x="0" y="16176"/>
                </a:lnTo>
                <a:cubicBezTo>
                  <a:pt x="0" y="7189"/>
                  <a:pt x="7540" y="0"/>
                  <a:pt x="161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19" name="Freeform 956">
            <a:extLst>
              <a:ext uri="{FF2B5EF4-FFF2-40B4-BE49-F238E27FC236}">
                <a16:creationId xmlns:a16="http://schemas.microsoft.com/office/drawing/2014/main" id="{BBB7DC2E-FC84-0D4E-84FB-CE71BCF33C55}"/>
              </a:ext>
            </a:extLst>
          </p:cNvPr>
          <p:cNvSpPr>
            <a:spLocks noChangeAspect="1"/>
          </p:cNvSpPr>
          <p:nvPr/>
        </p:nvSpPr>
        <p:spPr bwMode="auto">
          <a:xfrm>
            <a:off x="6656808" y="2008531"/>
            <a:ext cx="632833" cy="630949"/>
          </a:xfrm>
          <a:custGeom>
            <a:avLst/>
            <a:gdLst>
              <a:gd name="T0" fmla="*/ 8926945 w 293328"/>
              <a:gd name="T1" fmla="*/ 10112717 h 293333"/>
              <a:gd name="T2" fmla="*/ 6459814 w 293328"/>
              <a:gd name="T3" fmla="*/ 10112717 h 293333"/>
              <a:gd name="T4" fmla="*/ 5770846 w 293328"/>
              <a:gd name="T5" fmla="*/ 9942264 h 293333"/>
              <a:gd name="T6" fmla="*/ 2752239 w 293328"/>
              <a:gd name="T7" fmla="*/ 10270047 h 293333"/>
              <a:gd name="T8" fmla="*/ 323019 w 293328"/>
              <a:gd name="T9" fmla="*/ 9237790 h 293333"/>
              <a:gd name="T10" fmla="*/ 1279018 w 293328"/>
              <a:gd name="T11" fmla="*/ 9237790 h 293333"/>
              <a:gd name="T12" fmla="*/ 7040697 w 293328"/>
              <a:gd name="T13" fmla="*/ 8919620 h 293333"/>
              <a:gd name="T14" fmla="*/ 5013752 w 293328"/>
              <a:gd name="T15" fmla="*/ 9247386 h 293333"/>
              <a:gd name="T16" fmla="*/ 2751565 w 293328"/>
              <a:gd name="T17" fmla="*/ 8919620 h 293333"/>
              <a:gd name="T18" fmla="*/ 4156611 w 293328"/>
              <a:gd name="T19" fmla="*/ 9247386 h 293333"/>
              <a:gd name="T20" fmla="*/ 2751565 w 293328"/>
              <a:gd name="T21" fmla="*/ 8919620 h 293333"/>
              <a:gd name="T22" fmla="*/ 1602035 w 293328"/>
              <a:gd name="T23" fmla="*/ 9085085 h 293333"/>
              <a:gd name="T24" fmla="*/ 154993 w 293328"/>
              <a:gd name="T25" fmla="*/ 10497680 h 293333"/>
              <a:gd name="T26" fmla="*/ 154993 w 293328"/>
              <a:gd name="T27" fmla="*/ 8919620 h 293333"/>
              <a:gd name="T28" fmla="*/ 9791855 w 293328"/>
              <a:gd name="T29" fmla="*/ 7372605 h 293333"/>
              <a:gd name="T30" fmla="*/ 7728692 w 293328"/>
              <a:gd name="T31" fmla="*/ 7372605 h 293333"/>
              <a:gd name="T32" fmla="*/ 7039724 w 293328"/>
              <a:gd name="T33" fmla="*/ 7215230 h 293333"/>
              <a:gd name="T34" fmla="*/ 4726364 w 293328"/>
              <a:gd name="T35" fmla="*/ 7543041 h 293333"/>
              <a:gd name="T36" fmla="*/ 2749934 w 293328"/>
              <a:gd name="T37" fmla="*/ 7215230 h 293333"/>
              <a:gd name="T38" fmla="*/ 3857143 w 293328"/>
              <a:gd name="T39" fmla="*/ 7543041 h 293333"/>
              <a:gd name="T40" fmla="*/ 2749934 w 293328"/>
              <a:gd name="T41" fmla="*/ 7215230 h 293333"/>
              <a:gd name="T42" fmla="*/ 1279018 w 293328"/>
              <a:gd name="T43" fmla="*/ 7393010 h 293333"/>
              <a:gd name="T44" fmla="*/ 2751168 w 293328"/>
              <a:gd name="T45" fmla="*/ 6135782 h 293333"/>
              <a:gd name="T46" fmla="*/ 5541332 w 293328"/>
              <a:gd name="T47" fmla="*/ 6463057 h 293333"/>
              <a:gd name="T48" fmla="*/ 2751168 w 293328"/>
              <a:gd name="T49" fmla="*/ 6135782 h 293333"/>
              <a:gd name="T50" fmla="*/ 1602035 w 293328"/>
              <a:gd name="T51" fmla="*/ 6289749 h 293333"/>
              <a:gd name="T52" fmla="*/ 154993 w 293328"/>
              <a:gd name="T53" fmla="*/ 7713699 h 293333"/>
              <a:gd name="T54" fmla="*/ 154993 w 293328"/>
              <a:gd name="T55" fmla="*/ 6135782 h 293333"/>
              <a:gd name="T56" fmla="*/ 8753726 w 293328"/>
              <a:gd name="T57" fmla="*/ 4588702 h 293333"/>
              <a:gd name="T58" fmla="*/ 5710028 w 293328"/>
              <a:gd name="T59" fmla="*/ 4588702 h 293333"/>
              <a:gd name="T60" fmla="*/ 5021328 w 293328"/>
              <a:gd name="T61" fmla="*/ 4431387 h 293333"/>
              <a:gd name="T62" fmla="*/ 2751969 w 293328"/>
              <a:gd name="T63" fmla="*/ 4759153 h 293333"/>
              <a:gd name="T64" fmla="*/ 323019 w 293328"/>
              <a:gd name="T65" fmla="*/ 3726897 h 293333"/>
              <a:gd name="T66" fmla="*/ 1279018 w 293328"/>
              <a:gd name="T67" fmla="*/ 3726897 h 293333"/>
              <a:gd name="T68" fmla="*/ 6176042 w 293328"/>
              <a:gd name="T69" fmla="*/ 3408769 h 293333"/>
              <a:gd name="T70" fmla="*/ 4724867 w 293328"/>
              <a:gd name="T71" fmla="*/ 3736570 h 293333"/>
              <a:gd name="T72" fmla="*/ 2751343 w 293328"/>
              <a:gd name="T73" fmla="*/ 3408769 h 293333"/>
              <a:gd name="T74" fmla="*/ 3855527 w 293328"/>
              <a:gd name="T75" fmla="*/ 3736570 h 293333"/>
              <a:gd name="T76" fmla="*/ 2751343 w 293328"/>
              <a:gd name="T77" fmla="*/ 3408769 h 293333"/>
              <a:gd name="T78" fmla="*/ 1602035 w 293328"/>
              <a:gd name="T79" fmla="*/ 3574205 h 293333"/>
              <a:gd name="T80" fmla="*/ 154993 w 293328"/>
              <a:gd name="T81" fmla="*/ 4986838 h 293333"/>
              <a:gd name="T82" fmla="*/ 154993 w 293328"/>
              <a:gd name="T83" fmla="*/ 3408769 h 293333"/>
              <a:gd name="T84" fmla="*/ 10656915 w 293328"/>
              <a:gd name="T85" fmla="*/ 10329713 h 293333"/>
              <a:gd name="T86" fmla="*/ 10324156 w 293328"/>
              <a:gd name="T87" fmla="*/ 2894819 h 293333"/>
              <a:gd name="T88" fmla="*/ 3231223 w 293328"/>
              <a:gd name="T89" fmla="*/ 965900 h 293333"/>
              <a:gd name="T90" fmla="*/ 1196702 w 293328"/>
              <a:gd name="T91" fmla="*/ 1293110 h 293333"/>
              <a:gd name="T92" fmla="*/ 8724256 w 293328"/>
              <a:gd name="T93" fmla="*/ 305572 h 293333"/>
              <a:gd name="T94" fmla="*/ 10330664 w 293328"/>
              <a:gd name="T95" fmla="*/ 305572 h 293333"/>
              <a:gd name="T96" fmla="*/ 326516 w 293328"/>
              <a:gd name="T97" fmla="*/ 1884678 h 293333"/>
              <a:gd name="T98" fmla="*/ 326516 w 293328"/>
              <a:gd name="T99" fmla="*/ 305572 h 293333"/>
              <a:gd name="T100" fmla="*/ 10657173 w 293328"/>
              <a:gd name="T101" fmla="*/ 152785 h 293333"/>
              <a:gd name="T102" fmla="*/ 156677 w 293328"/>
              <a:gd name="T103" fmla="*/ 2203022 h 293333"/>
              <a:gd name="T104" fmla="*/ 156677 w 293328"/>
              <a:gd name="T105" fmla="*/ 0 h 293333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3328" h="293333">
                <a:moveTo>
                  <a:pt x="182446" y="277813"/>
                </a:moveTo>
                <a:lnTo>
                  <a:pt x="241416" y="277813"/>
                </a:lnTo>
                <a:cubicBezTo>
                  <a:pt x="243918" y="277813"/>
                  <a:pt x="245705" y="280011"/>
                  <a:pt x="245705" y="282576"/>
                </a:cubicBezTo>
                <a:cubicBezTo>
                  <a:pt x="245705" y="285140"/>
                  <a:pt x="243918" y="286972"/>
                  <a:pt x="241416" y="286972"/>
                </a:cubicBezTo>
                <a:lnTo>
                  <a:pt x="182446" y="286972"/>
                </a:lnTo>
                <a:cubicBezTo>
                  <a:pt x="179944" y="286972"/>
                  <a:pt x="177800" y="285140"/>
                  <a:pt x="177800" y="282576"/>
                </a:cubicBezTo>
                <a:cubicBezTo>
                  <a:pt x="177800" y="280011"/>
                  <a:pt x="179944" y="277813"/>
                  <a:pt x="182446" y="277813"/>
                </a:cubicBezTo>
                <a:close/>
                <a:moveTo>
                  <a:pt x="75753" y="277813"/>
                </a:moveTo>
                <a:lnTo>
                  <a:pt x="158836" y="277813"/>
                </a:lnTo>
                <a:cubicBezTo>
                  <a:pt x="161354" y="277813"/>
                  <a:pt x="163152" y="280011"/>
                  <a:pt x="163152" y="282576"/>
                </a:cubicBezTo>
                <a:cubicBezTo>
                  <a:pt x="163152" y="285140"/>
                  <a:pt x="161354" y="286972"/>
                  <a:pt x="158836" y="286972"/>
                </a:cubicBezTo>
                <a:lnTo>
                  <a:pt x="75753" y="286972"/>
                </a:lnTo>
                <a:cubicBezTo>
                  <a:pt x="73235" y="286972"/>
                  <a:pt x="71437" y="285140"/>
                  <a:pt x="71437" y="282576"/>
                </a:cubicBezTo>
                <a:cubicBezTo>
                  <a:pt x="71437" y="280011"/>
                  <a:pt x="73235" y="277813"/>
                  <a:pt x="75753" y="277813"/>
                </a:cubicBezTo>
                <a:close/>
                <a:moveTo>
                  <a:pt x="8890" y="258128"/>
                </a:moveTo>
                <a:lnTo>
                  <a:pt x="8890" y="284443"/>
                </a:lnTo>
                <a:lnTo>
                  <a:pt x="35205" y="284443"/>
                </a:lnTo>
                <a:lnTo>
                  <a:pt x="35205" y="258128"/>
                </a:lnTo>
                <a:lnTo>
                  <a:pt x="8890" y="258128"/>
                </a:lnTo>
                <a:close/>
                <a:moveTo>
                  <a:pt x="137999" y="249238"/>
                </a:moveTo>
                <a:lnTo>
                  <a:pt x="193788" y="249238"/>
                </a:lnTo>
                <a:cubicBezTo>
                  <a:pt x="196291" y="249238"/>
                  <a:pt x="198080" y="251070"/>
                  <a:pt x="198080" y="254001"/>
                </a:cubicBezTo>
                <a:cubicBezTo>
                  <a:pt x="198080" y="256199"/>
                  <a:pt x="196291" y="258397"/>
                  <a:pt x="193788" y="258397"/>
                </a:cubicBezTo>
                <a:lnTo>
                  <a:pt x="137999" y="258397"/>
                </a:lnTo>
                <a:cubicBezTo>
                  <a:pt x="135138" y="258397"/>
                  <a:pt x="133350" y="256199"/>
                  <a:pt x="133350" y="254001"/>
                </a:cubicBezTo>
                <a:cubicBezTo>
                  <a:pt x="133350" y="251070"/>
                  <a:pt x="135138" y="249238"/>
                  <a:pt x="137999" y="249238"/>
                </a:cubicBezTo>
                <a:close/>
                <a:moveTo>
                  <a:pt x="75734" y="249238"/>
                </a:moveTo>
                <a:lnTo>
                  <a:pt x="114407" y="249238"/>
                </a:lnTo>
                <a:cubicBezTo>
                  <a:pt x="116556" y="249238"/>
                  <a:pt x="118704" y="251070"/>
                  <a:pt x="118704" y="254001"/>
                </a:cubicBezTo>
                <a:cubicBezTo>
                  <a:pt x="118704" y="256199"/>
                  <a:pt x="116556" y="258397"/>
                  <a:pt x="114407" y="258397"/>
                </a:cubicBezTo>
                <a:lnTo>
                  <a:pt x="75734" y="258397"/>
                </a:lnTo>
                <a:cubicBezTo>
                  <a:pt x="73228" y="258397"/>
                  <a:pt x="71437" y="256199"/>
                  <a:pt x="71437" y="254001"/>
                </a:cubicBezTo>
                <a:cubicBezTo>
                  <a:pt x="71437" y="251070"/>
                  <a:pt x="73228" y="249238"/>
                  <a:pt x="75734" y="249238"/>
                </a:cubicBezTo>
                <a:close/>
                <a:moveTo>
                  <a:pt x="4267" y="249238"/>
                </a:moveTo>
                <a:lnTo>
                  <a:pt x="39827" y="249238"/>
                </a:lnTo>
                <a:cubicBezTo>
                  <a:pt x="41961" y="249238"/>
                  <a:pt x="44095" y="251016"/>
                  <a:pt x="44095" y="253861"/>
                </a:cubicBezTo>
                <a:lnTo>
                  <a:pt x="44095" y="288710"/>
                </a:lnTo>
                <a:cubicBezTo>
                  <a:pt x="44095" y="291199"/>
                  <a:pt x="41961" y="293333"/>
                  <a:pt x="39827" y="293333"/>
                </a:cubicBezTo>
                <a:lnTo>
                  <a:pt x="4267" y="293333"/>
                </a:lnTo>
                <a:cubicBezTo>
                  <a:pt x="2133" y="293333"/>
                  <a:pt x="0" y="291199"/>
                  <a:pt x="0" y="288710"/>
                </a:cubicBezTo>
                <a:lnTo>
                  <a:pt x="0" y="253861"/>
                </a:lnTo>
                <a:cubicBezTo>
                  <a:pt x="0" y="251016"/>
                  <a:pt x="2133" y="249238"/>
                  <a:pt x="4267" y="249238"/>
                </a:cubicBezTo>
                <a:close/>
                <a:moveTo>
                  <a:pt x="217093" y="201613"/>
                </a:moveTo>
                <a:lnTo>
                  <a:pt x="265143" y="201613"/>
                </a:lnTo>
                <a:cubicBezTo>
                  <a:pt x="267691" y="201613"/>
                  <a:pt x="269511" y="203811"/>
                  <a:pt x="269511" y="206009"/>
                </a:cubicBezTo>
                <a:cubicBezTo>
                  <a:pt x="269511" y="208574"/>
                  <a:pt x="267691" y="210772"/>
                  <a:pt x="265143" y="210772"/>
                </a:cubicBezTo>
                <a:lnTo>
                  <a:pt x="217093" y="210772"/>
                </a:lnTo>
                <a:cubicBezTo>
                  <a:pt x="214545" y="210772"/>
                  <a:pt x="212725" y="208574"/>
                  <a:pt x="212725" y="206009"/>
                </a:cubicBezTo>
                <a:cubicBezTo>
                  <a:pt x="212725" y="203811"/>
                  <a:pt x="214545" y="201613"/>
                  <a:pt x="217093" y="201613"/>
                </a:cubicBezTo>
                <a:close/>
                <a:moveTo>
                  <a:pt x="130089" y="201613"/>
                </a:moveTo>
                <a:lnTo>
                  <a:pt x="193761" y="201613"/>
                </a:lnTo>
                <a:cubicBezTo>
                  <a:pt x="196279" y="201613"/>
                  <a:pt x="198077" y="203811"/>
                  <a:pt x="198077" y="206009"/>
                </a:cubicBezTo>
                <a:cubicBezTo>
                  <a:pt x="198077" y="208574"/>
                  <a:pt x="196279" y="210772"/>
                  <a:pt x="193761" y="210772"/>
                </a:cubicBezTo>
                <a:lnTo>
                  <a:pt x="130089" y="210772"/>
                </a:lnTo>
                <a:cubicBezTo>
                  <a:pt x="127570" y="210772"/>
                  <a:pt x="125412" y="208574"/>
                  <a:pt x="125412" y="206009"/>
                </a:cubicBezTo>
                <a:cubicBezTo>
                  <a:pt x="125412" y="203811"/>
                  <a:pt x="127570" y="201613"/>
                  <a:pt x="130089" y="201613"/>
                </a:cubicBezTo>
                <a:close/>
                <a:moveTo>
                  <a:pt x="75689" y="201613"/>
                </a:moveTo>
                <a:lnTo>
                  <a:pt x="106164" y="201613"/>
                </a:lnTo>
                <a:cubicBezTo>
                  <a:pt x="108999" y="201613"/>
                  <a:pt x="110771" y="203811"/>
                  <a:pt x="110771" y="206009"/>
                </a:cubicBezTo>
                <a:cubicBezTo>
                  <a:pt x="110771" y="208574"/>
                  <a:pt x="108999" y="210772"/>
                  <a:pt x="106164" y="210772"/>
                </a:cubicBezTo>
                <a:lnTo>
                  <a:pt x="75689" y="210772"/>
                </a:lnTo>
                <a:cubicBezTo>
                  <a:pt x="73209" y="210772"/>
                  <a:pt x="71437" y="208574"/>
                  <a:pt x="71437" y="206009"/>
                </a:cubicBezTo>
                <a:cubicBezTo>
                  <a:pt x="71437" y="203811"/>
                  <a:pt x="73209" y="201613"/>
                  <a:pt x="75689" y="201613"/>
                </a:cubicBezTo>
                <a:close/>
                <a:moveTo>
                  <a:pt x="8890" y="180053"/>
                </a:moveTo>
                <a:lnTo>
                  <a:pt x="8890" y="206580"/>
                </a:lnTo>
                <a:lnTo>
                  <a:pt x="35205" y="206580"/>
                </a:lnTo>
                <a:lnTo>
                  <a:pt x="35205" y="180053"/>
                </a:lnTo>
                <a:lnTo>
                  <a:pt x="8890" y="180053"/>
                </a:lnTo>
                <a:close/>
                <a:moveTo>
                  <a:pt x="75723" y="171450"/>
                </a:moveTo>
                <a:lnTo>
                  <a:pt x="152519" y="171450"/>
                </a:lnTo>
                <a:cubicBezTo>
                  <a:pt x="155019" y="171450"/>
                  <a:pt x="156805" y="173355"/>
                  <a:pt x="156805" y="176022"/>
                </a:cubicBezTo>
                <a:cubicBezTo>
                  <a:pt x="156805" y="178689"/>
                  <a:pt x="155019" y="180594"/>
                  <a:pt x="152519" y="180594"/>
                </a:cubicBezTo>
                <a:lnTo>
                  <a:pt x="75723" y="180594"/>
                </a:lnTo>
                <a:cubicBezTo>
                  <a:pt x="73223" y="180594"/>
                  <a:pt x="71437" y="178689"/>
                  <a:pt x="71437" y="176022"/>
                </a:cubicBezTo>
                <a:cubicBezTo>
                  <a:pt x="71437" y="173355"/>
                  <a:pt x="73223" y="171450"/>
                  <a:pt x="75723" y="171450"/>
                </a:cubicBezTo>
                <a:close/>
                <a:moveTo>
                  <a:pt x="4267" y="171450"/>
                </a:moveTo>
                <a:lnTo>
                  <a:pt x="39827" y="171450"/>
                </a:lnTo>
                <a:cubicBezTo>
                  <a:pt x="41961" y="171450"/>
                  <a:pt x="44095" y="173242"/>
                  <a:pt x="44095" y="175752"/>
                </a:cubicBezTo>
                <a:lnTo>
                  <a:pt x="44095" y="211240"/>
                </a:lnTo>
                <a:cubicBezTo>
                  <a:pt x="44095" y="213749"/>
                  <a:pt x="41961" y="215542"/>
                  <a:pt x="39827" y="215542"/>
                </a:cubicBezTo>
                <a:lnTo>
                  <a:pt x="4267" y="215542"/>
                </a:lnTo>
                <a:cubicBezTo>
                  <a:pt x="2133" y="215542"/>
                  <a:pt x="0" y="213749"/>
                  <a:pt x="0" y="211240"/>
                </a:cubicBezTo>
                <a:lnTo>
                  <a:pt x="0" y="175752"/>
                </a:lnTo>
                <a:cubicBezTo>
                  <a:pt x="0" y="173242"/>
                  <a:pt x="2133" y="171450"/>
                  <a:pt x="4267" y="171450"/>
                </a:cubicBezTo>
                <a:close/>
                <a:moveTo>
                  <a:pt x="161514" y="123825"/>
                </a:moveTo>
                <a:lnTo>
                  <a:pt x="236223" y="123825"/>
                </a:lnTo>
                <a:cubicBezTo>
                  <a:pt x="238761" y="123825"/>
                  <a:pt x="240937" y="125657"/>
                  <a:pt x="240937" y="128221"/>
                </a:cubicBezTo>
                <a:cubicBezTo>
                  <a:pt x="240937" y="130786"/>
                  <a:pt x="238761" y="132984"/>
                  <a:pt x="236223" y="132984"/>
                </a:cubicBezTo>
                <a:lnTo>
                  <a:pt x="161514" y="132984"/>
                </a:lnTo>
                <a:cubicBezTo>
                  <a:pt x="158975" y="132984"/>
                  <a:pt x="157162" y="130786"/>
                  <a:pt x="157162" y="128221"/>
                </a:cubicBezTo>
                <a:cubicBezTo>
                  <a:pt x="157162" y="125657"/>
                  <a:pt x="158975" y="123825"/>
                  <a:pt x="161514" y="123825"/>
                </a:cubicBezTo>
                <a:close/>
                <a:moveTo>
                  <a:pt x="75745" y="123825"/>
                </a:moveTo>
                <a:lnTo>
                  <a:pt x="138208" y="123825"/>
                </a:lnTo>
                <a:cubicBezTo>
                  <a:pt x="140362" y="123825"/>
                  <a:pt x="142516" y="125657"/>
                  <a:pt x="142516" y="128221"/>
                </a:cubicBezTo>
                <a:cubicBezTo>
                  <a:pt x="142516" y="130786"/>
                  <a:pt x="140362" y="132984"/>
                  <a:pt x="138208" y="132984"/>
                </a:cubicBezTo>
                <a:lnTo>
                  <a:pt x="75745" y="132984"/>
                </a:lnTo>
                <a:cubicBezTo>
                  <a:pt x="73232" y="132984"/>
                  <a:pt x="71437" y="130786"/>
                  <a:pt x="71437" y="128221"/>
                </a:cubicBezTo>
                <a:cubicBezTo>
                  <a:pt x="71437" y="125657"/>
                  <a:pt x="73232" y="123825"/>
                  <a:pt x="75745" y="123825"/>
                </a:cubicBezTo>
                <a:close/>
                <a:moveTo>
                  <a:pt x="8890" y="104140"/>
                </a:moveTo>
                <a:lnTo>
                  <a:pt x="8890" y="130455"/>
                </a:lnTo>
                <a:lnTo>
                  <a:pt x="35205" y="130455"/>
                </a:lnTo>
                <a:lnTo>
                  <a:pt x="35205" y="104140"/>
                </a:lnTo>
                <a:lnTo>
                  <a:pt x="8890" y="104140"/>
                </a:lnTo>
                <a:close/>
                <a:moveTo>
                  <a:pt x="130048" y="95250"/>
                </a:moveTo>
                <a:lnTo>
                  <a:pt x="169989" y="95250"/>
                </a:lnTo>
                <a:cubicBezTo>
                  <a:pt x="172485" y="95250"/>
                  <a:pt x="174269" y="97448"/>
                  <a:pt x="174269" y="100013"/>
                </a:cubicBezTo>
                <a:cubicBezTo>
                  <a:pt x="174269" y="102577"/>
                  <a:pt x="172485" y="104409"/>
                  <a:pt x="169989" y="104409"/>
                </a:cubicBezTo>
                <a:lnTo>
                  <a:pt x="130048" y="104409"/>
                </a:lnTo>
                <a:cubicBezTo>
                  <a:pt x="127552" y="104409"/>
                  <a:pt x="125412" y="102577"/>
                  <a:pt x="125412" y="100013"/>
                </a:cubicBezTo>
                <a:cubicBezTo>
                  <a:pt x="125412" y="97448"/>
                  <a:pt x="127552" y="95250"/>
                  <a:pt x="130048" y="95250"/>
                </a:cubicBezTo>
                <a:close/>
                <a:moveTo>
                  <a:pt x="75728" y="95250"/>
                </a:moveTo>
                <a:lnTo>
                  <a:pt x="106119" y="95250"/>
                </a:lnTo>
                <a:cubicBezTo>
                  <a:pt x="108622" y="95250"/>
                  <a:pt x="110768" y="97448"/>
                  <a:pt x="110768" y="100013"/>
                </a:cubicBezTo>
                <a:cubicBezTo>
                  <a:pt x="110768" y="102577"/>
                  <a:pt x="108622" y="104409"/>
                  <a:pt x="106119" y="104409"/>
                </a:cubicBezTo>
                <a:lnTo>
                  <a:pt x="75728" y="104409"/>
                </a:lnTo>
                <a:cubicBezTo>
                  <a:pt x="73225" y="104409"/>
                  <a:pt x="71437" y="102577"/>
                  <a:pt x="71437" y="100013"/>
                </a:cubicBezTo>
                <a:cubicBezTo>
                  <a:pt x="71437" y="97448"/>
                  <a:pt x="73225" y="95250"/>
                  <a:pt x="75728" y="95250"/>
                </a:cubicBezTo>
                <a:close/>
                <a:moveTo>
                  <a:pt x="4267" y="95250"/>
                </a:moveTo>
                <a:lnTo>
                  <a:pt x="39827" y="95250"/>
                </a:lnTo>
                <a:cubicBezTo>
                  <a:pt x="41961" y="95250"/>
                  <a:pt x="44095" y="97384"/>
                  <a:pt x="44095" y="99873"/>
                </a:cubicBezTo>
                <a:lnTo>
                  <a:pt x="44095" y="135077"/>
                </a:lnTo>
                <a:cubicBezTo>
                  <a:pt x="44095" y="137211"/>
                  <a:pt x="41961" y="139345"/>
                  <a:pt x="39827" y="139345"/>
                </a:cubicBezTo>
                <a:lnTo>
                  <a:pt x="4267" y="139345"/>
                </a:lnTo>
                <a:cubicBezTo>
                  <a:pt x="2133" y="139345"/>
                  <a:pt x="0" y="137211"/>
                  <a:pt x="0" y="135077"/>
                </a:cubicBezTo>
                <a:lnTo>
                  <a:pt x="0" y="99873"/>
                </a:lnTo>
                <a:cubicBezTo>
                  <a:pt x="0" y="97384"/>
                  <a:pt x="2133" y="95250"/>
                  <a:pt x="4267" y="95250"/>
                </a:cubicBezTo>
                <a:close/>
                <a:moveTo>
                  <a:pt x="288558" y="76200"/>
                </a:moveTo>
                <a:cubicBezTo>
                  <a:pt x="291489" y="76200"/>
                  <a:pt x="293321" y="78004"/>
                  <a:pt x="293321" y="80889"/>
                </a:cubicBezTo>
                <a:lnTo>
                  <a:pt x="293321" y="288639"/>
                </a:lnTo>
                <a:cubicBezTo>
                  <a:pt x="293321" y="291163"/>
                  <a:pt x="291489" y="293327"/>
                  <a:pt x="288558" y="293327"/>
                </a:cubicBezTo>
                <a:cubicBezTo>
                  <a:pt x="286360" y="293327"/>
                  <a:pt x="284162" y="291163"/>
                  <a:pt x="284162" y="288639"/>
                </a:cubicBezTo>
                <a:lnTo>
                  <a:pt x="284162" y="80889"/>
                </a:lnTo>
                <a:cubicBezTo>
                  <a:pt x="284162" y="78004"/>
                  <a:pt x="286360" y="76200"/>
                  <a:pt x="288558" y="76200"/>
                </a:cubicBezTo>
                <a:close/>
                <a:moveTo>
                  <a:pt x="32938" y="26988"/>
                </a:moveTo>
                <a:lnTo>
                  <a:pt x="88935" y="26988"/>
                </a:lnTo>
                <a:cubicBezTo>
                  <a:pt x="91117" y="26988"/>
                  <a:pt x="93299" y="28893"/>
                  <a:pt x="93299" y="31560"/>
                </a:cubicBezTo>
                <a:cubicBezTo>
                  <a:pt x="93299" y="34227"/>
                  <a:pt x="91117" y="36132"/>
                  <a:pt x="88935" y="36132"/>
                </a:cubicBezTo>
                <a:lnTo>
                  <a:pt x="32938" y="36132"/>
                </a:lnTo>
                <a:cubicBezTo>
                  <a:pt x="30393" y="36132"/>
                  <a:pt x="28575" y="34227"/>
                  <a:pt x="28575" y="31560"/>
                </a:cubicBezTo>
                <a:cubicBezTo>
                  <a:pt x="28575" y="28893"/>
                  <a:pt x="30393" y="26988"/>
                  <a:pt x="32938" y="26988"/>
                </a:cubicBezTo>
                <a:close/>
                <a:moveTo>
                  <a:pt x="240126" y="8540"/>
                </a:moveTo>
                <a:lnTo>
                  <a:pt x="240126" y="52662"/>
                </a:lnTo>
                <a:lnTo>
                  <a:pt x="284341" y="52662"/>
                </a:lnTo>
                <a:lnTo>
                  <a:pt x="284341" y="8540"/>
                </a:lnTo>
                <a:lnTo>
                  <a:pt x="240126" y="8540"/>
                </a:lnTo>
                <a:close/>
                <a:moveTo>
                  <a:pt x="8987" y="8540"/>
                </a:moveTo>
                <a:lnTo>
                  <a:pt x="8987" y="52662"/>
                </a:lnTo>
                <a:lnTo>
                  <a:pt x="231139" y="52662"/>
                </a:lnTo>
                <a:lnTo>
                  <a:pt x="231139" y="8540"/>
                </a:lnTo>
                <a:lnTo>
                  <a:pt x="8987" y="8540"/>
                </a:lnTo>
                <a:close/>
                <a:moveTo>
                  <a:pt x="4314" y="0"/>
                </a:moveTo>
                <a:lnTo>
                  <a:pt x="288655" y="0"/>
                </a:lnTo>
                <a:cubicBezTo>
                  <a:pt x="291530" y="0"/>
                  <a:pt x="293328" y="1779"/>
                  <a:pt x="293328" y="4270"/>
                </a:cubicBezTo>
                <a:lnTo>
                  <a:pt x="293328" y="56932"/>
                </a:lnTo>
                <a:cubicBezTo>
                  <a:pt x="293328" y="59422"/>
                  <a:pt x="291530" y="61557"/>
                  <a:pt x="288655" y="61557"/>
                </a:cubicBezTo>
                <a:lnTo>
                  <a:pt x="4314" y="61557"/>
                </a:lnTo>
                <a:cubicBezTo>
                  <a:pt x="2157" y="61557"/>
                  <a:pt x="0" y="59422"/>
                  <a:pt x="0" y="56932"/>
                </a:cubicBezTo>
                <a:lnTo>
                  <a:pt x="0" y="4270"/>
                </a:lnTo>
                <a:cubicBezTo>
                  <a:pt x="0" y="1779"/>
                  <a:pt x="2157" y="0"/>
                  <a:pt x="43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20" name="Freeform 957">
            <a:extLst>
              <a:ext uri="{FF2B5EF4-FFF2-40B4-BE49-F238E27FC236}">
                <a16:creationId xmlns:a16="http://schemas.microsoft.com/office/drawing/2014/main" id="{54E13426-B706-0141-A106-D7FF69364690}"/>
              </a:ext>
            </a:extLst>
          </p:cNvPr>
          <p:cNvSpPr>
            <a:spLocks noChangeAspect="1"/>
          </p:cNvSpPr>
          <p:nvPr/>
        </p:nvSpPr>
        <p:spPr bwMode="auto">
          <a:xfrm>
            <a:off x="4912928" y="2008531"/>
            <a:ext cx="632833" cy="630949"/>
          </a:xfrm>
          <a:custGeom>
            <a:avLst/>
            <a:gdLst>
              <a:gd name="T0" fmla="*/ 7231786 w 293328"/>
              <a:gd name="T1" fmla="*/ 3281869 h 293329"/>
              <a:gd name="T2" fmla="*/ 5241143 w 293328"/>
              <a:gd name="T3" fmla="*/ 5262395 h 293329"/>
              <a:gd name="T4" fmla="*/ 7231786 w 293328"/>
              <a:gd name="T5" fmla="*/ 7229981 h 293329"/>
              <a:gd name="T6" fmla="*/ 8480878 w 293328"/>
              <a:gd name="T7" fmla="*/ 7229981 h 293329"/>
              <a:gd name="T8" fmla="*/ 6620299 w 293328"/>
              <a:gd name="T9" fmla="*/ 5378914 h 293329"/>
              <a:gd name="T10" fmla="*/ 6620299 w 293328"/>
              <a:gd name="T11" fmla="*/ 5145899 h 293329"/>
              <a:gd name="T12" fmla="*/ 8480878 w 293328"/>
              <a:gd name="T13" fmla="*/ 3281869 h 293329"/>
              <a:gd name="T14" fmla="*/ 3522979 w 293328"/>
              <a:gd name="T15" fmla="*/ 3281869 h 293329"/>
              <a:gd name="T16" fmla="*/ 1545228 w 293328"/>
              <a:gd name="T17" fmla="*/ 5262395 h 293329"/>
              <a:gd name="T18" fmla="*/ 3522979 w 293328"/>
              <a:gd name="T19" fmla="*/ 7229981 h 293329"/>
              <a:gd name="T20" fmla="*/ 4798038 w 293328"/>
              <a:gd name="T21" fmla="*/ 7229981 h 293329"/>
              <a:gd name="T22" fmla="*/ 2924460 w 293328"/>
              <a:gd name="T23" fmla="*/ 5378914 h 293329"/>
              <a:gd name="T24" fmla="*/ 2872422 w 293328"/>
              <a:gd name="T25" fmla="*/ 5262395 h 293329"/>
              <a:gd name="T26" fmla="*/ 2924460 w 293328"/>
              <a:gd name="T27" fmla="*/ 5145899 h 293329"/>
              <a:gd name="T28" fmla="*/ 4798038 w 293328"/>
              <a:gd name="T29" fmla="*/ 3281869 h 293329"/>
              <a:gd name="T30" fmla="*/ 7153804 w 293328"/>
              <a:gd name="T31" fmla="*/ 2958268 h 293329"/>
              <a:gd name="T32" fmla="*/ 8871194 w 293328"/>
              <a:gd name="T33" fmla="*/ 2958268 h 293329"/>
              <a:gd name="T34" fmla="*/ 9014307 w 293328"/>
              <a:gd name="T35" fmla="*/ 3061939 h 293329"/>
              <a:gd name="T36" fmla="*/ 8988292 w 293328"/>
              <a:gd name="T37" fmla="*/ 3230171 h 293329"/>
              <a:gd name="T38" fmla="*/ 6958583 w 293328"/>
              <a:gd name="T39" fmla="*/ 5262395 h 293329"/>
              <a:gd name="T40" fmla="*/ 8988292 w 293328"/>
              <a:gd name="T41" fmla="*/ 7281781 h 293329"/>
              <a:gd name="T42" fmla="*/ 9014307 w 293328"/>
              <a:gd name="T43" fmla="*/ 7449969 h 293329"/>
              <a:gd name="T44" fmla="*/ 8871194 w 293328"/>
              <a:gd name="T45" fmla="*/ 7553595 h 293329"/>
              <a:gd name="T46" fmla="*/ 7153804 w 293328"/>
              <a:gd name="T47" fmla="*/ 7553595 h 293329"/>
              <a:gd name="T48" fmla="*/ 7036686 w 293328"/>
              <a:gd name="T49" fmla="*/ 7501807 h 293329"/>
              <a:gd name="T50" fmla="*/ 4889866 w 293328"/>
              <a:gd name="T51" fmla="*/ 5378914 h 293329"/>
              <a:gd name="T52" fmla="*/ 4850796 w 293328"/>
              <a:gd name="T53" fmla="*/ 5262395 h 293329"/>
              <a:gd name="T54" fmla="*/ 4889866 w 293328"/>
              <a:gd name="T55" fmla="*/ 5145899 h 293329"/>
              <a:gd name="T56" fmla="*/ 7036686 w 293328"/>
              <a:gd name="T57" fmla="*/ 3010108 h 293329"/>
              <a:gd name="T58" fmla="*/ 7153804 w 293328"/>
              <a:gd name="T59" fmla="*/ 2958268 h 293329"/>
              <a:gd name="T60" fmla="*/ 3470917 w 293328"/>
              <a:gd name="T61" fmla="*/ 2958268 h 293329"/>
              <a:gd name="T62" fmla="*/ 5188376 w 293328"/>
              <a:gd name="T63" fmla="*/ 2958268 h 293329"/>
              <a:gd name="T64" fmla="*/ 5331496 w 293328"/>
              <a:gd name="T65" fmla="*/ 3061939 h 293329"/>
              <a:gd name="T66" fmla="*/ 5292447 w 293328"/>
              <a:gd name="T67" fmla="*/ 3230171 h 293329"/>
              <a:gd name="T68" fmla="*/ 3262740 w 293328"/>
              <a:gd name="T69" fmla="*/ 5262395 h 293329"/>
              <a:gd name="T70" fmla="*/ 5292447 w 293328"/>
              <a:gd name="T71" fmla="*/ 7281781 h 293329"/>
              <a:gd name="T72" fmla="*/ 5331496 w 293328"/>
              <a:gd name="T73" fmla="*/ 7449969 h 293329"/>
              <a:gd name="T74" fmla="*/ 5188376 w 293328"/>
              <a:gd name="T75" fmla="*/ 7553595 h 293329"/>
              <a:gd name="T76" fmla="*/ 3470917 w 293328"/>
              <a:gd name="T77" fmla="*/ 7553595 h 293329"/>
              <a:gd name="T78" fmla="*/ 3353800 w 293328"/>
              <a:gd name="T79" fmla="*/ 7501807 h 293329"/>
              <a:gd name="T80" fmla="*/ 1207056 w 293328"/>
              <a:gd name="T81" fmla="*/ 5378914 h 293329"/>
              <a:gd name="T82" fmla="*/ 1154942 w 293328"/>
              <a:gd name="T83" fmla="*/ 5262395 h 293329"/>
              <a:gd name="T84" fmla="*/ 1207056 w 293328"/>
              <a:gd name="T85" fmla="*/ 5145899 h 293329"/>
              <a:gd name="T86" fmla="*/ 3353800 w 293328"/>
              <a:gd name="T87" fmla="*/ 3010108 h 293329"/>
              <a:gd name="T88" fmla="*/ 3470917 w 293328"/>
              <a:gd name="T89" fmla="*/ 2958268 h 293329"/>
              <a:gd name="T90" fmla="*/ 5335135 w 293328"/>
              <a:gd name="T91" fmla="*/ 309249 h 293329"/>
              <a:gd name="T92" fmla="*/ 326907 w 293328"/>
              <a:gd name="T93" fmla="*/ 5255962 h 293329"/>
              <a:gd name="T94" fmla="*/ 5335135 w 293328"/>
              <a:gd name="T95" fmla="*/ 10189890 h 293329"/>
              <a:gd name="T96" fmla="*/ 10343292 w 293328"/>
              <a:gd name="T97" fmla="*/ 5255962 h 293329"/>
              <a:gd name="T98" fmla="*/ 5335135 w 293328"/>
              <a:gd name="T99" fmla="*/ 309249 h 293329"/>
              <a:gd name="T100" fmla="*/ 5335135 w 293328"/>
              <a:gd name="T101" fmla="*/ 0 h 293329"/>
              <a:gd name="T102" fmla="*/ 10670198 w 293328"/>
              <a:gd name="T103" fmla="*/ 5255962 h 293329"/>
              <a:gd name="T104" fmla="*/ 5335135 w 293328"/>
              <a:gd name="T105" fmla="*/ 10511952 h 293329"/>
              <a:gd name="T106" fmla="*/ 0 w 293328"/>
              <a:gd name="T107" fmla="*/ 5255962 h 293329"/>
              <a:gd name="T108" fmla="*/ 5335135 w 293328"/>
              <a:gd name="T109" fmla="*/ 0 h 293329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3328" h="293329">
                <a:moveTo>
                  <a:pt x="198805" y="91580"/>
                </a:moveTo>
                <a:lnTo>
                  <a:pt x="144080" y="146844"/>
                </a:lnTo>
                <a:lnTo>
                  <a:pt x="198805" y="201747"/>
                </a:lnTo>
                <a:lnTo>
                  <a:pt x="233142" y="201747"/>
                </a:lnTo>
                <a:lnTo>
                  <a:pt x="181994" y="150095"/>
                </a:lnTo>
                <a:cubicBezTo>
                  <a:pt x="180206" y="148289"/>
                  <a:pt x="180206" y="145038"/>
                  <a:pt x="181994" y="143593"/>
                </a:cubicBezTo>
                <a:lnTo>
                  <a:pt x="233142" y="91580"/>
                </a:lnTo>
                <a:lnTo>
                  <a:pt x="198805" y="91580"/>
                </a:lnTo>
                <a:close/>
                <a:moveTo>
                  <a:pt x="96847" y="91580"/>
                </a:moveTo>
                <a:lnTo>
                  <a:pt x="42480" y="146844"/>
                </a:lnTo>
                <a:lnTo>
                  <a:pt x="96847" y="201747"/>
                </a:lnTo>
                <a:lnTo>
                  <a:pt x="131899" y="201747"/>
                </a:lnTo>
                <a:lnTo>
                  <a:pt x="80394" y="150095"/>
                </a:lnTo>
                <a:cubicBezTo>
                  <a:pt x="79678" y="149011"/>
                  <a:pt x="78963" y="147928"/>
                  <a:pt x="78963" y="146844"/>
                </a:cubicBezTo>
                <a:cubicBezTo>
                  <a:pt x="78963" y="145399"/>
                  <a:pt x="79678" y="144316"/>
                  <a:pt x="80394" y="143593"/>
                </a:cubicBezTo>
                <a:lnTo>
                  <a:pt x="131899" y="91580"/>
                </a:lnTo>
                <a:lnTo>
                  <a:pt x="96847" y="91580"/>
                </a:lnTo>
                <a:close/>
                <a:moveTo>
                  <a:pt x="196659" y="82550"/>
                </a:moveTo>
                <a:lnTo>
                  <a:pt x="243872" y="82550"/>
                </a:lnTo>
                <a:cubicBezTo>
                  <a:pt x="245660" y="82550"/>
                  <a:pt x="247449" y="83634"/>
                  <a:pt x="247806" y="85440"/>
                </a:cubicBezTo>
                <a:cubicBezTo>
                  <a:pt x="248879" y="87246"/>
                  <a:pt x="248522" y="89052"/>
                  <a:pt x="247091" y="90135"/>
                </a:cubicBezTo>
                <a:lnTo>
                  <a:pt x="191294" y="146844"/>
                </a:lnTo>
                <a:lnTo>
                  <a:pt x="247091" y="203192"/>
                </a:lnTo>
                <a:cubicBezTo>
                  <a:pt x="248522" y="204275"/>
                  <a:pt x="248879" y="206442"/>
                  <a:pt x="247806" y="207887"/>
                </a:cubicBezTo>
                <a:cubicBezTo>
                  <a:pt x="247449" y="209693"/>
                  <a:pt x="245660" y="210777"/>
                  <a:pt x="243872" y="210777"/>
                </a:cubicBezTo>
                <a:lnTo>
                  <a:pt x="196659" y="210777"/>
                </a:lnTo>
                <a:cubicBezTo>
                  <a:pt x="195586" y="210777"/>
                  <a:pt x="194513" y="210416"/>
                  <a:pt x="193440" y="209332"/>
                </a:cubicBezTo>
                <a:lnTo>
                  <a:pt x="134423" y="150095"/>
                </a:lnTo>
                <a:cubicBezTo>
                  <a:pt x="133708" y="149011"/>
                  <a:pt x="133350" y="147928"/>
                  <a:pt x="133350" y="146844"/>
                </a:cubicBezTo>
                <a:cubicBezTo>
                  <a:pt x="133350" y="145399"/>
                  <a:pt x="133708" y="144316"/>
                  <a:pt x="134423" y="143593"/>
                </a:cubicBezTo>
                <a:lnTo>
                  <a:pt x="193440" y="83995"/>
                </a:lnTo>
                <a:cubicBezTo>
                  <a:pt x="194513" y="82911"/>
                  <a:pt x="195586" y="82550"/>
                  <a:pt x="196659" y="82550"/>
                </a:cubicBezTo>
                <a:close/>
                <a:moveTo>
                  <a:pt x="95416" y="82550"/>
                </a:moveTo>
                <a:lnTo>
                  <a:pt x="142630" y="82550"/>
                </a:lnTo>
                <a:cubicBezTo>
                  <a:pt x="144418" y="82550"/>
                  <a:pt x="145849" y="83634"/>
                  <a:pt x="146564" y="85440"/>
                </a:cubicBezTo>
                <a:cubicBezTo>
                  <a:pt x="147279" y="87246"/>
                  <a:pt x="146922" y="89052"/>
                  <a:pt x="145491" y="90135"/>
                </a:cubicBezTo>
                <a:lnTo>
                  <a:pt x="89693" y="146844"/>
                </a:lnTo>
                <a:lnTo>
                  <a:pt x="145491" y="203192"/>
                </a:lnTo>
                <a:cubicBezTo>
                  <a:pt x="146922" y="204275"/>
                  <a:pt x="147279" y="206442"/>
                  <a:pt x="146564" y="207887"/>
                </a:cubicBezTo>
                <a:cubicBezTo>
                  <a:pt x="145849" y="209693"/>
                  <a:pt x="144418" y="210777"/>
                  <a:pt x="142630" y="210777"/>
                </a:cubicBezTo>
                <a:lnTo>
                  <a:pt x="95416" y="210777"/>
                </a:lnTo>
                <a:cubicBezTo>
                  <a:pt x="93985" y="210777"/>
                  <a:pt x="92912" y="210416"/>
                  <a:pt x="92197" y="209332"/>
                </a:cubicBezTo>
                <a:lnTo>
                  <a:pt x="33181" y="150095"/>
                </a:lnTo>
                <a:cubicBezTo>
                  <a:pt x="32108" y="149011"/>
                  <a:pt x="31750" y="147928"/>
                  <a:pt x="31750" y="146844"/>
                </a:cubicBezTo>
                <a:cubicBezTo>
                  <a:pt x="31750" y="145399"/>
                  <a:pt x="32108" y="144316"/>
                  <a:pt x="33181" y="143593"/>
                </a:cubicBezTo>
                <a:lnTo>
                  <a:pt x="92197" y="83995"/>
                </a:lnTo>
                <a:cubicBezTo>
                  <a:pt x="92912" y="82911"/>
                  <a:pt x="93985" y="82550"/>
                  <a:pt x="95416" y="82550"/>
                </a:cubicBezTo>
                <a:close/>
                <a:moveTo>
                  <a:pt x="146664" y="8627"/>
                </a:moveTo>
                <a:cubicBezTo>
                  <a:pt x="70815" y="8627"/>
                  <a:pt x="8987" y="70816"/>
                  <a:pt x="8987" y="146664"/>
                </a:cubicBezTo>
                <a:cubicBezTo>
                  <a:pt x="8987" y="222513"/>
                  <a:pt x="70815" y="284342"/>
                  <a:pt x="146664" y="284342"/>
                </a:cubicBezTo>
                <a:cubicBezTo>
                  <a:pt x="222872" y="284342"/>
                  <a:pt x="284341" y="222513"/>
                  <a:pt x="284341" y="146664"/>
                </a:cubicBezTo>
                <a:cubicBezTo>
                  <a:pt x="284341" y="70816"/>
                  <a:pt x="222872" y="8627"/>
                  <a:pt x="146664" y="8627"/>
                </a:cubicBezTo>
                <a:close/>
                <a:moveTo>
                  <a:pt x="146664" y="0"/>
                </a:moveTo>
                <a:cubicBezTo>
                  <a:pt x="227545" y="0"/>
                  <a:pt x="293328" y="65783"/>
                  <a:pt x="293328" y="146664"/>
                </a:cubicBezTo>
                <a:cubicBezTo>
                  <a:pt x="293328" y="227545"/>
                  <a:pt x="227545" y="293329"/>
                  <a:pt x="146664" y="293329"/>
                </a:cubicBezTo>
                <a:cubicBezTo>
                  <a:pt x="66142" y="293329"/>
                  <a:pt x="0" y="227545"/>
                  <a:pt x="0" y="146664"/>
                </a:cubicBezTo>
                <a:cubicBezTo>
                  <a:pt x="0" y="65783"/>
                  <a:pt x="66142" y="0"/>
                  <a:pt x="146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6DFB7E-0595-554B-B103-8A21BE1FDBEA}"/>
              </a:ext>
            </a:extLst>
          </p:cNvPr>
          <p:cNvSpPr txBox="1"/>
          <p:nvPr/>
        </p:nvSpPr>
        <p:spPr>
          <a:xfrm>
            <a:off x="8971615" y="3422590"/>
            <a:ext cx="863763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Training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ED5A7D2C-FC64-A847-901C-3E9FB5867D1E}"/>
              </a:ext>
            </a:extLst>
          </p:cNvPr>
          <p:cNvSpPr txBox="1">
            <a:spLocks/>
          </p:cNvSpPr>
          <p:nvPr/>
        </p:nvSpPr>
        <p:spPr>
          <a:xfrm>
            <a:off x="8971615" y="3810670"/>
            <a:ext cx="2222741" cy="484941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Learn how to turn data into insightful information.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B5DA8-E4B1-C24C-B068-00C6956A4E0D}"/>
              </a:ext>
            </a:extLst>
          </p:cNvPr>
          <p:cNvSpPr txBox="1"/>
          <p:nvPr/>
        </p:nvSpPr>
        <p:spPr>
          <a:xfrm>
            <a:off x="8156297" y="4978326"/>
            <a:ext cx="2030364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 development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92BCAB83-1E3F-D548-8972-4E7D6F4E4DC6}"/>
              </a:ext>
            </a:extLst>
          </p:cNvPr>
          <p:cNvSpPr txBox="1">
            <a:spLocks/>
          </p:cNvSpPr>
          <p:nvPr/>
        </p:nvSpPr>
        <p:spPr>
          <a:xfrm>
            <a:off x="8156297" y="5366406"/>
            <a:ext cx="2222741" cy="484941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A-Z statistical services for commercial usage.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91F750-CFAC-824C-8E19-CAAEAAD6C5A5}"/>
              </a:ext>
            </a:extLst>
          </p:cNvPr>
          <p:cNvSpPr txBox="1"/>
          <p:nvPr/>
        </p:nvSpPr>
        <p:spPr>
          <a:xfrm>
            <a:off x="8156297" y="1871048"/>
            <a:ext cx="1085554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Consulting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E5056E37-BE9E-E84B-9C5E-9E97558FE426}"/>
              </a:ext>
            </a:extLst>
          </p:cNvPr>
          <p:cNvSpPr txBox="1">
            <a:spLocks/>
          </p:cNvSpPr>
          <p:nvPr/>
        </p:nvSpPr>
        <p:spPr>
          <a:xfrm>
            <a:off x="8156297" y="2259128"/>
            <a:ext cx="2222741" cy="715773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Support for planning, execution and evaluation of statistical projects.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019BC9-57A1-9642-8786-D761501D084E}"/>
              </a:ext>
            </a:extLst>
          </p:cNvPr>
          <p:cNvSpPr txBox="1"/>
          <p:nvPr/>
        </p:nvSpPr>
        <p:spPr>
          <a:xfrm>
            <a:off x="2899494" y="4978326"/>
            <a:ext cx="1136209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Internships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215064FD-27D0-DE46-A586-C2CD0EEC7380}"/>
              </a:ext>
            </a:extLst>
          </p:cNvPr>
          <p:cNvSpPr txBox="1">
            <a:spLocks/>
          </p:cNvSpPr>
          <p:nvPr/>
        </p:nvSpPr>
        <p:spPr>
          <a:xfrm>
            <a:off x="1812963" y="5366406"/>
            <a:ext cx="2222741" cy="715773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Help out interested candidates to get internships in reputed companies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3EBD7B-9D0A-3C4E-8199-52D516FBFE1F}"/>
              </a:ext>
            </a:extLst>
          </p:cNvPr>
          <p:cNvSpPr txBox="1"/>
          <p:nvPr/>
        </p:nvSpPr>
        <p:spPr>
          <a:xfrm>
            <a:off x="2528496" y="1871048"/>
            <a:ext cx="1507207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Knowledge hub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9CF2B9E3-FBCF-3C45-B409-A85C1A3BBC67}"/>
              </a:ext>
            </a:extLst>
          </p:cNvPr>
          <p:cNvSpPr txBox="1">
            <a:spLocks/>
          </p:cNvSpPr>
          <p:nvPr/>
        </p:nvSpPr>
        <p:spPr>
          <a:xfrm>
            <a:off x="1812963" y="2259128"/>
            <a:ext cx="2222741" cy="254109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Q &amp; A sessions on request.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AE50E5-89C0-C349-89CA-7C1C90B0709C}"/>
              </a:ext>
            </a:extLst>
          </p:cNvPr>
          <p:cNvSpPr txBox="1"/>
          <p:nvPr/>
        </p:nvSpPr>
        <p:spPr>
          <a:xfrm>
            <a:off x="1848150" y="3422590"/>
            <a:ext cx="1372235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Part time jobs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E7F09408-6396-144B-A211-C48C2F075A36}"/>
              </a:ext>
            </a:extLst>
          </p:cNvPr>
          <p:cNvSpPr txBox="1">
            <a:spLocks/>
          </p:cNvSpPr>
          <p:nvPr/>
        </p:nvSpPr>
        <p:spPr>
          <a:xfrm>
            <a:off x="997645" y="3810670"/>
            <a:ext cx="2222741" cy="484941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Channel skilled candidates to get paid assignments.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75A9B6-2826-4844-B2D8-6EC137102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354" y="88380"/>
            <a:ext cx="994575" cy="77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5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68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Lato Light</vt:lpstr>
      <vt:lpstr>League Spartan</vt:lpstr>
      <vt:lpstr>Mukta ExtraLight</vt:lpstr>
      <vt:lpstr>Poppins</vt:lpstr>
      <vt:lpstr>Poppins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</dc:creator>
  <cp:lastModifiedBy>Rakesh</cp:lastModifiedBy>
  <cp:revision>10</cp:revision>
  <dcterms:created xsi:type="dcterms:W3CDTF">2020-07-16T08:01:56Z</dcterms:created>
  <dcterms:modified xsi:type="dcterms:W3CDTF">2020-07-16T13:26:55Z</dcterms:modified>
</cp:coreProperties>
</file>