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1" r:id="rId2"/>
    <p:sldId id="302" r:id="rId3"/>
    <p:sldId id="303" r:id="rId4"/>
    <p:sldId id="274" r:id="rId5"/>
    <p:sldId id="275" r:id="rId6"/>
    <p:sldId id="279" r:id="rId7"/>
    <p:sldId id="280" r:id="rId8"/>
    <p:sldId id="281" r:id="rId9"/>
    <p:sldId id="284" r:id="rId10"/>
    <p:sldId id="282" r:id="rId11"/>
    <p:sldId id="285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2954" autoAdjust="0"/>
  </p:normalViewPr>
  <p:slideViewPr>
    <p:cSldViewPr>
      <p:cViewPr varScale="1">
        <p:scale>
          <a:sx n="91" d="100"/>
          <a:sy n="91" d="100"/>
        </p:scale>
        <p:origin x="-104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0" y="1063229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3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1447800" y="1600200"/>
            <a:ext cx="6172200" cy="4035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165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15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275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 xmlns="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1249136" y="1752600"/>
            <a:ext cx="6751864" cy="4114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165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method, A novel </a:t>
            </a:r>
            <a:r>
              <a:rPr lang="en-US" sz="2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data.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endParaRPr lang="en-US" sz="26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6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5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65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1275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provide thresholds to select genes in each training sets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training sets,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cox-score distribution in each training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moderate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table below (only showing the first 10 rows)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 cox-score is close to the cox-score calculated by the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accommodate the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2.263656,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2.073113,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2.231135,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2.559839),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(0.000035588,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0.000031598,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0.00000733404,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0.0000421042)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 between the lower and upper bound.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44455" y="7620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4865"/>
              </p:ext>
            </p:extLst>
          </p:nvPr>
        </p:nvGraphicFramePr>
        <p:xfrm>
          <a:off x="762000" y="1447800"/>
          <a:ext cx="6934200" cy="47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6083300" imgH="4203700" progId="Word.Document.12">
                  <p:embed/>
                </p:oleObj>
              </mc:Choice>
              <mc:Fallback>
                <p:oleObj name="Document" r:id="rId3" imgW="60833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6934200" cy="479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07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ranked genes based on Cox-score different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s-I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 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s-I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you address the issure with our rank 1 gene here.....</a:t>
            </a:r>
            <a:endParaRPr lang="en-US" sz="2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Mario </a:t>
            </a:r>
            <a:r>
              <a:rPr lang="is-IS" sz="2200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…....</a:t>
            </a:r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381000" y="457200"/>
            <a:ext cx="8763000" cy="65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From their paper, the definition of Relapse free survival (RFS) is not clear. To get survival rate for some events, we need to define the events.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the dataset we use it has four conditions: relapse, death, censored and SMN.  They have three vital Status: Alive, death, unknown.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Observing death would prevent us observing relapse, therefore relapse and death should be considered as competing risks. Also relapse could be recurrent event, while death can only be observed once. 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simplify the model at this stage, we consider death as events, because for those who’s first event is relapse have high chance to be observed death later on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62 death case, 58 comes from relapse, 1 from SMN, and 6 were observed death initially. 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 vital status is unknown, all would be considered as censored. For the  85 alive ones, 68 is from censored record.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from relapse and 1 from SMN. 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Different normalization method (this would be a minor issue, because when calculating cox-score, the bias would be cancelled off by the quotient)</a:t>
            </a: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Programming bugs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524000"/>
            <a:ext cx="6400800" cy="41449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set.</a:t>
            </a:r>
          </a:p>
          <a:p>
            <a:pPr algn="l"/>
            <a:endParaRPr lang="en-US" sz="20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0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Set:</a:t>
            </a: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reproduce the data to get the same results from source paper we need to find a way to normalize the data in the same mythology used in the literature.</a:t>
            </a:r>
          </a:p>
          <a:p>
            <a:pPr marL="0" indent="0" algn="l"/>
            <a:endParaRPr lang="en-US" sz="165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165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marL="0" indent="0" algn="l"/>
            <a:endParaRPr lang="en-US" sz="165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165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 xmlns="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 xmlns="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 xmlns="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panose="02040503050406030204" pitchFamily="18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 xmlns="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 xmlns="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1620</TotalTime>
  <Words>2515</Words>
  <Application>Microsoft Macintosh PowerPoint</Application>
  <PresentationFormat>On-screen Show (4:3)</PresentationFormat>
  <Paragraphs>295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UNCCharlotte_template02 (1)</vt:lpstr>
      <vt:lpstr>Microsoft Word Document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Result</vt:lpstr>
      <vt:lpstr>PowerPoint Presentation</vt:lpstr>
      <vt:lpstr>Current Results</vt:lpstr>
      <vt:lpstr>PowerPoint Presentation</vt:lpstr>
      <vt:lpstr>Problems 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Penny</cp:lastModifiedBy>
  <cp:revision>85</cp:revision>
  <dcterms:created xsi:type="dcterms:W3CDTF">2014-04-28T15:04:37Z</dcterms:created>
  <dcterms:modified xsi:type="dcterms:W3CDTF">2017-10-31T02:43:14Z</dcterms:modified>
</cp:coreProperties>
</file>