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1" r:id="rId2"/>
    <p:sldId id="302" r:id="rId3"/>
    <p:sldId id="303" r:id="rId4"/>
    <p:sldId id="274" r:id="rId5"/>
    <p:sldId id="275" r:id="rId6"/>
    <p:sldId id="279" r:id="rId7"/>
    <p:sldId id="280" r:id="rId8"/>
    <p:sldId id="281" r:id="rId9"/>
    <p:sldId id="284" r:id="rId10"/>
    <p:sldId id="282" r:id="rId11"/>
    <p:sldId id="285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92954" autoAdjust="0"/>
  </p:normalViewPr>
  <p:slideViewPr>
    <p:cSldViewPr>
      <p:cViewPr varScale="1">
        <p:scale>
          <a:sx n="117" d="100"/>
          <a:sy n="117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0" y="1063229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3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1447800" y="1600200"/>
            <a:ext cx="6172200" cy="40350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165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15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275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1249136" y="1752600"/>
            <a:ext cx="6751864" cy="4114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165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method, A novel </a:t>
            </a:r>
            <a:r>
              <a:rPr lang="en-US" sz="2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data.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26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6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275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524000"/>
            <a:ext cx="6400800" cy="41449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set.</a:t>
            </a:r>
          </a:p>
          <a:p>
            <a:pPr algn="l"/>
            <a:endParaRPr lang="en-US" sz="20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0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reproduce the data to get the same results from source paper we need to find a way to normalize the data in the same mythology used in the literature.</a:t>
            </a:r>
          </a:p>
          <a:p>
            <a:pPr marL="0" indent="0" algn="l"/>
            <a:endParaRPr lang="en-US" sz="165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marL="0" indent="0" algn="l"/>
            <a:endParaRPr lang="en-US" sz="165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1515</TotalTime>
  <Words>1681</Words>
  <Application>Microsoft Macintosh PowerPoint</Application>
  <PresentationFormat>On-screen Show (4:3)</PresentationFormat>
  <Paragraphs>260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UNCCharlotte_template02 (1)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Microsoft Office User</cp:lastModifiedBy>
  <cp:revision>76</cp:revision>
  <dcterms:created xsi:type="dcterms:W3CDTF">2014-04-28T15:04:37Z</dcterms:created>
  <dcterms:modified xsi:type="dcterms:W3CDTF">2017-10-31T00:41:39Z</dcterms:modified>
</cp:coreProperties>
</file>