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7" r:id="rId4"/>
    <p:sldId id="288" r:id="rId5"/>
    <p:sldId id="273" r:id="rId6"/>
    <p:sldId id="290" r:id="rId7"/>
    <p:sldId id="291" r:id="rId8"/>
    <p:sldId id="271" r:id="rId9"/>
    <p:sldId id="292" r:id="rId10"/>
    <p:sldId id="293" r:id="rId11"/>
    <p:sldId id="289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07" autoAdjust="0"/>
  </p:normalViewPr>
  <p:slideViewPr>
    <p:cSldViewPr>
      <p:cViewPr varScale="1">
        <p:scale>
          <a:sx n="120" d="100"/>
          <a:sy n="120" d="100"/>
        </p:scale>
        <p:origin x="18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31, 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2017</a:t>
            </a:r>
          </a:p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" y="304800"/>
            <a:ext cx="91440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</a:t>
            </a:r>
            <a:r>
              <a:rPr lang="en-US" sz="14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5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trials classification differs depending on the research group :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of testes and / or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Kang 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probes 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low signal across the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1411</TotalTime>
  <Words>459</Words>
  <Application>Microsoft Macintosh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UNCCharlotte_template02 (1)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UNC Charlotte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Barbe Abrigo, Mario</cp:lastModifiedBy>
  <cp:revision>69</cp:revision>
  <dcterms:created xsi:type="dcterms:W3CDTF">2014-04-28T15:04:37Z</dcterms:created>
  <dcterms:modified xsi:type="dcterms:W3CDTF">2017-10-30T19:31:56Z</dcterms:modified>
</cp:coreProperties>
</file>