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87" r:id="rId4"/>
    <p:sldId id="304" r:id="rId5"/>
    <p:sldId id="310" r:id="rId6"/>
    <p:sldId id="305" r:id="rId7"/>
    <p:sldId id="311" r:id="rId8"/>
    <p:sldId id="302" r:id="rId9"/>
    <p:sldId id="306" r:id="rId10"/>
    <p:sldId id="307" r:id="rId11"/>
    <p:sldId id="320" r:id="rId12"/>
    <p:sldId id="323" r:id="rId13"/>
    <p:sldId id="325" r:id="rId14"/>
    <p:sldId id="322" r:id="rId15"/>
    <p:sldId id="329" r:id="rId16"/>
    <p:sldId id="308" r:id="rId17"/>
    <p:sldId id="309" r:id="rId1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933B"/>
    <a:srgbClr val="DB8C4B"/>
    <a:srgbClr val="F79646"/>
    <a:srgbClr val="224FA8"/>
    <a:srgbClr val="F9C591"/>
    <a:srgbClr val="F5F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8" autoAdjust="0"/>
    <p:restoredTop sz="94214" autoAdjust="0"/>
  </p:normalViewPr>
  <p:slideViewPr>
    <p:cSldViewPr>
      <p:cViewPr>
        <p:scale>
          <a:sx n="100" d="100"/>
          <a:sy n="100" d="100"/>
        </p:scale>
        <p:origin x="-624" y="-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120" y="1143000"/>
            <a:ext cx="493776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4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436-8C80-4CAB-8054-7EB99CAE1DA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7A15-6899-48A6-8A70-9F97180E7E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436-8C80-4CAB-8054-7EB99CAE1DA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7A15-6899-48A6-8A70-9F97180E7E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436-8C80-4CAB-8054-7EB99CAE1DA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7A15-6899-48A6-8A70-9F97180E7E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436-8C80-4CAB-8054-7EB99CAE1DA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7A15-6899-48A6-8A70-9F97180E7E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436-8C80-4CAB-8054-7EB99CAE1DA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7A15-6899-48A6-8A70-9F97180E7E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436-8C80-4CAB-8054-7EB99CAE1DA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7A15-6899-48A6-8A70-9F97180E7E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436-8C80-4CAB-8054-7EB99CAE1DA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7A15-6899-48A6-8A70-9F97180E7E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436-8C80-4CAB-8054-7EB99CAE1DA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7A15-6899-48A6-8A70-9F97180E7E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436-8C80-4CAB-8054-7EB99CAE1DA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7A15-6899-48A6-8A70-9F97180E7E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436-8C80-4CAB-8054-7EB99CAE1DA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7A15-6899-48A6-8A70-9F97180E7E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436-8C80-4CAB-8054-7EB99CAE1DA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7A15-6899-48A6-8A70-9F97180E7E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9E436-8C80-4CAB-8054-7EB99CAE1DA1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77A15-6899-48A6-8A70-9F97180E7E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92" y="1201316"/>
            <a:ext cx="5083196" cy="3096344"/>
          </a:xfrm>
          <a:prstGeom prst="rect">
            <a:avLst/>
          </a:prstGeom>
        </p:spPr>
      </p:pic>
      <p:sp>
        <p:nvSpPr>
          <p:cNvPr id="272" name="矩形 271"/>
          <p:cNvSpPr/>
          <p:nvPr/>
        </p:nvSpPr>
        <p:spPr>
          <a:xfrm>
            <a:off x="4680520" y="1669368"/>
            <a:ext cx="4499992" cy="21602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TextBox 275"/>
          <p:cNvSpPr txBox="1"/>
          <p:nvPr/>
        </p:nvSpPr>
        <p:spPr>
          <a:xfrm>
            <a:off x="4283968" y="1993404"/>
            <a:ext cx="5357818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zh-CN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数据中医</a:t>
            </a:r>
            <a:endParaRPr lang="en-US" altLang="zh-CN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5500"/>
              </a:lnSpc>
            </a:pP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研讨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88224" y="395664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探索中医数字</a:t>
            </a:r>
            <a:r>
              <a:rPr lang="zh-CN" altLang="zh-CN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</a:t>
            </a:r>
            <a:endParaRPr lang="zh-CN" altLang="zh-CN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779567" y="1993404"/>
            <a:ext cx="2896889" cy="2016224"/>
          </a:xfrm>
          <a:prstGeom prst="rect">
            <a:avLst/>
          </a:prstGeom>
          <a:noFill/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25732" y="1993404"/>
            <a:ext cx="2914825" cy="201622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1"/>
          <p:cNvSpPr>
            <a:spLocks noChangeArrowheads="1"/>
          </p:cNvSpPr>
          <p:nvPr/>
        </p:nvSpPr>
        <p:spPr bwMode="auto">
          <a:xfrm>
            <a:off x="1675893" y="2315172"/>
            <a:ext cx="971603" cy="1119645"/>
          </a:xfrm>
          <a:custGeom>
            <a:avLst/>
            <a:gdLst>
              <a:gd name="T0" fmla="*/ 13311 w 13312"/>
              <a:gd name="T1" fmla="*/ 11531 h 15376"/>
              <a:gd name="T2" fmla="*/ 6656 w 13312"/>
              <a:gd name="T3" fmla="*/ 15375 h 15376"/>
              <a:gd name="T4" fmla="*/ 0 w 13312"/>
              <a:gd name="T5" fmla="*/ 11531 h 15376"/>
              <a:gd name="T6" fmla="*/ 0 w 13312"/>
              <a:gd name="T7" fmla="*/ 3844 h 15376"/>
              <a:gd name="T8" fmla="*/ 6656 w 13312"/>
              <a:gd name="T9" fmla="*/ 0 h 15376"/>
              <a:gd name="T10" fmla="*/ 13311 w 13312"/>
              <a:gd name="T11" fmla="*/ 3844 h 15376"/>
              <a:gd name="T12" fmla="*/ 13311 w 13312"/>
              <a:gd name="T13" fmla="*/ 11531 h 15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12" h="15376">
                <a:moveTo>
                  <a:pt x="13311" y="11531"/>
                </a:moveTo>
                <a:lnTo>
                  <a:pt x="6656" y="15375"/>
                </a:lnTo>
                <a:lnTo>
                  <a:pt x="0" y="11531"/>
                </a:lnTo>
                <a:lnTo>
                  <a:pt x="0" y="3844"/>
                </a:lnTo>
                <a:lnTo>
                  <a:pt x="6656" y="0"/>
                </a:lnTo>
                <a:lnTo>
                  <a:pt x="13311" y="3844"/>
                </a:lnTo>
                <a:lnTo>
                  <a:pt x="13311" y="11531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"/>
          <p:cNvSpPr>
            <a:spLocks noChangeArrowheads="1"/>
          </p:cNvSpPr>
          <p:nvPr/>
        </p:nvSpPr>
        <p:spPr bwMode="auto">
          <a:xfrm>
            <a:off x="5328589" y="2351734"/>
            <a:ext cx="971603" cy="1119645"/>
          </a:xfrm>
          <a:custGeom>
            <a:avLst/>
            <a:gdLst>
              <a:gd name="T0" fmla="*/ 13311 w 13312"/>
              <a:gd name="T1" fmla="*/ 11531 h 15376"/>
              <a:gd name="T2" fmla="*/ 6656 w 13312"/>
              <a:gd name="T3" fmla="*/ 15375 h 15376"/>
              <a:gd name="T4" fmla="*/ 0 w 13312"/>
              <a:gd name="T5" fmla="*/ 11531 h 15376"/>
              <a:gd name="T6" fmla="*/ 0 w 13312"/>
              <a:gd name="T7" fmla="*/ 3844 h 15376"/>
              <a:gd name="T8" fmla="*/ 6656 w 13312"/>
              <a:gd name="T9" fmla="*/ 0 h 15376"/>
              <a:gd name="T10" fmla="*/ 13311 w 13312"/>
              <a:gd name="T11" fmla="*/ 3844 h 15376"/>
              <a:gd name="T12" fmla="*/ 13311 w 13312"/>
              <a:gd name="T13" fmla="*/ 11531 h 15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12" h="15376">
                <a:moveTo>
                  <a:pt x="13311" y="11531"/>
                </a:moveTo>
                <a:lnTo>
                  <a:pt x="6656" y="15375"/>
                </a:lnTo>
                <a:lnTo>
                  <a:pt x="0" y="11531"/>
                </a:lnTo>
                <a:lnTo>
                  <a:pt x="0" y="3844"/>
                </a:lnTo>
                <a:lnTo>
                  <a:pt x="6656" y="0"/>
                </a:lnTo>
                <a:lnTo>
                  <a:pt x="13311" y="3844"/>
                </a:lnTo>
                <a:lnTo>
                  <a:pt x="13311" y="11531"/>
                </a:lnTo>
              </a:path>
            </a:pathLst>
          </a:custGeom>
          <a:solidFill>
            <a:srgbClr val="F79646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18151" y="2158032"/>
            <a:ext cx="271043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场地</a:t>
            </a:r>
            <a:endParaRPr lang="en-US" altLang="zh-CN" sz="1400" b="1" dirty="0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</a:t>
            </a:r>
            <a:r>
              <a:rPr lang="zh-CN" altLang="zh-CN" sz="1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病人</a:t>
            </a:r>
            <a:r>
              <a:rPr lang="zh-CN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</a:t>
            </a:r>
            <a:endParaRPr lang="en-US" altLang="zh-CN" sz="1400" b="1" dirty="0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医学</a:t>
            </a:r>
            <a:r>
              <a:rPr lang="zh-CN" altLang="zh-CN" sz="1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临床场地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</a:t>
            </a:r>
            <a:endParaRPr lang="en-US" altLang="zh-CN" sz="1400" b="1" dirty="0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OTC</a:t>
            </a:r>
            <a:r>
              <a:rPr lang="zh-CN" altLang="en-US" sz="14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，中成药，口碑医师</a:t>
            </a:r>
            <a:endParaRPr lang="zh-CN" altLang="zh-CN" sz="14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6216" y="2319251"/>
            <a:ext cx="244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b="1" dirty="0">
                <a:solidFill>
                  <a:schemeClr val="accent6">
                    <a:lumMod val="50000"/>
                  </a:schemeClr>
                </a:solidFill>
              </a:rPr>
              <a:t>提供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 IT </a:t>
            </a:r>
            <a:r>
              <a:rPr lang="zh-CN" altLang="zh-CN" b="1" dirty="0">
                <a:solidFill>
                  <a:schemeClr val="accent6">
                    <a:lumMod val="50000"/>
                  </a:schemeClr>
                </a:solidFill>
              </a:rPr>
              <a:t>人才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b="1" dirty="0">
                <a:solidFill>
                  <a:schemeClr val="accent6">
                    <a:lumMod val="50000"/>
                  </a:schemeClr>
                </a:solidFill>
              </a:rPr>
              <a:t>设备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b="1" dirty="0">
                <a:solidFill>
                  <a:schemeClr val="accent6">
                    <a:lumMod val="50000"/>
                  </a:schemeClr>
                </a:solidFill>
              </a:rPr>
              <a:t>互联网</a:t>
            </a:r>
            <a:r>
              <a:rPr lang="zh-CN" altLang="zh-CN" b="1" dirty="0" smtClean="0">
                <a:solidFill>
                  <a:schemeClr val="accent6">
                    <a:lumMod val="50000"/>
                  </a:schemeClr>
                </a:solidFill>
              </a:rPr>
              <a:t>软件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及运营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b="1" dirty="0">
                <a:solidFill>
                  <a:schemeClr val="accent6">
                    <a:lumMod val="50000"/>
                  </a:schemeClr>
                </a:solidFill>
              </a:rPr>
              <a:t>运营研发资金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6736" y="2676465"/>
            <a:ext cx="81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甲方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98911" y="2683411"/>
            <a:ext cx="809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乙方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57"/>
          <p:cNvSpPr txBox="1">
            <a:spLocks noChangeArrowheads="1"/>
          </p:cNvSpPr>
          <p:nvPr/>
        </p:nvSpPr>
        <p:spPr bwMode="auto">
          <a:xfrm>
            <a:off x="323850" y="209004"/>
            <a:ext cx="121058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合作模式</a:t>
            </a:r>
            <a:endParaRPr lang="zh-CN" altLang="zh-CN" sz="20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59"/>
          <p:cNvGrpSpPr/>
          <p:nvPr/>
        </p:nvGrpSpPr>
        <p:grpSpPr bwMode="auto">
          <a:xfrm>
            <a:off x="0" y="193204"/>
            <a:ext cx="323850" cy="431800"/>
            <a:chOff x="0" y="0"/>
            <a:chExt cx="204" cy="318"/>
          </a:xfrm>
        </p:grpSpPr>
        <p:sp>
          <p:nvSpPr>
            <p:cNvPr id="17" name="Rectangle 60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8" name="Rectangle 61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19" name="Rectangle 61"/>
          <p:cNvSpPr>
            <a:spLocks noChangeArrowheads="1"/>
          </p:cNvSpPr>
          <p:nvPr/>
        </p:nvSpPr>
        <p:spPr bwMode="auto">
          <a:xfrm flipV="1">
            <a:off x="-2" y="616703"/>
            <a:ext cx="9144000" cy="36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grpSp>
        <p:nvGrpSpPr>
          <p:cNvPr id="20" name="组合 19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240507" y="2576740"/>
            <a:ext cx="1235149" cy="2554883"/>
            <a:chOff x="1661530" y="2290205"/>
            <a:chExt cx="1924050" cy="3979863"/>
          </a:xfrm>
          <a:solidFill>
            <a:srgbClr val="75CF2C"/>
          </a:solidFill>
        </p:grpSpPr>
        <p:sp>
          <p:nvSpPr>
            <p:cNvPr id="21" name="Freeform 47"/>
            <p:cNvSpPr/>
            <p:nvPr/>
          </p:nvSpPr>
          <p:spPr bwMode="auto">
            <a:xfrm flipH="1">
              <a:off x="1661530" y="2290205"/>
              <a:ext cx="1924050" cy="3979863"/>
            </a:xfrm>
            <a:custGeom>
              <a:avLst/>
              <a:gdLst>
                <a:gd name="T0" fmla="*/ 450 w 450"/>
                <a:gd name="T1" fmla="*/ 409 h 931"/>
                <a:gd name="T2" fmla="*/ 450 w 450"/>
                <a:gd name="T3" fmla="*/ 562 h 931"/>
                <a:gd name="T4" fmla="*/ 410 w 450"/>
                <a:gd name="T5" fmla="*/ 562 h 931"/>
                <a:gd name="T6" fmla="*/ 400 w 450"/>
                <a:gd name="T7" fmla="*/ 419 h 931"/>
                <a:gd name="T8" fmla="*/ 341 w 450"/>
                <a:gd name="T9" fmla="*/ 292 h 931"/>
                <a:gd name="T10" fmla="*/ 336 w 450"/>
                <a:gd name="T11" fmla="*/ 526 h 931"/>
                <a:gd name="T12" fmla="*/ 374 w 450"/>
                <a:gd name="T13" fmla="*/ 931 h 931"/>
                <a:gd name="T14" fmla="*/ 324 w 450"/>
                <a:gd name="T15" fmla="*/ 931 h 931"/>
                <a:gd name="T16" fmla="*/ 262 w 450"/>
                <a:gd name="T17" fmla="*/ 511 h 931"/>
                <a:gd name="T18" fmla="*/ 238 w 450"/>
                <a:gd name="T19" fmla="*/ 511 h 931"/>
                <a:gd name="T20" fmla="*/ 215 w 450"/>
                <a:gd name="T21" fmla="*/ 931 h 931"/>
                <a:gd name="T22" fmla="*/ 165 w 450"/>
                <a:gd name="T23" fmla="*/ 931 h 931"/>
                <a:gd name="T24" fmla="*/ 165 w 450"/>
                <a:gd name="T25" fmla="*/ 423 h 931"/>
                <a:gd name="T26" fmla="*/ 188 w 450"/>
                <a:gd name="T27" fmla="*/ 285 h 931"/>
                <a:gd name="T28" fmla="*/ 31 w 450"/>
                <a:gd name="T29" fmla="*/ 114 h 931"/>
                <a:gd name="T30" fmla="*/ 0 w 450"/>
                <a:gd name="T31" fmla="*/ 16 h 931"/>
                <a:gd name="T32" fmla="*/ 44 w 450"/>
                <a:gd name="T33" fmla="*/ 0 h 931"/>
                <a:gd name="T34" fmla="*/ 179 w 450"/>
                <a:gd name="T35" fmla="*/ 197 h 931"/>
                <a:gd name="T36" fmla="*/ 225 w 450"/>
                <a:gd name="T37" fmla="*/ 197 h 931"/>
                <a:gd name="T38" fmla="*/ 255 w 450"/>
                <a:gd name="T39" fmla="*/ 240 h 931"/>
                <a:gd name="T40" fmla="*/ 200 w 450"/>
                <a:gd name="T41" fmla="*/ 411 h 931"/>
                <a:gd name="T42" fmla="*/ 225 w 450"/>
                <a:gd name="T43" fmla="*/ 450 h 931"/>
                <a:gd name="T44" fmla="*/ 266 w 450"/>
                <a:gd name="T45" fmla="*/ 416 h 931"/>
                <a:gd name="T46" fmla="*/ 255 w 450"/>
                <a:gd name="T47" fmla="*/ 240 h 931"/>
                <a:gd name="T48" fmla="*/ 307 w 450"/>
                <a:gd name="T49" fmla="*/ 195 h 931"/>
                <a:gd name="T50" fmla="*/ 400 w 450"/>
                <a:gd name="T51" fmla="*/ 257 h 931"/>
                <a:gd name="T52" fmla="*/ 450 w 450"/>
                <a:gd name="T53" fmla="*/ 409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0" h="931">
                  <a:moveTo>
                    <a:pt x="450" y="409"/>
                  </a:moveTo>
                  <a:cubicBezTo>
                    <a:pt x="450" y="562"/>
                    <a:pt x="450" y="562"/>
                    <a:pt x="450" y="562"/>
                  </a:cubicBezTo>
                  <a:cubicBezTo>
                    <a:pt x="410" y="562"/>
                    <a:pt x="410" y="562"/>
                    <a:pt x="410" y="562"/>
                  </a:cubicBezTo>
                  <a:cubicBezTo>
                    <a:pt x="400" y="419"/>
                    <a:pt x="400" y="419"/>
                    <a:pt x="400" y="419"/>
                  </a:cubicBezTo>
                  <a:cubicBezTo>
                    <a:pt x="341" y="292"/>
                    <a:pt x="341" y="292"/>
                    <a:pt x="341" y="292"/>
                  </a:cubicBezTo>
                  <a:cubicBezTo>
                    <a:pt x="341" y="292"/>
                    <a:pt x="319" y="381"/>
                    <a:pt x="336" y="526"/>
                  </a:cubicBezTo>
                  <a:cubicBezTo>
                    <a:pt x="353" y="671"/>
                    <a:pt x="374" y="931"/>
                    <a:pt x="374" y="931"/>
                  </a:cubicBezTo>
                  <a:cubicBezTo>
                    <a:pt x="324" y="931"/>
                    <a:pt x="324" y="931"/>
                    <a:pt x="324" y="931"/>
                  </a:cubicBezTo>
                  <a:cubicBezTo>
                    <a:pt x="262" y="511"/>
                    <a:pt x="262" y="511"/>
                    <a:pt x="262" y="511"/>
                  </a:cubicBezTo>
                  <a:cubicBezTo>
                    <a:pt x="238" y="511"/>
                    <a:pt x="238" y="511"/>
                    <a:pt x="238" y="511"/>
                  </a:cubicBezTo>
                  <a:cubicBezTo>
                    <a:pt x="215" y="931"/>
                    <a:pt x="215" y="931"/>
                    <a:pt x="215" y="931"/>
                  </a:cubicBezTo>
                  <a:cubicBezTo>
                    <a:pt x="165" y="931"/>
                    <a:pt x="165" y="931"/>
                    <a:pt x="165" y="931"/>
                  </a:cubicBezTo>
                  <a:cubicBezTo>
                    <a:pt x="165" y="931"/>
                    <a:pt x="141" y="562"/>
                    <a:pt x="165" y="423"/>
                  </a:cubicBezTo>
                  <a:cubicBezTo>
                    <a:pt x="188" y="285"/>
                    <a:pt x="188" y="285"/>
                    <a:pt x="188" y="285"/>
                  </a:cubicBezTo>
                  <a:cubicBezTo>
                    <a:pt x="188" y="285"/>
                    <a:pt x="62" y="211"/>
                    <a:pt x="31" y="1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10" y="197"/>
                    <a:pt x="179" y="197"/>
                  </a:cubicBezTo>
                  <a:cubicBezTo>
                    <a:pt x="197" y="197"/>
                    <a:pt x="212" y="197"/>
                    <a:pt x="225" y="197"/>
                  </a:cubicBezTo>
                  <a:cubicBezTo>
                    <a:pt x="225" y="197"/>
                    <a:pt x="224" y="242"/>
                    <a:pt x="255" y="240"/>
                  </a:cubicBezTo>
                  <a:cubicBezTo>
                    <a:pt x="200" y="411"/>
                    <a:pt x="200" y="411"/>
                    <a:pt x="200" y="411"/>
                  </a:cubicBezTo>
                  <a:cubicBezTo>
                    <a:pt x="225" y="450"/>
                    <a:pt x="225" y="450"/>
                    <a:pt x="225" y="450"/>
                  </a:cubicBezTo>
                  <a:cubicBezTo>
                    <a:pt x="266" y="416"/>
                    <a:pt x="266" y="416"/>
                    <a:pt x="266" y="416"/>
                  </a:cubicBezTo>
                  <a:cubicBezTo>
                    <a:pt x="255" y="240"/>
                    <a:pt x="255" y="240"/>
                    <a:pt x="255" y="240"/>
                  </a:cubicBezTo>
                  <a:cubicBezTo>
                    <a:pt x="286" y="238"/>
                    <a:pt x="307" y="195"/>
                    <a:pt x="307" y="195"/>
                  </a:cubicBezTo>
                  <a:cubicBezTo>
                    <a:pt x="338" y="197"/>
                    <a:pt x="385" y="209"/>
                    <a:pt x="400" y="257"/>
                  </a:cubicBezTo>
                  <a:cubicBezTo>
                    <a:pt x="424" y="331"/>
                    <a:pt x="450" y="409"/>
                    <a:pt x="450" y="409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Oval 48"/>
            <p:cNvSpPr>
              <a:spLocks noChangeArrowheads="1"/>
            </p:cNvSpPr>
            <p:nvPr/>
          </p:nvSpPr>
          <p:spPr bwMode="auto">
            <a:xfrm>
              <a:off x="2082090" y="2290205"/>
              <a:ext cx="804863" cy="80327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49"/>
            <p:cNvSpPr/>
            <p:nvPr/>
          </p:nvSpPr>
          <p:spPr bwMode="auto">
            <a:xfrm flipH="1">
              <a:off x="2484522" y="3317315"/>
              <a:ext cx="280988" cy="896939"/>
            </a:xfrm>
            <a:custGeom>
              <a:avLst/>
              <a:gdLst>
                <a:gd name="T0" fmla="*/ 148 w 177"/>
                <a:gd name="T1" fmla="*/ 0 h 565"/>
                <a:gd name="T2" fmla="*/ 177 w 177"/>
                <a:gd name="T3" fmla="*/ 473 h 565"/>
                <a:gd name="T4" fmla="*/ 67 w 177"/>
                <a:gd name="T5" fmla="*/ 565 h 565"/>
                <a:gd name="T6" fmla="*/ 0 w 177"/>
                <a:gd name="T7" fmla="*/ 460 h 565"/>
                <a:gd name="T8" fmla="*/ 148 w 177"/>
                <a:gd name="T9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565">
                  <a:moveTo>
                    <a:pt x="148" y="0"/>
                  </a:moveTo>
                  <a:lnTo>
                    <a:pt x="177" y="473"/>
                  </a:lnTo>
                  <a:lnTo>
                    <a:pt x="67" y="565"/>
                  </a:lnTo>
                  <a:lnTo>
                    <a:pt x="0" y="46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5EA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标注 22"/>
          <p:cNvSpPr/>
          <p:nvPr/>
        </p:nvSpPr>
        <p:spPr>
          <a:xfrm>
            <a:off x="2964210" y="1618883"/>
            <a:ext cx="2952328" cy="3686889"/>
          </a:xfrm>
          <a:prstGeom prst="wedgeRectCallout">
            <a:avLst>
              <a:gd name="adj1" fmla="val -69872"/>
              <a:gd name="adj2" fmla="val -22604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 Box 57"/>
          <p:cNvSpPr txBox="1">
            <a:spLocks noChangeArrowheads="1"/>
          </p:cNvSpPr>
          <p:nvPr/>
        </p:nvSpPr>
        <p:spPr bwMode="auto">
          <a:xfrm>
            <a:off x="323850" y="209004"/>
            <a:ext cx="1198880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导流入口</a:t>
            </a:r>
            <a:endParaRPr lang="zh-CN" altLang="zh-CN" sz="20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59"/>
          <p:cNvGrpSpPr/>
          <p:nvPr/>
        </p:nvGrpSpPr>
        <p:grpSpPr bwMode="auto">
          <a:xfrm>
            <a:off x="0" y="193204"/>
            <a:ext cx="323850" cy="431800"/>
            <a:chOff x="0" y="0"/>
            <a:chExt cx="204" cy="318"/>
          </a:xfrm>
        </p:grpSpPr>
        <p:sp>
          <p:nvSpPr>
            <p:cNvPr id="9" name="Rectangle 60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0" name="Rectangle 61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11" name="Rectangle 61"/>
          <p:cNvSpPr>
            <a:spLocks noChangeArrowheads="1"/>
          </p:cNvSpPr>
          <p:nvPr/>
        </p:nvSpPr>
        <p:spPr bwMode="auto">
          <a:xfrm flipV="1">
            <a:off x="-2" y="616703"/>
            <a:ext cx="9144000" cy="36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37846"/>
            <a:ext cx="1755765" cy="307989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/>
          <a:srcRect b="36490"/>
          <a:stretch>
            <a:fillRect/>
          </a:stretch>
        </p:blipFill>
        <p:spPr>
          <a:xfrm>
            <a:off x="3131840" y="1728978"/>
            <a:ext cx="2039833" cy="34301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/>
          <a:srcRect b="39247"/>
          <a:stretch>
            <a:fillRect/>
          </a:stretch>
        </p:blipFill>
        <p:spPr>
          <a:xfrm>
            <a:off x="3734567" y="2006587"/>
            <a:ext cx="2020388" cy="285572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5"/>
          <a:srcRect b="25874"/>
          <a:stretch>
            <a:fillRect/>
          </a:stretch>
        </p:blipFill>
        <p:spPr>
          <a:xfrm>
            <a:off x="6588224" y="2004814"/>
            <a:ext cx="2160240" cy="2940918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20" y="1440160"/>
            <a:ext cx="2002532" cy="4111311"/>
          </a:xfrm>
          <a:prstGeom prst="rect">
            <a:avLst/>
          </a:prstGeom>
        </p:spPr>
      </p:pic>
      <p:sp>
        <p:nvSpPr>
          <p:cNvPr id="24" name="燕尾形 23"/>
          <p:cNvSpPr/>
          <p:nvPr/>
        </p:nvSpPr>
        <p:spPr>
          <a:xfrm>
            <a:off x="6084168" y="3286477"/>
            <a:ext cx="144016" cy="36004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/>
        </p:nvSpPr>
        <p:spPr>
          <a:xfrm>
            <a:off x="6236568" y="3286477"/>
            <a:ext cx="144016" cy="36004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1"/>
          <p:cNvSpPr txBox="1"/>
          <p:nvPr/>
        </p:nvSpPr>
        <p:spPr>
          <a:xfrm>
            <a:off x="2031037" y="813691"/>
            <a:ext cx="5427449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大互动模块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0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OTC 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中医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馆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7"/>
          <p:cNvSpPr txBox="1">
            <a:spLocks noChangeArrowheads="1"/>
          </p:cNvSpPr>
          <p:nvPr/>
        </p:nvSpPr>
        <p:spPr bwMode="auto">
          <a:xfrm>
            <a:off x="323850" y="209004"/>
            <a:ext cx="1980029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20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2000" b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（一）</a:t>
            </a:r>
            <a:endParaRPr lang="zh-CN" altLang="zh-CN" sz="20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59"/>
          <p:cNvGrpSpPr/>
          <p:nvPr/>
        </p:nvGrpSpPr>
        <p:grpSpPr bwMode="auto">
          <a:xfrm>
            <a:off x="0" y="193204"/>
            <a:ext cx="323850" cy="431800"/>
            <a:chOff x="0" y="0"/>
            <a:chExt cx="204" cy="318"/>
          </a:xfrm>
        </p:grpSpPr>
        <p:sp>
          <p:nvSpPr>
            <p:cNvPr id="5" name="Rectangle 60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6" name="Rectangle 61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7" name="Rectangle 61"/>
          <p:cNvSpPr>
            <a:spLocks noChangeArrowheads="1"/>
          </p:cNvSpPr>
          <p:nvPr/>
        </p:nvSpPr>
        <p:spPr bwMode="auto">
          <a:xfrm flipV="1">
            <a:off x="-2" y="616703"/>
            <a:ext cx="9144000" cy="36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467544" y="1993404"/>
            <a:ext cx="1722326" cy="2646688"/>
            <a:chOff x="719417" y="924080"/>
            <a:chExt cx="2177519" cy="3346179"/>
          </a:xfrm>
          <a:solidFill>
            <a:schemeClr val="accent6">
              <a:lumMod val="75000"/>
            </a:schemeClr>
          </a:solidFill>
        </p:grpSpPr>
        <p:grpSp>
          <p:nvGrpSpPr>
            <p:cNvPr id="37" name="Group 14"/>
            <p:cNvGrpSpPr/>
            <p:nvPr/>
          </p:nvGrpSpPr>
          <p:grpSpPr bwMode="auto">
            <a:xfrm flipH="1">
              <a:off x="719417" y="1320154"/>
              <a:ext cx="1517119" cy="2950105"/>
              <a:chOff x="6476" y="614"/>
              <a:chExt cx="559" cy="1087"/>
            </a:xfrm>
            <a:grpFill/>
          </p:grpSpPr>
          <p:sp>
            <p:nvSpPr>
              <p:cNvPr id="44" name="Freeform 10"/>
              <p:cNvSpPr/>
              <p:nvPr/>
            </p:nvSpPr>
            <p:spPr bwMode="auto">
              <a:xfrm flipV="1">
                <a:off x="6727" y="614"/>
                <a:ext cx="272" cy="265"/>
              </a:xfrm>
              <a:custGeom>
                <a:avLst/>
                <a:gdLst>
                  <a:gd name="T0" fmla="*/ 546 w 1187"/>
                  <a:gd name="T1" fmla="*/ 1128 h 1165"/>
                  <a:gd name="T2" fmla="*/ 1159 w 1187"/>
                  <a:gd name="T3" fmla="*/ 626 h 1165"/>
                  <a:gd name="T4" fmla="*/ 767 w 1187"/>
                  <a:gd name="T5" fmla="*/ 43 h 1165"/>
                  <a:gd name="T6" fmla="*/ 308 w 1187"/>
                  <a:gd name="T7" fmla="*/ 105 h 1165"/>
                  <a:gd name="T8" fmla="*/ 68 w 1187"/>
                  <a:gd name="T9" fmla="*/ 715 h 1165"/>
                  <a:gd name="T10" fmla="*/ 546 w 1187"/>
                  <a:gd name="T11" fmla="*/ 1128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7" h="1165">
                    <a:moveTo>
                      <a:pt x="546" y="1128"/>
                    </a:moveTo>
                    <a:cubicBezTo>
                      <a:pt x="843" y="1165"/>
                      <a:pt x="1137" y="923"/>
                      <a:pt x="1159" y="626"/>
                    </a:cubicBezTo>
                    <a:cubicBezTo>
                      <a:pt x="1187" y="371"/>
                      <a:pt x="1012" y="114"/>
                      <a:pt x="767" y="43"/>
                    </a:cubicBezTo>
                    <a:cubicBezTo>
                      <a:pt x="615" y="0"/>
                      <a:pt x="443" y="20"/>
                      <a:pt x="308" y="105"/>
                    </a:cubicBezTo>
                    <a:cubicBezTo>
                      <a:pt x="111" y="230"/>
                      <a:pt x="0" y="487"/>
                      <a:pt x="68" y="715"/>
                    </a:cubicBezTo>
                    <a:cubicBezTo>
                      <a:pt x="121" y="936"/>
                      <a:pt x="323" y="1102"/>
                      <a:pt x="546" y="11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5" name="Freeform 12"/>
              <p:cNvSpPr/>
              <p:nvPr/>
            </p:nvSpPr>
            <p:spPr bwMode="auto">
              <a:xfrm flipV="1">
                <a:off x="6476" y="903"/>
                <a:ext cx="485" cy="798"/>
              </a:xfrm>
              <a:custGeom>
                <a:avLst/>
                <a:gdLst>
                  <a:gd name="T0" fmla="*/ 1539 w 2208"/>
                  <a:gd name="T1" fmla="*/ 3515 h 3515"/>
                  <a:gd name="T2" fmla="*/ 2070 w 2208"/>
                  <a:gd name="T3" fmla="*/ 3487 h 3515"/>
                  <a:gd name="T4" fmla="*/ 2131 w 2208"/>
                  <a:gd name="T5" fmla="*/ 2626 h 3515"/>
                  <a:gd name="T6" fmla="*/ 2123 w 2208"/>
                  <a:gd name="T7" fmla="*/ 1758 h 3515"/>
                  <a:gd name="T8" fmla="*/ 1927 w 2208"/>
                  <a:gd name="T9" fmla="*/ 1030 h 3515"/>
                  <a:gd name="T10" fmla="*/ 2056 w 2208"/>
                  <a:gd name="T11" fmla="*/ 837 h 3515"/>
                  <a:gd name="T12" fmla="*/ 1679 w 2208"/>
                  <a:gd name="T13" fmla="*/ 525 h 3515"/>
                  <a:gd name="T14" fmla="*/ 1545 w 2208"/>
                  <a:gd name="T15" fmla="*/ 821 h 3515"/>
                  <a:gd name="T16" fmla="*/ 1487 w 2208"/>
                  <a:gd name="T17" fmla="*/ 1610 h 3515"/>
                  <a:gd name="T18" fmla="*/ 1072 w 2208"/>
                  <a:gd name="T19" fmla="*/ 976 h 3515"/>
                  <a:gd name="T20" fmla="*/ 1216 w 2208"/>
                  <a:gd name="T21" fmla="*/ 73 h 3515"/>
                  <a:gd name="T22" fmla="*/ 789 w 2208"/>
                  <a:gd name="T23" fmla="*/ 49 h 3515"/>
                  <a:gd name="T24" fmla="*/ 616 w 2208"/>
                  <a:gd name="T25" fmla="*/ 1012 h 3515"/>
                  <a:gd name="T26" fmla="*/ 1152 w 2208"/>
                  <a:gd name="T27" fmla="*/ 1926 h 3515"/>
                  <a:gd name="T28" fmla="*/ 1211 w 2208"/>
                  <a:gd name="T29" fmla="*/ 2413 h 3515"/>
                  <a:gd name="T30" fmla="*/ 842 w 2208"/>
                  <a:gd name="T31" fmla="*/ 2303 h 3515"/>
                  <a:gd name="T32" fmla="*/ 56 w 2208"/>
                  <a:gd name="T33" fmla="*/ 2338 h 3515"/>
                  <a:gd name="T34" fmla="*/ 63 w 2208"/>
                  <a:gd name="T35" fmla="*/ 2756 h 3515"/>
                  <a:gd name="T36" fmla="*/ 680 w 2208"/>
                  <a:gd name="T37" fmla="*/ 2748 h 3515"/>
                  <a:gd name="T38" fmla="*/ 694 w 2208"/>
                  <a:gd name="T39" fmla="*/ 2700 h 3515"/>
                  <a:gd name="T40" fmla="*/ 391 w 2208"/>
                  <a:gd name="T41" fmla="*/ 2370 h 3515"/>
                  <a:gd name="T42" fmla="*/ 789 w 2208"/>
                  <a:gd name="T43" fmla="*/ 2742 h 3515"/>
                  <a:gd name="T44" fmla="*/ 1006 w 2208"/>
                  <a:gd name="T45" fmla="*/ 2733 h 3515"/>
                  <a:gd name="T46" fmla="*/ 1539 w 2208"/>
                  <a:gd name="T47" fmla="*/ 3515 h 3515"/>
                  <a:gd name="connsiteX0" fmla="*/ 6896 w 9724"/>
                  <a:gd name="connsiteY0" fmla="*/ 9952 h 9952"/>
                  <a:gd name="connsiteX1" fmla="*/ 9301 w 9724"/>
                  <a:gd name="connsiteY1" fmla="*/ 9872 h 9952"/>
                  <a:gd name="connsiteX2" fmla="*/ 9577 w 9724"/>
                  <a:gd name="connsiteY2" fmla="*/ 7423 h 9952"/>
                  <a:gd name="connsiteX3" fmla="*/ 9541 w 9724"/>
                  <a:gd name="connsiteY3" fmla="*/ 4953 h 9952"/>
                  <a:gd name="connsiteX4" fmla="*/ 8653 w 9724"/>
                  <a:gd name="connsiteY4" fmla="*/ 2882 h 9952"/>
                  <a:gd name="connsiteX5" fmla="*/ 9238 w 9724"/>
                  <a:gd name="connsiteY5" fmla="*/ 2333 h 9952"/>
                  <a:gd name="connsiteX6" fmla="*/ 7530 w 9724"/>
                  <a:gd name="connsiteY6" fmla="*/ 1446 h 9952"/>
                  <a:gd name="connsiteX7" fmla="*/ 6923 w 9724"/>
                  <a:gd name="connsiteY7" fmla="*/ 2288 h 9952"/>
                  <a:gd name="connsiteX8" fmla="*/ 6661 w 9724"/>
                  <a:gd name="connsiteY8" fmla="*/ 4532 h 9952"/>
                  <a:gd name="connsiteX9" fmla="*/ 4781 w 9724"/>
                  <a:gd name="connsiteY9" fmla="*/ 2729 h 9952"/>
                  <a:gd name="connsiteX10" fmla="*/ 5433 w 9724"/>
                  <a:gd name="connsiteY10" fmla="*/ 160 h 9952"/>
                  <a:gd name="connsiteX11" fmla="*/ 3499 w 9724"/>
                  <a:gd name="connsiteY11" fmla="*/ 91 h 9952"/>
                  <a:gd name="connsiteX12" fmla="*/ 2716 w 9724"/>
                  <a:gd name="connsiteY12" fmla="*/ 2831 h 9952"/>
                  <a:gd name="connsiteX13" fmla="*/ 5143 w 9724"/>
                  <a:gd name="connsiteY13" fmla="*/ 5431 h 9952"/>
                  <a:gd name="connsiteX14" fmla="*/ 5411 w 9724"/>
                  <a:gd name="connsiteY14" fmla="*/ 6817 h 9952"/>
                  <a:gd name="connsiteX15" fmla="*/ 3739 w 9724"/>
                  <a:gd name="connsiteY15" fmla="*/ 6504 h 9952"/>
                  <a:gd name="connsiteX16" fmla="*/ 180 w 9724"/>
                  <a:gd name="connsiteY16" fmla="*/ 6603 h 9952"/>
                  <a:gd name="connsiteX17" fmla="*/ 211 w 9724"/>
                  <a:gd name="connsiteY17" fmla="*/ 7793 h 9952"/>
                  <a:gd name="connsiteX18" fmla="*/ 3006 w 9724"/>
                  <a:gd name="connsiteY18" fmla="*/ 7770 h 9952"/>
                  <a:gd name="connsiteX19" fmla="*/ 3069 w 9724"/>
                  <a:gd name="connsiteY19" fmla="*/ 7633 h 9952"/>
                  <a:gd name="connsiteX20" fmla="*/ 3499 w 9724"/>
                  <a:gd name="connsiteY20" fmla="*/ 7753 h 9952"/>
                  <a:gd name="connsiteX21" fmla="*/ 4482 w 9724"/>
                  <a:gd name="connsiteY21" fmla="*/ 7727 h 9952"/>
                  <a:gd name="connsiteX22" fmla="*/ 6896 w 9724"/>
                  <a:gd name="connsiteY22" fmla="*/ 9952 h 9952"/>
                  <a:gd name="connsiteX0-1" fmla="*/ 7092 w 10000"/>
                  <a:gd name="connsiteY0-2" fmla="*/ 10000 h 10000"/>
                  <a:gd name="connsiteX1-3" fmla="*/ 9565 w 10000"/>
                  <a:gd name="connsiteY1-4" fmla="*/ 9920 h 10000"/>
                  <a:gd name="connsiteX2-5" fmla="*/ 9849 w 10000"/>
                  <a:gd name="connsiteY2-6" fmla="*/ 7459 h 10000"/>
                  <a:gd name="connsiteX3-7" fmla="*/ 9812 w 10000"/>
                  <a:gd name="connsiteY3-8" fmla="*/ 4977 h 10000"/>
                  <a:gd name="connsiteX4-9" fmla="*/ 8899 w 10000"/>
                  <a:gd name="connsiteY4-10" fmla="*/ 2896 h 10000"/>
                  <a:gd name="connsiteX5-11" fmla="*/ 9500 w 10000"/>
                  <a:gd name="connsiteY5-12" fmla="*/ 2344 h 10000"/>
                  <a:gd name="connsiteX6-13" fmla="*/ 7744 w 10000"/>
                  <a:gd name="connsiteY6-14" fmla="*/ 1453 h 10000"/>
                  <a:gd name="connsiteX7-15" fmla="*/ 7119 w 10000"/>
                  <a:gd name="connsiteY7-16" fmla="*/ 2299 h 10000"/>
                  <a:gd name="connsiteX8-17" fmla="*/ 6850 w 10000"/>
                  <a:gd name="connsiteY8-18" fmla="*/ 4554 h 10000"/>
                  <a:gd name="connsiteX9-19" fmla="*/ 4917 w 10000"/>
                  <a:gd name="connsiteY9-20" fmla="*/ 2742 h 10000"/>
                  <a:gd name="connsiteX10-21" fmla="*/ 5587 w 10000"/>
                  <a:gd name="connsiteY10-22" fmla="*/ 161 h 10000"/>
                  <a:gd name="connsiteX11-23" fmla="*/ 3598 w 10000"/>
                  <a:gd name="connsiteY11-24" fmla="*/ 91 h 10000"/>
                  <a:gd name="connsiteX12-25" fmla="*/ 2793 w 10000"/>
                  <a:gd name="connsiteY12-26" fmla="*/ 2845 h 10000"/>
                  <a:gd name="connsiteX13-27" fmla="*/ 5289 w 10000"/>
                  <a:gd name="connsiteY13-28" fmla="*/ 5457 h 10000"/>
                  <a:gd name="connsiteX14-29" fmla="*/ 5565 w 10000"/>
                  <a:gd name="connsiteY14-30" fmla="*/ 6850 h 10000"/>
                  <a:gd name="connsiteX15-31" fmla="*/ 3845 w 10000"/>
                  <a:gd name="connsiteY15-32" fmla="*/ 6535 h 10000"/>
                  <a:gd name="connsiteX16-33" fmla="*/ 185 w 10000"/>
                  <a:gd name="connsiteY16-34" fmla="*/ 6635 h 10000"/>
                  <a:gd name="connsiteX17-35" fmla="*/ 217 w 10000"/>
                  <a:gd name="connsiteY17-36" fmla="*/ 7831 h 10000"/>
                  <a:gd name="connsiteX18-37" fmla="*/ 3091 w 10000"/>
                  <a:gd name="connsiteY18-38" fmla="*/ 7807 h 10000"/>
                  <a:gd name="connsiteX19-39" fmla="*/ 3598 w 10000"/>
                  <a:gd name="connsiteY19-40" fmla="*/ 7790 h 10000"/>
                  <a:gd name="connsiteX20-41" fmla="*/ 4609 w 10000"/>
                  <a:gd name="connsiteY20-42" fmla="*/ 7764 h 10000"/>
                  <a:gd name="connsiteX21-43" fmla="*/ 7092 w 10000"/>
                  <a:gd name="connsiteY21-44" fmla="*/ 10000 h 10000"/>
                  <a:gd name="connsiteX0-45" fmla="*/ 7092 w 10000"/>
                  <a:gd name="connsiteY0-46" fmla="*/ 10000 h 10000"/>
                  <a:gd name="connsiteX1-47" fmla="*/ 9565 w 10000"/>
                  <a:gd name="connsiteY1-48" fmla="*/ 9920 h 10000"/>
                  <a:gd name="connsiteX2-49" fmla="*/ 9849 w 10000"/>
                  <a:gd name="connsiteY2-50" fmla="*/ 7459 h 10000"/>
                  <a:gd name="connsiteX3-51" fmla="*/ 9812 w 10000"/>
                  <a:gd name="connsiteY3-52" fmla="*/ 4977 h 10000"/>
                  <a:gd name="connsiteX4-53" fmla="*/ 8899 w 10000"/>
                  <a:gd name="connsiteY4-54" fmla="*/ 2896 h 10000"/>
                  <a:gd name="connsiteX5-55" fmla="*/ 9500 w 10000"/>
                  <a:gd name="connsiteY5-56" fmla="*/ 2344 h 10000"/>
                  <a:gd name="connsiteX6-57" fmla="*/ 7744 w 10000"/>
                  <a:gd name="connsiteY6-58" fmla="*/ 1453 h 10000"/>
                  <a:gd name="connsiteX7-59" fmla="*/ 7119 w 10000"/>
                  <a:gd name="connsiteY7-60" fmla="*/ 2299 h 10000"/>
                  <a:gd name="connsiteX8-61" fmla="*/ 6850 w 10000"/>
                  <a:gd name="connsiteY8-62" fmla="*/ 4554 h 10000"/>
                  <a:gd name="connsiteX9-63" fmla="*/ 4917 w 10000"/>
                  <a:gd name="connsiteY9-64" fmla="*/ 2742 h 10000"/>
                  <a:gd name="connsiteX10-65" fmla="*/ 5587 w 10000"/>
                  <a:gd name="connsiteY10-66" fmla="*/ 161 h 10000"/>
                  <a:gd name="connsiteX11-67" fmla="*/ 3598 w 10000"/>
                  <a:gd name="connsiteY11-68" fmla="*/ 91 h 10000"/>
                  <a:gd name="connsiteX12-69" fmla="*/ 2793 w 10000"/>
                  <a:gd name="connsiteY12-70" fmla="*/ 2845 h 10000"/>
                  <a:gd name="connsiteX13-71" fmla="*/ 5289 w 10000"/>
                  <a:gd name="connsiteY13-72" fmla="*/ 5457 h 10000"/>
                  <a:gd name="connsiteX14-73" fmla="*/ 5565 w 10000"/>
                  <a:gd name="connsiteY14-74" fmla="*/ 6850 h 10000"/>
                  <a:gd name="connsiteX15-75" fmla="*/ 3845 w 10000"/>
                  <a:gd name="connsiteY15-76" fmla="*/ 6535 h 10000"/>
                  <a:gd name="connsiteX16-77" fmla="*/ 185 w 10000"/>
                  <a:gd name="connsiteY16-78" fmla="*/ 6635 h 10000"/>
                  <a:gd name="connsiteX17-79" fmla="*/ 217 w 10000"/>
                  <a:gd name="connsiteY17-80" fmla="*/ 7831 h 10000"/>
                  <a:gd name="connsiteX18-81" fmla="*/ 3598 w 10000"/>
                  <a:gd name="connsiteY18-82" fmla="*/ 7790 h 10000"/>
                  <a:gd name="connsiteX19-83" fmla="*/ 4609 w 10000"/>
                  <a:gd name="connsiteY19-84" fmla="*/ 7764 h 10000"/>
                  <a:gd name="connsiteX20-85" fmla="*/ 7092 w 10000"/>
                  <a:gd name="connsiteY20-86" fmla="*/ 10000 h 10000"/>
                  <a:gd name="connsiteX0-87" fmla="*/ 6965 w 9873"/>
                  <a:gd name="connsiteY0-88" fmla="*/ 10000 h 10000"/>
                  <a:gd name="connsiteX1-89" fmla="*/ 9438 w 9873"/>
                  <a:gd name="connsiteY1-90" fmla="*/ 9920 h 10000"/>
                  <a:gd name="connsiteX2-91" fmla="*/ 9722 w 9873"/>
                  <a:gd name="connsiteY2-92" fmla="*/ 7459 h 10000"/>
                  <a:gd name="connsiteX3-93" fmla="*/ 9685 w 9873"/>
                  <a:gd name="connsiteY3-94" fmla="*/ 4977 h 10000"/>
                  <a:gd name="connsiteX4-95" fmla="*/ 8772 w 9873"/>
                  <a:gd name="connsiteY4-96" fmla="*/ 2896 h 10000"/>
                  <a:gd name="connsiteX5-97" fmla="*/ 9373 w 9873"/>
                  <a:gd name="connsiteY5-98" fmla="*/ 2344 h 10000"/>
                  <a:gd name="connsiteX6-99" fmla="*/ 7617 w 9873"/>
                  <a:gd name="connsiteY6-100" fmla="*/ 1453 h 10000"/>
                  <a:gd name="connsiteX7-101" fmla="*/ 6992 w 9873"/>
                  <a:gd name="connsiteY7-102" fmla="*/ 2299 h 10000"/>
                  <a:gd name="connsiteX8-103" fmla="*/ 6723 w 9873"/>
                  <a:gd name="connsiteY8-104" fmla="*/ 4554 h 10000"/>
                  <a:gd name="connsiteX9-105" fmla="*/ 4790 w 9873"/>
                  <a:gd name="connsiteY9-106" fmla="*/ 2742 h 10000"/>
                  <a:gd name="connsiteX10-107" fmla="*/ 5460 w 9873"/>
                  <a:gd name="connsiteY10-108" fmla="*/ 161 h 10000"/>
                  <a:gd name="connsiteX11-109" fmla="*/ 3471 w 9873"/>
                  <a:gd name="connsiteY11-110" fmla="*/ 91 h 10000"/>
                  <a:gd name="connsiteX12-111" fmla="*/ 2666 w 9873"/>
                  <a:gd name="connsiteY12-112" fmla="*/ 2845 h 10000"/>
                  <a:gd name="connsiteX13-113" fmla="*/ 5162 w 9873"/>
                  <a:gd name="connsiteY13-114" fmla="*/ 5457 h 10000"/>
                  <a:gd name="connsiteX14-115" fmla="*/ 5438 w 9873"/>
                  <a:gd name="connsiteY14-116" fmla="*/ 6850 h 10000"/>
                  <a:gd name="connsiteX15-117" fmla="*/ 3718 w 9873"/>
                  <a:gd name="connsiteY15-118" fmla="*/ 6535 h 10000"/>
                  <a:gd name="connsiteX16-119" fmla="*/ 58 w 9873"/>
                  <a:gd name="connsiteY16-120" fmla="*/ 6635 h 10000"/>
                  <a:gd name="connsiteX17-121" fmla="*/ 692 w 9873"/>
                  <a:gd name="connsiteY17-122" fmla="*/ 7831 h 10000"/>
                  <a:gd name="connsiteX18-123" fmla="*/ 3471 w 9873"/>
                  <a:gd name="connsiteY18-124" fmla="*/ 7790 h 10000"/>
                  <a:gd name="connsiteX19-125" fmla="*/ 4482 w 9873"/>
                  <a:gd name="connsiteY19-126" fmla="*/ 7764 h 10000"/>
                  <a:gd name="connsiteX20-127" fmla="*/ 6965 w 9873"/>
                  <a:gd name="connsiteY20-128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</a:cxnLst>
                <a:rect l="l" t="t" r="r" b="b"/>
                <a:pathLst>
                  <a:path w="9873" h="10000">
                    <a:moveTo>
                      <a:pt x="6965" y="10000"/>
                    </a:moveTo>
                    <a:cubicBezTo>
                      <a:pt x="7789" y="9963"/>
                      <a:pt x="8613" y="9940"/>
                      <a:pt x="9438" y="9920"/>
                    </a:cubicBezTo>
                    <a:cubicBezTo>
                      <a:pt x="9563" y="9100"/>
                      <a:pt x="9582" y="8276"/>
                      <a:pt x="9722" y="7459"/>
                    </a:cubicBezTo>
                    <a:cubicBezTo>
                      <a:pt x="9731" y="6633"/>
                      <a:pt x="10081" y="5787"/>
                      <a:pt x="9685" y="4977"/>
                    </a:cubicBezTo>
                    <a:cubicBezTo>
                      <a:pt x="9377" y="4286"/>
                      <a:pt x="8869" y="3619"/>
                      <a:pt x="8772" y="2896"/>
                    </a:cubicBezTo>
                    <a:cubicBezTo>
                      <a:pt x="8884" y="2685"/>
                      <a:pt x="9168" y="2524"/>
                      <a:pt x="9373" y="2344"/>
                    </a:cubicBezTo>
                    <a:cubicBezTo>
                      <a:pt x="8744" y="2076"/>
                      <a:pt x="8436" y="1532"/>
                      <a:pt x="7617" y="1453"/>
                    </a:cubicBezTo>
                    <a:cubicBezTo>
                      <a:pt x="7543" y="1767"/>
                      <a:pt x="6946" y="1955"/>
                      <a:pt x="6992" y="2299"/>
                    </a:cubicBezTo>
                    <a:cubicBezTo>
                      <a:pt x="6941" y="3054"/>
                      <a:pt x="6788" y="3799"/>
                      <a:pt x="6723" y="4554"/>
                    </a:cubicBezTo>
                    <a:cubicBezTo>
                      <a:pt x="6052" y="3960"/>
                      <a:pt x="5438" y="3342"/>
                      <a:pt x="4790" y="2742"/>
                    </a:cubicBezTo>
                    <a:cubicBezTo>
                      <a:pt x="5051" y="1884"/>
                      <a:pt x="5200" y="1015"/>
                      <a:pt x="5460" y="161"/>
                    </a:cubicBezTo>
                    <a:cubicBezTo>
                      <a:pt x="4841" y="-28"/>
                      <a:pt x="4123" y="-48"/>
                      <a:pt x="3471" y="91"/>
                    </a:cubicBezTo>
                    <a:cubicBezTo>
                      <a:pt x="3183" y="1007"/>
                      <a:pt x="2950" y="1927"/>
                      <a:pt x="2666" y="2845"/>
                    </a:cubicBezTo>
                    <a:cubicBezTo>
                      <a:pt x="3519" y="3708"/>
                      <a:pt x="4320" y="4591"/>
                      <a:pt x="5162" y="5457"/>
                    </a:cubicBezTo>
                    <a:cubicBezTo>
                      <a:pt x="5661" y="5858"/>
                      <a:pt x="5372" y="6387"/>
                      <a:pt x="5438" y="6850"/>
                    </a:cubicBezTo>
                    <a:cubicBezTo>
                      <a:pt x="4878" y="6727"/>
                      <a:pt x="4342" y="6469"/>
                      <a:pt x="3718" y="6535"/>
                    </a:cubicBezTo>
                    <a:cubicBezTo>
                      <a:pt x="2503" y="6604"/>
                      <a:pt x="1278" y="6618"/>
                      <a:pt x="58" y="6635"/>
                    </a:cubicBezTo>
                    <a:cubicBezTo>
                      <a:pt x="-185" y="7022"/>
                      <a:pt x="399" y="7453"/>
                      <a:pt x="692" y="7831"/>
                    </a:cubicBezTo>
                    <a:cubicBezTo>
                      <a:pt x="1261" y="8023"/>
                      <a:pt x="2739" y="7801"/>
                      <a:pt x="3471" y="7790"/>
                    </a:cubicBezTo>
                    <a:lnTo>
                      <a:pt x="4482" y="7764"/>
                    </a:lnTo>
                    <a:cubicBezTo>
                      <a:pt x="5320" y="8505"/>
                      <a:pt x="6099" y="9272"/>
                      <a:pt x="6965" y="1000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Freeform 13"/>
              <p:cNvSpPr/>
              <p:nvPr/>
            </p:nvSpPr>
            <p:spPr bwMode="auto">
              <a:xfrm flipV="1">
                <a:off x="6854" y="1507"/>
                <a:ext cx="181" cy="193"/>
              </a:xfrm>
              <a:custGeom>
                <a:avLst/>
                <a:gdLst>
                  <a:gd name="T0" fmla="*/ 0 w 774"/>
                  <a:gd name="T1" fmla="*/ 458 h 861"/>
                  <a:gd name="T2" fmla="*/ 327 w 774"/>
                  <a:gd name="T3" fmla="*/ 861 h 861"/>
                  <a:gd name="T4" fmla="*/ 774 w 774"/>
                  <a:gd name="T5" fmla="*/ 229 h 861"/>
                  <a:gd name="T6" fmla="*/ 362 w 774"/>
                  <a:gd name="T7" fmla="*/ 15 h 861"/>
                  <a:gd name="T8" fmla="*/ 30 w 774"/>
                  <a:gd name="T9" fmla="*/ 475 h 861"/>
                  <a:gd name="T10" fmla="*/ 0 w 774"/>
                  <a:gd name="T11" fmla="*/ 458 h 861"/>
                  <a:gd name="connsiteX0" fmla="*/ 0 w 10000"/>
                  <a:gd name="connsiteY0" fmla="*/ 5167 h 9848"/>
                  <a:gd name="connsiteX1" fmla="*/ 4225 w 10000"/>
                  <a:gd name="connsiteY1" fmla="*/ 9848 h 9848"/>
                  <a:gd name="connsiteX2" fmla="*/ 10000 w 10000"/>
                  <a:gd name="connsiteY2" fmla="*/ 2508 h 9848"/>
                  <a:gd name="connsiteX3" fmla="*/ 4677 w 10000"/>
                  <a:gd name="connsiteY3" fmla="*/ 22 h 9848"/>
                  <a:gd name="connsiteX4" fmla="*/ 388 w 10000"/>
                  <a:gd name="connsiteY4" fmla="*/ 5365 h 9848"/>
                  <a:gd name="connsiteX0-1" fmla="*/ 0 w 10000"/>
                  <a:gd name="connsiteY0-2" fmla="*/ 5247 h 10000"/>
                  <a:gd name="connsiteX1-3" fmla="*/ 4225 w 10000"/>
                  <a:gd name="connsiteY1-4" fmla="*/ 10000 h 10000"/>
                  <a:gd name="connsiteX2-5" fmla="*/ 10000 w 10000"/>
                  <a:gd name="connsiteY2-6" fmla="*/ 2547 h 10000"/>
                  <a:gd name="connsiteX3-7" fmla="*/ 4677 w 10000"/>
                  <a:gd name="connsiteY3-8" fmla="*/ 22 h 10000"/>
                  <a:gd name="connsiteX0-9" fmla="*/ 0 w 10226"/>
                  <a:gd name="connsiteY0-10" fmla="*/ 5972 h 10000"/>
                  <a:gd name="connsiteX1-11" fmla="*/ 4451 w 10226"/>
                  <a:gd name="connsiteY1-12" fmla="*/ 10000 h 10000"/>
                  <a:gd name="connsiteX2-13" fmla="*/ 10226 w 10226"/>
                  <a:gd name="connsiteY2-14" fmla="*/ 2547 h 10000"/>
                  <a:gd name="connsiteX3-15" fmla="*/ 4903 w 10226"/>
                  <a:gd name="connsiteY3-16" fmla="*/ 22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0226" h="10000">
                    <a:moveTo>
                      <a:pt x="0" y="5972"/>
                    </a:moveTo>
                    <a:cubicBezTo>
                      <a:pt x="233" y="8189"/>
                      <a:pt x="2952" y="8514"/>
                      <a:pt x="4451" y="10000"/>
                    </a:cubicBezTo>
                    <a:cubicBezTo>
                      <a:pt x="6234" y="7429"/>
                      <a:pt x="8288" y="5023"/>
                      <a:pt x="10226" y="2547"/>
                    </a:cubicBezTo>
                    <a:cubicBezTo>
                      <a:pt x="9192" y="766"/>
                      <a:pt x="7074" y="-154"/>
                      <a:pt x="4903" y="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38" name="圆角矩形 37"/>
            <p:cNvSpPr/>
            <p:nvPr/>
          </p:nvSpPr>
          <p:spPr>
            <a:xfrm>
              <a:off x="1690656" y="1579434"/>
              <a:ext cx="1206280" cy="971055"/>
            </a:xfrm>
            <a:prstGeom prst="roundRect">
              <a:avLst>
                <a:gd name="adj" fmla="val 11077"/>
              </a:avLst>
            </a:prstGeom>
            <a:solidFill>
              <a:srgbClr val="EB93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 rot="1046250">
              <a:off x="1934125" y="995115"/>
              <a:ext cx="783207" cy="630482"/>
            </a:xfrm>
            <a:prstGeom prst="roundRect">
              <a:avLst>
                <a:gd name="adj" fmla="val 1107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0" name="文本框 24"/>
            <p:cNvSpPr txBox="1"/>
            <p:nvPr/>
          </p:nvSpPr>
          <p:spPr>
            <a:xfrm rot="908242">
              <a:off x="1949577" y="924080"/>
              <a:ext cx="752297" cy="739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求</a:t>
              </a:r>
              <a:endPara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1" name="文本框 25"/>
            <p:cNvSpPr txBox="1"/>
            <p:nvPr/>
          </p:nvSpPr>
          <p:spPr>
            <a:xfrm>
              <a:off x="1857654" y="1623709"/>
              <a:ext cx="1002641" cy="894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中医馆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20277632">
              <a:off x="1549765" y="1206059"/>
              <a:ext cx="618564" cy="497944"/>
            </a:xfrm>
            <a:prstGeom prst="roundRect">
              <a:avLst>
                <a:gd name="adj" fmla="val 1107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3" name="文本框 24"/>
            <p:cNvSpPr txBox="1"/>
            <p:nvPr/>
          </p:nvSpPr>
          <p:spPr>
            <a:xfrm rot="20139624">
              <a:off x="1606199" y="1208235"/>
              <a:ext cx="557736" cy="505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需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4" name="Oval 6"/>
          <p:cNvSpPr>
            <a:spLocks noChangeArrowheads="1"/>
          </p:cNvSpPr>
          <p:nvPr/>
        </p:nvSpPr>
        <p:spPr bwMode="auto">
          <a:xfrm>
            <a:off x="6516216" y="2103768"/>
            <a:ext cx="1556361" cy="155636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2" name="Oval 10"/>
          <p:cNvSpPr>
            <a:spLocks noChangeArrowheads="1"/>
          </p:cNvSpPr>
          <p:nvPr/>
        </p:nvSpPr>
        <p:spPr bwMode="auto">
          <a:xfrm>
            <a:off x="3260844" y="2103768"/>
            <a:ext cx="1557458" cy="1556361"/>
          </a:xfrm>
          <a:prstGeom prst="ellipse">
            <a:avLst/>
          </a:prstGeom>
          <a:solidFill>
            <a:srgbClr val="EB933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9" name="Freeform 12"/>
          <p:cNvSpPr/>
          <p:nvPr/>
        </p:nvSpPr>
        <p:spPr bwMode="auto">
          <a:xfrm>
            <a:off x="5384246" y="2622332"/>
            <a:ext cx="583721" cy="583721"/>
          </a:xfrm>
          <a:custGeom>
            <a:avLst/>
            <a:gdLst>
              <a:gd name="T0" fmla="*/ 269 w 653"/>
              <a:gd name="T1" fmla="*/ 653 h 653"/>
              <a:gd name="T2" fmla="*/ 269 w 653"/>
              <a:gd name="T3" fmla="*/ 382 h 653"/>
              <a:gd name="T4" fmla="*/ 0 w 653"/>
              <a:gd name="T5" fmla="*/ 382 h 653"/>
              <a:gd name="T6" fmla="*/ 0 w 653"/>
              <a:gd name="T7" fmla="*/ 269 h 653"/>
              <a:gd name="T8" fmla="*/ 269 w 653"/>
              <a:gd name="T9" fmla="*/ 269 h 653"/>
              <a:gd name="T10" fmla="*/ 269 w 653"/>
              <a:gd name="T11" fmla="*/ 0 h 653"/>
              <a:gd name="T12" fmla="*/ 384 w 653"/>
              <a:gd name="T13" fmla="*/ 0 h 653"/>
              <a:gd name="T14" fmla="*/ 384 w 653"/>
              <a:gd name="T15" fmla="*/ 269 h 653"/>
              <a:gd name="T16" fmla="*/ 653 w 653"/>
              <a:gd name="T17" fmla="*/ 269 h 653"/>
              <a:gd name="T18" fmla="*/ 653 w 653"/>
              <a:gd name="T19" fmla="*/ 382 h 653"/>
              <a:gd name="T20" fmla="*/ 384 w 653"/>
              <a:gd name="T21" fmla="*/ 382 h 653"/>
              <a:gd name="T22" fmla="*/ 384 w 653"/>
              <a:gd name="T23" fmla="*/ 653 h 653"/>
              <a:gd name="T24" fmla="*/ 269 w 653"/>
              <a:gd name="T25" fmla="*/ 65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3" h="653">
                <a:moveTo>
                  <a:pt x="269" y="653"/>
                </a:moveTo>
                <a:lnTo>
                  <a:pt x="269" y="382"/>
                </a:lnTo>
                <a:lnTo>
                  <a:pt x="0" y="382"/>
                </a:lnTo>
                <a:lnTo>
                  <a:pt x="0" y="269"/>
                </a:lnTo>
                <a:lnTo>
                  <a:pt x="269" y="269"/>
                </a:lnTo>
                <a:lnTo>
                  <a:pt x="269" y="0"/>
                </a:lnTo>
                <a:lnTo>
                  <a:pt x="384" y="0"/>
                </a:lnTo>
                <a:lnTo>
                  <a:pt x="384" y="269"/>
                </a:lnTo>
                <a:lnTo>
                  <a:pt x="653" y="269"/>
                </a:lnTo>
                <a:lnTo>
                  <a:pt x="653" y="382"/>
                </a:lnTo>
                <a:lnTo>
                  <a:pt x="384" y="382"/>
                </a:lnTo>
                <a:lnTo>
                  <a:pt x="384" y="653"/>
                </a:lnTo>
                <a:lnTo>
                  <a:pt x="269" y="65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0" name="TextBox 46"/>
          <p:cNvSpPr txBox="1"/>
          <p:nvPr/>
        </p:nvSpPr>
        <p:spPr>
          <a:xfrm>
            <a:off x="2948940" y="3859530"/>
            <a:ext cx="20300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好医生们 </a:t>
            </a:r>
            <a:r>
              <a:rPr lang="en-US" altLang="zh-CN" sz="16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6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患者们</a:t>
            </a:r>
          </a:p>
        </p:txBody>
      </p:sp>
      <p:sp>
        <p:nvSpPr>
          <p:cNvPr id="61" name="TextBox 47"/>
          <p:cNvSpPr txBox="1"/>
          <p:nvPr/>
        </p:nvSpPr>
        <p:spPr>
          <a:xfrm>
            <a:off x="6516216" y="3864569"/>
            <a:ext cx="166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改善</a:t>
            </a:r>
            <a:r>
              <a:rPr lang="zh-CN" altLang="en-US" sz="16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率高的方子</a:t>
            </a:r>
            <a:endParaRPr lang="zh-CN" altLang="en-US" sz="16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Group 7"/>
          <p:cNvGrpSpPr/>
          <p:nvPr/>
        </p:nvGrpSpPr>
        <p:grpSpPr bwMode="auto">
          <a:xfrm>
            <a:off x="7012670" y="2487937"/>
            <a:ext cx="595185" cy="763389"/>
            <a:chOff x="0" y="0"/>
            <a:chExt cx="184" cy="236"/>
          </a:xfrm>
          <a:solidFill>
            <a:schemeClr val="bg1"/>
          </a:solidFill>
        </p:grpSpPr>
        <p:sp>
          <p:nvSpPr>
            <p:cNvPr id="68" name="Freeform 8"/>
            <p:cNvSpPr/>
            <p:nvPr/>
          </p:nvSpPr>
          <p:spPr bwMode="auto">
            <a:xfrm>
              <a:off x="0" y="0"/>
              <a:ext cx="184" cy="236"/>
            </a:xfrm>
            <a:custGeom>
              <a:avLst/>
              <a:gdLst>
                <a:gd name="T0" fmla="*/ 202 w 84"/>
                <a:gd name="T1" fmla="*/ 1023 h 108"/>
                <a:gd name="T2" fmla="*/ 105 w 84"/>
                <a:gd name="T3" fmla="*/ 1023 h 108"/>
                <a:gd name="T4" fmla="*/ 105 w 84"/>
                <a:gd name="T5" fmla="*/ 96 h 108"/>
                <a:gd name="T6" fmla="*/ 830 w 84"/>
                <a:gd name="T7" fmla="*/ 96 h 108"/>
                <a:gd name="T8" fmla="*/ 883 w 84"/>
                <a:gd name="T9" fmla="*/ 52 h 108"/>
                <a:gd name="T10" fmla="*/ 830 w 84"/>
                <a:gd name="T11" fmla="*/ 0 h 108"/>
                <a:gd name="T12" fmla="*/ 53 w 84"/>
                <a:gd name="T13" fmla="*/ 0 h 108"/>
                <a:gd name="T14" fmla="*/ 0 w 84"/>
                <a:gd name="T15" fmla="*/ 52 h 108"/>
                <a:gd name="T16" fmla="*/ 0 w 84"/>
                <a:gd name="T17" fmla="*/ 1075 h 108"/>
                <a:gd name="T18" fmla="*/ 53 w 84"/>
                <a:gd name="T19" fmla="*/ 1128 h 108"/>
                <a:gd name="T20" fmla="*/ 202 w 84"/>
                <a:gd name="T21" fmla="*/ 1128 h 108"/>
                <a:gd name="T22" fmla="*/ 241 w 84"/>
                <a:gd name="T23" fmla="*/ 1075 h 108"/>
                <a:gd name="T24" fmla="*/ 202 w 84"/>
                <a:gd name="T25" fmla="*/ 1023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4" h="108">
                  <a:moveTo>
                    <a:pt x="19" y="98"/>
                  </a:moveTo>
                  <a:cubicBezTo>
                    <a:pt x="10" y="98"/>
                    <a:pt x="10" y="98"/>
                    <a:pt x="10" y="9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2" y="9"/>
                    <a:pt x="84" y="7"/>
                    <a:pt x="84" y="5"/>
                  </a:cubicBezTo>
                  <a:cubicBezTo>
                    <a:pt x="84" y="2"/>
                    <a:pt x="82" y="0"/>
                    <a:pt x="7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6"/>
                    <a:pt x="3" y="108"/>
                    <a:pt x="5" y="108"/>
                  </a:cubicBezTo>
                  <a:cubicBezTo>
                    <a:pt x="19" y="108"/>
                    <a:pt x="19" y="108"/>
                    <a:pt x="19" y="108"/>
                  </a:cubicBezTo>
                  <a:cubicBezTo>
                    <a:pt x="21" y="108"/>
                    <a:pt x="23" y="106"/>
                    <a:pt x="23" y="103"/>
                  </a:cubicBezTo>
                  <a:cubicBezTo>
                    <a:pt x="23" y="100"/>
                    <a:pt x="21" y="98"/>
                    <a:pt x="19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Freeform 9"/>
            <p:cNvSpPr/>
            <p:nvPr/>
          </p:nvSpPr>
          <p:spPr bwMode="auto">
            <a:xfrm>
              <a:off x="116" y="138"/>
              <a:ext cx="68" cy="98"/>
            </a:xfrm>
            <a:custGeom>
              <a:avLst/>
              <a:gdLst>
                <a:gd name="T0" fmla="*/ 274 w 31"/>
                <a:gd name="T1" fmla="*/ 0 h 45"/>
                <a:gd name="T2" fmla="*/ 222 w 31"/>
                <a:gd name="T3" fmla="*/ 52 h 45"/>
                <a:gd name="T4" fmla="*/ 222 w 31"/>
                <a:gd name="T5" fmla="*/ 362 h 45"/>
                <a:gd name="T6" fmla="*/ 44 w 31"/>
                <a:gd name="T7" fmla="*/ 362 h 45"/>
                <a:gd name="T8" fmla="*/ 0 w 31"/>
                <a:gd name="T9" fmla="*/ 412 h 45"/>
                <a:gd name="T10" fmla="*/ 44 w 31"/>
                <a:gd name="T11" fmla="*/ 464 h 45"/>
                <a:gd name="T12" fmla="*/ 274 w 31"/>
                <a:gd name="T13" fmla="*/ 464 h 45"/>
                <a:gd name="T14" fmla="*/ 307 w 31"/>
                <a:gd name="T15" fmla="*/ 446 h 45"/>
                <a:gd name="T16" fmla="*/ 327 w 31"/>
                <a:gd name="T17" fmla="*/ 412 h 45"/>
                <a:gd name="T18" fmla="*/ 327 w 31"/>
                <a:gd name="T19" fmla="*/ 52 h 45"/>
                <a:gd name="T20" fmla="*/ 274 w 31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" h="45">
                  <a:moveTo>
                    <a:pt x="26" y="0"/>
                  </a:moveTo>
                  <a:cubicBezTo>
                    <a:pt x="23" y="0"/>
                    <a:pt x="21" y="2"/>
                    <a:pt x="21" y="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7" y="45"/>
                    <a:pt x="28" y="44"/>
                    <a:pt x="29" y="43"/>
                  </a:cubicBezTo>
                  <a:cubicBezTo>
                    <a:pt x="30" y="42"/>
                    <a:pt x="31" y="41"/>
                    <a:pt x="31" y="4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2"/>
                    <a:pt x="29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Freeform 10"/>
            <p:cNvSpPr>
              <a:spLocks noEditPoints="1"/>
            </p:cNvSpPr>
            <p:nvPr/>
          </p:nvSpPr>
          <p:spPr bwMode="auto">
            <a:xfrm>
              <a:off x="66" y="51"/>
              <a:ext cx="113" cy="163"/>
            </a:xfrm>
            <a:custGeom>
              <a:avLst/>
              <a:gdLst>
                <a:gd name="T0" fmla="*/ 463 w 52"/>
                <a:gd name="T1" fmla="*/ 9 h 75"/>
                <a:gd name="T2" fmla="*/ 411 w 52"/>
                <a:gd name="T3" fmla="*/ 0 h 75"/>
                <a:gd name="T4" fmla="*/ 306 w 52"/>
                <a:gd name="T5" fmla="*/ 52 h 75"/>
                <a:gd name="T6" fmla="*/ 9 w 52"/>
                <a:gd name="T7" fmla="*/ 585 h 75"/>
                <a:gd name="T8" fmla="*/ 0 w 52"/>
                <a:gd name="T9" fmla="*/ 604 h 75"/>
                <a:gd name="T10" fmla="*/ 0 w 52"/>
                <a:gd name="T11" fmla="*/ 728 h 75"/>
                <a:gd name="T12" fmla="*/ 33 w 52"/>
                <a:gd name="T13" fmla="*/ 769 h 75"/>
                <a:gd name="T14" fmla="*/ 52 w 52"/>
                <a:gd name="T15" fmla="*/ 769 h 75"/>
                <a:gd name="T16" fmla="*/ 72 w 52"/>
                <a:gd name="T17" fmla="*/ 769 h 75"/>
                <a:gd name="T18" fmla="*/ 185 w 52"/>
                <a:gd name="T19" fmla="*/ 709 h 75"/>
                <a:gd name="T20" fmla="*/ 193 w 52"/>
                <a:gd name="T21" fmla="*/ 689 h 75"/>
                <a:gd name="T22" fmla="*/ 500 w 52"/>
                <a:gd name="T23" fmla="*/ 165 h 75"/>
                <a:gd name="T24" fmla="*/ 463 w 52"/>
                <a:gd name="T25" fmla="*/ 9 h 75"/>
                <a:gd name="T26" fmla="*/ 419 w 52"/>
                <a:gd name="T27" fmla="*/ 113 h 75"/>
                <a:gd name="T28" fmla="*/ 122 w 52"/>
                <a:gd name="T29" fmla="*/ 637 h 75"/>
                <a:gd name="T30" fmla="*/ 93 w 52"/>
                <a:gd name="T31" fmla="*/ 648 h 75"/>
                <a:gd name="T32" fmla="*/ 93 w 52"/>
                <a:gd name="T33" fmla="*/ 615 h 75"/>
                <a:gd name="T34" fmla="*/ 391 w 52"/>
                <a:gd name="T35" fmla="*/ 104 h 75"/>
                <a:gd name="T36" fmla="*/ 419 w 52"/>
                <a:gd name="T37" fmla="*/ 93 h 75"/>
                <a:gd name="T38" fmla="*/ 419 w 52"/>
                <a:gd name="T39" fmla="*/ 113 h 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2" h="75">
                  <a:moveTo>
                    <a:pt x="45" y="1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36" y="0"/>
                    <a:pt x="32" y="2"/>
                    <a:pt x="30" y="5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0" y="57"/>
                    <a:pt x="0" y="58"/>
                    <a:pt x="0" y="59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2"/>
                    <a:pt x="1" y="74"/>
                    <a:pt x="3" y="75"/>
                  </a:cubicBezTo>
                  <a:cubicBezTo>
                    <a:pt x="3" y="75"/>
                    <a:pt x="4" y="75"/>
                    <a:pt x="5" y="75"/>
                  </a:cubicBezTo>
                  <a:cubicBezTo>
                    <a:pt x="6" y="75"/>
                    <a:pt x="7" y="75"/>
                    <a:pt x="7" y="75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69"/>
                    <a:pt x="19" y="68"/>
                    <a:pt x="19" y="6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2" y="11"/>
                    <a:pt x="50" y="4"/>
                    <a:pt x="45" y="1"/>
                  </a:cubicBezTo>
                  <a:close/>
                  <a:moveTo>
                    <a:pt x="41" y="11"/>
                  </a:moveTo>
                  <a:cubicBezTo>
                    <a:pt x="12" y="62"/>
                    <a:pt x="12" y="62"/>
                    <a:pt x="12" y="62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9"/>
                    <a:pt x="40" y="9"/>
                    <a:pt x="41" y="9"/>
                  </a:cubicBezTo>
                  <a:cubicBezTo>
                    <a:pt x="41" y="10"/>
                    <a:pt x="42" y="11"/>
                    <a:pt x="4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Freeform 11"/>
            <p:cNvSpPr/>
            <p:nvPr/>
          </p:nvSpPr>
          <p:spPr bwMode="auto">
            <a:xfrm>
              <a:off x="35" y="68"/>
              <a:ext cx="70" cy="20"/>
            </a:xfrm>
            <a:custGeom>
              <a:avLst/>
              <a:gdLst>
                <a:gd name="T0" fmla="*/ 335 w 32"/>
                <a:gd name="T1" fmla="*/ 44 h 9"/>
                <a:gd name="T2" fmla="*/ 291 w 32"/>
                <a:gd name="T3" fmla="*/ 0 h 9"/>
                <a:gd name="T4" fmla="*/ 44 w 32"/>
                <a:gd name="T5" fmla="*/ 0 h 9"/>
                <a:gd name="T6" fmla="*/ 0 w 32"/>
                <a:gd name="T7" fmla="*/ 44 h 9"/>
                <a:gd name="T8" fmla="*/ 44 w 32"/>
                <a:gd name="T9" fmla="*/ 98 h 9"/>
                <a:gd name="T10" fmla="*/ 291 w 32"/>
                <a:gd name="T11" fmla="*/ 98 h 9"/>
                <a:gd name="T12" fmla="*/ 335 w 32"/>
                <a:gd name="T13" fmla="*/ 44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" h="9">
                  <a:moveTo>
                    <a:pt x="32" y="4"/>
                  </a:moveTo>
                  <a:cubicBezTo>
                    <a:pt x="32" y="2"/>
                    <a:pt x="30" y="0"/>
                    <a:pt x="2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9"/>
                    <a:pt x="32" y="7"/>
                    <a:pt x="3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" name="Freeform 12"/>
            <p:cNvSpPr/>
            <p:nvPr/>
          </p:nvSpPr>
          <p:spPr bwMode="auto">
            <a:xfrm>
              <a:off x="35" y="107"/>
              <a:ext cx="46" cy="20"/>
            </a:xfrm>
            <a:custGeom>
              <a:avLst/>
              <a:gdLst>
                <a:gd name="T0" fmla="*/ 44 w 21"/>
                <a:gd name="T1" fmla="*/ 0 h 9"/>
                <a:gd name="T2" fmla="*/ 0 w 21"/>
                <a:gd name="T3" fmla="*/ 44 h 9"/>
                <a:gd name="T4" fmla="*/ 44 w 21"/>
                <a:gd name="T5" fmla="*/ 98 h 9"/>
                <a:gd name="T6" fmla="*/ 169 w 21"/>
                <a:gd name="T7" fmla="*/ 98 h 9"/>
                <a:gd name="T8" fmla="*/ 221 w 21"/>
                <a:gd name="T9" fmla="*/ 44 h 9"/>
                <a:gd name="T10" fmla="*/ 169 w 21"/>
                <a:gd name="T11" fmla="*/ 0 h 9"/>
                <a:gd name="T12" fmla="*/ 44 w 21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" h="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9" y="9"/>
                    <a:pt x="21" y="7"/>
                    <a:pt x="21" y="4"/>
                  </a:cubicBezTo>
                  <a:cubicBezTo>
                    <a:pt x="21" y="2"/>
                    <a:pt x="19" y="0"/>
                    <a:pt x="16" y="0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73" name="Freeform 20"/>
          <p:cNvSpPr/>
          <p:nvPr/>
        </p:nvSpPr>
        <p:spPr bwMode="auto">
          <a:xfrm>
            <a:off x="3727830" y="2437341"/>
            <a:ext cx="623485" cy="840590"/>
          </a:xfrm>
          <a:custGeom>
            <a:avLst/>
            <a:gdLst>
              <a:gd name="T0" fmla="*/ 2147483646 w 56"/>
              <a:gd name="T1" fmla="*/ 2147483646 h 76"/>
              <a:gd name="T2" fmla="*/ 2147483646 w 56"/>
              <a:gd name="T3" fmla="*/ 2147483646 h 76"/>
              <a:gd name="T4" fmla="*/ 2147483646 w 56"/>
              <a:gd name="T5" fmla="*/ 2147483646 h 76"/>
              <a:gd name="T6" fmla="*/ 2147483646 w 56"/>
              <a:gd name="T7" fmla="*/ 2147483646 h 76"/>
              <a:gd name="T8" fmla="*/ 2147483646 w 56"/>
              <a:gd name="T9" fmla="*/ 2147483646 h 76"/>
              <a:gd name="T10" fmla="*/ 2147483646 w 56"/>
              <a:gd name="T11" fmla="*/ 2147483646 h 76"/>
              <a:gd name="T12" fmla="*/ 2147483646 w 56"/>
              <a:gd name="T13" fmla="*/ 2147483646 h 76"/>
              <a:gd name="T14" fmla="*/ 2147483646 w 56"/>
              <a:gd name="T15" fmla="*/ 2147483646 h 76"/>
              <a:gd name="T16" fmla="*/ 2147483646 w 56"/>
              <a:gd name="T17" fmla="*/ 2147483646 h 76"/>
              <a:gd name="T18" fmla="*/ 2147483646 w 56"/>
              <a:gd name="T19" fmla="*/ 0 h 76"/>
              <a:gd name="T20" fmla="*/ 2147483646 w 56"/>
              <a:gd name="T21" fmla="*/ 2147483646 h 76"/>
              <a:gd name="T22" fmla="*/ 2147483646 w 56"/>
              <a:gd name="T23" fmla="*/ 2147483646 h 76"/>
              <a:gd name="T24" fmla="*/ 2147483646 w 56"/>
              <a:gd name="T25" fmla="*/ 2147483646 h 76"/>
              <a:gd name="T26" fmla="*/ 2147483646 w 56"/>
              <a:gd name="T27" fmla="*/ 2147483646 h 76"/>
              <a:gd name="T28" fmla="*/ 2147483646 w 56"/>
              <a:gd name="T29" fmla="*/ 2147483646 h 76"/>
              <a:gd name="T30" fmla="*/ 2147483646 w 56"/>
              <a:gd name="T31" fmla="*/ 2147483646 h 76"/>
              <a:gd name="T32" fmla="*/ 2147483646 w 56"/>
              <a:gd name="T33" fmla="*/ 2147483646 h 76"/>
              <a:gd name="T34" fmla="*/ 2147483646 w 56"/>
              <a:gd name="T35" fmla="*/ 2147483646 h 76"/>
              <a:gd name="T36" fmla="*/ 2147483646 w 56"/>
              <a:gd name="T37" fmla="*/ 2147483646 h 76"/>
              <a:gd name="T38" fmla="*/ 2147483646 w 56"/>
              <a:gd name="T39" fmla="*/ 2147483646 h 76"/>
              <a:gd name="T40" fmla="*/ 2147483646 w 56"/>
              <a:gd name="T41" fmla="*/ 2147483646 h 76"/>
              <a:gd name="T42" fmla="*/ 2147483646 w 56"/>
              <a:gd name="T43" fmla="*/ 2147483646 h 76"/>
              <a:gd name="T44" fmla="*/ 2147483646 w 56"/>
              <a:gd name="T45" fmla="*/ 2147483646 h 76"/>
              <a:gd name="T46" fmla="*/ 2147483646 w 56"/>
              <a:gd name="T47" fmla="*/ 2147483646 h 76"/>
              <a:gd name="T48" fmla="*/ 2147483646 w 56"/>
              <a:gd name="T49" fmla="*/ 2147483646 h 76"/>
              <a:gd name="T50" fmla="*/ 2147483646 w 56"/>
              <a:gd name="T51" fmla="*/ 2147483646 h 76"/>
              <a:gd name="T52" fmla="*/ 2147483646 w 56"/>
              <a:gd name="T53" fmla="*/ 2147483646 h 7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56" h="76">
                <a:moveTo>
                  <a:pt x="55" y="63"/>
                </a:moveTo>
                <a:cubicBezTo>
                  <a:pt x="54" y="56"/>
                  <a:pt x="39" y="52"/>
                  <a:pt x="35" y="51"/>
                </a:cubicBezTo>
                <a:cubicBezTo>
                  <a:pt x="35" y="45"/>
                  <a:pt x="35" y="45"/>
                  <a:pt x="35" y="45"/>
                </a:cubicBezTo>
                <a:cubicBezTo>
                  <a:pt x="39" y="43"/>
                  <a:pt x="42" y="39"/>
                  <a:pt x="43" y="35"/>
                </a:cubicBezTo>
                <a:cubicBezTo>
                  <a:pt x="45" y="34"/>
                  <a:pt x="47" y="34"/>
                  <a:pt x="47" y="31"/>
                </a:cubicBezTo>
                <a:cubicBezTo>
                  <a:pt x="47" y="31"/>
                  <a:pt x="47" y="31"/>
                  <a:pt x="47" y="30"/>
                </a:cubicBezTo>
                <a:cubicBezTo>
                  <a:pt x="48" y="26"/>
                  <a:pt x="48" y="22"/>
                  <a:pt x="46" y="21"/>
                </a:cubicBezTo>
                <a:cubicBezTo>
                  <a:pt x="46" y="20"/>
                  <a:pt x="45" y="20"/>
                  <a:pt x="44" y="20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7"/>
                  <a:pt x="37" y="0"/>
                  <a:pt x="28" y="0"/>
                </a:cubicBezTo>
                <a:cubicBezTo>
                  <a:pt x="19" y="0"/>
                  <a:pt x="12" y="7"/>
                  <a:pt x="12" y="16"/>
                </a:cubicBezTo>
                <a:cubicBezTo>
                  <a:pt x="12" y="20"/>
                  <a:pt x="12" y="20"/>
                  <a:pt x="12" y="20"/>
                </a:cubicBezTo>
                <a:cubicBezTo>
                  <a:pt x="11" y="20"/>
                  <a:pt x="10" y="20"/>
                  <a:pt x="10" y="21"/>
                </a:cubicBezTo>
                <a:cubicBezTo>
                  <a:pt x="8" y="22"/>
                  <a:pt x="8" y="26"/>
                  <a:pt x="9" y="30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4"/>
                  <a:pt x="11" y="34"/>
                  <a:pt x="13" y="35"/>
                </a:cubicBezTo>
                <a:cubicBezTo>
                  <a:pt x="14" y="39"/>
                  <a:pt x="17" y="43"/>
                  <a:pt x="21" y="45"/>
                </a:cubicBezTo>
                <a:cubicBezTo>
                  <a:pt x="21" y="51"/>
                  <a:pt x="21" y="51"/>
                  <a:pt x="21" y="51"/>
                </a:cubicBezTo>
                <a:cubicBezTo>
                  <a:pt x="17" y="52"/>
                  <a:pt x="2" y="56"/>
                  <a:pt x="1" y="62"/>
                </a:cubicBezTo>
                <a:cubicBezTo>
                  <a:pt x="1" y="63"/>
                  <a:pt x="0" y="65"/>
                  <a:pt x="1" y="70"/>
                </a:cubicBezTo>
                <a:cubicBezTo>
                  <a:pt x="1" y="71"/>
                  <a:pt x="1" y="71"/>
                  <a:pt x="1" y="71"/>
                </a:cubicBezTo>
                <a:cubicBezTo>
                  <a:pt x="2" y="71"/>
                  <a:pt x="2" y="71"/>
                  <a:pt x="2" y="71"/>
                </a:cubicBezTo>
                <a:cubicBezTo>
                  <a:pt x="2" y="71"/>
                  <a:pt x="13" y="76"/>
                  <a:pt x="28" y="76"/>
                </a:cubicBezTo>
                <a:cubicBezTo>
                  <a:pt x="43" y="76"/>
                  <a:pt x="54" y="71"/>
                  <a:pt x="54" y="71"/>
                </a:cubicBezTo>
                <a:cubicBezTo>
                  <a:pt x="55" y="71"/>
                  <a:pt x="55" y="71"/>
                  <a:pt x="55" y="71"/>
                </a:cubicBezTo>
                <a:cubicBezTo>
                  <a:pt x="55" y="70"/>
                  <a:pt x="55" y="70"/>
                  <a:pt x="55" y="70"/>
                </a:cubicBezTo>
                <a:cubicBezTo>
                  <a:pt x="56" y="65"/>
                  <a:pt x="55" y="63"/>
                  <a:pt x="55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4" name="Freeform 20"/>
          <p:cNvSpPr/>
          <p:nvPr/>
        </p:nvSpPr>
        <p:spPr bwMode="auto">
          <a:xfrm>
            <a:off x="4211960" y="2610567"/>
            <a:ext cx="460419" cy="620742"/>
          </a:xfrm>
          <a:custGeom>
            <a:avLst/>
            <a:gdLst>
              <a:gd name="T0" fmla="*/ 2147483646 w 56"/>
              <a:gd name="T1" fmla="*/ 2147483646 h 76"/>
              <a:gd name="T2" fmla="*/ 2147483646 w 56"/>
              <a:gd name="T3" fmla="*/ 2147483646 h 76"/>
              <a:gd name="T4" fmla="*/ 2147483646 w 56"/>
              <a:gd name="T5" fmla="*/ 2147483646 h 76"/>
              <a:gd name="T6" fmla="*/ 2147483646 w 56"/>
              <a:gd name="T7" fmla="*/ 2147483646 h 76"/>
              <a:gd name="T8" fmla="*/ 2147483646 w 56"/>
              <a:gd name="T9" fmla="*/ 2147483646 h 76"/>
              <a:gd name="T10" fmla="*/ 2147483646 w 56"/>
              <a:gd name="T11" fmla="*/ 2147483646 h 76"/>
              <a:gd name="T12" fmla="*/ 2147483646 w 56"/>
              <a:gd name="T13" fmla="*/ 2147483646 h 76"/>
              <a:gd name="T14" fmla="*/ 2147483646 w 56"/>
              <a:gd name="T15" fmla="*/ 2147483646 h 76"/>
              <a:gd name="T16" fmla="*/ 2147483646 w 56"/>
              <a:gd name="T17" fmla="*/ 2147483646 h 76"/>
              <a:gd name="T18" fmla="*/ 2147483646 w 56"/>
              <a:gd name="T19" fmla="*/ 0 h 76"/>
              <a:gd name="T20" fmla="*/ 2147483646 w 56"/>
              <a:gd name="T21" fmla="*/ 2147483646 h 76"/>
              <a:gd name="T22" fmla="*/ 2147483646 w 56"/>
              <a:gd name="T23" fmla="*/ 2147483646 h 76"/>
              <a:gd name="T24" fmla="*/ 2147483646 w 56"/>
              <a:gd name="T25" fmla="*/ 2147483646 h 76"/>
              <a:gd name="T26" fmla="*/ 2147483646 w 56"/>
              <a:gd name="T27" fmla="*/ 2147483646 h 76"/>
              <a:gd name="T28" fmla="*/ 2147483646 w 56"/>
              <a:gd name="T29" fmla="*/ 2147483646 h 76"/>
              <a:gd name="T30" fmla="*/ 2147483646 w 56"/>
              <a:gd name="T31" fmla="*/ 2147483646 h 76"/>
              <a:gd name="T32" fmla="*/ 2147483646 w 56"/>
              <a:gd name="T33" fmla="*/ 2147483646 h 76"/>
              <a:gd name="T34" fmla="*/ 2147483646 w 56"/>
              <a:gd name="T35" fmla="*/ 2147483646 h 76"/>
              <a:gd name="T36" fmla="*/ 2147483646 w 56"/>
              <a:gd name="T37" fmla="*/ 2147483646 h 76"/>
              <a:gd name="T38" fmla="*/ 2147483646 w 56"/>
              <a:gd name="T39" fmla="*/ 2147483646 h 76"/>
              <a:gd name="T40" fmla="*/ 2147483646 w 56"/>
              <a:gd name="T41" fmla="*/ 2147483646 h 76"/>
              <a:gd name="T42" fmla="*/ 2147483646 w 56"/>
              <a:gd name="T43" fmla="*/ 2147483646 h 76"/>
              <a:gd name="T44" fmla="*/ 2147483646 w 56"/>
              <a:gd name="T45" fmla="*/ 2147483646 h 76"/>
              <a:gd name="T46" fmla="*/ 2147483646 w 56"/>
              <a:gd name="T47" fmla="*/ 2147483646 h 76"/>
              <a:gd name="T48" fmla="*/ 2147483646 w 56"/>
              <a:gd name="T49" fmla="*/ 2147483646 h 76"/>
              <a:gd name="T50" fmla="*/ 2147483646 w 56"/>
              <a:gd name="T51" fmla="*/ 2147483646 h 76"/>
              <a:gd name="T52" fmla="*/ 2147483646 w 56"/>
              <a:gd name="T53" fmla="*/ 2147483646 h 7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56" h="76">
                <a:moveTo>
                  <a:pt x="55" y="63"/>
                </a:moveTo>
                <a:cubicBezTo>
                  <a:pt x="54" y="56"/>
                  <a:pt x="39" y="52"/>
                  <a:pt x="35" y="51"/>
                </a:cubicBezTo>
                <a:cubicBezTo>
                  <a:pt x="35" y="45"/>
                  <a:pt x="35" y="45"/>
                  <a:pt x="35" y="45"/>
                </a:cubicBezTo>
                <a:cubicBezTo>
                  <a:pt x="39" y="43"/>
                  <a:pt x="42" y="39"/>
                  <a:pt x="43" y="35"/>
                </a:cubicBezTo>
                <a:cubicBezTo>
                  <a:pt x="45" y="34"/>
                  <a:pt x="47" y="34"/>
                  <a:pt x="47" y="31"/>
                </a:cubicBezTo>
                <a:cubicBezTo>
                  <a:pt x="47" y="31"/>
                  <a:pt x="47" y="31"/>
                  <a:pt x="47" y="30"/>
                </a:cubicBezTo>
                <a:cubicBezTo>
                  <a:pt x="48" y="26"/>
                  <a:pt x="48" y="22"/>
                  <a:pt x="46" y="21"/>
                </a:cubicBezTo>
                <a:cubicBezTo>
                  <a:pt x="46" y="20"/>
                  <a:pt x="45" y="20"/>
                  <a:pt x="44" y="20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7"/>
                  <a:pt x="37" y="0"/>
                  <a:pt x="28" y="0"/>
                </a:cubicBezTo>
                <a:cubicBezTo>
                  <a:pt x="19" y="0"/>
                  <a:pt x="12" y="7"/>
                  <a:pt x="12" y="16"/>
                </a:cubicBezTo>
                <a:cubicBezTo>
                  <a:pt x="12" y="20"/>
                  <a:pt x="12" y="20"/>
                  <a:pt x="12" y="20"/>
                </a:cubicBezTo>
                <a:cubicBezTo>
                  <a:pt x="11" y="20"/>
                  <a:pt x="10" y="20"/>
                  <a:pt x="10" y="21"/>
                </a:cubicBezTo>
                <a:cubicBezTo>
                  <a:pt x="8" y="22"/>
                  <a:pt x="8" y="26"/>
                  <a:pt x="9" y="30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4"/>
                  <a:pt x="11" y="34"/>
                  <a:pt x="13" y="35"/>
                </a:cubicBezTo>
                <a:cubicBezTo>
                  <a:pt x="14" y="39"/>
                  <a:pt x="17" y="43"/>
                  <a:pt x="21" y="45"/>
                </a:cubicBezTo>
                <a:cubicBezTo>
                  <a:pt x="21" y="51"/>
                  <a:pt x="21" y="51"/>
                  <a:pt x="21" y="51"/>
                </a:cubicBezTo>
                <a:cubicBezTo>
                  <a:pt x="17" y="52"/>
                  <a:pt x="2" y="56"/>
                  <a:pt x="1" y="62"/>
                </a:cubicBezTo>
                <a:cubicBezTo>
                  <a:pt x="1" y="63"/>
                  <a:pt x="0" y="65"/>
                  <a:pt x="1" y="70"/>
                </a:cubicBezTo>
                <a:cubicBezTo>
                  <a:pt x="1" y="71"/>
                  <a:pt x="1" y="71"/>
                  <a:pt x="1" y="71"/>
                </a:cubicBezTo>
                <a:cubicBezTo>
                  <a:pt x="2" y="71"/>
                  <a:pt x="2" y="71"/>
                  <a:pt x="2" y="71"/>
                </a:cubicBezTo>
                <a:cubicBezTo>
                  <a:pt x="2" y="71"/>
                  <a:pt x="13" y="76"/>
                  <a:pt x="28" y="76"/>
                </a:cubicBezTo>
                <a:cubicBezTo>
                  <a:pt x="43" y="76"/>
                  <a:pt x="54" y="71"/>
                  <a:pt x="54" y="71"/>
                </a:cubicBezTo>
                <a:cubicBezTo>
                  <a:pt x="55" y="71"/>
                  <a:pt x="55" y="71"/>
                  <a:pt x="55" y="71"/>
                </a:cubicBezTo>
                <a:cubicBezTo>
                  <a:pt x="55" y="70"/>
                  <a:pt x="55" y="70"/>
                  <a:pt x="55" y="70"/>
                </a:cubicBezTo>
                <a:cubicBezTo>
                  <a:pt x="56" y="65"/>
                  <a:pt x="55" y="63"/>
                  <a:pt x="55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5" name="Freeform 20"/>
          <p:cNvSpPr/>
          <p:nvPr/>
        </p:nvSpPr>
        <p:spPr bwMode="auto">
          <a:xfrm>
            <a:off x="3391501" y="2596798"/>
            <a:ext cx="460419" cy="620742"/>
          </a:xfrm>
          <a:custGeom>
            <a:avLst/>
            <a:gdLst>
              <a:gd name="T0" fmla="*/ 2147483646 w 56"/>
              <a:gd name="T1" fmla="*/ 2147483646 h 76"/>
              <a:gd name="T2" fmla="*/ 2147483646 w 56"/>
              <a:gd name="T3" fmla="*/ 2147483646 h 76"/>
              <a:gd name="T4" fmla="*/ 2147483646 w 56"/>
              <a:gd name="T5" fmla="*/ 2147483646 h 76"/>
              <a:gd name="T6" fmla="*/ 2147483646 w 56"/>
              <a:gd name="T7" fmla="*/ 2147483646 h 76"/>
              <a:gd name="T8" fmla="*/ 2147483646 w 56"/>
              <a:gd name="T9" fmla="*/ 2147483646 h 76"/>
              <a:gd name="T10" fmla="*/ 2147483646 w 56"/>
              <a:gd name="T11" fmla="*/ 2147483646 h 76"/>
              <a:gd name="T12" fmla="*/ 2147483646 w 56"/>
              <a:gd name="T13" fmla="*/ 2147483646 h 76"/>
              <a:gd name="T14" fmla="*/ 2147483646 w 56"/>
              <a:gd name="T15" fmla="*/ 2147483646 h 76"/>
              <a:gd name="T16" fmla="*/ 2147483646 w 56"/>
              <a:gd name="T17" fmla="*/ 2147483646 h 76"/>
              <a:gd name="T18" fmla="*/ 2147483646 w 56"/>
              <a:gd name="T19" fmla="*/ 0 h 76"/>
              <a:gd name="T20" fmla="*/ 2147483646 w 56"/>
              <a:gd name="T21" fmla="*/ 2147483646 h 76"/>
              <a:gd name="T22" fmla="*/ 2147483646 w 56"/>
              <a:gd name="T23" fmla="*/ 2147483646 h 76"/>
              <a:gd name="T24" fmla="*/ 2147483646 w 56"/>
              <a:gd name="T25" fmla="*/ 2147483646 h 76"/>
              <a:gd name="T26" fmla="*/ 2147483646 w 56"/>
              <a:gd name="T27" fmla="*/ 2147483646 h 76"/>
              <a:gd name="T28" fmla="*/ 2147483646 w 56"/>
              <a:gd name="T29" fmla="*/ 2147483646 h 76"/>
              <a:gd name="T30" fmla="*/ 2147483646 w 56"/>
              <a:gd name="T31" fmla="*/ 2147483646 h 76"/>
              <a:gd name="T32" fmla="*/ 2147483646 w 56"/>
              <a:gd name="T33" fmla="*/ 2147483646 h 76"/>
              <a:gd name="T34" fmla="*/ 2147483646 w 56"/>
              <a:gd name="T35" fmla="*/ 2147483646 h 76"/>
              <a:gd name="T36" fmla="*/ 2147483646 w 56"/>
              <a:gd name="T37" fmla="*/ 2147483646 h 76"/>
              <a:gd name="T38" fmla="*/ 2147483646 w 56"/>
              <a:gd name="T39" fmla="*/ 2147483646 h 76"/>
              <a:gd name="T40" fmla="*/ 2147483646 w 56"/>
              <a:gd name="T41" fmla="*/ 2147483646 h 76"/>
              <a:gd name="T42" fmla="*/ 2147483646 w 56"/>
              <a:gd name="T43" fmla="*/ 2147483646 h 76"/>
              <a:gd name="T44" fmla="*/ 2147483646 w 56"/>
              <a:gd name="T45" fmla="*/ 2147483646 h 76"/>
              <a:gd name="T46" fmla="*/ 2147483646 w 56"/>
              <a:gd name="T47" fmla="*/ 2147483646 h 76"/>
              <a:gd name="T48" fmla="*/ 2147483646 w 56"/>
              <a:gd name="T49" fmla="*/ 2147483646 h 76"/>
              <a:gd name="T50" fmla="*/ 2147483646 w 56"/>
              <a:gd name="T51" fmla="*/ 2147483646 h 76"/>
              <a:gd name="T52" fmla="*/ 2147483646 w 56"/>
              <a:gd name="T53" fmla="*/ 2147483646 h 7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56" h="76">
                <a:moveTo>
                  <a:pt x="55" y="63"/>
                </a:moveTo>
                <a:cubicBezTo>
                  <a:pt x="54" y="56"/>
                  <a:pt x="39" y="52"/>
                  <a:pt x="35" y="51"/>
                </a:cubicBezTo>
                <a:cubicBezTo>
                  <a:pt x="35" y="45"/>
                  <a:pt x="35" y="45"/>
                  <a:pt x="35" y="45"/>
                </a:cubicBezTo>
                <a:cubicBezTo>
                  <a:pt x="39" y="43"/>
                  <a:pt x="42" y="39"/>
                  <a:pt x="43" y="35"/>
                </a:cubicBezTo>
                <a:cubicBezTo>
                  <a:pt x="45" y="34"/>
                  <a:pt x="47" y="34"/>
                  <a:pt x="47" y="31"/>
                </a:cubicBezTo>
                <a:cubicBezTo>
                  <a:pt x="47" y="31"/>
                  <a:pt x="47" y="31"/>
                  <a:pt x="47" y="30"/>
                </a:cubicBezTo>
                <a:cubicBezTo>
                  <a:pt x="48" y="26"/>
                  <a:pt x="48" y="22"/>
                  <a:pt x="46" y="21"/>
                </a:cubicBezTo>
                <a:cubicBezTo>
                  <a:pt x="46" y="20"/>
                  <a:pt x="45" y="20"/>
                  <a:pt x="44" y="20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7"/>
                  <a:pt x="37" y="0"/>
                  <a:pt x="28" y="0"/>
                </a:cubicBezTo>
                <a:cubicBezTo>
                  <a:pt x="19" y="0"/>
                  <a:pt x="12" y="7"/>
                  <a:pt x="12" y="16"/>
                </a:cubicBezTo>
                <a:cubicBezTo>
                  <a:pt x="12" y="20"/>
                  <a:pt x="12" y="20"/>
                  <a:pt x="12" y="20"/>
                </a:cubicBezTo>
                <a:cubicBezTo>
                  <a:pt x="11" y="20"/>
                  <a:pt x="10" y="20"/>
                  <a:pt x="10" y="21"/>
                </a:cubicBezTo>
                <a:cubicBezTo>
                  <a:pt x="8" y="22"/>
                  <a:pt x="8" y="26"/>
                  <a:pt x="9" y="30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4"/>
                  <a:pt x="11" y="34"/>
                  <a:pt x="13" y="35"/>
                </a:cubicBezTo>
                <a:cubicBezTo>
                  <a:pt x="14" y="39"/>
                  <a:pt x="17" y="43"/>
                  <a:pt x="21" y="45"/>
                </a:cubicBezTo>
                <a:cubicBezTo>
                  <a:pt x="21" y="51"/>
                  <a:pt x="21" y="51"/>
                  <a:pt x="21" y="51"/>
                </a:cubicBezTo>
                <a:cubicBezTo>
                  <a:pt x="17" y="52"/>
                  <a:pt x="2" y="56"/>
                  <a:pt x="1" y="62"/>
                </a:cubicBezTo>
                <a:cubicBezTo>
                  <a:pt x="1" y="63"/>
                  <a:pt x="0" y="65"/>
                  <a:pt x="1" y="70"/>
                </a:cubicBezTo>
                <a:cubicBezTo>
                  <a:pt x="1" y="71"/>
                  <a:pt x="1" y="71"/>
                  <a:pt x="1" y="71"/>
                </a:cubicBezTo>
                <a:cubicBezTo>
                  <a:pt x="2" y="71"/>
                  <a:pt x="2" y="71"/>
                  <a:pt x="2" y="71"/>
                </a:cubicBezTo>
                <a:cubicBezTo>
                  <a:pt x="2" y="71"/>
                  <a:pt x="13" y="76"/>
                  <a:pt x="28" y="76"/>
                </a:cubicBezTo>
                <a:cubicBezTo>
                  <a:pt x="43" y="76"/>
                  <a:pt x="54" y="71"/>
                  <a:pt x="54" y="71"/>
                </a:cubicBezTo>
                <a:cubicBezTo>
                  <a:pt x="55" y="71"/>
                  <a:pt x="55" y="71"/>
                  <a:pt x="55" y="71"/>
                </a:cubicBezTo>
                <a:cubicBezTo>
                  <a:pt x="55" y="70"/>
                  <a:pt x="55" y="70"/>
                  <a:pt x="55" y="70"/>
                </a:cubicBezTo>
                <a:cubicBezTo>
                  <a:pt x="56" y="65"/>
                  <a:pt x="55" y="63"/>
                  <a:pt x="55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6" name="文本框 1"/>
          <p:cNvSpPr txBox="1"/>
          <p:nvPr/>
        </p:nvSpPr>
        <p:spPr>
          <a:xfrm>
            <a:off x="3491880" y="854050"/>
            <a:ext cx="214481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   中医馆需求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811"/>
          <p:cNvSpPr/>
          <p:nvPr/>
        </p:nvSpPr>
        <p:spPr>
          <a:xfrm>
            <a:off x="899592" y="1857147"/>
            <a:ext cx="2366963" cy="2872561"/>
          </a:xfrm>
          <a:prstGeom prst="roundRect">
            <a:avLst>
              <a:gd name="adj" fmla="val 3273"/>
            </a:avLst>
          </a:prstGeom>
          <a:solidFill>
            <a:srgbClr val="EB933B"/>
          </a:solidFill>
          <a:ln w="25400" cap="flat">
            <a:solidFill>
              <a:srgbClr val="FFFFFF"/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defTabSz="292100" eaLnBrk="1" fontAlgn="auto" hangingPunct="1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4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35" name="Shape 814"/>
          <p:cNvSpPr/>
          <p:nvPr/>
        </p:nvSpPr>
        <p:spPr>
          <a:xfrm>
            <a:off x="1074217" y="3220471"/>
            <a:ext cx="1951038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lIns="0" tIns="0" rIns="0" bIns="0">
            <a:spAutoFit/>
          </a:bodyPr>
          <a:lstStyle>
            <a:lvl1pPr>
              <a:defRPr sz="2400" spc="48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lang="zh-CN" altLang="en-US" sz="1600" spc="24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增量</a:t>
            </a:r>
            <a:r>
              <a:rPr lang="zh-CN" altLang="en-US" sz="1400" spc="24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spc="24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增量</a:t>
            </a:r>
            <a:r>
              <a:rPr lang="zh-CN" altLang="en-US" sz="1400" spc="24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zh-CN" altLang="en-US" sz="2000" spc="24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增量</a:t>
            </a:r>
            <a:endParaRPr sz="2000" spc="24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Shape 815"/>
          <p:cNvSpPr/>
          <p:nvPr/>
        </p:nvSpPr>
        <p:spPr>
          <a:xfrm>
            <a:off x="1074217" y="3972540"/>
            <a:ext cx="2028825" cy="554038"/>
          </a:xfrm>
          <a:prstGeom prst="roundRect">
            <a:avLst>
              <a:gd name="adj" fmla="val 9406"/>
            </a:avLst>
          </a:prstGeom>
          <a:solidFill>
            <a:schemeClr val="bg1"/>
          </a:solidFill>
          <a:ln w="25400" cap="flat">
            <a:solidFill>
              <a:srgbClr val="FFFFFF"/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defTabSz="292100" eaLnBrk="1" fontAlgn="auto" hangingPunct="1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4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37" name="Shape 816"/>
          <p:cNvSpPr/>
          <p:nvPr/>
        </p:nvSpPr>
        <p:spPr>
          <a:xfrm>
            <a:off x="1580650" y="4131290"/>
            <a:ext cx="70480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0" tIns="0" rIns="0" bIns="0">
            <a:spAutoFit/>
          </a:bodyPr>
          <a:lstStyle>
            <a:lvl1pPr>
              <a:defRPr sz="3200" spc="64">
                <a:solidFill>
                  <a:srgbClr val="7A7A7A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lang="zh-CN" altLang="en-US" sz="1800" spc="32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需求一</a:t>
            </a:r>
            <a:endParaRPr sz="1800" spc="32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Shape 817"/>
          <p:cNvSpPr/>
          <p:nvPr/>
        </p:nvSpPr>
        <p:spPr>
          <a:xfrm>
            <a:off x="2533130" y="4175740"/>
            <a:ext cx="165100" cy="165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cubicBezTo>
                  <a:pt x="12304" y="0"/>
                  <a:pt x="13706" y="282"/>
                  <a:pt x="15014" y="847"/>
                </a:cubicBezTo>
                <a:cubicBezTo>
                  <a:pt x="16322" y="1409"/>
                  <a:pt x="17466" y="2180"/>
                  <a:pt x="18450" y="3157"/>
                </a:cubicBezTo>
                <a:cubicBezTo>
                  <a:pt x="19433" y="4134"/>
                  <a:pt x="20201" y="5278"/>
                  <a:pt x="20764" y="6588"/>
                </a:cubicBezTo>
                <a:cubicBezTo>
                  <a:pt x="21323" y="7904"/>
                  <a:pt x="21600" y="9305"/>
                  <a:pt x="21600" y="10801"/>
                </a:cubicBezTo>
                <a:cubicBezTo>
                  <a:pt x="21600" y="12295"/>
                  <a:pt x="21323" y="13699"/>
                  <a:pt x="20764" y="15009"/>
                </a:cubicBezTo>
                <a:cubicBezTo>
                  <a:pt x="20201" y="16322"/>
                  <a:pt x="19433" y="17466"/>
                  <a:pt x="18450" y="18446"/>
                </a:cubicBezTo>
                <a:cubicBezTo>
                  <a:pt x="17466" y="19423"/>
                  <a:pt x="16322" y="20194"/>
                  <a:pt x="15014" y="20756"/>
                </a:cubicBezTo>
                <a:cubicBezTo>
                  <a:pt x="13706" y="21318"/>
                  <a:pt x="12304" y="21600"/>
                  <a:pt x="10807" y="21600"/>
                </a:cubicBezTo>
                <a:cubicBezTo>
                  <a:pt x="9310" y="21600"/>
                  <a:pt x="7908" y="21318"/>
                  <a:pt x="6594" y="20756"/>
                </a:cubicBezTo>
                <a:cubicBezTo>
                  <a:pt x="5281" y="20194"/>
                  <a:pt x="4139" y="19420"/>
                  <a:pt x="3159" y="18446"/>
                </a:cubicBezTo>
                <a:cubicBezTo>
                  <a:pt x="2178" y="17466"/>
                  <a:pt x="1410" y="16322"/>
                  <a:pt x="848" y="15009"/>
                </a:cubicBezTo>
                <a:cubicBezTo>
                  <a:pt x="283" y="13699"/>
                  <a:pt x="0" y="12295"/>
                  <a:pt x="0" y="10801"/>
                </a:cubicBezTo>
                <a:cubicBezTo>
                  <a:pt x="0" y="9305"/>
                  <a:pt x="283" y="7904"/>
                  <a:pt x="848" y="6588"/>
                </a:cubicBezTo>
                <a:cubicBezTo>
                  <a:pt x="1410" y="5278"/>
                  <a:pt x="2178" y="4134"/>
                  <a:pt x="3159" y="3157"/>
                </a:cubicBezTo>
                <a:cubicBezTo>
                  <a:pt x="4139" y="2177"/>
                  <a:pt x="5281" y="1409"/>
                  <a:pt x="6594" y="847"/>
                </a:cubicBezTo>
                <a:cubicBezTo>
                  <a:pt x="7911" y="282"/>
                  <a:pt x="9310" y="0"/>
                  <a:pt x="10807" y="0"/>
                </a:cubicBezTo>
                <a:moveTo>
                  <a:pt x="10807" y="18358"/>
                </a:moveTo>
                <a:cubicBezTo>
                  <a:pt x="11864" y="18358"/>
                  <a:pt x="12847" y="18160"/>
                  <a:pt x="13757" y="17762"/>
                </a:cubicBezTo>
                <a:cubicBezTo>
                  <a:pt x="14667" y="17364"/>
                  <a:pt x="15466" y="16825"/>
                  <a:pt x="16153" y="16144"/>
                </a:cubicBezTo>
                <a:cubicBezTo>
                  <a:pt x="16836" y="15458"/>
                  <a:pt x="17376" y="14659"/>
                  <a:pt x="17774" y="13747"/>
                </a:cubicBezTo>
                <a:cubicBezTo>
                  <a:pt x="18173" y="12835"/>
                  <a:pt x="18371" y="11855"/>
                  <a:pt x="18371" y="10801"/>
                </a:cubicBezTo>
                <a:cubicBezTo>
                  <a:pt x="18371" y="9745"/>
                  <a:pt x="18173" y="8763"/>
                  <a:pt x="17774" y="7853"/>
                </a:cubicBezTo>
                <a:cubicBezTo>
                  <a:pt x="17376" y="6944"/>
                  <a:pt x="16836" y="6148"/>
                  <a:pt x="16153" y="5459"/>
                </a:cubicBezTo>
                <a:cubicBezTo>
                  <a:pt x="15466" y="4775"/>
                  <a:pt x="14664" y="4233"/>
                  <a:pt x="13751" y="3838"/>
                </a:cubicBezTo>
                <a:cubicBezTo>
                  <a:pt x="12836" y="3439"/>
                  <a:pt x="11852" y="3242"/>
                  <a:pt x="10807" y="3242"/>
                </a:cubicBezTo>
                <a:cubicBezTo>
                  <a:pt x="9753" y="3242"/>
                  <a:pt x="8767" y="3439"/>
                  <a:pt x="7852" y="3838"/>
                </a:cubicBezTo>
                <a:cubicBezTo>
                  <a:pt x="6936" y="4236"/>
                  <a:pt x="6140" y="4775"/>
                  <a:pt x="5459" y="5459"/>
                </a:cubicBezTo>
                <a:cubicBezTo>
                  <a:pt x="4778" y="6145"/>
                  <a:pt x="4238" y="6941"/>
                  <a:pt x="3840" y="7853"/>
                </a:cubicBezTo>
                <a:cubicBezTo>
                  <a:pt x="3447" y="8762"/>
                  <a:pt x="3246" y="9745"/>
                  <a:pt x="3246" y="10801"/>
                </a:cubicBezTo>
                <a:cubicBezTo>
                  <a:pt x="3246" y="11855"/>
                  <a:pt x="3447" y="12837"/>
                  <a:pt x="3840" y="13747"/>
                </a:cubicBezTo>
                <a:cubicBezTo>
                  <a:pt x="4238" y="14656"/>
                  <a:pt x="4778" y="15455"/>
                  <a:pt x="5459" y="16144"/>
                </a:cubicBezTo>
                <a:cubicBezTo>
                  <a:pt x="6140" y="16825"/>
                  <a:pt x="6936" y="17367"/>
                  <a:pt x="7852" y="17762"/>
                </a:cubicBezTo>
                <a:cubicBezTo>
                  <a:pt x="8767" y="18161"/>
                  <a:pt x="9753" y="18358"/>
                  <a:pt x="10807" y="18358"/>
                </a:cubicBezTo>
                <a:moveTo>
                  <a:pt x="15881" y="10434"/>
                </a:moveTo>
                <a:cubicBezTo>
                  <a:pt x="16026" y="10494"/>
                  <a:pt x="16096" y="10612"/>
                  <a:pt x="16096" y="10801"/>
                </a:cubicBezTo>
                <a:cubicBezTo>
                  <a:pt x="16096" y="10979"/>
                  <a:pt x="16026" y="11101"/>
                  <a:pt x="15881" y="11166"/>
                </a:cubicBezTo>
                <a:lnTo>
                  <a:pt x="8513" y="15424"/>
                </a:lnTo>
                <a:cubicBezTo>
                  <a:pt x="8439" y="15461"/>
                  <a:pt x="8372" y="15481"/>
                  <a:pt x="8307" y="15481"/>
                </a:cubicBezTo>
                <a:cubicBezTo>
                  <a:pt x="8236" y="15481"/>
                  <a:pt x="8165" y="15461"/>
                  <a:pt x="8092" y="15424"/>
                </a:cubicBezTo>
                <a:cubicBezTo>
                  <a:pt x="7948" y="15337"/>
                  <a:pt x="7877" y="15212"/>
                  <a:pt x="7877" y="15060"/>
                </a:cubicBezTo>
                <a:lnTo>
                  <a:pt x="7877" y="6568"/>
                </a:lnTo>
                <a:cubicBezTo>
                  <a:pt x="7877" y="6405"/>
                  <a:pt x="7948" y="6275"/>
                  <a:pt x="8092" y="6176"/>
                </a:cubicBezTo>
                <a:cubicBezTo>
                  <a:pt x="8273" y="6105"/>
                  <a:pt x="8411" y="6105"/>
                  <a:pt x="8513" y="6176"/>
                </a:cubicBezTo>
                <a:lnTo>
                  <a:pt x="15881" y="1043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lIns="19050" tIns="19050" rIns="19050" bIns="19050" anchor="ctr"/>
          <a:lstStyle/>
          <a:p>
            <a:pPr algn="ctr" defTabSz="228600" eaLnBrk="1" fontAlgn="auto" hangingPunct="1">
              <a:spcBef>
                <a:spcPts val="0"/>
              </a:spcBef>
              <a:spcAft>
                <a:spcPts val="0"/>
              </a:spcAft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600">
              <a:solidFill>
                <a:schemeClr val="bg1">
                  <a:lumMod val="65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39" name="Shape 818"/>
          <p:cNvSpPr>
            <a:spLocks noChangeShapeType="1"/>
          </p:cNvSpPr>
          <p:nvPr/>
        </p:nvSpPr>
        <p:spPr bwMode="auto">
          <a:xfrm>
            <a:off x="901180" y="2584222"/>
            <a:ext cx="2376487" cy="0"/>
          </a:xfrm>
          <a:prstGeom prst="line">
            <a:avLst/>
          </a:prstGeom>
          <a:noFill/>
          <a:ln w="25400">
            <a:solidFill>
              <a:schemeClr val="bg1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40" name="Shape 820"/>
          <p:cNvSpPr/>
          <p:nvPr/>
        </p:nvSpPr>
        <p:spPr>
          <a:xfrm>
            <a:off x="3455467" y="1857147"/>
            <a:ext cx="2360613" cy="2872561"/>
          </a:xfrm>
          <a:prstGeom prst="roundRect">
            <a:avLst>
              <a:gd name="adj" fmla="val 3282"/>
            </a:avLst>
          </a:prstGeom>
          <a:solidFill>
            <a:srgbClr val="EB933B"/>
          </a:solidFill>
          <a:ln w="25400" cap="flat">
            <a:solidFill>
              <a:srgbClr val="FFFFFF"/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defTabSz="2921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2" name="Shape 823"/>
          <p:cNvSpPr/>
          <p:nvPr/>
        </p:nvSpPr>
        <p:spPr>
          <a:xfrm>
            <a:off x="3851498" y="3022820"/>
            <a:ext cx="1785194" cy="608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>
              <a:defRPr sz="2400" spc="48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需要更多的购买者，超越隔壁竞争者</a:t>
            </a:r>
          </a:p>
        </p:txBody>
      </p:sp>
      <p:sp>
        <p:nvSpPr>
          <p:cNvPr id="43" name="Shape 824"/>
          <p:cNvSpPr/>
          <p:nvPr/>
        </p:nvSpPr>
        <p:spPr>
          <a:xfrm>
            <a:off x="3607867" y="3972540"/>
            <a:ext cx="2028825" cy="554038"/>
          </a:xfrm>
          <a:prstGeom prst="roundRect">
            <a:avLst>
              <a:gd name="adj" fmla="val 9406"/>
            </a:avLst>
          </a:prstGeom>
          <a:solidFill>
            <a:schemeClr val="bg1"/>
          </a:solidFill>
          <a:ln w="25400" cap="flat">
            <a:solidFill>
              <a:srgbClr val="FFFFFF"/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defTabSz="292100" eaLnBrk="1" fontAlgn="auto" hangingPunct="1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4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4" name="Shape 825"/>
          <p:cNvSpPr/>
          <p:nvPr/>
        </p:nvSpPr>
        <p:spPr>
          <a:xfrm>
            <a:off x="4068263" y="4131290"/>
            <a:ext cx="70480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0" tIns="0" rIns="0" bIns="0">
            <a:spAutoFit/>
          </a:bodyPr>
          <a:lstStyle>
            <a:lvl1pPr>
              <a:defRPr sz="3200" spc="64">
                <a:solidFill>
                  <a:srgbClr val="7A7A7A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lang="zh-CN" altLang="en-US" sz="1800" spc="32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需求二</a:t>
            </a:r>
            <a:endParaRPr sz="1800" spc="32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Shape 826"/>
          <p:cNvSpPr/>
          <p:nvPr/>
        </p:nvSpPr>
        <p:spPr>
          <a:xfrm>
            <a:off x="5019155" y="4174153"/>
            <a:ext cx="165100" cy="165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cubicBezTo>
                  <a:pt x="12304" y="0"/>
                  <a:pt x="13706" y="282"/>
                  <a:pt x="15014" y="847"/>
                </a:cubicBezTo>
                <a:cubicBezTo>
                  <a:pt x="16322" y="1409"/>
                  <a:pt x="17466" y="2180"/>
                  <a:pt x="18450" y="3157"/>
                </a:cubicBezTo>
                <a:cubicBezTo>
                  <a:pt x="19433" y="4134"/>
                  <a:pt x="20201" y="5278"/>
                  <a:pt x="20764" y="6588"/>
                </a:cubicBezTo>
                <a:cubicBezTo>
                  <a:pt x="21323" y="7904"/>
                  <a:pt x="21600" y="9305"/>
                  <a:pt x="21600" y="10801"/>
                </a:cubicBezTo>
                <a:cubicBezTo>
                  <a:pt x="21600" y="12295"/>
                  <a:pt x="21323" y="13699"/>
                  <a:pt x="20764" y="15009"/>
                </a:cubicBezTo>
                <a:cubicBezTo>
                  <a:pt x="20201" y="16322"/>
                  <a:pt x="19433" y="17466"/>
                  <a:pt x="18450" y="18446"/>
                </a:cubicBezTo>
                <a:cubicBezTo>
                  <a:pt x="17466" y="19423"/>
                  <a:pt x="16322" y="20194"/>
                  <a:pt x="15014" y="20756"/>
                </a:cubicBezTo>
                <a:cubicBezTo>
                  <a:pt x="13706" y="21318"/>
                  <a:pt x="12304" y="21600"/>
                  <a:pt x="10807" y="21600"/>
                </a:cubicBezTo>
                <a:cubicBezTo>
                  <a:pt x="9310" y="21600"/>
                  <a:pt x="7908" y="21318"/>
                  <a:pt x="6594" y="20756"/>
                </a:cubicBezTo>
                <a:cubicBezTo>
                  <a:pt x="5281" y="20194"/>
                  <a:pt x="4139" y="19420"/>
                  <a:pt x="3159" y="18446"/>
                </a:cubicBezTo>
                <a:cubicBezTo>
                  <a:pt x="2178" y="17466"/>
                  <a:pt x="1410" y="16322"/>
                  <a:pt x="848" y="15009"/>
                </a:cubicBezTo>
                <a:cubicBezTo>
                  <a:pt x="283" y="13699"/>
                  <a:pt x="0" y="12295"/>
                  <a:pt x="0" y="10801"/>
                </a:cubicBezTo>
                <a:cubicBezTo>
                  <a:pt x="0" y="9305"/>
                  <a:pt x="283" y="7904"/>
                  <a:pt x="848" y="6588"/>
                </a:cubicBezTo>
                <a:cubicBezTo>
                  <a:pt x="1410" y="5278"/>
                  <a:pt x="2178" y="4134"/>
                  <a:pt x="3159" y="3157"/>
                </a:cubicBezTo>
                <a:cubicBezTo>
                  <a:pt x="4139" y="2177"/>
                  <a:pt x="5281" y="1409"/>
                  <a:pt x="6594" y="847"/>
                </a:cubicBezTo>
                <a:cubicBezTo>
                  <a:pt x="7911" y="282"/>
                  <a:pt x="9310" y="0"/>
                  <a:pt x="10807" y="0"/>
                </a:cubicBezTo>
                <a:moveTo>
                  <a:pt x="10807" y="18358"/>
                </a:moveTo>
                <a:cubicBezTo>
                  <a:pt x="11864" y="18358"/>
                  <a:pt x="12847" y="18160"/>
                  <a:pt x="13757" y="17762"/>
                </a:cubicBezTo>
                <a:cubicBezTo>
                  <a:pt x="14667" y="17364"/>
                  <a:pt x="15466" y="16825"/>
                  <a:pt x="16153" y="16144"/>
                </a:cubicBezTo>
                <a:cubicBezTo>
                  <a:pt x="16836" y="15458"/>
                  <a:pt x="17376" y="14659"/>
                  <a:pt x="17774" y="13747"/>
                </a:cubicBezTo>
                <a:cubicBezTo>
                  <a:pt x="18173" y="12835"/>
                  <a:pt x="18371" y="11855"/>
                  <a:pt x="18371" y="10801"/>
                </a:cubicBezTo>
                <a:cubicBezTo>
                  <a:pt x="18371" y="9745"/>
                  <a:pt x="18173" y="8763"/>
                  <a:pt x="17774" y="7853"/>
                </a:cubicBezTo>
                <a:cubicBezTo>
                  <a:pt x="17376" y="6944"/>
                  <a:pt x="16836" y="6148"/>
                  <a:pt x="16153" y="5459"/>
                </a:cubicBezTo>
                <a:cubicBezTo>
                  <a:pt x="15466" y="4775"/>
                  <a:pt x="14664" y="4233"/>
                  <a:pt x="13751" y="3838"/>
                </a:cubicBezTo>
                <a:cubicBezTo>
                  <a:pt x="12836" y="3439"/>
                  <a:pt x="11852" y="3242"/>
                  <a:pt x="10807" y="3242"/>
                </a:cubicBezTo>
                <a:cubicBezTo>
                  <a:pt x="9753" y="3242"/>
                  <a:pt x="8767" y="3439"/>
                  <a:pt x="7852" y="3838"/>
                </a:cubicBezTo>
                <a:cubicBezTo>
                  <a:pt x="6936" y="4236"/>
                  <a:pt x="6140" y="4775"/>
                  <a:pt x="5459" y="5459"/>
                </a:cubicBezTo>
                <a:cubicBezTo>
                  <a:pt x="4778" y="6145"/>
                  <a:pt x="4238" y="6941"/>
                  <a:pt x="3840" y="7853"/>
                </a:cubicBezTo>
                <a:cubicBezTo>
                  <a:pt x="3447" y="8762"/>
                  <a:pt x="3246" y="9745"/>
                  <a:pt x="3246" y="10801"/>
                </a:cubicBezTo>
                <a:cubicBezTo>
                  <a:pt x="3246" y="11855"/>
                  <a:pt x="3447" y="12837"/>
                  <a:pt x="3840" y="13747"/>
                </a:cubicBezTo>
                <a:cubicBezTo>
                  <a:pt x="4238" y="14656"/>
                  <a:pt x="4778" y="15455"/>
                  <a:pt x="5459" y="16144"/>
                </a:cubicBezTo>
                <a:cubicBezTo>
                  <a:pt x="6140" y="16825"/>
                  <a:pt x="6936" y="17367"/>
                  <a:pt x="7852" y="17762"/>
                </a:cubicBezTo>
                <a:cubicBezTo>
                  <a:pt x="8767" y="18161"/>
                  <a:pt x="9753" y="18358"/>
                  <a:pt x="10807" y="18358"/>
                </a:cubicBezTo>
                <a:moveTo>
                  <a:pt x="15881" y="10434"/>
                </a:moveTo>
                <a:cubicBezTo>
                  <a:pt x="16026" y="10494"/>
                  <a:pt x="16096" y="10612"/>
                  <a:pt x="16096" y="10801"/>
                </a:cubicBezTo>
                <a:cubicBezTo>
                  <a:pt x="16096" y="10979"/>
                  <a:pt x="16026" y="11101"/>
                  <a:pt x="15881" y="11166"/>
                </a:cubicBezTo>
                <a:lnTo>
                  <a:pt x="8513" y="15424"/>
                </a:lnTo>
                <a:cubicBezTo>
                  <a:pt x="8439" y="15461"/>
                  <a:pt x="8372" y="15481"/>
                  <a:pt x="8307" y="15481"/>
                </a:cubicBezTo>
                <a:cubicBezTo>
                  <a:pt x="8236" y="15481"/>
                  <a:pt x="8165" y="15461"/>
                  <a:pt x="8092" y="15424"/>
                </a:cubicBezTo>
                <a:cubicBezTo>
                  <a:pt x="7948" y="15337"/>
                  <a:pt x="7877" y="15212"/>
                  <a:pt x="7877" y="15060"/>
                </a:cubicBezTo>
                <a:lnTo>
                  <a:pt x="7877" y="6568"/>
                </a:lnTo>
                <a:cubicBezTo>
                  <a:pt x="7877" y="6405"/>
                  <a:pt x="7948" y="6275"/>
                  <a:pt x="8092" y="6176"/>
                </a:cubicBezTo>
                <a:cubicBezTo>
                  <a:pt x="8273" y="6105"/>
                  <a:pt x="8411" y="6105"/>
                  <a:pt x="8513" y="6176"/>
                </a:cubicBezTo>
                <a:lnTo>
                  <a:pt x="15881" y="1043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lIns="19050" tIns="19050" rIns="19050" bIns="19050" anchor="ctr"/>
          <a:lstStyle/>
          <a:p>
            <a:pPr algn="ctr" defTabSz="228600" eaLnBrk="1" fontAlgn="auto" hangingPunct="1">
              <a:spcBef>
                <a:spcPts val="0"/>
              </a:spcBef>
              <a:spcAft>
                <a:spcPts val="0"/>
              </a:spcAft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600">
              <a:solidFill>
                <a:schemeClr val="bg1">
                  <a:lumMod val="65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6" name="Shape 827"/>
          <p:cNvSpPr>
            <a:spLocks noChangeShapeType="1"/>
          </p:cNvSpPr>
          <p:nvPr/>
        </p:nvSpPr>
        <p:spPr bwMode="auto">
          <a:xfrm>
            <a:off x="3434830" y="2571522"/>
            <a:ext cx="2376487" cy="0"/>
          </a:xfrm>
          <a:prstGeom prst="line">
            <a:avLst/>
          </a:prstGeom>
          <a:noFill/>
          <a:ln w="25400">
            <a:solidFill>
              <a:schemeClr val="bg1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47" name="Shape 829"/>
          <p:cNvSpPr/>
          <p:nvPr/>
        </p:nvSpPr>
        <p:spPr>
          <a:xfrm>
            <a:off x="6001817" y="1857147"/>
            <a:ext cx="2360613" cy="2872561"/>
          </a:xfrm>
          <a:prstGeom prst="roundRect">
            <a:avLst>
              <a:gd name="adj" fmla="val 3282"/>
            </a:avLst>
          </a:prstGeom>
          <a:solidFill>
            <a:srgbClr val="EB933B"/>
          </a:solidFill>
          <a:ln w="25400" cap="flat">
            <a:solidFill>
              <a:srgbClr val="FFFFFF"/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defTabSz="2921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9" name="Shape 832"/>
          <p:cNvSpPr/>
          <p:nvPr/>
        </p:nvSpPr>
        <p:spPr>
          <a:xfrm>
            <a:off x="6291783" y="3184403"/>
            <a:ext cx="1952625" cy="6457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lIns="0" tIns="0" rIns="0" bIns="0">
            <a:spAutoFit/>
          </a:bodyPr>
          <a:lstStyle>
            <a:lvl1pPr>
              <a:defRPr sz="2400" spc="48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减轻房租和人员培新，更新，资质等成本</a:t>
            </a:r>
          </a:p>
        </p:txBody>
      </p:sp>
      <p:sp>
        <p:nvSpPr>
          <p:cNvPr id="50" name="Shape 833"/>
          <p:cNvSpPr/>
          <p:nvPr/>
        </p:nvSpPr>
        <p:spPr>
          <a:xfrm>
            <a:off x="6168505" y="3972540"/>
            <a:ext cx="2028825" cy="554038"/>
          </a:xfrm>
          <a:prstGeom prst="roundRect">
            <a:avLst>
              <a:gd name="adj" fmla="val 9406"/>
            </a:avLst>
          </a:prstGeom>
          <a:solidFill>
            <a:schemeClr val="bg1"/>
          </a:solidFill>
          <a:ln w="25400" cap="flat">
            <a:solidFill>
              <a:srgbClr val="FFFFFF"/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defTabSz="292100" eaLnBrk="1" fontAlgn="auto" hangingPunct="1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4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1" name="Shape 834"/>
          <p:cNvSpPr/>
          <p:nvPr/>
        </p:nvSpPr>
        <p:spPr>
          <a:xfrm>
            <a:off x="6678113" y="4131290"/>
            <a:ext cx="704808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0" tIns="0" rIns="0" bIns="0">
            <a:spAutoFit/>
          </a:bodyPr>
          <a:lstStyle>
            <a:lvl1pPr>
              <a:defRPr sz="3200" spc="64">
                <a:solidFill>
                  <a:srgbClr val="7A7A7A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lang="zh-CN" altLang="en-US" sz="1800" spc="32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需求三</a:t>
            </a:r>
            <a:endParaRPr sz="1800" spc="32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Shape 835"/>
          <p:cNvSpPr/>
          <p:nvPr/>
        </p:nvSpPr>
        <p:spPr>
          <a:xfrm>
            <a:off x="7629005" y="4174153"/>
            <a:ext cx="165100" cy="165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cubicBezTo>
                  <a:pt x="12304" y="0"/>
                  <a:pt x="13706" y="282"/>
                  <a:pt x="15014" y="847"/>
                </a:cubicBezTo>
                <a:cubicBezTo>
                  <a:pt x="16322" y="1409"/>
                  <a:pt x="17466" y="2180"/>
                  <a:pt x="18450" y="3157"/>
                </a:cubicBezTo>
                <a:cubicBezTo>
                  <a:pt x="19433" y="4134"/>
                  <a:pt x="20201" y="5278"/>
                  <a:pt x="20764" y="6588"/>
                </a:cubicBezTo>
                <a:cubicBezTo>
                  <a:pt x="21323" y="7904"/>
                  <a:pt x="21600" y="9305"/>
                  <a:pt x="21600" y="10801"/>
                </a:cubicBezTo>
                <a:cubicBezTo>
                  <a:pt x="21600" y="12295"/>
                  <a:pt x="21323" y="13699"/>
                  <a:pt x="20764" y="15009"/>
                </a:cubicBezTo>
                <a:cubicBezTo>
                  <a:pt x="20201" y="16322"/>
                  <a:pt x="19433" y="17466"/>
                  <a:pt x="18450" y="18446"/>
                </a:cubicBezTo>
                <a:cubicBezTo>
                  <a:pt x="17466" y="19423"/>
                  <a:pt x="16322" y="20194"/>
                  <a:pt x="15014" y="20756"/>
                </a:cubicBezTo>
                <a:cubicBezTo>
                  <a:pt x="13706" y="21318"/>
                  <a:pt x="12304" y="21600"/>
                  <a:pt x="10807" y="21600"/>
                </a:cubicBezTo>
                <a:cubicBezTo>
                  <a:pt x="9310" y="21600"/>
                  <a:pt x="7908" y="21318"/>
                  <a:pt x="6594" y="20756"/>
                </a:cubicBezTo>
                <a:cubicBezTo>
                  <a:pt x="5281" y="20194"/>
                  <a:pt x="4139" y="19420"/>
                  <a:pt x="3159" y="18446"/>
                </a:cubicBezTo>
                <a:cubicBezTo>
                  <a:pt x="2178" y="17466"/>
                  <a:pt x="1410" y="16322"/>
                  <a:pt x="848" y="15009"/>
                </a:cubicBezTo>
                <a:cubicBezTo>
                  <a:pt x="283" y="13699"/>
                  <a:pt x="0" y="12295"/>
                  <a:pt x="0" y="10801"/>
                </a:cubicBezTo>
                <a:cubicBezTo>
                  <a:pt x="0" y="9305"/>
                  <a:pt x="283" y="7904"/>
                  <a:pt x="848" y="6588"/>
                </a:cubicBezTo>
                <a:cubicBezTo>
                  <a:pt x="1410" y="5278"/>
                  <a:pt x="2178" y="4134"/>
                  <a:pt x="3159" y="3157"/>
                </a:cubicBezTo>
                <a:cubicBezTo>
                  <a:pt x="4139" y="2177"/>
                  <a:pt x="5281" y="1409"/>
                  <a:pt x="6594" y="847"/>
                </a:cubicBezTo>
                <a:cubicBezTo>
                  <a:pt x="7911" y="282"/>
                  <a:pt x="9310" y="0"/>
                  <a:pt x="10807" y="0"/>
                </a:cubicBezTo>
                <a:moveTo>
                  <a:pt x="10807" y="18358"/>
                </a:moveTo>
                <a:cubicBezTo>
                  <a:pt x="11864" y="18358"/>
                  <a:pt x="12847" y="18160"/>
                  <a:pt x="13757" y="17762"/>
                </a:cubicBezTo>
                <a:cubicBezTo>
                  <a:pt x="14667" y="17364"/>
                  <a:pt x="15466" y="16825"/>
                  <a:pt x="16153" y="16144"/>
                </a:cubicBezTo>
                <a:cubicBezTo>
                  <a:pt x="16836" y="15458"/>
                  <a:pt x="17376" y="14659"/>
                  <a:pt x="17774" y="13747"/>
                </a:cubicBezTo>
                <a:cubicBezTo>
                  <a:pt x="18173" y="12835"/>
                  <a:pt x="18371" y="11855"/>
                  <a:pt x="18371" y="10801"/>
                </a:cubicBezTo>
                <a:cubicBezTo>
                  <a:pt x="18371" y="9745"/>
                  <a:pt x="18173" y="8763"/>
                  <a:pt x="17774" y="7853"/>
                </a:cubicBezTo>
                <a:cubicBezTo>
                  <a:pt x="17376" y="6944"/>
                  <a:pt x="16836" y="6148"/>
                  <a:pt x="16153" y="5459"/>
                </a:cubicBezTo>
                <a:cubicBezTo>
                  <a:pt x="15466" y="4775"/>
                  <a:pt x="14664" y="4233"/>
                  <a:pt x="13751" y="3838"/>
                </a:cubicBezTo>
                <a:cubicBezTo>
                  <a:pt x="12836" y="3439"/>
                  <a:pt x="11852" y="3242"/>
                  <a:pt x="10807" y="3242"/>
                </a:cubicBezTo>
                <a:cubicBezTo>
                  <a:pt x="9753" y="3242"/>
                  <a:pt x="8767" y="3439"/>
                  <a:pt x="7852" y="3838"/>
                </a:cubicBezTo>
                <a:cubicBezTo>
                  <a:pt x="6936" y="4236"/>
                  <a:pt x="6140" y="4775"/>
                  <a:pt x="5459" y="5459"/>
                </a:cubicBezTo>
                <a:cubicBezTo>
                  <a:pt x="4778" y="6145"/>
                  <a:pt x="4238" y="6941"/>
                  <a:pt x="3840" y="7853"/>
                </a:cubicBezTo>
                <a:cubicBezTo>
                  <a:pt x="3447" y="8762"/>
                  <a:pt x="3246" y="9745"/>
                  <a:pt x="3246" y="10801"/>
                </a:cubicBezTo>
                <a:cubicBezTo>
                  <a:pt x="3246" y="11855"/>
                  <a:pt x="3447" y="12837"/>
                  <a:pt x="3840" y="13747"/>
                </a:cubicBezTo>
                <a:cubicBezTo>
                  <a:pt x="4238" y="14656"/>
                  <a:pt x="4778" y="15455"/>
                  <a:pt x="5459" y="16144"/>
                </a:cubicBezTo>
                <a:cubicBezTo>
                  <a:pt x="6140" y="16825"/>
                  <a:pt x="6936" y="17367"/>
                  <a:pt x="7852" y="17762"/>
                </a:cubicBezTo>
                <a:cubicBezTo>
                  <a:pt x="8767" y="18161"/>
                  <a:pt x="9753" y="18358"/>
                  <a:pt x="10807" y="18358"/>
                </a:cubicBezTo>
                <a:moveTo>
                  <a:pt x="15881" y="10434"/>
                </a:moveTo>
                <a:cubicBezTo>
                  <a:pt x="16026" y="10494"/>
                  <a:pt x="16096" y="10612"/>
                  <a:pt x="16096" y="10801"/>
                </a:cubicBezTo>
                <a:cubicBezTo>
                  <a:pt x="16096" y="10979"/>
                  <a:pt x="16026" y="11101"/>
                  <a:pt x="15881" y="11166"/>
                </a:cubicBezTo>
                <a:lnTo>
                  <a:pt x="8513" y="15424"/>
                </a:lnTo>
                <a:cubicBezTo>
                  <a:pt x="8439" y="15461"/>
                  <a:pt x="8372" y="15481"/>
                  <a:pt x="8307" y="15481"/>
                </a:cubicBezTo>
                <a:cubicBezTo>
                  <a:pt x="8236" y="15481"/>
                  <a:pt x="8165" y="15461"/>
                  <a:pt x="8092" y="15424"/>
                </a:cubicBezTo>
                <a:cubicBezTo>
                  <a:pt x="7948" y="15337"/>
                  <a:pt x="7877" y="15212"/>
                  <a:pt x="7877" y="15060"/>
                </a:cubicBezTo>
                <a:lnTo>
                  <a:pt x="7877" y="6568"/>
                </a:lnTo>
                <a:cubicBezTo>
                  <a:pt x="7877" y="6405"/>
                  <a:pt x="7948" y="6275"/>
                  <a:pt x="8092" y="6176"/>
                </a:cubicBezTo>
                <a:cubicBezTo>
                  <a:pt x="8273" y="6105"/>
                  <a:pt x="8411" y="6105"/>
                  <a:pt x="8513" y="6176"/>
                </a:cubicBezTo>
                <a:lnTo>
                  <a:pt x="15881" y="1043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lIns="19050" tIns="19050" rIns="19050" bIns="19050" anchor="ctr"/>
          <a:lstStyle/>
          <a:p>
            <a:pPr algn="ctr" defTabSz="228600" eaLnBrk="1" fontAlgn="auto" hangingPunct="1">
              <a:spcBef>
                <a:spcPts val="0"/>
              </a:spcBef>
              <a:spcAft>
                <a:spcPts val="0"/>
              </a:spcAft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600">
              <a:solidFill>
                <a:schemeClr val="bg1">
                  <a:lumMod val="65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3" name="Shape 836"/>
          <p:cNvSpPr>
            <a:spLocks noChangeShapeType="1"/>
          </p:cNvSpPr>
          <p:nvPr/>
        </p:nvSpPr>
        <p:spPr bwMode="auto">
          <a:xfrm>
            <a:off x="6024042" y="2563584"/>
            <a:ext cx="2376488" cy="0"/>
          </a:xfrm>
          <a:prstGeom prst="line">
            <a:avLst/>
          </a:prstGeom>
          <a:noFill/>
          <a:ln w="25400">
            <a:solidFill>
              <a:schemeClr val="bg1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54" name="Shape 1828"/>
          <p:cNvSpPr/>
          <p:nvPr/>
        </p:nvSpPr>
        <p:spPr>
          <a:xfrm>
            <a:off x="4366568" y="1956316"/>
            <a:ext cx="511422" cy="510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68" y="5419"/>
                </a:moveTo>
                <a:cubicBezTo>
                  <a:pt x="4051" y="5419"/>
                  <a:pt x="4272" y="5506"/>
                  <a:pt x="4428" y="5687"/>
                </a:cubicBezTo>
                <a:cubicBezTo>
                  <a:pt x="4586" y="5866"/>
                  <a:pt x="4702" y="6079"/>
                  <a:pt x="4766" y="6326"/>
                </a:cubicBezTo>
                <a:cubicBezTo>
                  <a:pt x="4836" y="6574"/>
                  <a:pt x="4879" y="6836"/>
                  <a:pt x="4894" y="7107"/>
                </a:cubicBezTo>
                <a:cubicBezTo>
                  <a:pt x="4910" y="7377"/>
                  <a:pt x="4918" y="7596"/>
                  <a:pt x="4918" y="7760"/>
                </a:cubicBezTo>
                <a:lnTo>
                  <a:pt x="4918" y="9857"/>
                </a:lnTo>
                <a:cubicBezTo>
                  <a:pt x="4810" y="9929"/>
                  <a:pt x="4721" y="10015"/>
                  <a:pt x="4646" y="10110"/>
                </a:cubicBezTo>
                <a:cubicBezTo>
                  <a:pt x="4574" y="10208"/>
                  <a:pt x="4469" y="10257"/>
                  <a:pt x="4330" y="10257"/>
                </a:cubicBezTo>
                <a:lnTo>
                  <a:pt x="562" y="10257"/>
                </a:lnTo>
                <a:cubicBezTo>
                  <a:pt x="439" y="10257"/>
                  <a:pt x="338" y="10208"/>
                  <a:pt x="257" y="10110"/>
                </a:cubicBezTo>
                <a:cubicBezTo>
                  <a:pt x="178" y="10015"/>
                  <a:pt x="94" y="9929"/>
                  <a:pt x="0" y="9857"/>
                </a:cubicBezTo>
                <a:lnTo>
                  <a:pt x="0" y="7760"/>
                </a:lnTo>
                <a:cubicBezTo>
                  <a:pt x="0" y="7596"/>
                  <a:pt x="5" y="7377"/>
                  <a:pt x="12" y="7107"/>
                </a:cubicBezTo>
                <a:cubicBezTo>
                  <a:pt x="19" y="6836"/>
                  <a:pt x="58" y="6574"/>
                  <a:pt x="125" y="6326"/>
                </a:cubicBezTo>
                <a:cubicBezTo>
                  <a:pt x="197" y="6079"/>
                  <a:pt x="310" y="5866"/>
                  <a:pt x="466" y="5687"/>
                </a:cubicBezTo>
                <a:cubicBezTo>
                  <a:pt x="624" y="5509"/>
                  <a:pt x="842" y="5419"/>
                  <a:pt x="1123" y="5419"/>
                </a:cubicBezTo>
                <a:cubicBezTo>
                  <a:pt x="782" y="5152"/>
                  <a:pt x="509" y="4803"/>
                  <a:pt x="305" y="4377"/>
                </a:cubicBezTo>
                <a:cubicBezTo>
                  <a:pt x="103" y="3951"/>
                  <a:pt x="0" y="3470"/>
                  <a:pt x="0" y="2937"/>
                </a:cubicBezTo>
                <a:cubicBezTo>
                  <a:pt x="0" y="2540"/>
                  <a:pt x="65" y="2163"/>
                  <a:pt x="190" y="1806"/>
                </a:cubicBezTo>
                <a:cubicBezTo>
                  <a:pt x="317" y="1449"/>
                  <a:pt x="492" y="1135"/>
                  <a:pt x="718" y="861"/>
                </a:cubicBezTo>
                <a:cubicBezTo>
                  <a:pt x="943" y="590"/>
                  <a:pt x="1207" y="380"/>
                  <a:pt x="1505" y="228"/>
                </a:cubicBezTo>
                <a:cubicBezTo>
                  <a:pt x="1805" y="78"/>
                  <a:pt x="2119" y="0"/>
                  <a:pt x="2446" y="0"/>
                </a:cubicBezTo>
                <a:cubicBezTo>
                  <a:pt x="2794" y="0"/>
                  <a:pt x="3115" y="78"/>
                  <a:pt x="3413" y="228"/>
                </a:cubicBezTo>
                <a:cubicBezTo>
                  <a:pt x="3713" y="380"/>
                  <a:pt x="3970" y="590"/>
                  <a:pt x="4188" y="861"/>
                </a:cubicBezTo>
                <a:cubicBezTo>
                  <a:pt x="4406" y="1135"/>
                  <a:pt x="4584" y="1449"/>
                  <a:pt x="4716" y="1806"/>
                </a:cubicBezTo>
                <a:cubicBezTo>
                  <a:pt x="4850" y="2163"/>
                  <a:pt x="4918" y="2540"/>
                  <a:pt x="4918" y="2937"/>
                </a:cubicBezTo>
                <a:cubicBezTo>
                  <a:pt x="4918" y="3458"/>
                  <a:pt x="4814" y="3939"/>
                  <a:pt x="4603" y="4371"/>
                </a:cubicBezTo>
                <a:cubicBezTo>
                  <a:pt x="4392" y="4800"/>
                  <a:pt x="4116" y="5152"/>
                  <a:pt x="3768" y="5419"/>
                </a:cubicBezTo>
                <a:moveTo>
                  <a:pt x="18166" y="12063"/>
                </a:moveTo>
                <a:cubicBezTo>
                  <a:pt x="18672" y="12604"/>
                  <a:pt x="19070" y="13143"/>
                  <a:pt x="19356" y="13670"/>
                </a:cubicBezTo>
                <a:cubicBezTo>
                  <a:pt x="19642" y="14197"/>
                  <a:pt x="19788" y="14801"/>
                  <a:pt x="19788" y="15481"/>
                </a:cubicBezTo>
                <a:lnTo>
                  <a:pt x="19788" y="20817"/>
                </a:lnTo>
                <a:cubicBezTo>
                  <a:pt x="19694" y="20869"/>
                  <a:pt x="19620" y="20932"/>
                  <a:pt x="19558" y="20995"/>
                </a:cubicBezTo>
                <a:cubicBezTo>
                  <a:pt x="19498" y="21062"/>
                  <a:pt x="19426" y="21122"/>
                  <a:pt x="19344" y="21191"/>
                </a:cubicBezTo>
                <a:cubicBezTo>
                  <a:pt x="19262" y="21252"/>
                  <a:pt x="19174" y="21318"/>
                  <a:pt x="19075" y="21387"/>
                </a:cubicBezTo>
                <a:cubicBezTo>
                  <a:pt x="18977" y="21456"/>
                  <a:pt x="18835" y="21528"/>
                  <a:pt x="18662" y="21600"/>
                </a:cubicBezTo>
                <a:lnTo>
                  <a:pt x="2942" y="21600"/>
                </a:lnTo>
                <a:cubicBezTo>
                  <a:pt x="2676" y="21600"/>
                  <a:pt x="2467" y="21499"/>
                  <a:pt x="2318" y="21292"/>
                </a:cubicBezTo>
                <a:cubicBezTo>
                  <a:pt x="2167" y="21082"/>
                  <a:pt x="2004" y="20926"/>
                  <a:pt x="1819" y="20817"/>
                </a:cubicBezTo>
                <a:lnTo>
                  <a:pt x="1819" y="15481"/>
                </a:lnTo>
                <a:cubicBezTo>
                  <a:pt x="1819" y="14764"/>
                  <a:pt x="1990" y="14127"/>
                  <a:pt x="2335" y="13572"/>
                </a:cubicBezTo>
                <a:cubicBezTo>
                  <a:pt x="2678" y="13019"/>
                  <a:pt x="3053" y="12512"/>
                  <a:pt x="3461" y="12063"/>
                </a:cubicBezTo>
                <a:cubicBezTo>
                  <a:pt x="3535" y="11971"/>
                  <a:pt x="3634" y="11870"/>
                  <a:pt x="3754" y="11766"/>
                </a:cubicBezTo>
                <a:cubicBezTo>
                  <a:pt x="3874" y="11660"/>
                  <a:pt x="4001" y="11591"/>
                  <a:pt x="4138" y="11553"/>
                </a:cubicBezTo>
                <a:cubicBezTo>
                  <a:pt x="4277" y="11496"/>
                  <a:pt x="4433" y="11467"/>
                  <a:pt x="4610" y="11455"/>
                </a:cubicBezTo>
                <a:cubicBezTo>
                  <a:pt x="4786" y="11447"/>
                  <a:pt x="4956" y="11424"/>
                  <a:pt x="5126" y="11389"/>
                </a:cubicBezTo>
                <a:cubicBezTo>
                  <a:pt x="5594" y="11300"/>
                  <a:pt x="6091" y="11210"/>
                  <a:pt x="6622" y="11121"/>
                </a:cubicBezTo>
                <a:cubicBezTo>
                  <a:pt x="7150" y="11035"/>
                  <a:pt x="7666" y="10946"/>
                  <a:pt x="8172" y="10853"/>
                </a:cubicBezTo>
                <a:cubicBezTo>
                  <a:pt x="7483" y="10326"/>
                  <a:pt x="6929" y="9632"/>
                  <a:pt x="6514" y="8763"/>
                </a:cubicBezTo>
                <a:cubicBezTo>
                  <a:pt x="6094" y="7896"/>
                  <a:pt x="5885" y="6940"/>
                  <a:pt x="5885" y="5903"/>
                </a:cubicBezTo>
                <a:cubicBezTo>
                  <a:pt x="5885" y="5097"/>
                  <a:pt x="6017" y="4331"/>
                  <a:pt x="6276" y="3608"/>
                </a:cubicBezTo>
                <a:cubicBezTo>
                  <a:pt x="6535" y="2885"/>
                  <a:pt x="6888" y="2261"/>
                  <a:pt x="7332" y="1734"/>
                </a:cubicBezTo>
                <a:cubicBezTo>
                  <a:pt x="7778" y="1204"/>
                  <a:pt x="8299" y="786"/>
                  <a:pt x="8894" y="472"/>
                </a:cubicBezTo>
                <a:cubicBezTo>
                  <a:pt x="9494" y="159"/>
                  <a:pt x="10126" y="3"/>
                  <a:pt x="10802" y="3"/>
                </a:cubicBezTo>
                <a:cubicBezTo>
                  <a:pt x="11477" y="3"/>
                  <a:pt x="12113" y="159"/>
                  <a:pt x="12710" y="472"/>
                </a:cubicBezTo>
                <a:cubicBezTo>
                  <a:pt x="13308" y="786"/>
                  <a:pt x="13826" y="1204"/>
                  <a:pt x="14273" y="1734"/>
                </a:cubicBezTo>
                <a:cubicBezTo>
                  <a:pt x="14717" y="2261"/>
                  <a:pt x="15067" y="2885"/>
                  <a:pt x="15329" y="3608"/>
                </a:cubicBezTo>
                <a:cubicBezTo>
                  <a:pt x="15590" y="4331"/>
                  <a:pt x="15720" y="5097"/>
                  <a:pt x="15720" y="5903"/>
                </a:cubicBezTo>
                <a:cubicBezTo>
                  <a:pt x="15720" y="6940"/>
                  <a:pt x="15514" y="7890"/>
                  <a:pt x="15101" y="8757"/>
                </a:cubicBezTo>
                <a:cubicBezTo>
                  <a:pt x="14686" y="9621"/>
                  <a:pt x="14129" y="10321"/>
                  <a:pt x="13433" y="10853"/>
                </a:cubicBezTo>
                <a:cubicBezTo>
                  <a:pt x="13937" y="10946"/>
                  <a:pt x="14453" y="11032"/>
                  <a:pt x="14978" y="11115"/>
                </a:cubicBezTo>
                <a:cubicBezTo>
                  <a:pt x="15504" y="11199"/>
                  <a:pt x="16006" y="11288"/>
                  <a:pt x="16478" y="11389"/>
                </a:cubicBezTo>
                <a:cubicBezTo>
                  <a:pt x="16654" y="11426"/>
                  <a:pt x="16826" y="11449"/>
                  <a:pt x="16994" y="11455"/>
                </a:cubicBezTo>
                <a:cubicBezTo>
                  <a:pt x="17162" y="11467"/>
                  <a:pt x="17323" y="11496"/>
                  <a:pt x="17467" y="11553"/>
                </a:cubicBezTo>
                <a:cubicBezTo>
                  <a:pt x="17604" y="11591"/>
                  <a:pt x="17731" y="11660"/>
                  <a:pt x="17851" y="11766"/>
                </a:cubicBezTo>
                <a:cubicBezTo>
                  <a:pt x="17966" y="11870"/>
                  <a:pt x="18074" y="11971"/>
                  <a:pt x="18166" y="12063"/>
                </a:cubicBezTo>
                <a:moveTo>
                  <a:pt x="20474" y="5419"/>
                </a:moveTo>
                <a:cubicBezTo>
                  <a:pt x="20758" y="5419"/>
                  <a:pt x="20974" y="5506"/>
                  <a:pt x="21125" y="5687"/>
                </a:cubicBezTo>
                <a:cubicBezTo>
                  <a:pt x="21271" y="5866"/>
                  <a:pt x="21382" y="6079"/>
                  <a:pt x="21449" y="6326"/>
                </a:cubicBezTo>
                <a:cubicBezTo>
                  <a:pt x="21521" y="6574"/>
                  <a:pt x="21562" y="6836"/>
                  <a:pt x="21576" y="7107"/>
                </a:cubicBezTo>
                <a:cubicBezTo>
                  <a:pt x="21593" y="7377"/>
                  <a:pt x="21600" y="7596"/>
                  <a:pt x="21600" y="7760"/>
                </a:cubicBezTo>
                <a:lnTo>
                  <a:pt x="21600" y="9857"/>
                </a:lnTo>
                <a:cubicBezTo>
                  <a:pt x="21509" y="9929"/>
                  <a:pt x="21422" y="10015"/>
                  <a:pt x="21341" y="10110"/>
                </a:cubicBezTo>
                <a:cubicBezTo>
                  <a:pt x="21262" y="10208"/>
                  <a:pt x="21158" y="10257"/>
                  <a:pt x="21036" y="10257"/>
                </a:cubicBezTo>
                <a:lnTo>
                  <a:pt x="17268" y="10257"/>
                </a:lnTo>
                <a:cubicBezTo>
                  <a:pt x="17131" y="10257"/>
                  <a:pt x="17023" y="10208"/>
                  <a:pt x="16954" y="10110"/>
                </a:cubicBezTo>
                <a:cubicBezTo>
                  <a:pt x="16879" y="10015"/>
                  <a:pt x="16790" y="9929"/>
                  <a:pt x="16682" y="9857"/>
                </a:cubicBezTo>
                <a:lnTo>
                  <a:pt x="16682" y="7760"/>
                </a:lnTo>
                <a:cubicBezTo>
                  <a:pt x="16682" y="7596"/>
                  <a:pt x="16692" y="7377"/>
                  <a:pt x="16706" y="7107"/>
                </a:cubicBezTo>
                <a:cubicBezTo>
                  <a:pt x="16721" y="6836"/>
                  <a:pt x="16766" y="6574"/>
                  <a:pt x="16836" y="6326"/>
                </a:cubicBezTo>
                <a:cubicBezTo>
                  <a:pt x="16913" y="6079"/>
                  <a:pt x="17023" y="5866"/>
                  <a:pt x="17184" y="5687"/>
                </a:cubicBezTo>
                <a:cubicBezTo>
                  <a:pt x="17338" y="5509"/>
                  <a:pt x="17556" y="5419"/>
                  <a:pt x="17830" y="5419"/>
                </a:cubicBezTo>
                <a:cubicBezTo>
                  <a:pt x="17489" y="5152"/>
                  <a:pt x="17210" y="4803"/>
                  <a:pt x="16999" y="4377"/>
                </a:cubicBezTo>
                <a:cubicBezTo>
                  <a:pt x="16788" y="3951"/>
                  <a:pt x="16682" y="3470"/>
                  <a:pt x="16682" y="2937"/>
                </a:cubicBezTo>
                <a:cubicBezTo>
                  <a:pt x="16682" y="2540"/>
                  <a:pt x="16745" y="2163"/>
                  <a:pt x="16872" y="1806"/>
                </a:cubicBezTo>
                <a:cubicBezTo>
                  <a:pt x="16999" y="1449"/>
                  <a:pt x="17174" y="1135"/>
                  <a:pt x="17400" y="861"/>
                </a:cubicBezTo>
                <a:cubicBezTo>
                  <a:pt x="17626" y="590"/>
                  <a:pt x="17890" y="380"/>
                  <a:pt x="18187" y="228"/>
                </a:cubicBezTo>
                <a:cubicBezTo>
                  <a:pt x="18487" y="78"/>
                  <a:pt x="18809" y="0"/>
                  <a:pt x="19152" y="0"/>
                </a:cubicBezTo>
                <a:cubicBezTo>
                  <a:pt x="19481" y="0"/>
                  <a:pt x="19795" y="78"/>
                  <a:pt x="20095" y="228"/>
                </a:cubicBezTo>
                <a:cubicBezTo>
                  <a:pt x="20395" y="380"/>
                  <a:pt x="20657" y="590"/>
                  <a:pt x="20882" y="861"/>
                </a:cubicBezTo>
                <a:cubicBezTo>
                  <a:pt x="21108" y="1135"/>
                  <a:pt x="21286" y="1449"/>
                  <a:pt x="21413" y="1806"/>
                </a:cubicBezTo>
                <a:cubicBezTo>
                  <a:pt x="21538" y="2163"/>
                  <a:pt x="21600" y="2540"/>
                  <a:pt x="21600" y="2937"/>
                </a:cubicBezTo>
                <a:cubicBezTo>
                  <a:pt x="21600" y="3458"/>
                  <a:pt x="21499" y="3939"/>
                  <a:pt x="21295" y="4371"/>
                </a:cubicBezTo>
                <a:cubicBezTo>
                  <a:pt x="21094" y="4800"/>
                  <a:pt x="20820" y="5152"/>
                  <a:pt x="20474" y="5419"/>
                </a:cubicBezTo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/>
            <a:endParaRPr/>
          </a:p>
        </p:txBody>
      </p:sp>
      <p:sp>
        <p:nvSpPr>
          <p:cNvPr id="55" name="Freeform 1086"/>
          <p:cNvSpPr>
            <a:spLocks noEditPoints="1"/>
          </p:cNvSpPr>
          <p:nvPr/>
        </p:nvSpPr>
        <p:spPr bwMode="auto">
          <a:xfrm>
            <a:off x="6959116" y="1969305"/>
            <a:ext cx="497794" cy="491067"/>
          </a:xfrm>
          <a:custGeom>
            <a:avLst/>
            <a:gdLst>
              <a:gd name="T0" fmla="*/ 50 w 100"/>
              <a:gd name="T1" fmla="*/ 0 h 99"/>
              <a:gd name="T2" fmla="*/ 0 w 100"/>
              <a:gd name="T3" fmla="*/ 49 h 99"/>
              <a:gd name="T4" fmla="*/ 50 w 100"/>
              <a:gd name="T5" fmla="*/ 99 h 99"/>
              <a:gd name="T6" fmla="*/ 100 w 100"/>
              <a:gd name="T7" fmla="*/ 49 h 99"/>
              <a:gd name="T8" fmla="*/ 50 w 100"/>
              <a:gd name="T9" fmla="*/ 0 h 99"/>
              <a:gd name="T10" fmla="*/ 50 w 100"/>
              <a:gd name="T11" fmla="*/ 95 h 99"/>
              <a:gd name="T12" fmla="*/ 4 w 100"/>
              <a:gd name="T13" fmla="*/ 49 h 99"/>
              <a:gd name="T14" fmla="*/ 50 w 100"/>
              <a:gd name="T15" fmla="*/ 4 h 99"/>
              <a:gd name="T16" fmla="*/ 96 w 100"/>
              <a:gd name="T17" fmla="*/ 49 h 99"/>
              <a:gd name="T18" fmla="*/ 50 w 100"/>
              <a:gd name="T19" fmla="*/ 95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99">
                <a:moveTo>
                  <a:pt x="50" y="0"/>
                </a:moveTo>
                <a:cubicBezTo>
                  <a:pt x="23" y="0"/>
                  <a:pt x="0" y="22"/>
                  <a:pt x="0" y="49"/>
                </a:cubicBezTo>
                <a:cubicBezTo>
                  <a:pt x="0" y="77"/>
                  <a:pt x="23" y="99"/>
                  <a:pt x="50" y="99"/>
                </a:cubicBezTo>
                <a:cubicBezTo>
                  <a:pt x="77" y="99"/>
                  <a:pt x="100" y="77"/>
                  <a:pt x="100" y="49"/>
                </a:cubicBezTo>
                <a:cubicBezTo>
                  <a:pt x="100" y="22"/>
                  <a:pt x="77" y="0"/>
                  <a:pt x="50" y="0"/>
                </a:cubicBezTo>
                <a:close/>
                <a:moveTo>
                  <a:pt x="50" y="95"/>
                </a:moveTo>
                <a:cubicBezTo>
                  <a:pt x="25" y="95"/>
                  <a:pt x="4" y="75"/>
                  <a:pt x="4" y="49"/>
                </a:cubicBezTo>
                <a:cubicBezTo>
                  <a:pt x="4" y="24"/>
                  <a:pt x="25" y="4"/>
                  <a:pt x="50" y="4"/>
                </a:cubicBezTo>
                <a:cubicBezTo>
                  <a:pt x="75" y="4"/>
                  <a:pt x="96" y="24"/>
                  <a:pt x="96" y="49"/>
                </a:cubicBezTo>
                <a:cubicBezTo>
                  <a:pt x="96" y="75"/>
                  <a:pt x="75" y="95"/>
                  <a:pt x="50" y="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Freeform 1087"/>
          <p:cNvSpPr>
            <a:spLocks noEditPoints="1"/>
          </p:cNvSpPr>
          <p:nvPr/>
        </p:nvSpPr>
        <p:spPr bwMode="auto">
          <a:xfrm>
            <a:off x="7007887" y="2014711"/>
            <a:ext cx="400252" cy="400254"/>
          </a:xfrm>
          <a:custGeom>
            <a:avLst/>
            <a:gdLst>
              <a:gd name="T0" fmla="*/ 40 w 80"/>
              <a:gd name="T1" fmla="*/ 0 h 80"/>
              <a:gd name="T2" fmla="*/ 0 w 80"/>
              <a:gd name="T3" fmla="*/ 40 h 80"/>
              <a:gd name="T4" fmla="*/ 40 w 80"/>
              <a:gd name="T5" fmla="*/ 80 h 80"/>
              <a:gd name="T6" fmla="*/ 80 w 80"/>
              <a:gd name="T7" fmla="*/ 40 h 80"/>
              <a:gd name="T8" fmla="*/ 40 w 80"/>
              <a:gd name="T9" fmla="*/ 0 h 80"/>
              <a:gd name="T10" fmla="*/ 55 w 80"/>
              <a:gd name="T11" fmla="*/ 40 h 80"/>
              <a:gd name="T12" fmla="*/ 55 w 80"/>
              <a:gd name="T13" fmla="*/ 46 h 80"/>
              <a:gd name="T14" fmla="*/ 43 w 80"/>
              <a:gd name="T15" fmla="*/ 46 h 80"/>
              <a:gd name="T16" fmla="*/ 43 w 80"/>
              <a:gd name="T17" fmla="*/ 49 h 80"/>
              <a:gd name="T18" fmla="*/ 55 w 80"/>
              <a:gd name="T19" fmla="*/ 49 h 80"/>
              <a:gd name="T20" fmla="*/ 55 w 80"/>
              <a:gd name="T21" fmla="*/ 55 h 80"/>
              <a:gd name="T22" fmla="*/ 43 w 80"/>
              <a:gd name="T23" fmla="*/ 55 h 80"/>
              <a:gd name="T24" fmla="*/ 43 w 80"/>
              <a:gd name="T25" fmla="*/ 64 h 80"/>
              <a:gd name="T26" fmla="*/ 37 w 80"/>
              <a:gd name="T27" fmla="*/ 64 h 80"/>
              <a:gd name="T28" fmla="*/ 37 w 80"/>
              <a:gd name="T29" fmla="*/ 55 h 80"/>
              <a:gd name="T30" fmla="*/ 25 w 80"/>
              <a:gd name="T31" fmla="*/ 55 h 80"/>
              <a:gd name="T32" fmla="*/ 25 w 80"/>
              <a:gd name="T33" fmla="*/ 49 h 80"/>
              <a:gd name="T34" fmla="*/ 37 w 80"/>
              <a:gd name="T35" fmla="*/ 49 h 80"/>
              <a:gd name="T36" fmla="*/ 37 w 80"/>
              <a:gd name="T37" fmla="*/ 46 h 80"/>
              <a:gd name="T38" fmla="*/ 25 w 80"/>
              <a:gd name="T39" fmla="*/ 46 h 80"/>
              <a:gd name="T40" fmla="*/ 25 w 80"/>
              <a:gd name="T41" fmla="*/ 40 h 80"/>
              <a:gd name="T42" fmla="*/ 34 w 80"/>
              <a:gd name="T43" fmla="*/ 40 h 80"/>
              <a:gd name="T44" fmla="*/ 23 w 80"/>
              <a:gd name="T45" fmla="*/ 19 h 80"/>
              <a:gd name="T46" fmla="*/ 30 w 80"/>
              <a:gd name="T47" fmla="*/ 19 h 80"/>
              <a:gd name="T48" fmla="*/ 38 w 80"/>
              <a:gd name="T49" fmla="*/ 35 h 80"/>
              <a:gd name="T50" fmla="*/ 40 w 80"/>
              <a:gd name="T51" fmla="*/ 38 h 80"/>
              <a:gd name="T52" fmla="*/ 42 w 80"/>
              <a:gd name="T53" fmla="*/ 34 h 80"/>
              <a:gd name="T54" fmla="*/ 50 w 80"/>
              <a:gd name="T55" fmla="*/ 19 h 80"/>
              <a:gd name="T56" fmla="*/ 57 w 80"/>
              <a:gd name="T57" fmla="*/ 19 h 80"/>
              <a:gd name="T58" fmla="*/ 46 w 80"/>
              <a:gd name="T59" fmla="*/ 40 h 80"/>
              <a:gd name="T60" fmla="*/ 55 w 80"/>
              <a:gd name="T61" fmla="*/ 4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0" h="80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62"/>
                  <a:pt x="18" y="80"/>
                  <a:pt x="40" y="80"/>
                </a:cubicBezTo>
                <a:cubicBezTo>
                  <a:pt x="62" y="80"/>
                  <a:pt x="80" y="62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  <a:moveTo>
                  <a:pt x="55" y="40"/>
                </a:moveTo>
                <a:cubicBezTo>
                  <a:pt x="55" y="46"/>
                  <a:pt x="55" y="46"/>
                  <a:pt x="55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49"/>
                  <a:pt x="43" y="49"/>
                  <a:pt x="43" y="49"/>
                </a:cubicBezTo>
                <a:cubicBezTo>
                  <a:pt x="55" y="49"/>
                  <a:pt x="55" y="49"/>
                  <a:pt x="55" y="49"/>
                </a:cubicBezTo>
                <a:cubicBezTo>
                  <a:pt x="55" y="55"/>
                  <a:pt x="55" y="55"/>
                  <a:pt x="55" y="55"/>
                </a:cubicBezTo>
                <a:cubicBezTo>
                  <a:pt x="43" y="55"/>
                  <a:pt x="43" y="55"/>
                  <a:pt x="43" y="55"/>
                </a:cubicBezTo>
                <a:cubicBezTo>
                  <a:pt x="43" y="64"/>
                  <a:pt x="43" y="64"/>
                  <a:pt x="43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37" y="55"/>
                  <a:pt x="37" y="55"/>
                  <a:pt x="37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49"/>
                  <a:pt x="25" y="49"/>
                  <a:pt x="25" y="49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46"/>
                  <a:pt x="37" y="46"/>
                  <a:pt x="37" y="46"/>
                </a:cubicBezTo>
                <a:cubicBezTo>
                  <a:pt x="25" y="46"/>
                  <a:pt x="25" y="46"/>
                  <a:pt x="25" y="46"/>
                </a:cubicBezTo>
                <a:cubicBezTo>
                  <a:pt x="25" y="40"/>
                  <a:pt x="25" y="40"/>
                  <a:pt x="25" y="40"/>
                </a:cubicBezTo>
                <a:cubicBezTo>
                  <a:pt x="34" y="40"/>
                  <a:pt x="34" y="40"/>
                  <a:pt x="34" y="40"/>
                </a:cubicBezTo>
                <a:cubicBezTo>
                  <a:pt x="23" y="19"/>
                  <a:pt x="23" y="19"/>
                  <a:pt x="23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8" y="35"/>
                  <a:pt x="38" y="35"/>
                  <a:pt x="38" y="35"/>
                </a:cubicBezTo>
                <a:cubicBezTo>
                  <a:pt x="39" y="36"/>
                  <a:pt x="39" y="37"/>
                  <a:pt x="40" y="38"/>
                </a:cubicBezTo>
                <a:cubicBezTo>
                  <a:pt x="40" y="37"/>
                  <a:pt x="41" y="36"/>
                  <a:pt x="42" y="34"/>
                </a:cubicBezTo>
                <a:cubicBezTo>
                  <a:pt x="50" y="19"/>
                  <a:pt x="50" y="19"/>
                  <a:pt x="50" y="19"/>
                </a:cubicBezTo>
                <a:cubicBezTo>
                  <a:pt x="57" y="19"/>
                  <a:pt x="57" y="19"/>
                  <a:pt x="57" y="19"/>
                </a:cubicBezTo>
                <a:cubicBezTo>
                  <a:pt x="46" y="40"/>
                  <a:pt x="46" y="40"/>
                  <a:pt x="46" y="40"/>
                </a:cubicBezTo>
                <a:lnTo>
                  <a:pt x="55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Freeform 27"/>
          <p:cNvSpPr>
            <a:spLocks noEditPoints="1"/>
          </p:cNvSpPr>
          <p:nvPr/>
        </p:nvSpPr>
        <p:spPr bwMode="auto">
          <a:xfrm>
            <a:off x="1714227" y="1951125"/>
            <a:ext cx="671017" cy="535260"/>
          </a:xfrm>
          <a:custGeom>
            <a:avLst/>
            <a:gdLst>
              <a:gd name="T0" fmla="*/ 183563 w 97"/>
              <a:gd name="T1" fmla="*/ 416611 h 75"/>
              <a:gd name="T2" fmla="*/ 244751 w 97"/>
              <a:gd name="T3" fmla="*/ 416611 h 75"/>
              <a:gd name="T4" fmla="*/ 261439 w 97"/>
              <a:gd name="T5" fmla="*/ 405501 h 75"/>
              <a:gd name="T6" fmla="*/ 261439 w 97"/>
              <a:gd name="T7" fmla="*/ 272186 h 75"/>
              <a:gd name="T8" fmla="*/ 216939 w 97"/>
              <a:gd name="T9" fmla="*/ 249967 h 75"/>
              <a:gd name="T10" fmla="*/ 166876 w 97"/>
              <a:gd name="T11" fmla="*/ 277741 h 75"/>
              <a:gd name="T12" fmla="*/ 166876 w 97"/>
              <a:gd name="T13" fmla="*/ 405501 h 75"/>
              <a:gd name="T14" fmla="*/ 183563 w 97"/>
              <a:gd name="T15" fmla="*/ 416611 h 75"/>
              <a:gd name="T16" fmla="*/ 0 w 97"/>
              <a:gd name="T17" fmla="*/ 272186 h 75"/>
              <a:gd name="T18" fmla="*/ 205813 w 97"/>
              <a:gd name="T19" fmla="*/ 155535 h 75"/>
              <a:gd name="T20" fmla="*/ 216939 w 97"/>
              <a:gd name="T21" fmla="*/ 144425 h 75"/>
              <a:gd name="T22" fmla="*/ 228064 w 97"/>
              <a:gd name="T23" fmla="*/ 155535 h 75"/>
              <a:gd name="T24" fmla="*/ 289251 w 97"/>
              <a:gd name="T25" fmla="*/ 188864 h 75"/>
              <a:gd name="T26" fmla="*/ 450565 w 97"/>
              <a:gd name="T27" fmla="*/ 49993 h 75"/>
              <a:gd name="T28" fmla="*/ 428314 w 97"/>
              <a:gd name="T29" fmla="*/ 22219 h 75"/>
              <a:gd name="T30" fmla="*/ 483940 w 97"/>
              <a:gd name="T31" fmla="*/ 11110 h 75"/>
              <a:gd name="T32" fmla="*/ 539565 w 97"/>
              <a:gd name="T33" fmla="*/ 0 h 75"/>
              <a:gd name="T34" fmla="*/ 522877 w 97"/>
              <a:gd name="T35" fmla="*/ 55548 h 75"/>
              <a:gd name="T36" fmla="*/ 506190 w 97"/>
              <a:gd name="T37" fmla="*/ 105541 h 75"/>
              <a:gd name="T38" fmla="*/ 483940 w 97"/>
              <a:gd name="T39" fmla="*/ 83322 h 75"/>
              <a:gd name="T40" fmla="*/ 305939 w 97"/>
              <a:gd name="T41" fmla="*/ 233302 h 75"/>
              <a:gd name="T42" fmla="*/ 294814 w 97"/>
              <a:gd name="T43" fmla="*/ 244412 h 75"/>
              <a:gd name="T44" fmla="*/ 278126 w 97"/>
              <a:gd name="T45" fmla="*/ 238857 h 75"/>
              <a:gd name="T46" fmla="*/ 216939 w 97"/>
              <a:gd name="T47" fmla="*/ 199973 h 75"/>
              <a:gd name="T48" fmla="*/ 27813 w 97"/>
              <a:gd name="T49" fmla="*/ 316624 h 75"/>
              <a:gd name="T50" fmla="*/ 0 w 97"/>
              <a:gd name="T51" fmla="*/ 272186 h 75"/>
              <a:gd name="T52" fmla="*/ 55625 w 97"/>
              <a:gd name="T53" fmla="*/ 416611 h 75"/>
              <a:gd name="T54" fmla="*/ 116813 w 97"/>
              <a:gd name="T55" fmla="*/ 416611 h 75"/>
              <a:gd name="T56" fmla="*/ 127938 w 97"/>
              <a:gd name="T57" fmla="*/ 405501 h 75"/>
              <a:gd name="T58" fmla="*/ 127938 w 97"/>
              <a:gd name="T59" fmla="*/ 299960 h 75"/>
              <a:gd name="T60" fmla="*/ 38938 w 97"/>
              <a:gd name="T61" fmla="*/ 355508 h 75"/>
              <a:gd name="T62" fmla="*/ 38938 w 97"/>
              <a:gd name="T63" fmla="*/ 405501 h 75"/>
              <a:gd name="T64" fmla="*/ 55625 w 97"/>
              <a:gd name="T65" fmla="*/ 416611 h 75"/>
              <a:gd name="T66" fmla="*/ 311501 w 97"/>
              <a:gd name="T67" fmla="*/ 416611 h 75"/>
              <a:gd name="T68" fmla="*/ 372689 w 97"/>
              <a:gd name="T69" fmla="*/ 416611 h 75"/>
              <a:gd name="T70" fmla="*/ 389377 w 97"/>
              <a:gd name="T71" fmla="*/ 405501 h 75"/>
              <a:gd name="T72" fmla="*/ 389377 w 97"/>
              <a:gd name="T73" fmla="*/ 216638 h 75"/>
              <a:gd name="T74" fmla="*/ 389377 w 97"/>
              <a:gd name="T75" fmla="*/ 216638 h 75"/>
              <a:gd name="T76" fmla="*/ 300376 w 97"/>
              <a:gd name="T77" fmla="*/ 294405 h 75"/>
              <a:gd name="T78" fmla="*/ 294814 w 97"/>
              <a:gd name="T79" fmla="*/ 288850 h 75"/>
              <a:gd name="T80" fmla="*/ 294814 w 97"/>
              <a:gd name="T81" fmla="*/ 405501 h 75"/>
              <a:gd name="T82" fmla="*/ 311501 w 97"/>
              <a:gd name="T83" fmla="*/ 416611 h 75"/>
              <a:gd name="T84" fmla="*/ 439440 w 97"/>
              <a:gd name="T85" fmla="*/ 416611 h 75"/>
              <a:gd name="T86" fmla="*/ 500627 w 97"/>
              <a:gd name="T87" fmla="*/ 416611 h 75"/>
              <a:gd name="T88" fmla="*/ 517315 w 97"/>
              <a:gd name="T89" fmla="*/ 405501 h 75"/>
              <a:gd name="T90" fmla="*/ 517315 w 97"/>
              <a:gd name="T91" fmla="*/ 177754 h 75"/>
              <a:gd name="T92" fmla="*/ 478377 w 97"/>
              <a:gd name="T93" fmla="*/ 133316 h 75"/>
              <a:gd name="T94" fmla="*/ 428314 w 97"/>
              <a:gd name="T95" fmla="*/ 183309 h 75"/>
              <a:gd name="T96" fmla="*/ 428314 w 97"/>
              <a:gd name="T97" fmla="*/ 405501 h 75"/>
              <a:gd name="T98" fmla="*/ 439440 w 97"/>
              <a:gd name="T99" fmla="*/ 416611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323850" y="209004"/>
            <a:ext cx="1980029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产品需求（二）</a:t>
            </a:r>
            <a:endParaRPr lang="zh-CN" altLang="zh-CN" sz="20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Group 59"/>
          <p:cNvGrpSpPr/>
          <p:nvPr/>
        </p:nvGrpSpPr>
        <p:grpSpPr bwMode="auto">
          <a:xfrm>
            <a:off x="0" y="193204"/>
            <a:ext cx="323850" cy="431800"/>
            <a:chOff x="0" y="0"/>
            <a:chExt cx="204" cy="318"/>
          </a:xfrm>
        </p:grpSpPr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62" name="Rectangle 61"/>
          <p:cNvSpPr>
            <a:spLocks noChangeArrowheads="1"/>
          </p:cNvSpPr>
          <p:nvPr/>
        </p:nvSpPr>
        <p:spPr bwMode="auto">
          <a:xfrm flipV="1">
            <a:off x="-2" y="616703"/>
            <a:ext cx="9144000" cy="36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63" name="文本框 1"/>
          <p:cNvSpPr txBox="1"/>
          <p:nvPr/>
        </p:nvSpPr>
        <p:spPr>
          <a:xfrm>
            <a:off x="3509119" y="886424"/>
            <a:ext cx="2359025" cy="4589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OTC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药店需求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剪去单角的矩形 29"/>
          <p:cNvSpPr/>
          <p:nvPr/>
        </p:nvSpPr>
        <p:spPr>
          <a:xfrm>
            <a:off x="2520586" y="4657700"/>
            <a:ext cx="5579806" cy="792088"/>
          </a:xfrm>
          <a:prstGeom prst="snip1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剪去单角的矩形 25"/>
          <p:cNvSpPr/>
          <p:nvPr/>
        </p:nvSpPr>
        <p:spPr>
          <a:xfrm>
            <a:off x="2453942" y="4600525"/>
            <a:ext cx="5574442" cy="792088"/>
          </a:xfrm>
          <a:prstGeom prst="snip1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09672" y="4600525"/>
            <a:ext cx="582276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马云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说，数据就是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石油、天然气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，数据就是真相和未来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57"/>
          <p:cNvSpPr txBox="1">
            <a:spLocks noChangeArrowheads="1"/>
          </p:cNvSpPr>
          <p:nvPr/>
        </p:nvSpPr>
        <p:spPr bwMode="auto">
          <a:xfrm>
            <a:off x="323850" y="209004"/>
            <a:ext cx="121058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数据驱动</a:t>
            </a:r>
            <a:endParaRPr lang="zh-CN" altLang="zh-CN" sz="20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59"/>
          <p:cNvGrpSpPr/>
          <p:nvPr/>
        </p:nvGrpSpPr>
        <p:grpSpPr bwMode="auto">
          <a:xfrm>
            <a:off x="0" y="193204"/>
            <a:ext cx="323850" cy="431800"/>
            <a:chOff x="0" y="0"/>
            <a:chExt cx="204" cy="318"/>
          </a:xfrm>
        </p:grpSpPr>
        <p:sp>
          <p:nvSpPr>
            <p:cNvPr id="5" name="Rectangle 60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6" name="Rectangle 61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7" name="Rectangle 61"/>
          <p:cNvSpPr>
            <a:spLocks noChangeArrowheads="1"/>
          </p:cNvSpPr>
          <p:nvPr/>
        </p:nvSpPr>
        <p:spPr bwMode="auto">
          <a:xfrm flipV="1">
            <a:off x="-2" y="616703"/>
            <a:ext cx="9144000" cy="36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pic>
        <p:nvPicPr>
          <p:cNvPr id="8" name="_effect"/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/>
          <a:stretch>
            <a:fillRect/>
          </a:stretch>
        </p:blipFill>
        <p:spPr bwMode="gray">
          <a:xfrm>
            <a:off x="2149469" y="3985763"/>
            <a:ext cx="2471290" cy="372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_effect"/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/>
          <a:stretch>
            <a:fillRect/>
          </a:stretch>
        </p:blipFill>
        <p:spPr bwMode="gray">
          <a:xfrm>
            <a:off x="4579752" y="4021357"/>
            <a:ext cx="2471290" cy="372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0" name="_color1"/>
          <p:cNvSpPr/>
          <p:nvPr/>
        </p:nvSpPr>
        <p:spPr bwMode="gray">
          <a:xfrm>
            <a:off x="2440239" y="3287447"/>
            <a:ext cx="1013986" cy="663080"/>
          </a:xfrm>
          <a:custGeom>
            <a:avLst/>
            <a:gdLst/>
            <a:ahLst/>
            <a:cxnLst>
              <a:cxn ang="0">
                <a:pos x="367" y="174"/>
              </a:cxn>
              <a:cxn ang="0">
                <a:pos x="67" y="0"/>
              </a:cxn>
              <a:cxn ang="0">
                <a:pos x="42" y="36"/>
              </a:cxn>
              <a:cxn ang="0">
                <a:pos x="0" y="39"/>
              </a:cxn>
              <a:cxn ang="0">
                <a:pos x="367" y="252"/>
              </a:cxn>
              <a:cxn ang="0">
                <a:pos x="385" y="214"/>
              </a:cxn>
              <a:cxn ang="0">
                <a:pos x="367" y="174"/>
              </a:cxn>
            </a:cxnLst>
            <a:rect l="0" t="0" r="r" b="b"/>
            <a:pathLst>
              <a:path w="385" h="252">
                <a:moveTo>
                  <a:pt x="367" y="174"/>
                </a:moveTo>
                <a:cubicBezTo>
                  <a:pt x="240" y="169"/>
                  <a:pt x="130" y="101"/>
                  <a:pt x="67" y="0"/>
                </a:cubicBezTo>
                <a:cubicBezTo>
                  <a:pt x="42" y="36"/>
                  <a:pt x="42" y="36"/>
                  <a:pt x="42" y="36"/>
                </a:cubicBezTo>
                <a:cubicBezTo>
                  <a:pt x="0" y="39"/>
                  <a:pt x="0" y="39"/>
                  <a:pt x="0" y="39"/>
                </a:cubicBezTo>
                <a:cubicBezTo>
                  <a:pt x="76" y="163"/>
                  <a:pt x="212" y="247"/>
                  <a:pt x="367" y="252"/>
                </a:cubicBezTo>
                <a:cubicBezTo>
                  <a:pt x="385" y="214"/>
                  <a:pt x="385" y="214"/>
                  <a:pt x="385" y="214"/>
                </a:cubicBezTo>
                <a:lnTo>
                  <a:pt x="367" y="17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vert="horz" wrap="square" lIns="121933" tIns="60967" rIns="121933" bIns="60967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zh-CN" sz="1465" ker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11" name="_color1"/>
          <p:cNvSpPr/>
          <p:nvPr/>
        </p:nvSpPr>
        <p:spPr bwMode="gray">
          <a:xfrm>
            <a:off x="2413549" y="1538957"/>
            <a:ext cx="969415" cy="655278"/>
          </a:xfrm>
          <a:custGeom>
            <a:avLst/>
            <a:gdLst/>
            <a:ahLst/>
            <a:cxnLst>
              <a:cxn ang="0">
                <a:pos x="68" y="249"/>
              </a:cxn>
              <a:cxn ang="0">
                <a:pos x="368" y="78"/>
              </a:cxn>
              <a:cxn ang="0">
                <a:pos x="350" y="39"/>
              </a:cxn>
              <a:cxn ang="0">
                <a:pos x="368" y="0"/>
              </a:cxn>
              <a:cxn ang="0">
                <a:pos x="0" y="211"/>
              </a:cxn>
              <a:cxn ang="0">
                <a:pos x="25" y="245"/>
              </a:cxn>
              <a:cxn ang="0">
                <a:pos x="68" y="249"/>
              </a:cxn>
            </a:cxnLst>
            <a:rect l="0" t="0" r="r" b="b"/>
            <a:pathLst>
              <a:path w="368" h="249">
                <a:moveTo>
                  <a:pt x="68" y="249"/>
                </a:moveTo>
                <a:cubicBezTo>
                  <a:pt x="132" y="149"/>
                  <a:pt x="242" y="82"/>
                  <a:pt x="368" y="78"/>
                </a:cubicBezTo>
                <a:cubicBezTo>
                  <a:pt x="350" y="39"/>
                  <a:pt x="350" y="39"/>
                  <a:pt x="350" y="39"/>
                </a:cubicBezTo>
                <a:cubicBezTo>
                  <a:pt x="368" y="0"/>
                  <a:pt x="368" y="0"/>
                  <a:pt x="368" y="0"/>
                </a:cubicBezTo>
                <a:cubicBezTo>
                  <a:pt x="212" y="4"/>
                  <a:pt x="77" y="87"/>
                  <a:pt x="0" y="211"/>
                </a:cubicBezTo>
                <a:cubicBezTo>
                  <a:pt x="25" y="245"/>
                  <a:pt x="25" y="245"/>
                  <a:pt x="25" y="245"/>
                </a:cubicBezTo>
                <a:lnTo>
                  <a:pt x="68" y="249"/>
                </a:lnTo>
                <a:close/>
              </a:path>
            </a:pathLst>
          </a:cu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vert="horz" wrap="square" lIns="121933" tIns="60967" rIns="121933" bIns="60967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zh-CN" sz="1465" ker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12" name="_color1"/>
          <p:cNvSpPr/>
          <p:nvPr/>
        </p:nvSpPr>
        <p:spPr bwMode="gray">
          <a:xfrm>
            <a:off x="3445506" y="1538957"/>
            <a:ext cx="1012872" cy="665310"/>
          </a:xfrm>
          <a:custGeom>
            <a:avLst/>
            <a:gdLst/>
            <a:ahLst/>
            <a:cxnLst>
              <a:cxn ang="0">
                <a:pos x="19" y="78"/>
              </a:cxn>
              <a:cxn ang="0">
                <a:pos x="318" y="253"/>
              </a:cxn>
              <a:cxn ang="0">
                <a:pos x="343" y="216"/>
              </a:cxn>
              <a:cxn ang="0">
                <a:pos x="385" y="213"/>
              </a:cxn>
              <a:cxn ang="0">
                <a:pos x="18" y="0"/>
              </a:cxn>
              <a:cxn ang="0">
                <a:pos x="0" y="39"/>
              </a:cxn>
              <a:cxn ang="0">
                <a:pos x="19" y="78"/>
              </a:cxn>
            </a:cxnLst>
            <a:rect l="0" t="0" r="r" b="b"/>
            <a:pathLst>
              <a:path w="385" h="253">
                <a:moveTo>
                  <a:pt x="19" y="78"/>
                </a:moveTo>
                <a:cubicBezTo>
                  <a:pt x="145" y="83"/>
                  <a:pt x="255" y="151"/>
                  <a:pt x="318" y="253"/>
                </a:cubicBezTo>
                <a:cubicBezTo>
                  <a:pt x="343" y="216"/>
                  <a:pt x="343" y="216"/>
                  <a:pt x="343" y="216"/>
                </a:cubicBezTo>
                <a:cubicBezTo>
                  <a:pt x="385" y="213"/>
                  <a:pt x="385" y="213"/>
                  <a:pt x="385" y="213"/>
                </a:cubicBezTo>
                <a:cubicBezTo>
                  <a:pt x="309" y="88"/>
                  <a:pt x="173" y="4"/>
                  <a:pt x="18" y="0"/>
                </a:cubicBezTo>
                <a:cubicBezTo>
                  <a:pt x="0" y="39"/>
                  <a:pt x="0" y="39"/>
                  <a:pt x="0" y="39"/>
                </a:cubicBezTo>
                <a:lnTo>
                  <a:pt x="19" y="78"/>
                </a:lnTo>
                <a:close/>
              </a:path>
            </a:pathLst>
          </a:custGeom>
          <a:solidFill>
            <a:srgbClr val="F4734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vert="horz" wrap="square" lIns="121933" tIns="60967" rIns="121933" bIns="60967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zh-CN" sz="1465" ker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13" name="_color1"/>
          <p:cNvSpPr/>
          <p:nvPr/>
        </p:nvSpPr>
        <p:spPr bwMode="gray">
          <a:xfrm>
            <a:off x="2199677" y="2186856"/>
            <a:ext cx="320909" cy="1118878"/>
          </a:xfrm>
          <a:custGeom>
            <a:avLst/>
            <a:gdLst/>
            <a:ahLst/>
            <a:cxnLst>
              <a:cxn ang="0">
                <a:pos x="120" y="385"/>
              </a:cxn>
              <a:cxn ang="0">
                <a:pos x="78" y="213"/>
              </a:cxn>
              <a:cxn ang="0">
                <a:pos x="122" y="39"/>
              </a:cxn>
              <a:cxn ang="0">
                <a:pos x="79" y="35"/>
              </a:cxn>
              <a:cxn ang="0">
                <a:pos x="54" y="0"/>
              </a:cxn>
              <a:cxn ang="0">
                <a:pos x="0" y="213"/>
              </a:cxn>
              <a:cxn ang="0">
                <a:pos x="53" y="425"/>
              </a:cxn>
              <a:cxn ang="0">
                <a:pos x="95" y="421"/>
              </a:cxn>
              <a:cxn ang="0">
                <a:pos x="120" y="385"/>
              </a:cxn>
            </a:cxnLst>
            <a:rect l="0" t="0" r="r" b="b"/>
            <a:pathLst>
              <a:path w="122" h="425">
                <a:moveTo>
                  <a:pt x="120" y="385"/>
                </a:moveTo>
                <a:cubicBezTo>
                  <a:pt x="93" y="334"/>
                  <a:pt x="78" y="275"/>
                  <a:pt x="78" y="213"/>
                </a:cubicBezTo>
                <a:cubicBezTo>
                  <a:pt x="78" y="150"/>
                  <a:pt x="94" y="91"/>
                  <a:pt x="122" y="39"/>
                </a:cubicBezTo>
                <a:cubicBezTo>
                  <a:pt x="79" y="35"/>
                  <a:pt x="79" y="35"/>
                  <a:pt x="79" y="35"/>
                </a:cubicBezTo>
                <a:cubicBezTo>
                  <a:pt x="54" y="0"/>
                  <a:pt x="54" y="0"/>
                  <a:pt x="54" y="0"/>
                </a:cubicBezTo>
                <a:cubicBezTo>
                  <a:pt x="19" y="64"/>
                  <a:pt x="0" y="136"/>
                  <a:pt x="0" y="213"/>
                </a:cubicBezTo>
                <a:cubicBezTo>
                  <a:pt x="0" y="290"/>
                  <a:pt x="19" y="362"/>
                  <a:pt x="53" y="425"/>
                </a:cubicBezTo>
                <a:cubicBezTo>
                  <a:pt x="95" y="421"/>
                  <a:pt x="95" y="421"/>
                  <a:pt x="95" y="421"/>
                </a:cubicBezTo>
                <a:lnTo>
                  <a:pt x="120" y="385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vert="horz" wrap="square" lIns="121933" tIns="60967" rIns="121933" bIns="60967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zh-CN" sz="1465" ker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14" name="_color1"/>
          <p:cNvSpPr/>
          <p:nvPr/>
        </p:nvSpPr>
        <p:spPr bwMode="gray">
          <a:xfrm>
            <a:off x="3526584" y="3265743"/>
            <a:ext cx="966074" cy="655280"/>
          </a:xfrm>
          <a:custGeom>
            <a:avLst/>
            <a:gdLst/>
            <a:ahLst/>
            <a:cxnLst>
              <a:cxn ang="0">
                <a:pos x="299" y="0"/>
              </a:cxn>
              <a:cxn ang="0">
                <a:pos x="0" y="171"/>
              </a:cxn>
              <a:cxn ang="0">
                <a:pos x="18" y="211"/>
              </a:cxn>
              <a:cxn ang="0">
                <a:pos x="0" y="249"/>
              </a:cxn>
              <a:cxn ang="0">
                <a:pos x="367" y="39"/>
              </a:cxn>
              <a:cxn ang="0">
                <a:pos x="342" y="4"/>
              </a:cxn>
              <a:cxn ang="0">
                <a:pos x="299" y="0"/>
              </a:cxn>
            </a:cxnLst>
            <a:rect l="0" t="0" r="r" b="b"/>
            <a:pathLst>
              <a:path w="367" h="249">
                <a:moveTo>
                  <a:pt x="299" y="0"/>
                </a:moveTo>
                <a:cubicBezTo>
                  <a:pt x="236" y="100"/>
                  <a:pt x="126" y="167"/>
                  <a:pt x="0" y="171"/>
                </a:cubicBezTo>
                <a:cubicBezTo>
                  <a:pt x="18" y="211"/>
                  <a:pt x="18" y="211"/>
                  <a:pt x="18" y="211"/>
                </a:cubicBezTo>
                <a:cubicBezTo>
                  <a:pt x="0" y="249"/>
                  <a:pt x="0" y="249"/>
                  <a:pt x="0" y="249"/>
                </a:cubicBezTo>
                <a:cubicBezTo>
                  <a:pt x="155" y="245"/>
                  <a:pt x="290" y="162"/>
                  <a:pt x="367" y="39"/>
                </a:cubicBezTo>
                <a:cubicBezTo>
                  <a:pt x="342" y="4"/>
                  <a:pt x="342" y="4"/>
                  <a:pt x="342" y="4"/>
                </a:cubicBezTo>
                <a:lnTo>
                  <a:pt x="299" y="0"/>
                </a:lnTo>
                <a:close/>
              </a:path>
            </a:pathLst>
          </a:custGeom>
          <a:solidFill>
            <a:srgbClr val="F4734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vert="horz" wrap="square" lIns="121933" tIns="60967" rIns="121933" bIns="60967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zh-CN" sz="1465" ker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15" name="_color1"/>
          <p:cNvSpPr/>
          <p:nvPr/>
        </p:nvSpPr>
        <p:spPr bwMode="gray">
          <a:xfrm>
            <a:off x="4706283" y="1533804"/>
            <a:ext cx="1012872" cy="663081"/>
          </a:xfrm>
          <a:custGeom>
            <a:avLst/>
            <a:gdLst/>
            <a:ahLst/>
            <a:cxnLst>
              <a:cxn ang="0">
                <a:pos x="367" y="0"/>
              </a:cxn>
              <a:cxn ang="0">
                <a:pos x="0" y="213"/>
              </a:cxn>
              <a:cxn ang="0">
                <a:pos x="41" y="216"/>
              </a:cxn>
              <a:cxn ang="0">
                <a:pos x="67" y="252"/>
              </a:cxn>
              <a:cxn ang="0">
                <a:pos x="367" y="78"/>
              </a:cxn>
              <a:cxn ang="0">
                <a:pos x="385" y="40"/>
              </a:cxn>
              <a:cxn ang="0">
                <a:pos x="367" y="0"/>
              </a:cxn>
            </a:cxnLst>
            <a:rect l="0" t="0" r="r" b="b"/>
            <a:pathLst>
              <a:path w="385" h="252">
                <a:moveTo>
                  <a:pt x="367" y="0"/>
                </a:moveTo>
                <a:cubicBezTo>
                  <a:pt x="211" y="4"/>
                  <a:pt x="76" y="88"/>
                  <a:pt x="0" y="213"/>
                </a:cubicBezTo>
                <a:cubicBezTo>
                  <a:pt x="41" y="216"/>
                  <a:pt x="41" y="216"/>
                  <a:pt x="41" y="216"/>
                </a:cubicBezTo>
                <a:cubicBezTo>
                  <a:pt x="67" y="252"/>
                  <a:pt x="67" y="252"/>
                  <a:pt x="67" y="252"/>
                </a:cubicBezTo>
                <a:cubicBezTo>
                  <a:pt x="130" y="151"/>
                  <a:pt x="240" y="82"/>
                  <a:pt x="367" y="78"/>
                </a:cubicBezTo>
                <a:cubicBezTo>
                  <a:pt x="385" y="40"/>
                  <a:pt x="385" y="40"/>
                  <a:pt x="385" y="40"/>
                </a:cubicBezTo>
                <a:lnTo>
                  <a:pt x="367" y="0"/>
                </a:lnTo>
                <a:close/>
              </a:path>
            </a:pathLst>
          </a:custGeom>
          <a:solidFill>
            <a:srgbClr val="EB933B"/>
          </a:solidFill>
          <a:ln>
            <a:noFill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21933" tIns="60967" rIns="121933" bIns="60967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zh-CN" sz="1465" ker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16" name="_color1"/>
          <p:cNvSpPr/>
          <p:nvPr/>
        </p:nvSpPr>
        <p:spPr bwMode="gray">
          <a:xfrm>
            <a:off x="5815397" y="1499464"/>
            <a:ext cx="969416" cy="655280"/>
          </a:xfrm>
          <a:custGeom>
            <a:avLst/>
            <a:gdLst/>
            <a:ahLst/>
            <a:cxnLst>
              <a:cxn ang="0">
                <a:pos x="368" y="211"/>
              </a:cxn>
              <a:cxn ang="0">
                <a:pos x="0" y="0"/>
              </a:cxn>
              <a:cxn ang="0">
                <a:pos x="18" y="40"/>
              </a:cxn>
              <a:cxn ang="0">
                <a:pos x="0" y="78"/>
              </a:cxn>
              <a:cxn ang="0">
                <a:pos x="300" y="249"/>
              </a:cxn>
              <a:cxn ang="0">
                <a:pos x="343" y="245"/>
              </a:cxn>
              <a:cxn ang="0">
                <a:pos x="368" y="211"/>
              </a:cxn>
            </a:cxnLst>
            <a:rect l="0" t="0" r="r" b="b"/>
            <a:pathLst>
              <a:path w="368" h="249">
                <a:moveTo>
                  <a:pt x="368" y="211"/>
                </a:moveTo>
                <a:cubicBezTo>
                  <a:pt x="291" y="87"/>
                  <a:pt x="155" y="4"/>
                  <a:pt x="0" y="0"/>
                </a:cubicBezTo>
                <a:cubicBezTo>
                  <a:pt x="18" y="40"/>
                  <a:pt x="18" y="40"/>
                  <a:pt x="18" y="40"/>
                </a:cubicBezTo>
                <a:cubicBezTo>
                  <a:pt x="0" y="78"/>
                  <a:pt x="0" y="78"/>
                  <a:pt x="0" y="78"/>
                </a:cubicBezTo>
                <a:cubicBezTo>
                  <a:pt x="126" y="82"/>
                  <a:pt x="236" y="149"/>
                  <a:pt x="300" y="249"/>
                </a:cubicBezTo>
                <a:cubicBezTo>
                  <a:pt x="343" y="245"/>
                  <a:pt x="343" y="245"/>
                  <a:pt x="343" y="245"/>
                </a:cubicBezTo>
                <a:lnTo>
                  <a:pt x="368" y="21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21933" tIns="60967" rIns="121933" bIns="60967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zh-CN" sz="1465" ker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17" name="_color1"/>
          <p:cNvSpPr/>
          <p:nvPr/>
        </p:nvSpPr>
        <p:spPr bwMode="gray">
          <a:xfrm>
            <a:off x="4773035" y="3273545"/>
            <a:ext cx="971644" cy="655279"/>
          </a:xfrm>
          <a:custGeom>
            <a:avLst/>
            <a:gdLst/>
            <a:ahLst/>
            <a:cxnLst>
              <a:cxn ang="0">
                <a:pos x="369" y="171"/>
              </a:cxn>
              <a:cxn ang="0">
                <a:pos x="68" y="0"/>
              </a:cxn>
              <a:cxn ang="0">
                <a:pos x="26" y="4"/>
              </a:cxn>
              <a:cxn ang="0">
                <a:pos x="0" y="39"/>
              </a:cxn>
              <a:cxn ang="0">
                <a:pos x="368" y="249"/>
              </a:cxn>
              <a:cxn ang="0">
                <a:pos x="351" y="211"/>
              </a:cxn>
              <a:cxn ang="0">
                <a:pos x="369" y="171"/>
              </a:cxn>
            </a:cxnLst>
            <a:rect l="0" t="0" r="r" b="b"/>
            <a:pathLst>
              <a:path w="369" h="249">
                <a:moveTo>
                  <a:pt x="369" y="171"/>
                </a:moveTo>
                <a:cubicBezTo>
                  <a:pt x="242" y="167"/>
                  <a:pt x="132" y="100"/>
                  <a:pt x="68" y="0"/>
                </a:cubicBezTo>
                <a:cubicBezTo>
                  <a:pt x="26" y="4"/>
                  <a:pt x="26" y="4"/>
                  <a:pt x="26" y="4"/>
                </a:cubicBezTo>
                <a:cubicBezTo>
                  <a:pt x="0" y="39"/>
                  <a:pt x="0" y="39"/>
                  <a:pt x="0" y="39"/>
                </a:cubicBezTo>
                <a:cubicBezTo>
                  <a:pt x="78" y="162"/>
                  <a:pt x="213" y="245"/>
                  <a:pt x="368" y="249"/>
                </a:cubicBezTo>
                <a:cubicBezTo>
                  <a:pt x="351" y="211"/>
                  <a:pt x="351" y="211"/>
                  <a:pt x="351" y="211"/>
                </a:cubicBezTo>
                <a:lnTo>
                  <a:pt x="369" y="171"/>
                </a:lnTo>
                <a:close/>
              </a:path>
            </a:pathLst>
          </a:custGeom>
          <a:solidFill>
            <a:srgbClr val="DB8C4B"/>
          </a:solidFill>
          <a:ln>
            <a:noFill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21933" tIns="60967" rIns="121933" bIns="60967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zh-CN" sz="1465" ker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18" name="_color1"/>
          <p:cNvSpPr/>
          <p:nvPr/>
        </p:nvSpPr>
        <p:spPr bwMode="gray">
          <a:xfrm>
            <a:off x="5807680" y="3265743"/>
            <a:ext cx="1010644" cy="663081"/>
          </a:xfrm>
          <a:custGeom>
            <a:avLst/>
            <a:gdLst/>
            <a:ahLst/>
            <a:cxnLst>
              <a:cxn ang="0">
                <a:pos x="316" y="0"/>
              </a:cxn>
              <a:cxn ang="0">
                <a:pos x="18" y="174"/>
              </a:cxn>
              <a:cxn ang="0">
                <a:pos x="0" y="214"/>
              </a:cxn>
              <a:cxn ang="0">
                <a:pos x="18" y="252"/>
              </a:cxn>
              <a:cxn ang="0">
                <a:pos x="384" y="39"/>
              </a:cxn>
              <a:cxn ang="0">
                <a:pos x="342" y="36"/>
              </a:cxn>
              <a:cxn ang="0">
                <a:pos x="316" y="0"/>
              </a:cxn>
            </a:cxnLst>
            <a:rect l="0" t="0" r="r" b="b"/>
            <a:pathLst>
              <a:path w="384" h="252">
                <a:moveTo>
                  <a:pt x="316" y="0"/>
                </a:moveTo>
                <a:cubicBezTo>
                  <a:pt x="254" y="101"/>
                  <a:pt x="144" y="169"/>
                  <a:pt x="18" y="174"/>
                </a:cubicBezTo>
                <a:cubicBezTo>
                  <a:pt x="0" y="214"/>
                  <a:pt x="0" y="214"/>
                  <a:pt x="0" y="214"/>
                </a:cubicBezTo>
                <a:cubicBezTo>
                  <a:pt x="18" y="252"/>
                  <a:pt x="18" y="252"/>
                  <a:pt x="18" y="252"/>
                </a:cubicBezTo>
                <a:cubicBezTo>
                  <a:pt x="173" y="247"/>
                  <a:pt x="307" y="163"/>
                  <a:pt x="384" y="39"/>
                </a:cubicBezTo>
                <a:cubicBezTo>
                  <a:pt x="342" y="36"/>
                  <a:pt x="342" y="36"/>
                  <a:pt x="342" y="36"/>
                </a:cubicBezTo>
                <a:lnTo>
                  <a:pt x="316" y="0"/>
                </a:lnTo>
                <a:close/>
              </a:path>
            </a:pathLst>
          </a:custGeom>
          <a:solidFill>
            <a:schemeClr val="accent6"/>
          </a:solidFill>
          <a:ln>
            <a:noFill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21933" tIns="60967" rIns="121933" bIns="60967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zh-CN" sz="1465" ker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19" name="_color1"/>
          <p:cNvSpPr/>
          <p:nvPr/>
        </p:nvSpPr>
        <p:spPr bwMode="gray">
          <a:xfrm>
            <a:off x="6673080" y="2158408"/>
            <a:ext cx="320909" cy="1115534"/>
          </a:xfrm>
          <a:custGeom>
            <a:avLst/>
            <a:gdLst/>
            <a:ahLst/>
            <a:cxnLst>
              <a:cxn ang="0">
                <a:pos x="69" y="424"/>
              </a:cxn>
              <a:cxn ang="0">
                <a:pos x="122" y="212"/>
              </a:cxn>
              <a:cxn ang="0">
                <a:pos x="68" y="0"/>
              </a:cxn>
              <a:cxn ang="0">
                <a:pos x="43" y="34"/>
              </a:cxn>
              <a:cxn ang="0">
                <a:pos x="0" y="38"/>
              </a:cxn>
              <a:cxn ang="0">
                <a:pos x="44" y="212"/>
              </a:cxn>
              <a:cxn ang="0">
                <a:pos x="2" y="384"/>
              </a:cxn>
              <a:cxn ang="0">
                <a:pos x="27" y="420"/>
              </a:cxn>
              <a:cxn ang="0">
                <a:pos x="69" y="424"/>
              </a:cxn>
            </a:cxnLst>
            <a:rect l="0" t="0" r="r" b="b"/>
            <a:pathLst>
              <a:path w="122" h="424">
                <a:moveTo>
                  <a:pt x="69" y="424"/>
                </a:moveTo>
                <a:cubicBezTo>
                  <a:pt x="103" y="361"/>
                  <a:pt x="122" y="289"/>
                  <a:pt x="122" y="212"/>
                </a:cubicBezTo>
                <a:cubicBezTo>
                  <a:pt x="122" y="135"/>
                  <a:pt x="102" y="63"/>
                  <a:pt x="68" y="0"/>
                </a:cubicBezTo>
                <a:cubicBezTo>
                  <a:pt x="43" y="34"/>
                  <a:pt x="43" y="34"/>
                  <a:pt x="43" y="34"/>
                </a:cubicBezTo>
                <a:cubicBezTo>
                  <a:pt x="0" y="38"/>
                  <a:pt x="0" y="38"/>
                  <a:pt x="0" y="38"/>
                </a:cubicBezTo>
                <a:cubicBezTo>
                  <a:pt x="28" y="90"/>
                  <a:pt x="44" y="149"/>
                  <a:pt x="44" y="212"/>
                </a:cubicBezTo>
                <a:cubicBezTo>
                  <a:pt x="44" y="274"/>
                  <a:pt x="29" y="333"/>
                  <a:pt x="2" y="384"/>
                </a:cubicBezTo>
                <a:cubicBezTo>
                  <a:pt x="27" y="420"/>
                  <a:pt x="27" y="420"/>
                  <a:pt x="27" y="420"/>
                </a:cubicBezTo>
                <a:lnTo>
                  <a:pt x="69" y="424"/>
                </a:lnTo>
                <a:close/>
              </a:path>
            </a:pathLst>
          </a:custGeom>
          <a:solidFill>
            <a:srgbClr val="F47349"/>
          </a:solidFill>
          <a:ln>
            <a:noFill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21933" tIns="60967" rIns="121933" bIns="60967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zh-CN" sz="1465" ker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20" name="_color1"/>
          <p:cNvSpPr/>
          <p:nvPr/>
        </p:nvSpPr>
        <p:spPr bwMode="gray">
          <a:xfrm>
            <a:off x="4430836" y="2196885"/>
            <a:ext cx="431223" cy="1116649"/>
          </a:xfrm>
          <a:custGeom>
            <a:avLst/>
            <a:gdLst/>
            <a:ahLst/>
            <a:cxnLst>
              <a:cxn ang="0">
                <a:pos x="164" y="385"/>
              </a:cxn>
              <a:cxn ang="0">
                <a:pos x="120" y="210"/>
              </a:cxn>
              <a:cxn ang="0">
                <a:pos x="81" y="28"/>
              </a:cxn>
              <a:cxn ang="0">
                <a:pos x="67" y="0"/>
              </a:cxn>
              <a:cxn ang="0">
                <a:pos x="26" y="3"/>
              </a:cxn>
              <a:cxn ang="0">
                <a:pos x="0" y="40"/>
              </a:cxn>
              <a:cxn ang="0">
                <a:pos x="42" y="210"/>
              </a:cxn>
              <a:cxn ang="0">
                <a:pos x="81" y="393"/>
              </a:cxn>
              <a:cxn ang="0">
                <a:pos x="96" y="424"/>
              </a:cxn>
              <a:cxn ang="0">
                <a:pos x="122" y="389"/>
              </a:cxn>
              <a:cxn ang="0">
                <a:pos x="164" y="385"/>
              </a:cxn>
            </a:cxnLst>
            <a:rect l="0" t="0" r="r" b="b"/>
            <a:pathLst>
              <a:path w="164" h="424">
                <a:moveTo>
                  <a:pt x="164" y="385"/>
                </a:moveTo>
                <a:cubicBezTo>
                  <a:pt x="136" y="333"/>
                  <a:pt x="120" y="274"/>
                  <a:pt x="120" y="210"/>
                </a:cubicBezTo>
                <a:cubicBezTo>
                  <a:pt x="120" y="145"/>
                  <a:pt x="106" y="83"/>
                  <a:pt x="81" y="28"/>
                </a:cubicBezTo>
                <a:cubicBezTo>
                  <a:pt x="77" y="18"/>
                  <a:pt x="72" y="9"/>
                  <a:pt x="67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0" y="40"/>
                  <a:pt x="0" y="40"/>
                  <a:pt x="0" y="40"/>
                </a:cubicBezTo>
                <a:cubicBezTo>
                  <a:pt x="27" y="91"/>
                  <a:pt x="42" y="149"/>
                  <a:pt x="42" y="210"/>
                </a:cubicBezTo>
                <a:cubicBezTo>
                  <a:pt x="42" y="275"/>
                  <a:pt x="56" y="337"/>
                  <a:pt x="81" y="393"/>
                </a:cubicBezTo>
                <a:cubicBezTo>
                  <a:pt x="86" y="404"/>
                  <a:pt x="91" y="414"/>
                  <a:pt x="96" y="424"/>
                </a:cubicBezTo>
                <a:cubicBezTo>
                  <a:pt x="122" y="389"/>
                  <a:pt x="122" y="389"/>
                  <a:pt x="122" y="389"/>
                </a:cubicBezTo>
                <a:lnTo>
                  <a:pt x="164" y="385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vert="horz" wrap="square" lIns="121933" tIns="60967" rIns="121933" bIns="60967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zh-CN" sz="1465" ker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21" name="TextBox 64"/>
          <p:cNvSpPr txBox="1"/>
          <p:nvPr/>
        </p:nvSpPr>
        <p:spPr>
          <a:xfrm>
            <a:off x="2481226" y="2245642"/>
            <a:ext cx="2012224" cy="1108010"/>
          </a:xfrm>
          <a:prstGeom prst="rect">
            <a:avLst/>
          </a:prstGeom>
          <a:noFill/>
        </p:spPr>
        <p:txBody>
          <a:bodyPr wrap="square" lIns="121933" tIns="60967" rIns="121933" bIns="60967" rtlCol="0">
            <a:spAutoFit/>
          </a:bodyPr>
          <a:lstStyle/>
          <a:p>
            <a:pPr algn="ctr" defTabSz="914400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数据是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真相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65"/>
          <p:cNvSpPr txBox="1"/>
          <p:nvPr/>
        </p:nvSpPr>
        <p:spPr>
          <a:xfrm>
            <a:off x="4760186" y="2205769"/>
            <a:ext cx="2013394" cy="1108010"/>
          </a:xfrm>
          <a:prstGeom prst="rect">
            <a:avLst/>
          </a:prstGeom>
          <a:noFill/>
        </p:spPr>
        <p:txBody>
          <a:bodyPr wrap="square" lIns="121933" tIns="60967" rIns="121933" bIns="60967" rtlCol="0">
            <a:spAutoFit/>
          </a:bodyPr>
          <a:lstStyle/>
          <a:p>
            <a:pPr algn="ctr" defTabSz="914400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数据是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itle 6"/>
          <p:cNvSpPr txBox="1"/>
          <p:nvPr>
            <p:custDataLst>
              <p:tags r:id="rId1"/>
            </p:custDataLst>
          </p:nvPr>
        </p:nvSpPr>
        <p:spPr>
          <a:xfrm>
            <a:off x="3671570" y="768985"/>
            <a:ext cx="2646045" cy="87249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spc="200" dirty="0">
                <a:ln w="3175">
                  <a:noFill/>
                  <a:prstDash val="dash"/>
                </a:ln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数据树是未来 - 见附页</a:t>
            </a:r>
          </a:p>
        </p:txBody>
      </p:sp>
      <p:sp>
        <p:nvSpPr>
          <p:cNvPr id="27" name="直角三角形 26"/>
          <p:cNvSpPr/>
          <p:nvPr/>
        </p:nvSpPr>
        <p:spPr>
          <a:xfrm rot="12019901">
            <a:off x="1920392" y="4810162"/>
            <a:ext cx="690254" cy="3600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31" y="4393754"/>
            <a:ext cx="1089547" cy="80689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矩形 27"/>
          <p:cNvSpPr/>
          <p:nvPr/>
        </p:nvSpPr>
        <p:spPr>
          <a:xfrm>
            <a:off x="2699792" y="4974422"/>
            <a:ext cx="1826141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马云会来买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数据！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2032000" y="1611630"/>
            <a:ext cx="5080000" cy="24917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1200" b="0">
                <a:solidFill>
                  <a:srgbClr val="484848"/>
                </a:solidFill>
                <a:ea typeface="宋体" panose="02010600030101010101" pitchFamily="2" charset="-122"/>
              </a:rPr>
              <a:t>数据中医的数据库框架</a:t>
            </a:r>
            <a:endParaRPr lang="en-US" sz="1200" b="0">
              <a:solidFill>
                <a:srgbClr val="484848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indent="0"/>
            <a:r>
              <a:rPr lang="en-US" sz="1200" b="0">
                <a:solidFill>
                  <a:srgbClr val="484848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</a:t>
            </a:r>
            <a:endParaRPr lang="zh-CN" sz="1200" b="0">
              <a:solidFill>
                <a:srgbClr val="484848"/>
              </a:solidFill>
              <a:ea typeface="宋体" panose="02010600030101010101" pitchFamily="2" charset="-122"/>
            </a:endParaRPr>
          </a:p>
          <a:p>
            <a:pPr indent="0"/>
            <a:r>
              <a:rPr lang="zh-CN" sz="1200" b="0">
                <a:solidFill>
                  <a:srgbClr val="484848"/>
                </a:solidFill>
                <a:ea typeface="宋体" panose="02010600030101010101" pitchFamily="2" charset="-122"/>
              </a:rPr>
              <a:t>通过中成药和专病用户APP 跟踪，建立以下数据库：</a:t>
            </a:r>
            <a:endParaRPr lang="en-US" sz="1200" b="0">
              <a:solidFill>
                <a:srgbClr val="484848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indent="0"/>
            <a:r>
              <a:rPr lang="en-US" sz="1200" b="0">
                <a:solidFill>
                  <a:srgbClr val="484848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</a:t>
            </a:r>
            <a:endParaRPr lang="zh-CN" sz="1200" b="0">
              <a:solidFill>
                <a:srgbClr val="484848"/>
              </a:solidFill>
              <a:ea typeface="宋体" panose="02010600030101010101" pitchFamily="2" charset="-122"/>
            </a:endParaRPr>
          </a:p>
          <a:p>
            <a:pPr indent="0"/>
            <a:r>
              <a:rPr lang="zh-CN" sz="1200" b="0">
                <a:solidFill>
                  <a:srgbClr val="484848"/>
                </a:solidFill>
                <a:ea typeface="宋体" panose="02010600030101010101" pitchFamily="2" charset="-122"/>
              </a:rPr>
              <a:t>中成药+专病用药理论与用户购买数据库，</a:t>
            </a:r>
          </a:p>
          <a:p>
            <a:pPr indent="0"/>
            <a:r>
              <a:rPr lang="zh-CN" sz="1200" b="0">
                <a:solidFill>
                  <a:srgbClr val="484848"/>
                </a:solidFill>
                <a:ea typeface="宋体" panose="02010600030101010101" pitchFamily="2" charset="-122"/>
              </a:rPr>
              <a:t>中成药+专病辨证与用户症状数据库，</a:t>
            </a:r>
          </a:p>
          <a:p>
            <a:pPr indent="0"/>
            <a:r>
              <a:rPr lang="zh-CN" sz="1200" b="0">
                <a:solidFill>
                  <a:srgbClr val="484848"/>
                </a:solidFill>
                <a:ea typeface="宋体" panose="02010600030101010101" pitchFamily="2" charset="-122"/>
              </a:rPr>
              <a:t>中成药+专病群体用药的共同性数据库，</a:t>
            </a:r>
          </a:p>
          <a:p>
            <a:pPr indent="0"/>
            <a:r>
              <a:rPr lang="zh-CN" sz="1200" b="0">
                <a:solidFill>
                  <a:srgbClr val="484848"/>
                </a:solidFill>
                <a:ea typeface="宋体" panose="02010600030101010101" pitchFamily="2" charset="-122"/>
              </a:rPr>
              <a:t>中成药+专病调整用药与用户的治愈率数据库，</a:t>
            </a:r>
          </a:p>
          <a:p>
            <a:pPr indent="0"/>
            <a:r>
              <a:rPr lang="zh-CN" sz="1200" b="0">
                <a:solidFill>
                  <a:srgbClr val="484848"/>
                </a:solidFill>
                <a:ea typeface="宋体" panose="02010600030101010101" pitchFamily="2" charset="-122"/>
              </a:rPr>
              <a:t>中成药+专病用户用药自检数据库</a:t>
            </a:r>
          </a:p>
          <a:p>
            <a:pPr indent="0"/>
            <a:r>
              <a:rPr lang="zh-CN" sz="1200" b="0">
                <a:solidFill>
                  <a:srgbClr val="484848"/>
                </a:solidFill>
                <a:ea typeface="宋体" panose="02010600030101010101" pitchFamily="2" charset="-122"/>
              </a:rPr>
              <a:t>中成药+专病用户日常饮食影响疾病数据库</a:t>
            </a:r>
          </a:p>
          <a:p>
            <a:pPr indent="0"/>
            <a:r>
              <a:rPr lang="zh-CN" sz="1200" b="0">
                <a:solidFill>
                  <a:srgbClr val="484848"/>
                </a:solidFill>
                <a:ea typeface="宋体" panose="02010600030101010101" pitchFamily="2" charset="-122"/>
              </a:rPr>
              <a:t>中成药+专病用药数据库</a:t>
            </a:r>
          </a:p>
          <a:p>
            <a:pPr indent="0"/>
            <a:r>
              <a:rPr lang="zh-CN" sz="1200" b="0">
                <a:solidFill>
                  <a:srgbClr val="484848"/>
                </a:solidFill>
                <a:ea typeface="宋体" panose="02010600030101010101" pitchFamily="2" charset="-122"/>
              </a:rPr>
              <a:t>中成药+专病医患数据库</a:t>
            </a:r>
          </a:p>
          <a:p>
            <a:pPr indent="0"/>
            <a:r>
              <a:rPr lang="zh-CN" sz="1200" b="0">
                <a:solidFill>
                  <a:srgbClr val="484848"/>
                </a:solidFill>
                <a:ea typeface="宋体" panose="02010600030101010101" pitchFamily="2" charset="-122"/>
              </a:rPr>
              <a:t>中成药+专病+厂家+方剂与治愈率的数据库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角矩形 47"/>
          <p:cNvSpPr/>
          <p:nvPr/>
        </p:nvSpPr>
        <p:spPr>
          <a:xfrm>
            <a:off x="4423792" y="4545412"/>
            <a:ext cx="1008112" cy="39604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4423792" y="3891263"/>
            <a:ext cx="1008112" cy="39604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4427984" y="3253544"/>
            <a:ext cx="1008112" cy="39604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4427984" y="2599395"/>
            <a:ext cx="1008112" cy="39604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4423792" y="1957400"/>
            <a:ext cx="1008112" cy="39604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423792" y="1303251"/>
            <a:ext cx="1008112" cy="39604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932040" y="1237320"/>
            <a:ext cx="2808312" cy="504056"/>
          </a:xfrm>
          <a:prstGeom prst="roundRect">
            <a:avLst/>
          </a:prstGeom>
          <a:solidFill>
            <a:schemeClr val="bg1"/>
          </a:solidFill>
          <a:ln>
            <a:solidFill>
              <a:srgbClr val="F7964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4932040" y="1893776"/>
            <a:ext cx="2808312" cy="504056"/>
          </a:xfrm>
          <a:prstGeom prst="roundRect">
            <a:avLst/>
          </a:prstGeom>
          <a:solidFill>
            <a:schemeClr val="bg1"/>
          </a:solidFill>
          <a:ln>
            <a:solidFill>
              <a:srgbClr val="F7964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4932040" y="2533464"/>
            <a:ext cx="2808312" cy="504056"/>
          </a:xfrm>
          <a:prstGeom prst="roundRect">
            <a:avLst/>
          </a:prstGeom>
          <a:solidFill>
            <a:schemeClr val="bg1"/>
          </a:solidFill>
          <a:ln>
            <a:solidFill>
              <a:srgbClr val="F7964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4932040" y="3181536"/>
            <a:ext cx="2808312" cy="504056"/>
          </a:xfrm>
          <a:prstGeom prst="roundRect">
            <a:avLst/>
          </a:prstGeom>
          <a:solidFill>
            <a:schemeClr val="bg1"/>
          </a:solidFill>
          <a:ln>
            <a:solidFill>
              <a:srgbClr val="F7964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932040" y="3837992"/>
            <a:ext cx="2808312" cy="504056"/>
          </a:xfrm>
          <a:prstGeom prst="roundRect">
            <a:avLst/>
          </a:prstGeom>
          <a:solidFill>
            <a:schemeClr val="bg1"/>
          </a:solidFill>
          <a:ln>
            <a:solidFill>
              <a:srgbClr val="F7964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4932040" y="4477680"/>
            <a:ext cx="2808312" cy="504056"/>
          </a:xfrm>
          <a:prstGeom prst="roundRect">
            <a:avLst/>
          </a:prstGeom>
          <a:solidFill>
            <a:schemeClr val="bg1"/>
          </a:solidFill>
          <a:ln>
            <a:solidFill>
              <a:srgbClr val="F7964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Oval 9"/>
          <p:cNvSpPr>
            <a:spLocks noChangeArrowheads="1"/>
          </p:cNvSpPr>
          <p:nvPr/>
        </p:nvSpPr>
        <p:spPr bwMode="auto">
          <a:xfrm>
            <a:off x="934854" y="1561356"/>
            <a:ext cx="2052970" cy="20529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60891" y="3949896"/>
            <a:ext cx="2000897" cy="45910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91434" tIns="45717" rIns="91434" bIns="45717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收益分享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6056" y="1254160"/>
            <a:ext cx="2669604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智医软件所有项目和产品的优先</a:t>
            </a:r>
            <a:r>
              <a:rPr lang="zh-CN" altLang="zh-CN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使用权</a:t>
            </a:r>
            <a:endParaRPr lang="zh-CN" altLang="zh-CN" sz="14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1993404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数据库的随时</a:t>
            </a:r>
            <a:r>
              <a:rPr lang="zh-CN" altLang="zh-CN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访问权</a:t>
            </a: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下载权</a:t>
            </a:r>
            <a:endParaRPr lang="zh-CN" altLang="zh-CN" sz="14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76056" y="2631603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其他智医专病的使用权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76056" y="3282789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本软件商业利益的分成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76056" y="3935397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优先冠名权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76056" y="4575819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优先转让权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21907" y="13046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99992" y="1953334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99992" y="260140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20952" y="3249478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30477" y="3898235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20952" y="4557538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Freeform 14"/>
          <p:cNvSpPr>
            <a:spLocks noEditPoints="1"/>
          </p:cNvSpPr>
          <p:nvPr/>
        </p:nvSpPr>
        <p:spPr bwMode="auto">
          <a:xfrm>
            <a:off x="1359474" y="1987606"/>
            <a:ext cx="1386420" cy="1308044"/>
          </a:xfrm>
          <a:custGeom>
            <a:avLst/>
            <a:gdLst>
              <a:gd name="T0" fmla="*/ 35 w 1031"/>
              <a:gd name="T1" fmla="*/ 765 h 966"/>
              <a:gd name="T2" fmla="*/ 736 w 1031"/>
              <a:gd name="T3" fmla="*/ 574 h 966"/>
              <a:gd name="T4" fmla="*/ 674 w 1031"/>
              <a:gd name="T5" fmla="*/ 791 h 966"/>
              <a:gd name="T6" fmla="*/ 652 w 1031"/>
              <a:gd name="T7" fmla="*/ 603 h 966"/>
              <a:gd name="T8" fmla="*/ 654 w 1031"/>
              <a:gd name="T9" fmla="*/ 435 h 966"/>
              <a:gd name="T10" fmla="*/ 636 w 1031"/>
              <a:gd name="T11" fmla="*/ 442 h 966"/>
              <a:gd name="T12" fmla="*/ 650 w 1031"/>
              <a:gd name="T13" fmla="*/ 467 h 966"/>
              <a:gd name="T14" fmla="*/ 666 w 1031"/>
              <a:gd name="T15" fmla="*/ 461 h 966"/>
              <a:gd name="T16" fmla="*/ 570 w 1031"/>
              <a:gd name="T17" fmla="*/ 484 h 966"/>
              <a:gd name="T18" fmla="*/ 578 w 1031"/>
              <a:gd name="T19" fmla="*/ 516 h 966"/>
              <a:gd name="T20" fmla="*/ 590 w 1031"/>
              <a:gd name="T21" fmla="*/ 504 h 966"/>
              <a:gd name="T22" fmla="*/ 520 w 1031"/>
              <a:gd name="T23" fmla="*/ 545 h 966"/>
              <a:gd name="T24" fmla="*/ 511 w 1031"/>
              <a:gd name="T25" fmla="*/ 563 h 966"/>
              <a:gd name="T26" fmla="*/ 537 w 1031"/>
              <a:gd name="T27" fmla="*/ 575 h 966"/>
              <a:gd name="T28" fmla="*/ 545 w 1031"/>
              <a:gd name="T29" fmla="*/ 559 h 966"/>
              <a:gd name="T30" fmla="*/ 489 w 1031"/>
              <a:gd name="T31" fmla="*/ 639 h 966"/>
              <a:gd name="T32" fmla="*/ 516 w 1031"/>
              <a:gd name="T33" fmla="*/ 658 h 966"/>
              <a:gd name="T34" fmla="*/ 517 w 1031"/>
              <a:gd name="T35" fmla="*/ 641 h 966"/>
              <a:gd name="T36" fmla="*/ 493 w 1031"/>
              <a:gd name="T37" fmla="*/ 720 h 966"/>
              <a:gd name="T38" fmla="*/ 498 w 1031"/>
              <a:gd name="T39" fmla="*/ 739 h 966"/>
              <a:gd name="T40" fmla="*/ 524 w 1031"/>
              <a:gd name="T41" fmla="*/ 728 h 966"/>
              <a:gd name="T42" fmla="*/ 520 w 1031"/>
              <a:gd name="T43" fmla="*/ 711 h 966"/>
              <a:gd name="T44" fmla="*/ 533 w 1031"/>
              <a:gd name="T45" fmla="*/ 810 h 966"/>
              <a:gd name="T46" fmla="*/ 565 w 1031"/>
              <a:gd name="T47" fmla="*/ 806 h 966"/>
              <a:gd name="T48" fmla="*/ 555 w 1031"/>
              <a:gd name="T49" fmla="*/ 792 h 966"/>
              <a:gd name="T50" fmla="*/ 589 w 1031"/>
              <a:gd name="T51" fmla="*/ 866 h 966"/>
              <a:gd name="T52" fmla="*/ 605 w 1031"/>
              <a:gd name="T53" fmla="*/ 877 h 966"/>
              <a:gd name="T54" fmla="*/ 619 w 1031"/>
              <a:gd name="T55" fmla="*/ 853 h 966"/>
              <a:gd name="T56" fmla="*/ 605 w 1031"/>
              <a:gd name="T57" fmla="*/ 843 h 966"/>
              <a:gd name="T58" fmla="*/ 678 w 1031"/>
              <a:gd name="T59" fmla="*/ 907 h 966"/>
              <a:gd name="T60" fmla="*/ 696 w 1031"/>
              <a:gd name="T61" fmla="*/ 910 h 966"/>
              <a:gd name="T62" fmla="*/ 685 w 1031"/>
              <a:gd name="T63" fmla="*/ 879 h 966"/>
              <a:gd name="T64" fmla="*/ 757 w 1031"/>
              <a:gd name="T65" fmla="*/ 912 h 966"/>
              <a:gd name="T66" fmla="*/ 777 w 1031"/>
              <a:gd name="T67" fmla="*/ 909 h 966"/>
              <a:gd name="T68" fmla="*/ 774 w 1031"/>
              <a:gd name="T69" fmla="*/ 881 h 966"/>
              <a:gd name="T70" fmla="*/ 757 w 1031"/>
              <a:gd name="T71" fmla="*/ 884 h 966"/>
              <a:gd name="T72" fmla="*/ 850 w 1031"/>
              <a:gd name="T73" fmla="*/ 883 h 966"/>
              <a:gd name="T74" fmla="*/ 867 w 1031"/>
              <a:gd name="T75" fmla="*/ 874 h 966"/>
              <a:gd name="T76" fmla="*/ 840 w 1031"/>
              <a:gd name="T77" fmla="*/ 857 h 966"/>
              <a:gd name="T78" fmla="*/ 913 w 1031"/>
              <a:gd name="T79" fmla="*/ 834 h 966"/>
              <a:gd name="T80" fmla="*/ 925 w 1031"/>
              <a:gd name="T81" fmla="*/ 820 h 966"/>
              <a:gd name="T82" fmla="*/ 906 w 1031"/>
              <a:gd name="T83" fmla="*/ 799 h 966"/>
              <a:gd name="T84" fmla="*/ 896 w 1031"/>
              <a:gd name="T85" fmla="*/ 812 h 966"/>
              <a:gd name="T86" fmla="*/ 964 w 1031"/>
              <a:gd name="T87" fmla="*/ 751 h 966"/>
              <a:gd name="T88" fmla="*/ 970 w 1031"/>
              <a:gd name="T89" fmla="*/ 732 h 966"/>
              <a:gd name="T90" fmla="*/ 940 w 1031"/>
              <a:gd name="T91" fmla="*/ 735 h 966"/>
              <a:gd name="T92" fmla="*/ 978 w 1031"/>
              <a:gd name="T93" fmla="*/ 671 h 966"/>
              <a:gd name="T94" fmla="*/ 978 w 1031"/>
              <a:gd name="T95" fmla="*/ 653 h 966"/>
              <a:gd name="T96" fmla="*/ 950 w 1031"/>
              <a:gd name="T97" fmla="*/ 649 h 966"/>
              <a:gd name="T98" fmla="*/ 950 w 1031"/>
              <a:gd name="T99" fmla="*/ 668 h 966"/>
              <a:gd name="T100" fmla="*/ 960 w 1031"/>
              <a:gd name="T101" fmla="*/ 573 h 966"/>
              <a:gd name="T102" fmla="*/ 952 w 1031"/>
              <a:gd name="T103" fmla="*/ 556 h 966"/>
              <a:gd name="T104" fmla="*/ 932 w 1031"/>
              <a:gd name="T105" fmla="*/ 581 h 966"/>
              <a:gd name="T106" fmla="*/ 918 w 1031"/>
              <a:gd name="T107" fmla="*/ 506 h 966"/>
              <a:gd name="T108" fmla="*/ 906 w 1031"/>
              <a:gd name="T109" fmla="*/ 493 h 966"/>
              <a:gd name="T110" fmla="*/ 882 w 1031"/>
              <a:gd name="T111" fmla="*/ 509 h 966"/>
              <a:gd name="T112" fmla="*/ 894 w 1031"/>
              <a:gd name="T113" fmla="*/ 522 h 966"/>
              <a:gd name="T114" fmla="*/ 841 w 1031"/>
              <a:gd name="T115" fmla="*/ 447 h 966"/>
              <a:gd name="T116" fmla="*/ 823 w 1031"/>
              <a:gd name="T117" fmla="*/ 439 h 966"/>
              <a:gd name="T118" fmla="*/ 823 w 1031"/>
              <a:gd name="T119" fmla="*/ 470 h 966"/>
              <a:gd name="T120" fmla="*/ 733 w 1031"/>
              <a:gd name="T121" fmla="*/ 369 h 966"/>
              <a:gd name="T122" fmla="*/ 574 w 1031"/>
              <a:gd name="T123" fmla="*/ 15 h 966"/>
              <a:gd name="T124" fmla="*/ 48 w 1031"/>
              <a:gd name="T125" fmla="*/ 245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31" h="966">
                <a:moveTo>
                  <a:pt x="83" y="717"/>
                </a:moveTo>
                <a:cubicBezTo>
                  <a:pt x="134" y="712"/>
                  <a:pt x="185" y="709"/>
                  <a:pt x="236" y="707"/>
                </a:cubicBezTo>
                <a:cubicBezTo>
                  <a:pt x="205" y="705"/>
                  <a:pt x="173" y="702"/>
                  <a:pt x="142" y="699"/>
                </a:cubicBezTo>
                <a:cubicBezTo>
                  <a:pt x="116" y="696"/>
                  <a:pt x="94" y="678"/>
                  <a:pt x="94" y="651"/>
                </a:cubicBezTo>
                <a:cubicBezTo>
                  <a:pt x="94" y="613"/>
                  <a:pt x="94" y="574"/>
                  <a:pt x="94" y="536"/>
                </a:cubicBezTo>
                <a:cubicBezTo>
                  <a:pt x="94" y="510"/>
                  <a:pt x="116" y="491"/>
                  <a:pt x="142" y="488"/>
                </a:cubicBezTo>
                <a:cubicBezTo>
                  <a:pt x="237" y="479"/>
                  <a:pt x="333" y="476"/>
                  <a:pt x="428" y="478"/>
                </a:cubicBezTo>
                <a:cubicBezTo>
                  <a:pt x="393" y="533"/>
                  <a:pt x="374" y="598"/>
                  <a:pt x="374" y="668"/>
                </a:cubicBezTo>
                <a:cubicBezTo>
                  <a:pt x="374" y="767"/>
                  <a:pt x="414" y="857"/>
                  <a:pt x="479" y="922"/>
                </a:cubicBezTo>
                <a:cubicBezTo>
                  <a:pt x="483" y="926"/>
                  <a:pt x="487" y="930"/>
                  <a:pt x="491" y="934"/>
                </a:cubicBezTo>
                <a:cubicBezTo>
                  <a:pt x="355" y="945"/>
                  <a:pt x="219" y="943"/>
                  <a:pt x="83" y="928"/>
                </a:cubicBezTo>
                <a:cubicBezTo>
                  <a:pt x="56" y="925"/>
                  <a:pt x="35" y="906"/>
                  <a:pt x="35" y="880"/>
                </a:cubicBezTo>
                <a:cubicBezTo>
                  <a:pt x="35" y="842"/>
                  <a:pt x="35" y="803"/>
                  <a:pt x="35" y="765"/>
                </a:cubicBezTo>
                <a:cubicBezTo>
                  <a:pt x="35" y="738"/>
                  <a:pt x="56" y="719"/>
                  <a:pt x="83" y="717"/>
                </a:cubicBezTo>
                <a:close/>
                <a:moveTo>
                  <a:pt x="709" y="424"/>
                </a:moveTo>
                <a:lnTo>
                  <a:pt x="709" y="424"/>
                </a:lnTo>
                <a:cubicBezTo>
                  <a:pt x="728" y="420"/>
                  <a:pt x="748" y="420"/>
                  <a:pt x="768" y="424"/>
                </a:cubicBezTo>
                <a:cubicBezTo>
                  <a:pt x="767" y="434"/>
                  <a:pt x="766" y="445"/>
                  <a:pt x="765" y="455"/>
                </a:cubicBezTo>
                <a:cubicBezTo>
                  <a:pt x="747" y="453"/>
                  <a:pt x="729" y="452"/>
                  <a:pt x="712" y="455"/>
                </a:cubicBezTo>
                <a:cubicBezTo>
                  <a:pt x="711" y="445"/>
                  <a:pt x="710" y="434"/>
                  <a:pt x="709" y="424"/>
                </a:cubicBezTo>
                <a:close/>
                <a:moveTo>
                  <a:pt x="818" y="615"/>
                </a:moveTo>
                <a:lnTo>
                  <a:pt x="818" y="615"/>
                </a:lnTo>
                <a:lnTo>
                  <a:pt x="749" y="615"/>
                </a:lnTo>
                <a:lnTo>
                  <a:pt x="749" y="604"/>
                </a:lnTo>
                <a:cubicBezTo>
                  <a:pt x="749" y="591"/>
                  <a:pt x="748" y="583"/>
                  <a:pt x="746" y="580"/>
                </a:cubicBezTo>
                <a:cubicBezTo>
                  <a:pt x="745" y="576"/>
                  <a:pt x="741" y="574"/>
                  <a:pt x="736" y="574"/>
                </a:cubicBezTo>
                <a:cubicBezTo>
                  <a:pt x="732" y="574"/>
                  <a:pt x="729" y="576"/>
                  <a:pt x="727" y="579"/>
                </a:cubicBezTo>
                <a:cubicBezTo>
                  <a:pt x="724" y="582"/>
                  <a:pt x="723" y="587"/>
                  <a:pt x="723" y="594"/>
                </a:cubicBezTo>
                <a:cubicBezTo>
                  <a:pt x="723" y="604"/>
                  <a:pt x="726" y="612"/>
                  <a:pt x="730" y="616"/>
                </a:cubicBezTo>
                <a:cubicBezTo>
                  <a:pt x="734" y="621"/>
                  <a:pt x="747" y="629"/>
                  <a:pt x="767" y="642"/>
                </a:cubicBezTo>
                <a:cubicBezTo>
                  <a:pt x="785" y="652"/>
                  <a:pt x="797" y="661"/>
                  <a:pt x="803" y="666"/>
                </a:cubicBezTo>
                <a:cubicBezTo>
                  <a:pt x="810" y="672"/>
                  <a:pt x="815" y="680"/>
                  <a:pt x="819" y="690"/>
                </a:cubicBezTo>
                <a:cubicBezTo>
                  <a:pt x="824" y="701"/>
                  <a:pt x="826" y="713"/>
                  <a:pt x="826" y="729"/>
                </a:cubicBezTo>
                <a:cubicBezTo>
                  <a:pt x="826" y="754"/>
                  <a:pt x="820" y="773"/>
                  <a:pt x="808" y="787"/>
                </a:cubicBezTo>
                <a:cubicBezTo>
                  <a:pt x="796" y="801"/>
                  <a:pt x="778" y="810"/>
                  <a:pt x="755" y="813"/>
                </a:cubicBezTo>
                <a:lnTo>
                  <a:pt x="755" y="839"/>
                </a:lnTo>
                <a:lnTo>
                  <a:pt x="723" y="839"/>
                </a:lnTo>
                <a:lnTo>
                  <a:pt x="723" y="813"/>
                </a:lnTo>
                <a:cubicBezTo>
                  <a:pt x="704" y="811"/>
                  <a:pt x="688" y="804"/>
                  <a:pt x="674" y="791"/>
                </a:cubicBezTo>
                <a:cubicBezTo>
                  <a:pt x="660" y="779"/>
                  <a:pt x="653" y="757"/>
                  <a:pt x="653" y="726"/>
                </a:cubicBezTo>
                <a:lnTo>
                  <a:pt x="653" y="713"/>
                </a:lnTo>
                <a:lnTo>
                  <a:pt x="723" y="713"/>
                </a:lnTo>
                <a:lnTo>
                  <a:pt x="723" y="730"/>
                </a:lnTo>
                <a:cubicBezTo>
                  <a:pt x="723" y="748"/>
                  <a:pt x="723" y="760"/>
                  <a:pt x="725" y="764"/>
                </a:cubicBezTo>
                <a:cubicBezTo>
                  <a:pt x="726" y="769"/>
                  <a:pt x="730" y="771"/>
                  <a:pt x="735" y="771"/>
                </a:cubicBezTo>
                <a:cubicBezTo>
                  <a:pt x="740" y="771"/>
                  <a:pt x="743" y="769"/>
                  <a:pt x="746" y="766"/>
                </a:cubicBezTo>
                <a:cubicBezTo>
                  <a:pt x="748" y="763"/>
                  <a:pt x="749" y="758"/>
                  <a:pt x="749" y="752"/>
                </a:cubicBezTo>
                <a:cubicBezTo>
                  <a:pt x="749" y="737"/>
                  <a:pt x="748" y="726"/>
                  <a:pt x="746" y="719"/>
                </a:cubicBezTo>
                <a:cubicBezTo>
                  <a:pt x="744" y="712"/>
                  <a:pt x="736" y="705"/>
                  <a:pt x="724" y="697"/>
                </a:cubicBezTo>
                <a:cubicBezTo>
                  <a:pt x="702" y="684"/>
                  <a:pt x="688" y="674"/>
                  <a:pt x="680" y="668"/>
                </a:cubicBezTo>
                <a:cubicBezTo>
                  <a:pt x="673" y="662"/>
                  <a:pt x="666" y="653"/>
                  <a:pt x="661" y="641"/>
                </a:cubicBezTo>
                <a:cubicBezTo>
                  <a:pt x="655" y="630"/>
                  <a:pt x="652" y="617"/>
                  <a:pt x="652" y="603"/>
                </a:cubicBezTo>
                <a:cubicBezTo>
                  <a:pt x="652" y="582"/>
                  <a:pt x="658" y="566"/>
                  <a:pt x="670" y="554"/>
                </a:cubicBezTo>
                <a:cubicBezTo>
                  <a:pt x="682" y="543"/>
                  <a:pt x="699" y="535"/>
                  <a:pt x="723" y="533"/>
                </a:cubicBezTo>
                <a:lnTo>
                  <a:pt x="723" y="510"/>
                </a:lnTo>
                <a:lnTo>
                  <a:pt x="755" y="510"/>
                </a:lnTo>
                <a:lnTo>
                  <a:pt x="755" y="533"/>
                </a:lnTo>
                <a:cubicBezTo>
                  <a:pt x="776" y="535"/>
                  <a:pt x="792" y="542"/>
                  <a:pt x="803" y="554"/>
                </a:cubicBezTo>
                <a:cubicBezTo>
                  <a:pt x="813" y="566"/>
                  <a:pt x="819" y="582"/>
                  <a:pt x="819" y="602"/>
                </a:cubicBezTo>
                <a:cubicBezTo>
                  <a:pt x="819" y="605"/>
                  <a:pt x="818" y="609"/>
                  <a:pt x="818" y="615"/>
                </a:cubicBezTo>
                <a:close/>
                <a:moveTo>
                  <a:pt x="658" y="434"/>
                </a:moveTo>
                <a:lnTo>
                  <a:pt x="658" y="434"/>
                </a:lnTo>
                <a:lnTo>
                  <a:pt x="657" y="434"/>
                </a:lnTo>
                <a:lnTo>
                  <a:pt x="656" y="435"/>
                </a:lnTo>
                <a:lnTo>
                  <a:pt x="654" y="435"/>
                </a:lnTo>
                <a:lnTo>
                  <a:pt x="653" y="436"/>
                </a:lnTo>
                <a:lnTo>
                  <a:pt x="652" y="436"/>
                </a:lnTo>
                <a:lnTo>
                  <a:pt x="650" y="437"/>
                </a:lnTo>
                <a:lnTo>
                  <a:pt x="649" y="437"/>
                </a:lnTo>
                <a:lnTo>
                  <a:pt x="647" y="438"/>
                </a:lnTo>
                <a:lnTo>
                  <a:pt x="646" y="438"/>
                </a:lnTo>
                <a:lnTo>
                  <a:pt x="645" y="439"/>
                </a:lnTo>
                <a:lnTo>
                  <a:pt x="643" y="439"/>
                </a:lnTo>
                <a:lnTo>
                  <a:pt x="642" y="440"/>
                </a:lnTo>
                <a:lnTo>
                  <a:pt x="640" y="440"/>
                </a:lnTo>
                <a:lnTo>
                  <a:pt x="639" y="441"/>
                </a:lnTo>
                <a:lnTo>
                  <a:pt x="638" y="441"/>
                </a:lnTo>
                <a:lnTo>
                  <a:pt x="636" y="442"/>
                </a:lnTo>
                <a:lnTo>
                  <a:pt x="635" y="443"/>
                </a:lnTo>
                <a:lnTo>
                  <a:pt x="633" y="443"/>
                </a:lnTo>
                <a:lnTo>
                  <a:pt x="632" y="444"/>
                </a:lnTo>
                <a:lnTo>
                  <a:pt x="631" y="445"/>
                </a:lnTo>
                <a:lnTo>
                  <a:pt x="631" y="445"/>
                </a:lnTo>
                <a:lnTo>
                  <a:pt x="643" y="470"/>
                </a:lnTo>
                <a:lnTo>
                  <a:pt x="643" y="470"/>
                </a:lnTo>
                <a:lnTo>
                  <a:pt x="644" y="470"/>
                </a:lnTo>
                <a:lnTo>
                  <a:pt x="645" y="469"/>
                </a:lnTo>
                <a:lnTo>
                  <a:pt x="646" y="468"/>
                </a:lnTo>
                <a:lnTo>
                  <a:pt x="647" y="468"/>
                </a:lnTo>
                <a:lnTo>
                  <a:pt x="649" y="467"/>
                </a:lnTo>
                <a:lnTo>
                  <a:pt x="650" y="467"/>
                </a:lnTo>
                <a:lnTo>
                  <a:pt x="651" y="466"/>
                </a:lnTo>
                <a:lnTo>
                  <a:pt x="652" y="466"/>
                </a:lnTo>
                <a:lnTo>
                  <a:pt x="654" y="465"/>
                </a:lnTo>
                <a:lnTo>
                  <a:pt x="655" y="465"/>
                </a:lnTo>
                <a:lnTo>
                  <a:pt x="656" y="464"/>
                </a:lnTo>
                <a:lnTo>
                  <a:pt x="657" y="464"/>
                </a:lnTo>
                <a:lnTo>
                  <a:pt x="658" y="464"/>
                </a:lnTo>
                <a:lnTo>
                  <a:pt x="660" y="463"/>
                </a:lnTo>
                <a:lnTo>
                  <a:pt x="661" y="463"/>
                </a:lnTo>
                <a:lnTo>
                  <a:pt x="662" y="462"/>
                </a:lnTo>
                <a:lnTo>
                  <a:pt x="663" y="462"/>
                </a:lnTo>
                <a:lnTo>
                  <a:pt x="665" y="461"/>
                </a:lnTo>
                <a:lnTo>
                  <a:pt x="666" y="461"/>
                </a:lnTo>
                <a:lnTo>
                  <a:pt x="667" y="461"/>
                </a:lnTo>
                <a:lnTo>
                  <a:pt x="658" y="434"/>
                </a:lnTo>
                <a:close/>
                <a:moveTo>
                  <a:pt x="580" y="476"/>
                </a:moveTo>
                <a:lnTo>
                  <a:pt x="580" y="476"/>
                </a:lnTo>
                <a:lnTo>
                  <a:pt x="579" y="476"/>
                </a:lnTo>
                <a:lnTo>
                  <a:pt x="578" y="477"/>
                </a:lnTo>
                <a:lnTo>
                  <a:pt x="577" y="478"/>
                </a:lnTo>
                <a:lnTo>
                  <a:pt x="576" y="479"/>
                </a:lnTo>
                <a:lnTo>
                  <a:pt x="575" y="480"/>
                </a:lnTo>
                <a:lnTo>
                  <a:pt x="574" y="481"/>
                </a:lnTo>
                <a:lnTo>
                  <a:pt x="573" y="482"/>
                </a:lnTo>
                <a:lnTo>
                  <a:pt x="571" y="483"/>
                </a:lnTo>
                <a:lnTo>
                  <a:pt x="570" y="484"/>
                </a:lnTo>
                <a:lnTo>
                  <a:pt x="569" y="485"/>
                </a:lnTo>
                <a:lnTo>
                  <a:pt x="568" y="486"/>
                </a:lnTo>
                <a:lnTo>
                  <a:pt x="567" y="487"/>
                </a:lnTo>
                <a:lnTo>
                  <a:pt x="566" y="488"/>
                </a:lnTo>
                <a:lnTo>
                  <a:pt x="565" y="489"/>
                </a:lnTo>
                <a:lnTo>
                  <a:pt x="564" y="490"/>
                </a:lnTo>
                <a:lnTo>
                  <a:pt x="563" y="491"/>
                </a:lnTo>
                <a:lnTo>
                  <a:pt x="562" y="492"/>
                </a:lnTo>
                <a:lnTo>
                  <a:pt x="561" y="493"/>
                </a:lnTo>
                <a:lnTo>
                  <a:pt x="560" y="494"/>
                </a:lnTo>
                <a:lnTo>
                  <a:pt x="559" y="495"/>
                </a:lnTo>
                <a:lnTo>
                  <a:pt x="558" y="496"/>
                </a:lnTo>
                <a:lnTo>
                  <a:pt x="578" y="516"/>
                </a:lnTo>
                <a:lnTo>
                  <a:pt x="579" y="515"/>
                </a:lnTo>
                <a:lnTo>
                  <a:pt x="580" y="514"/>
                </a:lnTo>
                <a:lnTo>
                  <a:pt x="581" y="513"/>
                </a:lnTo>
                <a:lnTo>
                  <a:pt x="581" y="512"/>
                </a:lnTo>
                <a:lnTo>
                  <a:pt x="582" y="511"/>
                </a:lnTo>
                <a:lnTo>
                  <a:pt x="583" y="510"/>
                </a:lnTo>
                <a:lnTo>
                  <a:pt x="584" y="509"/>
                </a:lnTo>
                <a:lnTo>
                  <a:pt x="585" y="509"/>
                </a:lnTo>
                <a:lnTo>
                  <a:pt x="586" y="508"/>
                </a:lnTo>
                <a:lnTo>
                  <a:pt x="587" y="507"/>
                </a:lnTo>
                <a:lnTo>
                  <a:pt x="588" y="506"/>
                </a:lnTo>
                <a:lnTo>
                  <a:pt x="589" y="505"/>
                </a:lnTo>
                <a:lnTo>
                  <a:pt x="590" y="504"/>
                </a:lnTo>
                <a:lnTo>
                  <a:pt x="591" y="503"/>
                </a:lnTo>
                <a:lnTo>
                  <a:pt x="592" y="502"/>
                </a:lnTo>
                <a:lnTo>
                  <a:pt x="593" y="502"/>
                </a:lnTo>
                <a:lnTo>
                  <a:pt x="594" y="501"/>
                </a:lnTo>
                <a:lnTo>
                  <a:pt x="595" y="500"/>
                </a:lnTo>
                <a:lnTo>
                  <a:pt x="596" y="499"/>
                </a:lnTo>
                <a:lnTo>
                  <a:pt x="597" y="498"/>
                </a:lnTo>
                <a:lnTo>
                  <a:pt x="598" y="498"/>
                </a:lnTo>
                <a:lnTo>
                  <a:pt x="580" y="476"/>
                </a:lnTo>
                <a:close/>
                <a:moveTo>
                  <a:pt x="521" y="543"/>
                </a:moveTo>
                <a:lnTo>
                  <a:pt x="521" y="543"/>
                </a:lnTo>
                <a:lnTo>
                  <a:pt x="521" y="544"/>
                </a:lnTo>
                <a:lnTo>
                  <a:pt x="520" y="545"/>
                </a:lnTo>
                <a:lnTo>
                  <a:pt x="519" y="547"/>
                </a:lnTo>
                <a:lnTo>
                  <a:pt x="519" y="548"/>
                </a:lnTo>
                <a:lnTo>
                  <a:pt x="518" y="549"/>
                </a:lnTo>
                <a:lnTo>
                  <a:pt x="517" y="551"/>
                </a:lnTo>
                <a:lnTo>
                  <a:pt x="517" y="552"/>
                </a:lnTo>
                <a:lnTo>
                  <a:pt x="516" y="553"/>
                </a:lnTo>
                <a:lnTo>
                  <a:pt x="515" y="555"/>
                </a:lnTo>
                <a:lnTo>
                  <a:pt x="515" y="556"/>
                </a:lnTo>
                <a:lnTo>
                  <a:pt x="514" y="557"/>
                </a:lnTo>
                <a:lnTo>
                  <a:pt x="513" y="559"/>
                </a:lnTo>
                <a:lnTo>
                  <a:pt x="513" y="560"/>
                </a:lnTo>
                <a:lnTo>
                  <a:pt x="512" y="561"/>
                </a:lnTo>
                <a:lnTo>
                  <a:pt x="511" y="563"/>
                </a:lnTo>
                <a:lnTo>
                  <a:pt x="511" y="564"/>
                </a:lnTo>
                <a:lnTo>
                  <a:pt x="510" y="565"/>
                </a:lnTo>
                <a:lnTo>
                  <a:pt x="509" y="567"/>
                </a:lnTo>
                <a:lnTo>
                  <a:pt x="509" y="568"/>
                </a:lnTo>
                <a:lnTo>
                  <a:pt x="508" y="569"/>
                </a:lnTo>
                <a:lnTo>
                  <a:pt x="508" y="570"/>
                </a:lnTo>
                <a:lnTo>
                  <a:pt x="534" y="581"/>
                </a:lnTo>
                <a:lnTo>
                  <a:pt x="534" y="581"/>
                </a:lnTo>
                <a:lnTo>
                  <a:pt x="535" y="579"/>
                </a:lnTo>
                <a:lnTo>
                  <a:pt x="535" y="578"/>
                </a:lnTo>
                <a:lnTo>
                  <a:pt x="536" y="577"/>
                </a:lnTo>
                <a:lnTo>
                  <a:pt x="536" y="576"/>
                </a:lnTo>
                <a:lnTo>
                  <a:pt x="537" y="575"/>
                </a:lnTo>
                <a:lnTo>
                  <a:pt x="537" y="573"/>
                </a:lnTo>
                <a:lnTo>
                  <a:pt x="538" y="572"/>
                </a:lnTo>
                <a:lnTo>
                  <a:pt x="538" y="571"/>
                </a:lnTo>
                <a:lnTo>
                  <a:pt x="539" y="570"/>
                </a:lnTo>
                <a:lnTo>
                  <a:pt x="540" y="569"/>
                </a:lnTo>
                <a:lnTo>
                  <a:pt x="540" y="568"/>
                </a:lnTo>
                <a:lnTo>
                  <a:pt x="541" y="566"/>
                </a:lnTo>
                <a:lnTo>
                  <a:pt x="542" y="565"/>
                </a:lnTo>
                <a:lnTo>
                  <a:pt x="542" y="564"/>
                </a:lnTo>
                <a:lnTo>
                  <a:pt x="543" y="563"/>
                </a:lnTo>
                <a:lnTo>
                  <a:pt x="543" y="562"/>
                </a:lnTo>
                <a:lnTo>
                  <a:pt x="544" y="561"/>
                </a:lnTo>
                <a:lnTo>
                  <a:pt x="545" y="559"/>
                </a:lnTo>
                <a:lnTo>
                  <a:pt x="545" y="558"/>
                </a:lnTo>
                <a:lnTo>
                  <a:pt x="546" y="558"/>
                </a:lnTo>
                <a:lnTo>
                  <a:pt x="521" y="543"/>
                </a:lnTo>
                <a:close/>
                <a:moveTo>
                  <a:pt x="491" y="627"/>
                </a:moveTo>
                <a:lnTo>
                  <a:pt x="491" y="627"/>
                </a:lnTo>
                <a:lnTo>
                  <a:pt x="491" y="629"/>
                </a:lnTo>
                <a:lnTo>
                  <a:pt x="491" y="630"/>
                </a:lnTo>
                <a:lnTo>
                  <a:pt x="490" y="632"/>
                </a:lnTo>
                <a:lnTo>
                  <a:pt x="490" y="633"/>
                </a:lnTo>
                <a:lnTo>
                  <a:pt x="490" y="635"/>
                </a:lnTo>
                <a:lnTo>
                  <a:pt x="490" y="636"/>
                </a:lnTo>
                <a:lnTo>
                  <a:pt x="489" y="638"/>
                </a:lnTo>
                <a:lnTo>
                  <a:pt x="489" y="639"/>
                </a:lnTo>
                <a:lnTo>
                  <a:pt x="489" y="641"/>
                </a:lnTo>
                <a:lnTo>
                  <a:pt x="489" y="643"/>
                </a:lnTo>
                <a:lnTo>
                  <a:pt x="489" y="644"/>
                </a:lnTo>
                <a:lnTo>
                  <a:pt x="489" y="646"/>
                </a:lnTo>
                <a:lnTo>
                  <a:pt x="489" y="647"/>
                </a:lnTo>
                <a:lnTo>
                  <a:pt x="488" y="649"/>
                </a:lnTo>
                <a:lnTo>
                  <a:pt x="488" y="650"/>
                </a:lnTo>
                <a:lnTo>
                  <a:pt x="488" y="652"/>
                </a:lnTo>
                <a:lnTo>
                  <a:pt x="488" y="653"/>
                </a:lnTo>
                <a:lnTo>
                  <a:pt x="488" y="655"/>
                </a:lnTo>
                <a:lnTo>
                  <a:pt x="488" y="657"/>
                </a:lnTo>
                <a:lnTo>
                  <a:pt x="488" y="657"/>
                </a:lnTo>
                <a:lnTo>
                  <a:pt x="516" y="658"/>
                </a:lnTo>
                <a:lnTo>
                  <a:pt x="516" y="658"/>
                </a:lnTo>
                <a:lnTo>
                  <a:pt x="516" y="656"/>
                </a:lnTo>
                <a:lnTo>
                  <a:pt x="516" y="655"/>
                </a:lnTo>
                <a:lnTo>
                  <a:pt x="516" y="654"/>
                </a:lnTo>
                <a:lnTo>
                  <a:pt x="516" y="652"/>
                </a:lnTo>
                <a:lnTo>
                  <a:pt x="517" y="651"/>
                </a:lnTo>
                <a:lnTo>
                  <a:pt x="517" y="649"/>
                </a:lnTo>
                <a:lnTo>
                  <a:pt x="517" y="648"/>
                </a:lnTo>
                <a:lnTo>
                  <a:pt x="517" y="647"/>
                </a:lnTo>
                <a:lnTo>
                  <a:pt x="517" y="645"/>
                </a:lnTo>
                <a:lnTo>
                  <a:pt x="517" y="644"/>
                </a:lnTo>
                <a:lnTo>
                  <a:pt x="517" y="643"/>
                </a:lnTo>
                <a:lnTo>
                  <a:pt x="517" y="641"/>
                </a:lnTo>
                <a:lnTo>
                  <a:pt x="518" y="640"/>
                </a:lnTo>
                <a:lnTo>
                  <a:pt x="518" y="639"/>
                </a:lnTo>
                <a:lnTo>
                  <a:pt x="518" y="637"/>
                </a:lnTo>
                <a:lnTo>
                  <a:pt x="518" y="636"/>
                </a:lnTo>
                <a:lnTo>
                  <a:pt x="518" y="634"/>
                </a:lnTo>
                <a:lnTo>
                  <a:pt x="519" y="633"/>
                </a:lnTo>
                <a:lnTo>
                  <a:pt x="519" y="632"/>
                </a:lnTo>
                <a:lnTo>
                  <a:pt x="491" y="627"/>
                </a:lnTo>
                <a:close/>
                <a:moveTo>
                  <a:pt x="493" y="717"/>
                </a:moveTo>
                <a:lnTo>
                  <a:pt x="493" y="717"/>
                </a:lnTo>
                <a:lnTo>
                  <a:pt x="493" y="717"/>
                </a:lnTo>
                <a:lnTo>
                  <a:pt x="493" y="718"/>
                </a:lnTo>
                <a:lnTo>
                  <a:pt x="493" y="720"/>
                </a:lnTo>
                <a:lnTo>
                  <a:pt x="494" y="721"/>
                </a:lnTo>
                <a:lnTo>
                  <a:pt x="494" y="723"/>
                </a:lnTo>
                <a:lnTo>
                  <a:pt x="494" y="724"/>
                </a:lnTo>
                <a:lnTo>
                  <a:pt x="495" y="726"/>
                </a:lnTo>
                <a:lnTo>
                  <a:pt x="495" y="727"/>
                </a:lnTo>
                <a:lnTo>
                  <a:pt x="495" y="729"/>
                </a:lnTo>
                <a:lnTo>
                  <a:pt x="496" y="730"/>
                </a:lnTo>
                <a:lnTo>
                  <a:pt x="496" y="732"/>
                </a:lnTo>
                <a:lnTo>
                  <a:pt x="497" y="733"/>
                </a:lnTo>
                <a:lnTo>
                  <a:pt x="497" y="735"/>
                </a:lnTo>
                <a:lnTo>
                  <a:pt x="497" y="736"/>
                </a:lnTo>
                <a:lnTo>
                  <a:pt x="498" y="738"/>
                </a:lnTo>
                <a:lnTo>
                  <a:pt x="498" y="739"/>
                </a:lnTo>
                <a:lnTo>
                  <a:pt x="499" y="741"/>
                </a:lnTo>
                <a:lnTo>
                  <a:pt x="499" y="742"/>
                </a:lnTo>
                <a:lnTo>
                  <a:pt x="500" y="743"/>
                </a:lnTo>
                <a:lnTo>
                  <a:pt x="500" y="745"/>
                </a:lnTo>
                <a:lnTo>
                  <a:pt x="500" y="746"/>
                </a:lnTo>
                <a:lnTo>
                  <a:pt x="527" y="736"/>
                </a:lnTo>
                <a:lnTo>
                  <a:pt x="527" y="736"/>
                </a:lnTo>
                <a:lnTo>
                  <a:pt x="526" y="735"/>
                </a:lnTo>
                <a:lnTo>
                  <a:pt x="526" y="733"/>
                </a:lnTo>
                <a:lnTo>
                  <a:pt x="526" y="732"/>
                </a:lnTo>
                <a:lnTo>
                  <a:pt x="525" y="731"/>
                </a:lnTo>
                <a:lnTo>
                  <a:pt x="525" y="730"/>
                </a:lnTo>
                <a:lnTo>
                  <a:pt x="524" y="728"/>
                </a:lnTo>
                <a:lnTo>
                  <a:pt x="524" y="727"/>
                </a:lnTo>
                <a:lnTo>
                  <a:pt x="524" y="726"/>
                </a:lnTo>
                <a:lnTo>
                  <a:pt x="523" y="724"/>
                </a:lnTo>
                <a:lnTo>
                  <a:pt x="523" y="723"/>
                </a:lnTo>
                <a:lnTo>
                  <a:pt x="523" y="722"/>
                </a:lnTo>
                <a:lnTo>
                  <a:pt x="522" y="721"/>
                </a:lnTo>
                <a:lnTo>
                  <a:pt x="522" y="719"/>
                </a:lnTo>
                <a:lnTo>
                  <a:pt x="522" y="718"/>
                </a:lnTo>
                <a:lnTo>
                  <a:pt x="521" y="717"/>
                </a:lnTo>
                <a:lnTo>
                  <a:pt x="521" y="715"/>
                </a:lnTo>
                <a:lnTo>
                  <a:pt x="521" y="714"/>
                </a:lnTo>
                <a:lnTo>
                  <a:pt x="521" y="713"/>
                </a:lnTo>
                <a:lnTo>
                  <a:pt x="520" y="711"/>
                </a:lnTo>
                <a:lnTo>
                  <a:pt x="520" y="711"/>
                </a:lnTo>
                <a:lnTo>
                  <a:pt x="493" y="717"/>
                </a:lnTo>
                <a:close/>
                <a:moveTo>
                  <a:pt x="526" y="799"/>
                </a:moveTo>
                <a:lnTo>
                  <a:pt x="526" y="799"/>
                </a:lnTo>
                <a:lnTo>
                  <a:pt x="526" y="800"/>
                </a:lnTo>
                <a:lnTo>
                  <a:pt x="527" y="801"/>
                </a:lnTo>
                <a:lnTo>
                  <a:pt x="528" y="802"/>
                </a:lnTo>
                <a:lnTo>
                  <a:pt x="529" y="804"/>
                </a:lnTo>
                <a:lnTo>
                  <a:pt x="530" y="805"/>
                </a:lnTo>
                <a:lnTo>
                  <a:pt x="530" y="806"/>
                </a:lnTo>
                <a:lnTo>
                  <a:pt x="531" y="807"/>
                </a:lnTo>
                <a:lnTo>
                  <a:pt x="532" y="808"/>
                </a:lnTo>
                <a:lnTo>
                  <a:pt x="533" y="810"/>
                </a:lnTo>
                <a:lnTo>
                  <a:pt x="534" y="811"/>
                </a:lnTo>
                <a:lnTo>
                  <a:pt x="535" y="812"/>
                </a:lnTo>
                <a:lnTo>
                  <a:pt x="536" y="813"/>
                </a:lnTo>
                <a:lnTo>
                  <a:pt x="536" y="814"/>
                </a:lnTo>
                <a:lnTo>
                  <a:pt x="537" y="816"/>
                </a:lnTo>
                <a:lnTo>
                  <a:pt x="538" y="817"/>
                </a:lnTo>
                <a:lnTo>
                  <a:pt x="539" y="818"/>
                </a:lnTo>
                <a:lnTo>
                  <a:pt x="540" y="819"/>
                </a:lnTo>
                <a:lnTo>
                  <a:pt x="541" y="820"/>
                </a:lnTo>
                <a:lnTo>
                  <a:pt x="542" y="821"/>
                </a:lnTo>
                <a:lnTo>
                  <a:pt x="543" y="823"/>
                </a:lnTo>
                <a:lnTo>
                  <a:pt x="544" y="824"/>
                </a:lnTo>
                <a:lnTo>
                  <a:pt x="565" y="806"/>
                </a:lnTo>
                <a:lnTo>
                  <a:pt x="565" y="805"/>
                </a:lnTo>
                <a:lnTo>
                  <a:pt x="564" y="804"/>
                </a:lnTo>
                <a:lnTo>
                  <a:pt x="563" y="803"/>
                </a:lnTo>
                <a:lnTo>
                  <a:pt x="562" y="802"/>
                </a:lnTo>
                <a:lnTo>
                  <a:pt x="561" y="801"/>
                </a:lnTo>
                <a:lnTo>
                  <a:pt x="561" y="800"/>
                </a:lnTo>
                <a:lnTo>
                  <a:pt x="560" y="799"/>
                </a:lnTo>
                <a:lnTo>
                  <a:pt x="559" y="797"/>
                </a:lnTo>
                <a:lnTo>
                  <a:pt x="558" y="796"/>
                </a:lnTo>
                <a:lnTo>
                  <a:pt x="558" y="795"/>
                </a:lnTo>
                <a:lnTo>
                  <a:pt x="557" y="794"/>
                </a:lnTo>
                <a:lnTo>
                  <a:pt x="556" y="793"/>
                </a:lnTo>
                <a:lnTo>
                  <a:pt x="555" y="792"/>
                </a:lnTo>
                <a:lnTo>
                  <a:pt x="554" y="791"/>
                </a:lnTo>
                <a:lnTo>
                  <a:pt x="554" y="790"/>
                </a:lnTo>
                <a:lnTo>
                  <a:pt x="553" y="789"/>
                </a:lnTo>
                <a:lnTo>
                  <a:pt x="552" y="788"/>
                </a:lnTo>
                <a:lnTo>
                  <a:pt x="552" y="787"/>
                </a:lnTo>
                <a:lnTo>
                  <a:pt x="551" y="786"/>
                </a:lnTo>
                <a:lnTo>
                  <a:pt x="550" y="785"/>
                </a:lnTo>
                <a:lnTo>
                  <a:pt x="550" y="784"/>
                </a:lnTo>
                <a:lnTo>
                  <a:pt x="526" y="799"/>
                </a:lnTo>
                <a:close/>
                <a:moveTo>
                  <a:pt x="587" y="865"/>
                </a:moveTo>
                <a:lnTo>
                  <a:pt x="587" y="865"/>
                </a:lnTo>
                <a:lnTo>
                  <a:pt x="587" y="865"/>
                </a:lnTo>
                <a:lnTo>
                  <a:pt x="589" y="866"/>
                </a:lnTo>
                <a:lnTo>
                  <a:pt x="590" y="867"/>
                </a:lnTo>
                <a:lnTo>
                  <a:pt x="591" y="868"/>
                </a:lnTo>
                <a:lnTo>
                  <a:pt x="592" y="869"/>
                </a:lnTo>
                <a:lnTo>
                  <a:pt x="593" y="869"/>
                </a:lnTo>
                <a:lnTo>
                  <a:pt x="595" y="870"/>
                </a:lnTo>
                <a:lnTo>
                  <a:pt x="596" y="871"/>
                </a:lnTo>
                <a:lnTo>
                  <a:pt x="597" y="872"/>
                </a:lnTo>
                <a:lnTo>
                  <a:pt x="598" y="873"/>
                </a:lnTo>
                <a:lnTo>
                  <a:pt x="600" y="874"/>
                </a:lnTo>
                <a:lnTo>
                  <a:pt x="601" y="874"/>
                </a:lnTo>
                <a:lnTo>
                  <a:pt x="602" y="875"/>
                </a:lnTo>
                <a:lnTo>
                  <a:pt x="603" y="876"/>
                </a:lnTo>
                <a:lnTo>
                  <a:pt x="605" y="877"/>
                </a:lnTo>
                <a:lnTo>
                  <a:pt x="606" y="877"/>
                </a:lnTo>
                <a:lnTo>
                  <a:pt x="607" y="878"/>
                </a:lnTo>
                <a:lnTo>
                  <a:pt x="608" y="879"/>
                </a:lnTo>
                <a:lnTo>
                  <a:pt x="610" y="880"/>
                </a:lnTo>
                <a:lnTo>
                  <a:pt x="611" y="880"/>
                </a:lnTo>
                <a:lnTo>
                  <a:pt x="612" y="881"/>
                </a:lnTo>
                <a:lnTo>
                  <a:pt x="626" y="856"/>
                </a:lnTo>
                <a:lnTo>
                  <a:pt x="625" y="856"/>
                </a:lnTo>
                <a:lnTo>
                  <a:pt x="624" y="855"/>
                </a:lnTo>
                <a:lnTo>
                  <a:pt x="623" y="855"/>
                </a:lnTo>
                <a:lnTo>
                  <a:pt x="622" y="854"/>
                </a:lnTo>
                <a:lnTo>
                  <a:pt x="621" y="853"/>
                </a:lnTo>
                <a:lnTo>
                  <a:pt x="619" y="853"/>
                </a:lnTo>
                <a:lnTo>
                  <a:pt x="618" y="852"/>
                </a:lnTo>
                <a:lnTo>
                  <a:pt x="617" y="851"/>
                </a:lnTo>
                <a:lnTo>
                  <a:pt x="616" y="851"/>
                </a:lnTo>
                <a:lnTo>
                  <a:pt x="615" y="850"/>
                </a:lnTo>
                <a:lnTo>
                  <a:pt x="614" y="849"/>
                </a:lnTo>
                <a:lnTo>
                  <a:pt x="613" y="848"/>
                </a:lnTo>
                <a:lnTo>
                  <a:pt x="612" y="848"/>
                </a:lnTo>
                <a:lnTo>
                  <a:pt x="611" y="847"/>
                </a:lnTo>
                <a:lnTo>
                  <a:pt x="610" y="846"/>
                </a:lnTo>
                <a:lnTo>
                  <a:pt x="608" y="845"/>
                </a:lnTo>
                <a:lnTo>
                  <a:pt x="607" y="845"/>
                </a:lnTo>
                <a:lnTo>
                  <a:pt x="606" y="844"/>
                </a:lnTo>
                <a:lnTo>
                  <a:pt x="605" y="843"/>
                </a:lnTo>
                <a:lnTo>
                  <a:pt x="604" y="842"/>
                </a:lnTo>
                <a:lnTo>
                  <a:pt x="604" y="842"/>
                </a:lnTo>
                <a:lnTo>
                  <a:pt x="587" y="865"/>
                </a:lnTo>
                <a:close/>
                <a:moveTo>
                  <a:pt x="667" y="904"/>
                </a:moveTo>
                <a:lnTo>
                  <a:pt x="667" y="904"/>
                </a:lnTo>
                <a:lnTo>
                  <a:pt x="667" y="904"/>
                </a:lnTo>
                <a:lnTo>
                  <a:pt x="669" y="904"/>
                </a:lnTo>
                <a:lnTo>
                  <a:pt x="670" y="905"/>
                </a:lnTo>
                <a:lnTo>
                  <a:pt x="672" y="905"/>
                </a:lnTo>
                <a:lnTo>
                  <a:pt x="673" y="906"/>
                </a:lnTo>
                <a:lnTo>
                  <a:pt x="675" y="906"/>
                </a:lnTo>
                <a:lnTo>
                  <a:pt x="676" y="906"/>
                </a:lnTo>
                <a:lnTo>
                  <a:pt x="678" y="907"/>
                </a:lnTo>
                <a:lnTo>
                  <a:pt x="679" y="907"/>
                </a:lnTo>
                <a:lnTo>
                  <a:pt x="681" y="907"/>
                </a:lnTo>
                <a:lnTo>
                  <a:pt x="682" y="908"/>
                </a:lnTo>
                <a:lnTo>
                  <a:pt x="684" y="908"/>
                </a:lnTo>
                <a:lnTo>
                  <a:pt x="685" y="908"/>
                </a:lnTo>
                <a:lnTo>
                  <a:pt x="687" y="909"/>
                </a:lnTo>
                <a:lnTo>
                  <a:pt x="688" y="909"/>
                </a:lnTo>
                <a:lnTo>
                  <a:pt x="690" y="909"/>
                </a:lnTo>
                <a:lnTo>
                  <a:pt x="691" y="909"/>
                </a:lnTo>
                <a:lnTo>
                  <a:pt x="693" y="910"/>
                </a:lnTo>
                <a:lnTo>
                  <a:pt x="694" y="910"/>
                </a:lnTo>
                <a:lnTo>
                  <a:pt x="696" y="910"/>
                </a:lnTo>
                <a:lnTo>
                  <a:pt x="696" y="910"/>
                </a:lnTo>
                <a:lnTo>
                  <a:pt x="700" y="882"/>
                </a:lnTo>
                <a:lnTo>
                  <a:pt x="700" y="882"/>
                </a:lnTo>
                <a:lnTo>
                  <a:pt x="699" y="882"/>
                </a:lnTo>
                <a:lnTo>
                  <a:pt x="697" y="882"/>
                </a:lnTo>
                <a:lnTo>
                  <a:pt x="696" y="882"/>
                </a:lnTo>
                <a:lnTo>
                  <a:pt x="695" y="881"/>
                </a:lnTo>
                <a:lnTo>
                  <a:pt x="693" y="881"/>
                </a:lnTo>
                <a:lnTo>
                  <a:pt x="692" y="881"/>
                </a:lnTo>
                <a:lnTo>
                  <a:pt x="691" y="881"/>
                </a:lnTo>
                <a:lnTo>
                  <a:pt x="689" y="880"/>
                </a:lnTo>
                <a:lnTo>
                  <a:pt x="688" y="880"/>
                </a:lnTo>
                <a:lnTo>
                  <a:pt x="687" y="880"/>
                </a:lnTo>
                <a:lnTo>
                  <a:pt x="685" y="879"/>
                </a:lnTo>
                <a:lnTo>
                  <a:pt x="684" y="879"/>
                </a:lnTo>
                <a:lnTo>
                  <a:pt x="683" y="879"/>
                </a:lnTo>
                <a:lnTo>
                  <a:pt x="681" y="879"/>
                </a:lnTo>
                <a:lnTo>
                  <a:pt x="680" y="878"/>
                </a:lnTo>
                <a:lnTo>
                  <a:pt x="679" y="878"/>
                </a:lnTo>
                <a:lnTo>
                  <a:pt x="678" y="878"/>
                </a:lnTo>
                <a:lnTo>
                  <a:pt x="676" y="877"/>
                </a:lnTo>
                <a:lnTo>
                  <a:pt x="675" y="877"/>
                </a:lnTo>
                <a:lnTo>
                  <a:pt x="675" y="877"/>
                </a:lnTo>
                <a:lnTo>
                  <a:pt x="667" y="904"/>
                </a:lnTo>
                <a:close/>
                <a:moveTo>
                  <a:pt x="756" y="912"/>
                </a:moveTo>
                <a:lnTo>
                  <a:pt x="756" y="912"/>
                </a:lnTo>
                <a:lnTo>
                  <a:pt x="757" y="912"/>
                </a:lnTo>
                <a:lnTo>
                  <a:pt x="758" y="912"/>
                </a:lnTo>
                <a:lnTo>
                  <a:pt x="760" y="912"/>
                </a:lnTo>
                <a:lnTo>
                  <a:pt x="761" y="911"/>
                </a:lnTo>
                <a:lnTo>
                  <a:pt x="763" y="911"/>
                </a:lnTo>
                <a:lnTo>
                  <a:pt x="764" y="911"/>
                </a:lnTo>
                <a:lnTo>
                  <a:pt x="766" y="911"/>
                </a:lnTo>
                <a:lnTo>
                  <a:pt x="767" y="911"/>
                </a:lnTo>
                <a:lnTo>
                  <a:pt x="769" y="910"/>
                </a:lnTo>
                <a:lnTo>
                  <a:pt x="770" y="910"/>
                </a:lnTo>
                <a:lnTo>
                  <a:pt x="772" y="910"/>
                </a:lnTo>
                <a:lnTo>
                  <a:pt x="773" y="910"/>
                </a:lnTo>
                <a:lnTo>
                  <a:pt x="775" y="909"/>
                </a:lnTo>
                <a:lnTo>
                  <a:pt x="777" y="909"/>
                </a:lnTo>
                <a:lnTo>
                  <a:pt x="778" y="909"/>
                </a:lnTo>
                <a:lnTo>
                  <a:pt x="780" y="909"/>
                </a:lnTo>
                <a:lnTo>
                  <a:pt x="781" y="908"/>
                </a:lnTo>
                <a:lnTo>
                  <a:pt x="783" y="908"/>
                </a:lnTo>
                <a:lnTo>
                  <a:pt x="784" y="908"/>
                </a:lnTo>
                <a:lnTo>
                  <a:pt x="786" y="907"/>
                </a:lnTo>
                <a:lnTo>
                  <a:pt x="786" y="907"/>
                </a:lnTo>
                <a:lnTo>
                  <a:pt x="780" y="880"/>
                </a:lnTo>
                <a:lnTo>
                  <a:pt x="780" y="880"/>
                </a:lnTo>
                <a:lnTo>
                  <a:pt x="778" y="880"/>
                </a:lnTo>
                <a:lnTo>
                  <a:pt x="777" y="880"/>
                </a:lnTo>
                <a:lnTo>
                  <a:pt x="776" y="881"/>
                </a:lnTo>
                <a:lnTo>
                  <a:pt x="774" y="881"/>
                </a:lnTo>
                <a:lnTo>
                  <a:pt x="773" y="881"/>
                </a:lnTo>
                <a:lnTo>
                  <a:pt x="772" y="881"/>
                </a:lnTo>
                <a:lnTo>
                  <a:pt x="770" y="882"/>
                </a:lnTo>
                <a:lnTo>
                  <a:pt x="769" y="882"/>
                </a:lnTo>
                <a:lnTo>
                  <a:pt x="768" y="882"/>
                </a:lnTo>
                <a:lnTo>
                  <a:pt x="766" y="882"/>
                </a:lnTo>
                <a:lnTo>
                  <a:pt x="765" y="883"/>
                </a:lnTo>
                <a:lnTo>
                  <a:pt x="763" y="883"/>
                </a:lnTo>
                <a:lnTo>
                  <a:pt x="762" y="883"/>
                </a:lnTo>
                <a:lnTo>
                  <a:pt x="761" y="883"/>
                </a:lnTo>
                <a:lnTo>
                  <a:pt x="759" y="883"/>
                </a:lnTo>
                <a:lnTo>
                  <a:pt x="758" y="883"/>
                </a:lnTo>
                <a:lnTo>
                  <a:pt x="757" y="884"/>
                </a:lnTo>
                <a:lnTo>
                  <a:pt x="755" y="884"/>
                </a:lnTo>
                <a:lnTo>
                  <a:pt x="754" y="884"/>
                </a:lnTo>
                <a:lnTo>
                  <a:pt x="753" y="884"/>
                </a:lnTo>
                <a:lnTo>
                  <a:pt x="756" y="912"/>
                </a:lnTo>
                <a:close/>
                <a:moveTo>
                  <a:pt x="842" y="888"/>
                </a:moveTo>
                <a:lnTo>
                  <a:pt x="842" y="888"/>
                </a:lnTo>
                <a:lnTo>
                  <a:pt x="842" y="887"/>
                </a:lnTo>
                <a:lnTo>
                  <a:pt x="844" y="887"/>
                </a:lnTo>
                <a:lnTo>
                  <a:pt x="845" y="886"/>
                </a:lnTo>
                <a:lnTo>
                  <a:pt x="846" y="885"/>
                </a:lnTo>
                <a:lnTo>
                  <a:pt x="847" y="885"/>
                </a:lnTo>
                <a:lnTo>
                  <a:pt x="849" y="884"/>
                </a:lnTo>
                <a:lnTo>
                  <a:pt x="850" y="883"/>
                </a:lnTo>
                <a:lnTo>
                  <a:pt x="851" y="883"/>
                </a:lnTo>
                <a:lnTo>
                  <a:pt x="853" y="882"/>
                </a:lnTo>
                <a:lnTo>
                  <a:pt x="854" y="881"/>
                </a:lnTo>
                <a:lnTo>
                  <a:pt x="855" y="880"/>
                </a:lnTo>
                <a:lnTo>
                  <a:pt x="857" y="880"/>
                </a:lnTo>
                <a:lnTo>
                  <a:pt x="858" y="879"/>
                </a:lnTo>
                <a:lnTo>
                  <a:pt x="859" y="878"/>
                </a:lnTo>
                <a:lnTo>
                  <a:pt x="860" y="877"/>
                </a:lnTo>
                <a:lnTo>
                  <a:pt x="862" y="877"/>
                </a:lnTo>
                <a:lnTo>
                  <a:pt x="863" y="876"/>
                </a:lnTo>
                <a:lnTo>
                  <a:pt x="864" y="875"/>
                </a:lnTo>
                <a:lnTo>
                  <a:pt x="865" y="874"/>
                </a:lnTo>
                <a:lnTo>
                  <a:pt x="867" y="874"/>
                </a:lnTo>
                <a:lnTo>
                  <a:pt x="868" y="873"/>
                </a:lnTo>
                <a:lnTo>
                  <a:pt x="852" y="849"/>
                </a:lnTo>
                <a:lnTo>
                  <a:pt x="851" y="850"/>
                </a:lnTo>
                <a:lnTo>
                  <a:pt x="850" y="851"/>
                </a:lnTo>
                <a:lnTo>
                  <a:pt x="849" y="851"/>
                </a:lnTo>
                <a:lnTo>
                  <a:pt x="848" y="852"/>
                </a:lnTo>
                <a:lnTo>
                  <a:pt x="847" y="853"/>
                </a:lnTo>
                <a:lnTo>
                  <a:pt x="846" y="853"/>
                </a:lnTo>
                <a:lnTo>
                  <a:pt x="845" y="854"/>
                </a:lnTo>
                <a:lnTo>
                  <a:pt x="844" y="855"/>
                </a:lnTo>
                <a:lnTo>
                  <a:pt x="842" y="855"/>
                </a:lnTo>
                <a:lnTo>
                  <a:pt x="841" y="856"/>
                </a:lnTo>
                <a:lnTo>
                  <a:pt x="840" y="857"/>
                </a:lnTo>
                <a:lnTo>
                  <a:pt x="839" y="857"/>
                </a:lnTo>
                <a:lnTo>
                  <a:pt x="838" y="858"/>
                </a:lnTo>
                <a:lnTo>
                  <a:pt x="837" y="859"/>
                </a:lnTo>
                <a:lnTo>
                  <a:pt x="835" y="859"/>
                </a:lnTo>
                <a:lnTo>
                  <a:pt x="834" y="860"/>
                </a:lnTo>
                <a:lnTo>
                  <a:pt x="833" y="860"/>
                </a:lnTo>
                <a:lnTo>
                  <a:pt x="832" y="861"/>
                </a:lnTo>
                <a:lnTo>
                  <a:pt x="831" y="862"/>
                </a:lnTo>
                <a:lnTo>
                  <a:pt x="830" y="862"/>
                </a:lnTo>
                <a:lnTo>
                  <a:pt x="829" y="862"/>
                </a:lnTo>
                <a:lnTo>
                  <a:pt x="842" y="888"/>
                </a:lnTo>
                <a:close/>
                <a:moveTo>
                  <a:pt x="913" y="834"/>
                </a:moveTo>
                <a:lnTo>
                  <a:pt x="913" y="834"/>
                </a:lnTo>
                <a:lnTo>
                  <a:pt x="914" y="834"/>
                </a:lnTo>
                <a:lnTo>
                  <a:pt x="915" y="833"/>
                </a:lnTo>
                <a:lnTo>
                  <a:pt x="916" y="831"/>
                </a:lnTo>
                <a:lnTo>
                  <a:pt x="917" y="830"/>
                </a:lnTo>
                <a:lnTo>
                  <a:pt x="918" y="829"/>
                </a:lnTo>
                <a:lnTo>
                  <a:pt x="919" y="828"/>
                </a:lnTo>
                <a:lnTo>
                  <a:pt x="920" y="827"/>
                </a:lnTo>
                <a:lnTo>
                  <a:pt x="921" y="826"/>
                </a:lnTo>
                <a:lnTo>
                  <a:pt x="922" y="825"/>
                </a:lnTo>
                <a:lnTo>
                  <a:pt x="923" y="824"/>
                </a:lnTo>
                <a:lnTo>
                  <a:pt x="923" y="823"/>
                </a:lnTo>
                <a:lnTo>
                  <a:pt x="924" y="821"/>
                </a:lnTo>
                <a:lnTo>
                  <a:pt x="925" y="820"/>
                </a:lnTo>
                <a:lnTo>
                  <a:pt x="926" y="819"/>
                </a:lnTo>
                <a:lnTo>
                  <a:pt x="927" y="818"/>
                </a:lnTo>
                <a:lnTo>
                  <a:pt x="928" y="817"/>
                </a:lnTo>
                <a:lnTo>
                  <a:pt x="929" y="816"/>
                </a:lnTo>
                <a:lnTo>
                  <a:pt x="930" y="814"/>
                </a:lnTo>
                <a:lnTo>
                  <a:pt x="931" y="813"/>
                </a:lnTo>
                <a:lnTo>
                  <a:pt x="932" y="812"/>
                </a:lnTo>
                <a:lnTo>
                  <a:pt x="932" y="811"/>
                </a:lnTo>
                <a:lnTo>
                  <a:pt x="909" y="794"/>
                </a:lnTo>
                <a:lnTo>
                  <a:pt x="909" y="795"/>
                </a:lnTo>
                <a:lnTo>
                  <a:pt x="908" y="796"/>
                </a:lnTo>
                <a:lnTo>
                  <a:pt x="907" y="797"/>
                </a:lnTo>
                <a:lnTo>
                  <a:pt x="906" y="799"/>
                </a:lnTo>
                <a:lnTo>
                  <a:pt x="906" y="800"/>
                </a:lnTo>
                <a:lnTo>
                  <a:pt x="905" y="801"/>
                </a:lnTo>
                <a:lnTo>
                  <a:pt x="904" y="802"/>
                </a:lnTo>
                <a:lnTo>
                  <a:pt x="903" y="803"/>
                </a:lnTo>
                <a:lnTo>
                  <a:pt x="902" y="804"/>
                </a:lnTo>
                <a:lnTo>
                  <a:pt x="902" y="805"/>
                </a:lnTo>
                <a:lnTo>
                  <a:pt x="901" y="806"/>
                </a:lnTo>
                <a:lnTo>
                  <a:pt x="900" y="807"/>
                </a:lnTo>
                <a:lnTo>
                  <a:pt x="899" y="808"/>
                </a:lnTo>
                <a:lnTo>
                  <a:pt x="898" y="809"/>
                </a:lnTo>
                <a:lnTo>
                  <a:pt x="897" y="810"/>
                </a:lnTo>
                <a:lnTo>
                  <a:pt x="897" y="811"/>
                </a:lnTo>
                <a:lnTo>
                  <a:pt x="896" y="812"/>
                </a:lnTo>
                <a:lnTo>
                  <a:pt x="895" y="813"/>
                </a:lnTo>
                <a:lnTo>
                  <a:pt x="894" y="814"/>
                </a:lnTo>
                <a:lnTo>
                  <a:pt x="893" y="815"/>
                </a:lnTo>
                <a:lnTo>
                  <a:pt x="893" y="815"/>
                </a:lnTo>
                <a:lnTo>
                  <a:pt x="913" y="834"/>
                </a:lnTo>
                <a:close/>
                <a:moveTo>
                  <a:pt x="961" y="759"/>
                </a:moveTo>
                <a:lnTo>
                  <a:pt x="961" y="759"/>
                </a:lnTo>
                <a:lnTo>
                  <a:pt x="962" y="758"/>
                </a:lnTo>
                <a:lnTo>
                  <a:pt x="962" y="756"/>
                </a:lnTo>
                <a:lnTo>
                  <a:pt x="963" y="755"/>
                </a:lnTo>
                <a:lnTo>
                  <a:pt x="963" y="753"/>
                </a:lnTo>
                <a:lnTo>
                  <a:pt x="964" y="752"/>
                </a:lnTo>
                <a:lnTo>
                  <a:pt x="964" y="751"/>
                </a:lnTo>
                <a:lnTo>
                  <a:pt x="965" y="749"/>
                </a:lnTo>
                <a:lnTo>
                  <a:pt x="965" y="748"/>
                </a:lnTo>
                <a:lnTo>
                  <a:pt x="966" y="746"/>
                </a:lnTo>
                <a:lnTo>
                  <a:pt x="966" y="745"/>
                </a:lnTo>
                <a:lnTo>
                  <a:pt x="967" y="743"/>
                </a:lnTo>
                <a:lnTo>
                  <a:pt x="967" y="742"/>
                </a:lnTo>
                <a:lnTo>
                  <a:pt x="967" y="741"/>
                </a:lnTo>
                <a:lnTo>
                  <a:pt x="968" y="739"/>
                </a:lnTo>
                <a:lnTo>
                  <a:pt x="968" y="738"/>
                </a:lnTo>
                <a:lnTo>
                  <a:pt x="969" y="736"/>
                </a:lnTo>
                <a:lnTo>
                  <a:pt x="969" y="735"/>
                </a:lnTo>
                <a:lnTo>
                  <a:pt x="970" y="733"/>
                </a:lnTo>
                <a:lnTo>
                  <a:pt x="970" y="732"/>
                </a:lnTo>
                <a:lnTo>
                  <a:pt x="970" y="730"/>
                </a:lnTo>
                <a:lnTo>
                  <a:pt x="970" y="730"/>
                </a:lnTo>
                <a:lnTo>
                  <a:pt x="943" y="723"/>
                </a:lnTo>
                <a:lnTo>
                  <a:pt x="943" y="723"/>
                </a:lnTo>
                <a:lnTo>
                  <a:pt x="943" y="724"/>
                </a:lnTo>
                <a:lnTo>
                  <a:pt x="942" y="726"/>
                </a:lnTo>
                <a:lnTo>
                  <a:pt x="942" y="727"/>
                </a:lnTo>
                <a:lnTo>
                  <a:pt x="942" y="728"/>
                </a:lnTo>
                <a:lnTo>
                  <a:pt x="941" y="730"/>
                </a:lnTo>
                <a:lnTo>
                  <a:pt x="941" y="731"/>
                </a:lnTo>
                <a:lnTo>
                  <a:pt x="941" y="732"/>
                </a:lnTo>
                <a:lnTo>
                  <a:pt x="940" y="733"/>
                </a:lnTo>
                <a:lnTo>
                  <a:pt x="940" y="735"/>
                </a:lnTo>
                <a:lnTo>
                  <a:pt x="939" y="736"/>
                </a:lnTo>
                <a:lnTo>
                  <a:pt x="939" y="737"/>
                </a:lnTo>
                <a:lnTo>
                  <a:pt x="938" y="739"/>
                </a:lnTo>
                <a:lnTo>
                  <a:pt x="938" y="740"/>
                </a:lnTo>
                <a:lnTo>
                  <a:pt x="938" y="741"/>
                </a:lnTo>
                <a:lnTo>
                  <a:pt x="937" y="742"/>
                </a:lnTo>
                <a:lnTo>
                  <a:pt x="937" y="744"/>
                </a:lnTo>
                <a:lnTo>
                  <a:pt x="936" y="745"/>
                </a:lnTo>
                <a:lnTo>
                  <a:pt x="936" y="746"/>
                </a:lnTo>
                <a:lnTo>
                  <a:pt x="935" y="747"/>
                </a:lnTo>
                <a:lnTo>
                  <a:pt x="935" y="748"/>
                </a:lnTo>
                <a:lnTo>
                  <a:pt x="961" y="759"/>
                </a:lnTo>
                <a:close/>
                <a:moveTo>
                  <a:pt x="978" y="671"/>
                </a:moveTo>
                <a:lnTo>
                  <a:pt x="978" y="671"/>
                </a:lnTo>
                <a:lnTo>
                  <a:pt x="978" y="671"/>
                </a:lnTo>
                <a:lnTo>
                  <a:pt x="979" y="669"/>
                </a:lnTo>
                <a:lnTo>
                  <a:pt x="979" y="668"/>
                </a:lnTo>
                <a:lnTo>
                  <a:pt x="979" y="666"/>
                </a:lnTo>
                <a:lnTo>
                  <a:pt x="978" y="664"/>
                </a:lnTo>
                <a:lnTo>
                  <a:pt x="978" y="663"/>
                </a:lnTo>
                <a:lnTo>
                  <a:pt x="978" y="661"/>
                </a:lnTo>
                <a:lnTo>
                  <a:pt x="978" y="660"/>
                </a:lnTo>
                <a:lnTo>
                  <a:pt x="978" y="658"/>
                </a:lnTo>
                <a:lnTo>
                  <a:pt x="978" y="657"/>
                </a:lnTo>
                <a:lnTo>
                  <a:pt x="978" y="655"/>
                </a:lnTo>
                <a:lnTo>
                  <a:pt x="978" y="653"/>
                </a:lnTo>
                <a:lnTo>
                  <a:pt x="978" y="652"/>
                </a:lnTo>
                <a:lnTo>
                  <a:pt x="978" y="650"/>
                </a:lnTo>
                <a:lnTo>
                  <a:pt x="978" y="649"/>
                </a:lnTo>
                <a:lnTo>
                  <a:pt x="978" y="647"/>
                </a:lnTo>
                <a:lnTo>
                  <a:pt x="978" y="646"/>
                </a:lnTo>
                <a:lnTo>
                  <a:pt x="977" y="644"/>
                </a:lnTo>
                <a:lnTo>
                  <a:pt x="977" y="643"/>
                </a:lnTo>
                <a:lnTo>
                  <a:pt x="977" y="641"/>
                </a:lnTo>
                <a:lnTo>
                  <a:pt x="949" y="644"/>
                </a:lnTo>
                <a:lnTo>
                  <a:pt x="949" y="645"/>
                </a:lnTo>
                <a:lnTo>
                  <a:pt x="949" y="647"/>
                </a:lnTo>
                <a:lnTo>
                  <a:pt x="950" y="648"/>
                </a:lnTo>
                <a:lnTo>
                  <a:pt x="950" y="649"/>
                </a:lnTo>
                <a:lnTo>
                  <a:pt x="950" y="651"/>
                </a:lnTo>
                <a:lnTo>
                  <a:pt x="950" y="652"/>
                </a:lnTo>
                <a:lnTo>
                  <a:pt x="950" y="654"/>
                </a:lnTo>
                <a:lnTo>
                  <a:pt x="950" y="655"/>
                </a:lnTo>
                <a:lnTo>
                  <a:pt x="950" y="656"/>
                </a:lnTo>
                <a:lnTo>
                  <a:pt x="950" y="658"/>
                </a:lnTo>
                <a:lnTo>
                  <a:pt x="950" y="659"/>
                </a:lnTo>
                <a:lnTo>
                  <a:pt x="950" y="661"/>
                </a:lnTo>
                <a:lnTo>
                  <a:pt x="950" y="662"/>
                </a:lnTo>
                <a:lnTo>
                  <a:pt x="950" y="663"/>
                </a:lnTo>
                <a:lnTo>
                  <a:pt x="950" y="665"/>
                </a:lnTo>
                <a:lnTo>
                  <a:pt x="950" y="666"/>
                </a:lnTo>
                <a:lnTo>
                  <a:pt x="950" y="668"/>
                </a:lnTo>
                <a:lnTo>
                  <a:pt x="950" y="669"/>
                </a:lnTo>
                <a:lnTo>
                  <a:pt x="950" y="670"/>
                </a:lnTo>
                <a:lnTo>
                  <a:pt x="950" y="671"/>
                </a:lnTo>
                <a:lnTo>
                  <a:pt x="978" y="671"/>
                </a:lnTo>
                <a:close/>
                <a:moveTo>
                  <a:pt x="964" y="583"/>
                </a:moveTo>
                <a:lnTo>
                  <a:pt x="964" y="583"/>
                </a:lnTo>
                <a:lnTo>
                  <a:pt x="963" y="582"/>
                </a:lnTo>
                <a:lnTo>
                  <a:pt x="963" y="580"/>
                </a:lnTo>
                <a:lnTo>
                  <a:pt x="962" y="579"/>
                </a:lnTo>
                <a:lnTo>
                  <a:pt x="962" y="578"/>
                </a:lnTo>
                <a:lnTo>
                  <a:pt x="961" y="576"/>
                </a:lnTo>
                <a:lnTo>
                  <a:pt x="960" y="575"/>
                </a:lnTo>
                <a:lnTo>
                  <a:pt x="960" y="573"/>
                </a:lnTo>
                <a:lnTo>
                  <a:pt x="959" y="572"/>
                </a:lnTo>
                <a:lnTo>
                  <a:pt x="959" y="571"/>
                </a:lnTo>
                <a:lnTo>
                  <a:pt x="958" y="569"/>
                </a:lnTo>
                <a:lnTo>
                  <a:pt x="957" y="568"/>
                </a:lnTo>
                <a:lnTo>
                  <a:pt x="957" y="567"/>
                </a:lnTo>
                <a:lnTo>
                  <a:pt x="956" y="565"/>
                </a:lnTo>
                <a:lnTo>
                  <a:pt x="956" y="564"/>
                </a:lnTo>
                <a:lnTo>
                  <a:pt x="955" y="563"/>
                </a:lnTo>
                <a:lnTo>
                  <a:pt x="954" y="561"/>
                </a:lnTo>
                <a:lnTo>
                  <a:pt x="954" y="560"/>
                </a:lnTo>
                <a:lnTo>
                  <a:pt x="953" y="559"/>
                </a:lnTo>
                <a:lnTo>
                  <a:pt x="952" y="557"/>
                </a:lnTo>
                <a:lnTo>
                  <a:pt x="952" y="556"/>
                </a:lnTo>
                <a:lnTo>
                  <a:pt x="952" y="556"/>
                </a:lnTo>
                <a:lnTo>
                  <a:pt x="927" y="569"/>
                </a:lnTo>
                <a:lnTo>
                  <a:pt x="927" y="569"/>
                </a:lnTo>
                <a:lnTo>
                  <a:pt x="927" y="570"/>
                </a:lnTo>
                <a:lnTo>
                  <a:pt x="928" y="571"/>
                </a:lnTo>
                <a:lnTo>
                  <a:pt x="928" y="572"/>
                </a:lnTo>
                <a:lnTo>
                  <a:pt x="929" y="573"/>
                </a:lnTo>
                <a:lnTo>
                  <a:pt x="930" y="575"/>
                </a:lnTo>
                <a:lnTo>
                  <a:pt x="930" y="576"/>
                </a:lnTo>
                <a:lnTo>
                  <a:pt x="931" y="577"/>
                </a:lnTo>
                <a:lnTo>
                  <a:pt x="931" y="578"/>
                </a:lnTo>
                <a:lnTo>
                  <a:pt x="932" y="579"/>
                </a:lnTo>
                <a:lnTo>
                  <a:pt x="932" y="581"/>
                </a:lnTo>
                <a:lnTo>
                  <a:pt x="933" y="582"/>
                </a:lnTo>
                <a:lnTo>
                  <a:pt x="933" y="583"/>
                </a:lnTo>
                <a:lnTo>
                  <a:pt x="934" y="584"/>
                </a:lnTo>
                <a:lnTo>
                  <a:pt x="934" y="585"/>
                </a:lnTo>
                <a:lnTo>
                  <a:pt x="935" y="587"/>
                </a:lnTo>
                <a:lnTo>
                  <a:pt x="935" y="588"/>
                </a:lnTo>
                <a:lnTo>
                  <a:pt x="936" y="589"/>
                </a:lnTo>
                <a:lnTo>
                  <a:pt x="936" y="590"/>
                </a:lnTo>
                <a:lnTo>
                  <a:pt x="937" y="592"/>
                </a:lnTo>
                <a:lnTo>
                  <a:pt x="937" y="593"/>
                </a:lnTo>
                <a:lnTo>
                  <a:pt x="964" y="583"/>
                </a:lnTo>
                <a:close/>
                <a:moveTo>
                  <a:pt x="918" y="506"/>
                </a:moveTo>
                <a:lnTo>
                  <a:pt x="918" y="506"/>
                </a:lnTo>
                <a:lnTo>
                  <a:pt x="918" y="506"/>
                </a:lnTo>
                <a:lnTo>
                  <a:pt x="917" y="505"/>
                </a:lnTo>
                <a:lnTo>
                  <a:pt x="916" y="504"/>
                </a:lnTo>
                <a:lnTo>
                  <a:pt x="915" y="503"/>
                </a:lnTo>
                <a:lnTo>
                  <a:pt x="914" y="501"/>
                </a:lnTo>
                <a:lnTo>
                  <a:pt x="913" y="500"/>
                </a:lnTo>
                <a:lnTo>
                  <a:pt x="912" y="499"/>
                </a:lnTo>
                <a:lnTo>
                  <a:pt x="911" y="498"/>
                </a:lnTo>
                <a:lnTo>
                  <a:pt x="910" y="497"/>
                </a:lnTo>
                <a:lnTo>
                  <a:pt x="909" y="496"/>
                </a:lnTo>
                <a:lnTo>
                  <a:pt x="908" y="495"/>
                </a:lnTo>
                <a:lnTo>
                  <a:pt x="907" y="494"/>
                </a:lnTo>
                <a:lnTo>
                  <a:pt x="906" y="493"/>
                </a:lnTo>
                <a:lnTo>
                  <a:pt x="905" y="492"/>
                </a:lnTo>
                <a:lnTo>
                  <a:pt x="904" y="491"/>
                </a:lnTo>
                <a:lnTo>
                  <a:pt x="902" y="490"/>
                </a:lnTo>
                <a:lnTo>
                  <a:pt x="901" y="489"/>
                </a:lnTo>
                <a:lnTo>
                  <a:pt x="900" y="488"/>
                </a:lnTo>
                <a:lnTo>
                  <a:pt x="899" y="487"/>
                </a:lnTo>
                <a:lnTo>
                  <a:pt x="898" y="486"/>
                </a:lnTo>
                <a:lnTo>
                  <a:pt x="897" y="485"/>
                </a:lnTo>
                <a:lnTo>
                  <a:pt x="878" y="506"/>
                </a:lnTo>
                <a:lnTo>
                  <a:pt x="879" y="507"/>
                </a:lnTo>
                <a:lnTo>
                  <a:pt x="880" y="508"/>
                </a:lnTo>
                <a:lnTo>
                  <a:pt x="881" y="509"/>
                </a:lnTo>
                <a:lnTo>
                  <a:pt x="882" y="509"/>
                </a:lnTo>
                <a:lnTo>
                  <a:pt x="883" y="510"/>
                </a:lnTo>
                <a:lnTo>
                  <a:pt x="884" y="511"/>
                </a:lnTo>
                <a:lnTo>
                  <a:pt x="885" y="512"/>
                </a:lnTo>
                <a:lnTo>
                  <a:pt x="886" y="513"/>
                </a:lnTo>
                <a:lnTo>
                  <a:pt x="887" y="514"/>
                </a:lnTo>
                <a:lnTo>
                  <a:pt x="888" y="515"/>
                </a:lnTo>
                <a:lnTo>
                  <a:pt x="889" y="516"/>
                </a:lnTo>
                <a:lnTo>
                  <a:pt x="889" y="517"/>
                </a:lnTo>
                <a:lnTo>
                  <a:pt x="890" y="518"/>
                </a:lnTo>
                <a:lnTo>
                  <a:pt x="891" y="519"/>
                </a:lnTo>
                <a:lnTo>
                  <a:pt x="892" y="520"/>
                </a:lnTo>
                <a:lnTo>
                  <a:pt x="893" y="521"/>
                </a:lnTo>
                <a:lnTo>
                  <a:pt x="894" y="522"/>
                </a:lnTo>
                <a:lnTo>
                  <a:pt x="895" y="523"/>
                </a:lnTo>
                <a:lnTo>
                  <a:pt x="896" y="523"/>
                </a:lnTo>
                <a:lnTo>
                  <a:pt x="897" y="524"/>
                </a:lnTo>
                <a:lnTo>
                  <a:pt x="897" y="525"/>
                </a:lnTo>
                <a:lnTo>
                  <a:pt x="918" y="506"/>
                </a:lnTo>
                <a:close/>
                <a:moveTo>
                  <a:pt x="848" y="451"/>
                </a:moveTo>
                <a:lnTo>
                  <a:pt x="848" y="451"/>
                </a:lnTo>
                <a:lnTo>
                  <a:pt x="847" y="450"/>
                </a:lnTo>
                <a:lnTo>
                  <a:pt x="846" y="450"/>
                </a:lnTo>
                <a:lnTo>
                  <a:pt x="845" y="449"/>
                </a:lnTo>
                <a:lnTo>
                  <a:pt x="844" y="448"/>
                </a:lnTo>
                <a:lnTo>
                  <a:pt x="842" y="448"/>
                </a:lnTo>
                <a:lnTo>
                  <a:pt x="841" y="447"/>
                </a:lnTo>
                <a:lnTo>
                  <a:pt x="840" y="446"/>
                </a:lnTo>
                <a:lnTo>
                  <a:pt x="838" y="446"/>
                </a:lnTo>
                <a:lnTo>
                  <a:pt x="837" y="445"/>
                </a:lnTo>
                <a:lnTo>
                  <a:pt x="835" y="445"/>
                </a:lnTo>
                <a:lnTo>
                  <a:pt x="834" y="444"/>
                </a:lnTo>
                <a:lnTo>
                  <a:pt x="833" y="443"/>
                </a:lnTo>
                <a:lnTo>
                  <a:pt x="831" y="443"/>
                </a:lnTo>
                <a:lnTo>
                  <a:pt x="830" y="442"/>
                </a:lnTo>
                <a:lnTo>
                  <a:pt x="829" y="441"/>
                </a:lnTo>
                <a:lnTo>
                  <a:pt x="827" y="441"/>
                </a:lnTo>
                <a:lnTo>
                  <a:pt x="826" y="440"/>
                </a:lnTo>
                <a:lnTo>
                  <a:pt x="825" y="440"/>
                </a:lnTo>
                <a:lnTo>
                  <a:pt x="823" y="439"/>
                </a:lnTo>
                <a:lnTo>
                  <a:pt x="822" y="439"/>
                </a:lnTo>
                <a:lnTo>
                  <a:pt x="821" y="438"/>
                </a:lnTo>
                <a:lnTo>
                  <a:pt x="811" y="465"/>
                </a:lnTo>
                <a:lnTo>
                  <a:pt x="812" y="465"/>
                </a:lnTo>
                <a:lnTo>
                  <a:pt x="813" y="465"/>
                </a:lnTo>
                <a:lnTo>
                  <a:pt x="814" y="466"/>
                </a:lnTo>
                <a:lnTo>
                  <a:pt x="815" y="466"/>
                </a:lnTo>
                <a:lnTo>
                  <a:pt x="816" y="467"/>
                </a:lnTo>
                <a:lnTo>
                  <a:pt x="818" y="467"/>
                </a:lnTo>
                <a:lnTo>
                  <a:pt x="819" y="468"/>
                </a:lnTo>
                <a:lnTo>
                  <a:pt x="820" y="468"/>
                </a:lnTo>
                <a:lnTo>
                  <a:pt x="821" y="469"/>
                </a:lnTo>
                <a:lnTo>
                  <a:pt x="823" y="470"/>
                </a:lnTo>
                <a:lnTo>
                  <a:pt x="824" y="470"/>
                </a:lnTo>
                <a:lnTo>
                  <a:pt x="825" y="471"/>
                </a:lnTo>
                <a:lnTo>
                  <a:pt x="826" y="471"/>
                </a:lnTo>
                <a:lnTo>
                  <a:pt x="827" y="472"/>
                </a:lnTo>
                <a:lnTo>
                  <a:pt x="828" y="472"/>
                </a:lnTo>
                <a:lnTo>
                  <a:pt x="830" y="473"/>
                </a:lnTo>
                <a:lnTo>
                  <a:pt x="831" y="474"/>
                </a:lnTo>
                <a:lnTo>
                  <a:pt x="832" y="474"/>
                </a:lnTo>
                <a:lnTo>
                  <a:pt x="833" y="475"/>
                </a:lnTo>
                <a:lnTo>
                  <a:pt x="834" y="475"/>
                </a:lnTo>
                <a:lnTo>
                  <a:pt x="835" y="476"/>
                </a:lnTo>
                <a:lnTo>
                  <a:pt x="848" y="451"/>
                </a:lnTo>
                <a:close/>
                <a:moveTo>
                  <a:pt x="733" y="369"/>
                </a:moveTo>
                <a:lnTo>
                  <a:pt x="733" y="369"/>
                </a:lnTo>
                <a:cubicBezTo>
                  <a:pt x="568" y="369"/>
                  <a:pt x="435" y="503"/>
                  <a:pt x="435" y="668"/>
                </a:cubicBezTo>
                <a:cubicBezTo>
                  <a:pt x="435" y="832"/>
                  <a:pt x="568" y="966"/>
                  <a:pt x="733" y="966"/>
                </a:cubicBezTo>
                <a:cubicBezTo>
                  <a:pt x="898" y="966"/>
                  <a:pt x="1031" y="832"/>
                  <a:pt x="1031" y="668"/>
                </a:cubicBezTo>
                <a:cubicBezTo>
                  <a:pt x="1031" y="503"/>
                  <a:pt x="898" y="369"/>
                  <a:pt x="733" y="369"/>
                </a:cubicBezTo>
                <a:close/>
                <a:moveTo>
                  <a:pt x="48" y="245"/>
                </a:moveTo>
                <a:lnTo>
                  <a:pt x="48" y="245"/>
                </a:lnTo>
                <a:cubicBezTo>
                  <a:pt x="106" y="240"/>
                  <a:pt x="164" y="236"/>
                  <a:pt x="222" y="235"/>
                </a:cubicBezTo>
                <a:cubicBezTo>
                  <a:pt x="183" y="233"/>
                  <a:pt x="144" y="230"/>
                  <a:pt x="105" y="225"/>
                </a:cubicBezTo>
                <a:cubicBezTo>
                  <a:pt x="78" y="223"/>
                  <a:pt x="57" y="204"/>
                  <a:pt x="57" y="178"/>
                </a:cubicBezTo>
                <a:cubicBezTo>
                  <a:pt x="57" y="139"/>
                  <a:pt x="57" y="101"/>
                  <a:pt x="57" y="62"/>
                </a:cubicBezTo>
                <a:cubicBezTo>
                  <a:pt x="57" y="36"/>
                  <a:pt x="78" y="17"/>
                  <a:pt x="105" y="15"/>
                </a:cubicBezTo>
                <a:cubicBezTo>
                  <a:pt x="261" y="0"/>
                  <a:pt x="418" y="0"/>
                  <a:pt x="574" y="15"/>
                </a:cubicBezTo>
                <a:cubicBezTo>
                  <a:pt x="600" y="17"/>
                  <a:pt x="622" y="36"/>
                  <a:pt x="622" y="62"/>
                </a:cubicBezTo>
                <a:cubicBezTo>
                  <a:pt x="622" y="101"/>
                  <a:pt x="622" y="139"/>
                  <a:pt x="622" y="178"/>
                </a:cubicBezTo>
                <a:cubicBezTo>
                  <a:pt x="622" y="204"/>
                  <a:pt x="600" y="223"/>
                  <a:pt x="574" y="225"/>
                </a:cubicBezTo>
                <a:cubicBezTo>
                  <a:pt x="518" y="232"/>
                  <a:pt x="461" y="236"/>
                  <a:pt x="404" y="237"/>
                </a:cubicBezTo>
                <a:cubicBezTo>
                  <a:pt x="442" y="239"/>
                  <a:pt x="480" y="242"/>
                  <a:pt x="518" y="245"/>
                </a:cubicBezTo>
                <a:cubicBezTo>
                  <a:pt x="544" y="248"/>
                  <a:pt x="566" y="267"/>
                  <a:pt x="566" y="293"/>
                </a:cubicBezTo>
                <a:lnTo>
                  <a:pt x="566" y="349"/>
                </a:lnTo>
                <a:cubicBezTo>
                  <a:pt x="534" y="366"/>
                  <a:pt x="504" y="388"/>
                  <a:pt x="479" y="413"/>
                </a:cubicBezTo>
                <a:cubicBezTo>
                  <a:pt x="463" y="429"/>
                  <a:pt x="449" y="446"/>
                  <a:pt x="437" y="464"/>
                </a:cubicBezTo>
                <a:cubicBezTo>
                  <a:pt x="307" y="473"/>
                  <a:pt x="178" y="470"/>
                  <a:pt x="48" y="456"/>
                </a:cubicBezTo>
                <a:cubicBezTo>
                  <a:pt x="22" y="453"/>
                  <a:pt x="0" y="435"/>
                  <a:pt x="0" y="409"/>
                </a:cubicBezTo>
                <a:cubicBezTo>
                  <a:pt x="0" y="370"/>
                  <a:pt x="0" y="332"/>
                  <a:pt x="0" y="293"/>
                </a:cubicBezTo>
                <a:cubicBezTo>
                  <a:pt x="0" y="267"/>
                  <a:pt x="22" y="248"/>
                  <a:pt x="48" y="2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/>
          </a:p>
        </p:txBody>
      </p: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323850" y="209004"/>
            <a:ext cx="121058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收益分配</a:t>
            </a:r>
            <a:endParaRPr lang="zh-CN" altLang="zh-CN" sz="20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Group 59"/>
          <p:cNvGrpSpPr/>
          <p:nvPr/>
        </p:nvGrpSpPr>
        <p:grpSpPr bwMode="auto">
          <a:xfrm>
            <a:off x="0" y="193204"/>
            <a:ext cx="323850" cy="431800"/>
            <a:chOff x="0" y="0"/>
            <a:chExt cx="204" cy="318"/>
          </a:xfrm>
        </p:grpSpPr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61" name="Rectangle 61"/>
          <p:cNvSpPr>
            <a:spLocks noChangeArrowheads="1"/>
          </p:cNvSpPr>
          <p:nvPr/>
        </p:nvSpPr>
        <p:spPr bwMode="auto">
          <a:xfrm flipV="1">
            <a:off x="-2" y="616703"/>
            <a:ext cx="9144000" cy="36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577580"/>
            <a:ext cx="9144000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95736" y="1705372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关 注！</a:t>
            </a:r>
            <a:endParaRPr lang="zh-CN" altLang="en-US" sz="5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83768" y="3865612"/>
            <a:ext cx="40735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数据中医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zh-CN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探索中医数字标准化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对角圆角矩形 2"/>
          <p:cNvSpPr/>
          <p:nvPr/>
        </p:nvSpPr>
        <p:spPr>
          <a:xfrm>
            <a:off x="1043608" y="1350150"/>
            <a:ext cx="3708412" cy="377480"/>
          </a:xfrm>
          <a:prstGeom prst="round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 Box 57"/>
          <p:cNvSpPr txBox="1">
            <a:spLocks noChangeArrowheads="1"/>
          </p:cNvSpPr>
          <p:nvPr/>
        </p:nvSpPr>
        <p:spPr bwMode="auto">
          <a:xfrm>
            <a:off x="323850" y="209004"/>
            <a:ext cx="121058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zh-CN" sz="20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59"/>
          <p:cNvGrpSpPr/>
          <p:nvPr/>
        </p:nvGrpSpPr>
        <p:grpSpPr bwMode="auto">
          <a:xfrm>
            <a:off x="0" y="193204"/>
            <a:ext cx="323850" cy="431800"/>
            <a:chOff x="0" y="0"/>
            <a:chExt cx="204" cy="318"/>
          </a:xfrm>
        </p:grpSpPr>
        <p:sp>
          <p:nvSpPr>
            <p:cNvPr id="45" name="Rectangle 60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6" name="Rectangle 61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23528" y="1872903"/>
            <a:ext cx="499081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人工智能发展和互联网技术的应用对我们影响愈加明显，互联网</a:t>
            </a:r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医疗也是大势所趋。</a:t>
            </a:r>
            <a:endParaRPr lang="en-US" altLang="zh-CN" sz="1400" dirty="0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中医在几千年的发展过程中有自己完整的体系。中医总是与 “古老”、“传统”等字眼密切相关，中医和传统建立了不可分离的关系。因此当中医与互联网结合，由此创造出的新模式</a:t>
            </a:r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数据中医，更像是一个</a:t>
            </a: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“破壁者”，</a:t>
            </a: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打破中医</a:t>
            </a: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模式。</a:t>
            </a:r>
            <a:endParaRPr lang="en-US" altLang="zh-CN" sz="1400" dirty="0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作为一项</a:t>
            </a:r>
            <a:r>
              <a:rPr lang="zh-CN" altLang="zh-CN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人工智能大数据项目</a:t>
            </a: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，数据中医</a:t>
            </a:r>
            <a:r>
              <a:rPr lang="zh-CN" altLang="zh-CN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旨在探索</a:t>
            </a:r>
            <a:r>
              <a:rPr lang="zh-CN" altLang="zh-CN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zh-CN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lang="zh-CN" altLang="zh-CN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OTC</a:t>
            </a: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中成药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zh-CN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医生</a:t>
            </a:r>
            <a:r>
              <a:rPr lang="zh-CN" altLang="zh-CN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辩证转换开方的可能</a:t>
            </a: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61"/>
          <p:cNvSpPr>
            <a:spLocks noChangeArrowheads="1"/>
          </p:cNvSpPr>
          <p:nvPr/>
        </p:nvSpPr>
        <p:spPr bwMode="auto">
          <a:xfrm flipV="1">
            <a:off x="-2" y="616703"/>
            <a:ext cx="9144000" cy="36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184" y="3709065"/>
            <a:ext cx="909636" cy="886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171" y="2672149"/>
            <a:ext cx="918283" cy="874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240" y="1671986"/>
            <a:ext cx="909635" cy="84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6694240" y="2672149"/>
            <a:ext cx="918283" cy="8747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7724172" y="1650804"/>
            <a:ext cx="918283" cy="8747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758173" y="3706758"/>
            <a:ext cx="918283" cy="8747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632403" y="3733165"/>
            <a:ext cx="918283" cy="8747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323528" y="1129307"/>
            <a:ext cx="59832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16200000">
            <a:off x="118633" y="1356461"/>
            <a:ext cx="59832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837774" y="5074710"/>
            <a:ext cx="59832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16200000">
            <a:off x="5064927" y="4884853"/>
            <a:ext cx="59832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51620" y="1385001"/>
            <a:ext cx="3672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突破传统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弘扬</a:t>
            </a:r>
            <a:r>
              <a:rPr lang="zh-CN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中医</a:t>
            </a:r>
            <a:r>
              <a:rPr lang="zh-CN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瑰宝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</a:t>
            </a:r>
            <a:r>
              <a:rPr lang="zh-CN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zh-CN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国家号召</a:t>
            </a:r>
            <a:r>
              <a:rPr lang="zh-CN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 Box 57"/>
          <p:cNvSpPr txBox="1">
            <a:spLocks noChangeArrowheads="1"/>
          </p:cNvSpPr>
          <p:nvPr/>
        </p:nvSpPr>
        <p:spPr bwMode="auto">
          <a:xfrm>
            <a:off x="323850" y="209004"/>
            <a:ext cx="1198880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</a:t>
            </a:r>
            <a:endParaRPr lang="zh-CN" altLang="zh-CN" sz="20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6" name="Group 59"/>
          <p:cNvGrpSpPr/>
          <p:nvPr/>
        </p:nvGrpSpPr>
        <p:grpSpPr bwMode="auto">
          <a:xfrm>
            <a:off x="0" y="193204"/>
            <a:ext cx="323850" cy="431800"/>
            <a:chOff x="0" y="0"/>
            <a:chExt cx="204" cy="318"/>
          </a:xfrm>
        </p:grpSpPr>
        <p:sp>
          <p:nvSpPr>
            <p:cNvPr id="177" name="Rectangle 60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78" name="Rectangle 61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179" name="Rectangle 61"/>
          <p:cNvSpPr>
            <a:spLocks noChangeArrowheads="1"/>
          </p:cNvSpPr>
          <p:nvPr/>
        </p:nvSpPr>
        <p:spPr bwMode="auto">
          <a:xfrm flipV="1">
            <a:off x="-2" y="616703"/>
            <a:ext cx="9144000" cy="36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01" name="Freeform 15"/>
          <p:cNvSpPr>
            <a:spLocks noEditPoints="1"/>
          </p:cNvSpPr>
          <p:nvPr/>
        </p:nvSpPr>
        <p:spPr bwMode="auto">
          <a:xfrm>
            <a:off x="3848377" y="3237712"/>
            <a:ext cx="1508129" cy="1491996"/>
          </a:xfrm>
          <a:custGeom>
            <a:avLst/>
            <a:gdLst>
              <a:gd name="T0" fmla="*/ 54 w 95"/>
              <a:gd name="T1" fmla="*/ 94 h 94"/>
              <a:gd name="T2" fmla="*/ 56 w 95"/>
              <a:gd name="T3" fmla="*/ 81 h 94"/>
              <a:gd name="T4" fmla="*/ 66 w 95"/>
              <a:gd name="T5" fmla="*/ 78 h 94"/>
              <a:gd name="T6" fmla="*/ 76 w 95"/>
              <a:gd name="T7" fmla="*/ 85 h 94"/>
              <a:gd name="T8" fmla="*/ 86 w 95"/>
              <a:gd name="T9" fmla="*/ 75 h 94"/>
              <a:gd name="T10" fmla="*/ 78 w 95"/>
              <a:gd name="T11" fmla="*/ 65 h 94"/>
              <a:gd name="T12" fmla="*/ 82 w 95"/>
              <a:gd name="T13" fmla="*/ 56 h 94"/>
              <a:gd name="T14" fmla="*/ 95 w 95"/>
              <a:gd name="T15" fmla="*/ 54 h 94"/>
              <a:gd name="T16" fmla="*/ 95 w 95"/>
              <a:gd name="T17" fmla="*/ 40 h 94"/>
              <a:gd name="T18" fmla="*/ 82 w 95"/>
              <a:gd name="T19" fmla="*/ 38 h 94"/>
              <a:gd name="T20" fmla="*/ 82 w 95"/>
              <a:gd name="T21" fmla="*/ 37 h 94"/>
              <a:gd name="T22" fmla="*/ 82 w 95"/>
              <a:gd name="T23" fmla="*/ 37 h 94"/>
              <a:gd name="T24" fmla="*/ 80 w 95"/>
              <a:gd name="T25" fmla="*/ 33 h 94"/>
              <a:gd name="T26" fmla="*/ 80 w 95"/>
              <a:gd name="T27" fmla="*/ 31 h 94"/>
              <a:gd name="T28" fmla="*/ 80 w 95"/>
              <a:gd name="T29" fmla="*/ 31 h 94"/>
              <a:gd name="T30" fmla="*/ 78 w 95"/>
              <a:gd name="T31" fmla="*/ 29 h 94"/>
              <a:gd name="T32" fmla="*/ 86 w 95"/>
              <a:gd name="T33" fmla="*/ 18 h 94"/>
              <a:gd name="T34" fmla="*/ 76 w 95"/>
              <a:gd name="T35" fmla="*/ 9 h 94"/>
              <a:gd name="T36" fmla="*/ 66 w 95"/>
              <a:gd name="T37" fmla="*/ 16 h 94"/>
              <a:gd name="T38" fmla="*/ 56 w 95"/>
              <a:gd name="T39" fmla="*/ 12 h 94"/>
              <a:gd name="T40" fmla="*/ 54 w 95"/>
              <a:gd name="T41" fmla="*/ 0 h 94"/>
              <a:gd name="T42" fmla="*/ 41 w 95"/>
              <a:gd name="T43" fmla="*/ 0 h 94"/>
              <a:gd name="T44" fmla="*/ 38 w 95"/>
              <a:gd name="T45" fmla="*/ 12 h 94"/>
              <a:gd name="T46" fmla="*/ 29 w 95"/>
              <a:gd name="T47" fmla="*/ 16 h 94"/>
              <a:gd name="T48" fmla="*/ 19 w 95"/>
              <a:gd name="T49" fmla="*/ 9 h 94"/>
              <a:gd name="T50" fmla="*/ 9 w 95"/>
              <a:gd name="T51" fmla="*/ 18 h 94"/>
              <a:gd name="T52" fmla="*/ 17 w 95"/>
              <a:gd name="T53" fmla="*/ 29 h 94"/>
              <a:gd name="T54" fmla="*/ 13 w 95"/>
              <a:gd name="T55" fmla="*/ 38 h 94"/>
              <a:gd name="T56" fmla="*/ 0 w 95"/>
              <a:gd name="T57" fmla="*/ 40 h 94"/>
              <a:gd name="T58" fmla="*/ 0 w 95"/>
              <a:gd name="T59" fmla="*/ 54 h 94"/>
              <a:gd name="T60" fmla="*/ 13 w 95"/>
              <a:gd name="T61" fmla="*/ 56 h 94"/>
              <a:gd name="T62" fmla="*/ 16 w 95"/>
              <a:gd name="T63" fmla="*/ 65 h 94"/>
              <a:gd name="T64" fmla="*/ 9 w 95"/>
              <a:gd name="T65" fmla="*/ 75 h 94"/>
              <a:gd name="T66" fmla="*/ 19 w 95"/>
              <a:gd name="T67" fmla="*/ 85 h 94"/>
              <a:gd name="T68" fmla="*/ 29 w 95"/>
              <a:gd name="T69" fmla="*/ 78 h 94"/>
              <a:gd name="T70" fmla="*/ 38 w 95"/>
              <a:gd name="T71" fmla="*/ 82 h 94"/>
              <a:gd name="T72" fmla="*/ 41 w 95"/>
              <a:gd name="T73" fmla="*/ 94 h 94"/>
              <a:gd name="T74" fmla="*/ 54 w 95"/>
              <a:gd name="T75" fmla="*/ 94 h 94"/>
              <a:gd name="T76" fmla="*/ 72 w 95"/>
              <a:gd name="T77" fmla="*/ 43 h 94"/>
              <a:gd name="T78" fmla="*/ 51 w 95"/>
              <a:gd name="T79" fmla="*/ 72 h 94"/>
              <a:gd name="T80" fmla="*/ 22 w 95"/>
              <a:gd name="T81" fmla="*/ 50 h 94"/>
              <a:gd name="T82" fmla="*/ 44 w 95"/>
              <a:gd name="T83" fmla="*/ 22 h 94"/>
              <a:gd name="T84" fmla="*/ 56 w 95"/>
              <a:gd name="T85" fmla="*/ 23 h 94"/>
              <a:gd name="T86" fmla="*/ 56 w 95"/>
              <a:gd name="T87" fmla="*/ 23 h 94"/>
              <a:gd name="T88" fmla="*/ 65 w 95"/>
              <a:gd name="T89" fmla="*/ 29 h 94"/>
              <a:gd name="T90" fmla="*/ 69 w 95"/>
              <a:gd name="T91" fmla="*/ 34 h 94"/>
              <a:gd name="T92" fmla="*/ 72 w 95"/>
              <a:gd name="T93" fmla="*/ 4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5" h="94">
                <a:moveTo>
                  <a:pt x="54" y="94"/>
                </a:moveTo>
                <a:cubicBezTo>
                  <a:pt x="56" y="81"/>
                  <a:pt x="56" y="81"/>
                  <a:pt x="56" y="81"/>
                </a:cubicBezTo>
                <a:cubicBezTo>
                  <a:pt x="66" y="78"/>
                  <a:pt x="66" y="78"/>
                  <a:pt x="66" y="78"/>
                </a:cubicBezTo>
                <a:cubicBezTo>
                  <a:pt x="76" y="85"/>
                  <a:pt x="76" y="85"/>
                  <a:pt x="76" y="85"/>
                </a:cubicBezTo>
                <a:cubicBezTo>
                  <a:pt x="86" y="75"/>
                  <a:pt x="86" y="75"/>
                  <a:pt x="86" y="75"/>
                </a:cubicBezTo>
                <a:cubicBezTo>
                  <a:pt x="78" y="65"/>
                  <a:pt x="78" y="65"/>
                  <a:pt x="78" y="65"/>
                </a:cubicBezTo>
                <a:cubicBezTo>
                  <a:pt x="82" y="56"/>
                  <a:pt x="82" y="56"/>
                  <a:pt x="82" y="56"/>
                </a:cubicBezTo>
                <a:cubicBezTo>
                  <a:pt x="95" y="54"/>
                  <a:pt x="95" y="54"/>
                  <a:pt x="95" y="54"/>
                </a:cubicBezTo>
                <a:cubicBezTo>
                  <a:pt x="95" y="40"/>
                  <a:pt x="95" y="40"/>
                  <a:pt x="95" y="40"/>
                </a:cubicBezTo>
                <a:cubicBezTo>
                  <a:pt x="82" y="38"/>
                  <a:pt x="82" y="38"/>
                  <a:pt x="82" y="38"/>
                </a:cubicBezTo>
                <a:cubicBezTo>
                  <a:pt x="82" y="37"/>
                  <a:pt x="82" y="37"/>
                  <a:pt x="82" y="37"/>
                </a:cubicBezTo>
                <a:cubicBezTo>
                  <a:pt x="82" y="37"/>
                  <a:pt x="82" y="37"/>
                  <a:pt x="82" y="37"/>
                </a:cubicBezTo>
                <a:cubicBezTo>
                  <a:pt x="80" y="33"/>
                  <a:pt x="80" y="33"/>
                  <a:pt x="80" y="33"/>
                </a:cubicBezTo>
                <a:cubicBezTo>
                  <a:pt x="80" y="31"/>
                  <a:pt x="80" y="31"/>
                  <a:pt x="80" y="31"/>
                </a:cubicBezTo>
                <a:cubicBezTo>
                  <a:pt x="80" y="31"/>
                  <a:pt x="80" y="31"/>
                  <a:pt x="80" y="31"/>
                </a:cubicBezTo>
                <a:cubicBezTo>
                  <a:pt x="78" y="29"/>
                  <a:pt x="78" y="29"/>
                  <a:pt x="78" y="29"/>
                </a:cubicBezTo>
                <a:cubicBezTo>
                  <a:pt x="86" y="18"/>
                  <a:pt x="86" y="18"/>
                  <a:pt x="86" y="18"/>
                </a:cubicBezTo>
                <a:cubicBezTo>
                  <a:pt x="76" y="9"/>
                  <a:pt x="76" y="9"/>
                  <a:pt x="76" y="9"/>
                </a:cubicBezTo>
                <a:cubicBezTo>
                  <a:pt x="66" y="16"/>
                  <a:pt x="66" y="16"/>
                  <a:pt x="66" y="16"/>
                </a:cubicBezTo>
                <a:cubicBezTo>
                  <a:pt x="56" y="12"/>
                  <a:pt x="56" y="12"/>
                  <a:pt x="56" y="12"/>
                </a:cubicBezTo>
                <a:cubicBezTo>
                  <a:pt x="54" y="0"/>
                  <a:pt x="54" y="0"/>
                  <a:pt x="54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38" y="12"/>
                  <a:pt x="38" y="12"/>
                  <a:pt x="38" y="12"/>
                </a:cubicBezTo>
                <a:cubicBezTo>
                  <a:pt x="29" y="16"/>
                  <a:pt x="29" y="16"/>
                  <a:pt x="29" y="16"/>
                </a:cubicBezTo>
                <a:cubicBezTo>
                  <a:pt x="19" y="9"/>
                  <a:pt x="19" y="9"/>
                  <a:pt x="19" y="9"/>
                </a:cubicBezTo>
                <a:cubicBezTo>
                  <a:pt x="9" y="18"/>
                  <a:pt x="9" y="18"/>
                  <a:pt x="9" y="18"/>
                </a:cubicBezTo>
                <a:cubicBezTo>
                  <a:pt x="17" y="29"/>
                  <a:pt x="17" y="29"/>
                  <a:pt x="17" y="29"/>
                </a:cubicBezTo>
                <a:cubicBezTo>
                  <a:pt x="13" y="38"/>
                  <a:pt x="13" y="38"/>
                  <a:pt x="13" y="3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54"/>
                  <a:pt x="0" y="54"/>
                  <a:pt x="0" y="54"/>
                </a:cubicBezTo>
                <a:cubicBezTo>
                  <a:pt x="13" y="56"/>
                  <a:pt x="13" y="56"/>
                  <a:pt x="13" y="56"/>
                </a:cubicBezTo>
                <a:cubicBezTo>
                  <a:pt x="16" y="65"/>
                  <a:pt x="16" y="65"/>
                  <a:pt x="16" y="65"/>
                </a:cubicBezTo>
                <a:cubicBezTo>
                  <a:pt x="9" y="75"/>
                  <a:pt x="9" y="75"/>
                  <a:pt x="9" y="75"/>
                </a:cubicBezTo>
                <a:cubicBezTo>
                  <a:pt x="19" y="85"/>
                  <a:pt x="19" y="85"/>
                  <a:pt x="19" y="85"/>
                </a:cubicBezTo>
                <a:cubicBezTo>
                  <a:pt x="29" y="78"/>
                  <a:pt x="29" y="78"/>
                  <a:pt x="29" y="78"/>
                </a:cubicBezTo>
                <a:cubicBezTo>
                  <a:pt x="38" y="82"/>
                  <a:pt x="38" y="82"/>
                  <a:pt x="38" y="82"/>
                </a:cubicBezTo>
                <a:cubicBezTo>
                  <a:pt x="41" y="94"/>
                  <a:pt x="41" y="94"/>
                  <a:pt x="41" y="94"/>
                </a:cubicBezTo>
                <a:cubicBezTo>
                  <a:pt x="54" y="94"/>
                  <a:pt x="54" y="94"/>
                  <a:pt x="54" y="94"/>
                </a:cubicBezTo>
                <a:close/>
                <a:moveTo>
                  <a:pt x="72" y="43"/>
                </a:moveTo>
                <a:cubicBezTo>
                  <a:pt x="74" y="57"/>
                  <a:pt x="65" y="70"/>
                  <a:pt x="51" y="72"/>
                </a:cubicBezTo>
                <a:cubicBezTo>
                  <a:pt x="37" y="74"/>
                  <a:pt x="24" y="64"/>
                  <a:pt x="22" y="50"/>
                </a:cubicBezTo>
                <a:cubicBezTo>
                  <a:pt x="21" y="36"/>
                  <a:pt x="30" y="24"/>
                  <a:pt x="44" y="22"/>
                </a:cubicBezTo>
                <a:cubicBezTo>
                  <a:pt x="48" y="21"/>
                  <a:pt x="52" y="22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9" y="24"/>
                  <a:pt x="63" y="26"/>
                  <a:pt x="65" y="29"/>
                </a:cubicBezTo>
                <a:cubicBezTo>
                  <a:pt x="67" y="30"/>
                  <a:pt x="68" y="32"/>
                  <a:pt x="69" y="34"/>
                </a:cubicBezTo>
                <a:cubicBezTo>
                  <a:pt x="71" y="37"/>
                  <a:pt x="72" y="40"/>
                  <a:pt x="72" y="4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Freeform 17"/>
          <p:cNvSpPr>
            <a:spLocks noEditPoints="1"/>
          </p:cNvSpPr>
          <p:nvPr/>
        </p:nvSpPr>
        <p:spPr bwMode="auto">
          <a:xfrm>
            <a:off x="3933084" y="1311236"/>
            <a:ext cx="1483564" cy="1502275"/>
          </a:xfrm>
          <a:custGeom>
            <a:avLst/>
            <a:gdLst>
              <a:gd name="T0" fmla="*/ 54 w 94"/>
              <a:gd name="T1" fmla="*/ 95 h 95"/>
              <a:gd name="T2" fmla="*/ 56 w 94"/>
              <a:gd name="T3" fmla="*/ 82 h 95"/>
              <a:gd name="T4" fmla="*/ 65 w 94"/>
              <a:gd name="T5" fmla="*/ 78 h 95"/>
              <a:gd name="T6" fmla="*/ 75 w 94"/>
              <a:gd name="T7" fmla="*/ 86 h 95"/>
              <a:gd name="T8" fmla="*/ 85 w 94"/>
              <a:gd name="T9" fmla="*/ 76 h 95"/>
              <a:gd name="T10" fmla="*/ 78 w 94"/>
              <a:gd name="T11" fmla="*/ 66 h 95"/>
              <a:gd name="T12" fmla="*/ 82 w 94"/>
              <a:gd name="T13" fmla="*/ 56 h 95"/>
              <a:gd name="T14" fmla="*/ 94 w 94"/>
              <a:gd name="T15" fmla="*/ 54 h 95"/>
              <a:gd name="T16" fmla="*/ 94 w 94"/>
              <a:gd name="T17" fmla="*/ 41 h 95"/>
              <a:gd name="T18" fmla="*/ 82 w 94"/>
              <a:gd name="T19" fmla="*/ 38 h 95"/>
              <a:gd name="T20" fmla="*/ 81 w 94"/>
              <a:gd name="T21" fmla="*/ 37 h 95"/>
              <a:gd name="T22" fmla="*/ 81 w 94"/>
              <a:gd name="T23" fmla="*/ 37 h 95"/>
              <a:gd name="T24" fmla="*/ 80 w 94"/>
              <a:gd name="T25" fmla="*/ 34 h 95"/>
              <a:gd name="T26" fmla="*/ 79 w 94"/>
              <a:gd name="T27" fmla="*/ 32 h 95"/>
              <a:gd name="T28" fmla="*/ 79 w 94"/>
              <a:gd name="T29" fmla="*/ 32 h 95"/>
              <a:gd name="T30" fmla="*/ 78 w 94"/>
              <a:gd name="T31" fmla="*/ 29 h 95"/>
              <a:gd name="T32" fmla="*/ 85 w 94"/>
              <a:gd name="T33" fmla="*/ 19 h 95"/>
              <a:gd name="T34" fmla="*/ 75 w 94"/>
              <a:gd name="T35" fmla="*/ 9 h 95"/>
              <a:gd name="T36" fmla="*/ 65 w 94"/>
              <a:gd name="T37" fmla="*/ 16 h 95"/>
              <a:gd name="T38" fmla="*/ 56 w 94"/>
              <a:gd name="T39" fmla="*/ 13 h 95"/>
              <a:gd name="T40" fmla="*/ 54 w 94"/>
              <a:gd name="T41" fmla="*/ 0 h 95"/>
              <a:gd name="T42" fmla="*/ 40 w 94"/>
              <a:gd name="T43" fmla="*/ 0 h 95"/>
              <a:gd name="T44" fmla="*/ 38 w 94"/>
              <a:gd name="T45" fmla="*/ 13 h 95"/>
              <a:gd name="T46" fmla="*/ 29 w 94"/>
              <a:gd name="T47" fmla="*/ 16 h 95"/>
              <a:gd name="T48" fmla="*/ 18 w 94"/>
              <a:gd name="T49" fmla="*/ 9 h 95"/>
              <a:gd name="T50" fmla="*/ 9 w 94"/>
              <a:gd name="T51" fmla="*/ 19 h 95"/>
              <a:gd name="T52" fmla="*/ 16 w 94"/>
              <a:gd name="T53" fmla="*/ 29 h 95"/>
              <a:gd name="T54" fmla="*/ 12 w 94"/>
              <a:gd name="T55" fmla="*/ 38 h 95"/>
              <a:gd name="T56" fmla="*/ 0 w 94"/>
              <a:gd name="T57" fmla="*/ 41 h 95"/>
              <a:gd name="T58" fmla="*/ 0 w 94"/>
              <a:gd name="T59" fmla="*/ 54 h 95"/>
              <a:gd name="T60" fmla="*/ 12 w 94"/>
              <a:gd name="T61" fmla="*/ 56 h 95"/>
              <a:gd name="T62" fmla="*/ 16 w 94"/>
              <a:gd name="T63" fmla="*/ 66 h 95"/>
              <a:gd name="T64" fmla="*/ 9 w 94"/>
              <a:gd name="T65" fmla="*/ 76 h 95"/>
              <a:gd name="T66" fmla="*/ 18 w 94"/>
              <a:gd name="T67" fmla="*/ 86 h 95"/>
              <a:gd name="T68" fmla="*/ 29 w 94"/>
              <a:gd name="T69" fmla="*/ 78 h 95"/>
              <a:gd name="T70" fmla="*/ 38 w 94"/>
              <a:gd name="T71" fmla="*/ 82 h 95"/>
              <a:gd name="T72" fmla="*/ 40 w 94"/>
              <a:gd name="T73" fmla="*/ 95 h 95"/>
              <a:gd name="T74" fmla="*/ 54 w 94"/>
              <a:gd name="T75" fmla="*/ 95 h 95"/>
              <a:gd name="T76" fmla="*/ 72 w 94"/>
              <a:gd name="T77" fmla="*/ 44 h 95"/>
              <a:gd name="T78" fmla="*/ 50 w 94"/>
              <a:gd name="T79" fmla="*/ 72 h 95"/>
              <a:gd name="T80" fmla="*/ 22 w 94"/>
              <a:gd name="T81" fmla="*/ 51 h 95"/>
              <a:gd name="T82" fmla="*/ 44 w 94"/>
              <a:gd name="T83" fmla="*/ 22 h 95"/>
              <a:gd name="T84" fmla="*/ 55 w 94"/>
              <a:gd name="T85" fmla="*/ 24 h 95"/>
              <a:gd name="T86" fmla="*/ 55 w 94"/>
              <a:gd name="T87" fmla="*/ 24 h 95"/>
              <a:gd name="T88" fmla="*/ 65 w 94"/>
              <a:gd name="T89" fmla="*/ 30 h 95"/>
              <a:gd name="T90" fmla="*/ 69 w 94"/>
              <a:gd name="T91" fmla="*/ 35 h 95"/>
              <a:gd name="T92" fmla="*/ 72 w 94"/>
              <a:gd name="T93" fmla="*/ 4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4" h="95">
                <a:moveTo>
                  <a:pt x="54" y="95"/>
                </a:moveTo>
                <a:cubicBezTo>
                  <a:pt x="56" y="82"/>
                  <a:pt x="56" y="82"/>
                  <a:pt x="56" y="82"/>
                </a:cubicBezTo>
                <a:cubicBezTo>
                  <a:pt x="65" y="78"/>
                  <a:pt x="65" y="78"/>
                  <a:pt x="65" y="78"/>
                </a:cubicBezTo>
                <a:cubicBezTo>
                  <a:pt x="75" y="86"/>
                  <a:pt x="75" y="86"/>
                  <a:pt x="75" y="86"/>
                </a:cubicBezTo>
                <a:cubicBezTo>
                  <a:pt x="85" y="76"/>
                  <a:pt x="85" y="76"/>
                  <a:pt x="85" y="76"/>
                </a:cubicBezTo>
                <a:cubicBezTo>
                  <a:pt x="78" y="66"/>
                  <a:pt x="78" y="66"/>
                  <a:pt x="78" y="66"/>
                </a:cubicBezTo>
                <a:cubicBezTo>
                  <a:pt x="82" y="56"/>
                  <a:pt x="82" y="56"/>
                  <a:pt x="82" y="56"/>
                </a:cubicBezTo>
                <a:cubicBezTo>
                  <a:pt x="94" y="54"/>
                  <a:pt x="94" y="54"/>
                  <a:pt x="94" y="54"/>
                </a:cubicBezTo>
                <a:cubicBezTo>
                  <a:pt x="94" y="41"/>
                  <a:pt x="94" y="41"/>
                  <a:pt x="94" y="41"/>
                </a:cubicBezTo>
                <a:cubicBezTo>
                  <a:pt x="82" y="38"/>
                  <a:pt x="82" y="38"/>
                  <a:pt x="82" y="38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0" y="34"/>
                  <a:pt x="80" y="34"/>
                  <a:pt x="80" y="34"/>
                </a:cubicBezTo>
                <a:cubicBezTo>
                  <a:pt x="79" y="32"/>
                  <a:pt x="79" y="32"/>
                  <a:pt x="79" y="32"/>
                </a:cubicBezTo>
                <a:cubicBezTo>
                  <a:pt x="79" y="32"/>
                  <a:pt x="79" y="32"/>
                  <a:pt x="79" y="32"/>
                </a:cubicBezTo>
                <a:cubicBezTo>
                  <a:pt x="78" y="29"/>
                  <a:pt x="78" y="29"/>
                  <a:pt x="78" y="29"/>
                </a:cubicBezTo>
                <a:cubicBezTo>
                  <a:pt x="85" y="19"/>
                  <a:pt x="85" y="19"/>
                  <a:pt x="85" y="19"/>
                </a:cubicBezTo>
                <a:cubicBezTo>
                  <a:pt x="75" y="9"/>
                  <a:pt x="75" y="9"/>
                  <a:pt x="75" y="9"/>
                </a:cubicBezTo>
                <a:cubicBezTo>
                  <a:pt x="65" y="16"/>
                  <a:pt x="65" y="16"/>
                  <a:pt x="65" y="16"/>
                </a:cubicBezTo>
                <a:cubicBezTo>
                  <a:pt x="56" y="13"/>
                  <a:pt x="56" y="13"/>
                  <a:pt x="56" y="13"/>
                </a:cubicBezTo>
                <a:cubicBezTo>
                  <a:pt x="54" y="0"/>
                  <a:pt x="54" y="0"/>
                  <a:pt x="5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8" y="13"/>
                  <a:pt x="38" y="13"/>
                  <a:pt x="38" y="13"/>
                </a:cubicBezTo>
                <a:cubicBezTo>
                  <a:pt x="29" y="16"/>
                  <a:pt x="29" y="16"/>
                  <a:pt x="29" y="16"/>
                </a:cubicBezTo>
                <a:cubicBezTo>
                  <a:pt x="18" y="9"/>
                  <a:pt x="18" y="9"/>
                  <a:pt x="18" y="9"/>
                </a:cubicBezTo>
                <a:cubicBezTo>
                  <a:pt x="9" y="19"/>
                  <a:pt x="9" y="19"/>
                  <a:pt x="9" y="19"/>
                </a:cubicBezTo>
                <a:cubicBezTo>
                  <a:pt x="16" y="29"/>
                  <a:pt x="16" y="29"/>
                  <a:pt x="16" y="29"/>
                </a:cubicBezTo>
                <a:cubicBezTo>
                  <a:pt x="12" y="38"/>
                  <a:pt x="12" y="38"/>
                  <a:pt x="12" y="38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54"/>
                  <a:pt x="0" y="54"/>
                  <a:pt x="0" y="54"/>
                </a:cubicBezTo>
                <a:cubicBezTo>
                  <a:pt x="12" y="56"/>
                  <a:pt x="12" y="56"/>
                  <a:pt x="12" y="56"/>
                </a:cubicBezTo>
                <a:cubicBezTo>
                  <a:pt x="16" y="66"/>
                  <a:pt x="16" y="66"/>
                  <a:pt x="16" y="66"/>
                </a:cubicBezTo>
                <a:cubicBezTo>
                  <a:pt x="9" y="76"/>
                  <a:pt x="9" y="76"/>
                  <a:pt x="9" y="76"/>
                </a:cubicBezTo>
                <a:cubicBezTo>
                  <a:pt x="18" y="86"/>
                  <a:pt x="18" y="86"/>
                  <a:pt x="18" y="86"/>
                </a:cubicBezTo>
                <a:cubicBezTo>
                  <a:pt x="29" y="78"/>
                  <a:pt x="29" y="78"/>
                  <a:pt x="29" y="78"/>
                </a:cubicBezTo>
                <a:cubicBezTo>
                  <a:pt x="38" y="82"/>
                  <a:pt x="38" y="82"/>
                  <a:pt x="38" y="82"/>
                </a:cubicBezTo>
                <a:cubicBezTo>
                  <a:pt x="40" y="95"/>
                  <a:pt x="40" y="95"/>
                  <a:pt x="40" y="95"/>
                </a:cubicBezTo>
                <a:cubicBezTo>
                  <a:pt x="54" y="95"/>
                  <a:pt x="54" y="95"/>
                  <a:pt x="54" y="95"/>
                </a:cubicBezTo>
                <a:close/>
                <a:moveTo>
                  <a:pt x="72" y="44"/>
                </a:moveTo>
                <a:cubicBezTo>
                  <a:pt x="74" y="58"/>
                  <a:pt x="64" y="71"/>
                  <a:pt x="50" y="72"/>
                </a:cubicBezTo>
                <a:cubicBezTo>
                  <a:pt x="37" y="74"/>
                  <a:pt x="24" y="65"/>
                  <a:pt x="22" y="51"/>
                </a:cubicBezTo>
                <a:cubicBezTo>
                  <a:pt x="20" y="37"/>
                  <a:pt x="30" y="24"/>
                  <a:pt x="44" y="22"/>
                </a:cubicBezTo>
                <a:cubicBezTo>
                  <a:pt x="48" y="22"/>
                  <a:pt x="52" y="22"/>
                  <a:pt x="55" y="24"/>
                </a:cubicBezTo>
                <a:cubicBezTo>
                  <a:pt x="55" y="24"/>
                  <a:pt x="55" y="24"/>
                  <a:pt x="55" y="24"/>
                </a:cubicBezTo>
                <a:cubicBezTo>
                  <a:pt x="59" y="25"/>
                  <a:pt x="62" y="27"/>
                  <a:pt x="65" y="30"/>
                </a:cubicBezTo>
                <a:cubicBezTo>
                  <a:pt x="66" y="31"/>
                  <a:pt x="68" y="33"/>
                  <a:pt x="69" y="35"/>
                </a:cubicBezTo>
                <a:cubicBezTo>
                  <a:pt x="70" y="38"/>
                  <a:pt x="72" y="41"/>
                  <a:pt x="72" y="44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Freeform 19"/>
          <p:cNvSpPr>
            <a:spLocks noEditPoints="1"/>
          </p:cNvSpPr>
          <p:nvPr/>
        </p:nvSpPr>
        <p:spPr bwMode="auto">
          <a:xfrm>
            <a:off x="2581273" y="2226400"/>
            <a:ext cx="1499869" cy="1501497"/>
          </a:xfrm>
          <a:custGeom>
            <a:avLst/>
            <a:gdLst>
              <a:gd name="T0" fmla="*/ 89 w 156"/>
              <a:gd name="T1" fmla="*/ 156 h 156"/>
              <a:gd name="T2" fmla="*/ 93 w 156"/>
              <a:gd name="T3" fmla="*/ 135 h 156"/>
              <a:gd name="T4" fmla="*/ 108 w 156"/>
              <a:gd name="T5" fmla="*/ 129 h 156"/>
              <a:gd name="T6" fmla="*/ 125 w 156"/>
              <a:gd name="T7" fmla="*/ 141 h 156"/>
              <a:gd name="T8" fmla="*/ 141 w 156"/>
              <a:gd name="T9" fmla="*/ 125 h 156"/>
              <a:gd name="T10" fmla="*/ 129 w 156"/>
              <a:gd name="T11" fmla="*/ 108 h 156"/>
              <a:gd name="T12" fmla="*/ 135 w 156"/>
              <a:gd name="T13" fmla="*/ 93 h 156"/>
              <a:gd name="T14" fmla="*/ 156 w 156"/>
              <a:gd name="T15" fmla="*/ 89 h 156"/>
              <a:gd name="T16" fmla="*/ 156 w 156"/>
              <a:gd name="T17" fmla="*/ 67 h 156"/>
              <a:gd name="T18" fmla="*/ 135 w 156"/>
              <a:gd name="T19" fmla="*/ 63 h 156"/>
              <a:gd name="T20" fmla="*/ 135 w 156"/>
              <a:gd name="T21" fmla="*/ 62 h 156"/>
              <a:gd name="T22" fmla="*/ 135 w 156"/>
              <a:gd name="T23" fmla="*/ 62 h 156"/>
              <a:gd name="T24" fmla="*/ 132 w 156"/>
              <a:gd name="T25" fmla="*/ 56 h 156"/>
              <a:gd name="T26" fmla="*/ 131 w 156"/>
              <a:gd name="T27" fmla="*/ 53 h 156"/>
              <a:gd name="T28" fmla="*/ 131 w 156"/>
              <a:gd name="T29" fmla="*/ 53 h 156"/>
              <a:gd name="T30" fmla="*/ 129 w 156"/>
              <a:gd name="T31" fmla="*/ 48 h 156"/>
              <a:gd name="T32" fmla="*/ 141 w 156"/>
              <a:gd name="T33" fmla="*/ 31 h 156"/>
              <a:gd name="T34" fmla="*/ 125 w 156"/>
              <a:gd name="T35" fmla="*/ 15 h 156"/>
              <a:gd name="T36" fmla="*/ 108 w 156"/>
              <a:gd name="T37" fmla="*/ 27 h 156"/>
              <a:gd name="T38" fmla="*/ 93 w 156"/>
              <a:gd name="T39" fmla="*/ 21 h 156"/>
              <a:gd name="T40" fmla="*/ 89 w 156"/>
              <a:gd name="T41" fmla="*/ 0 h 156"/>
              <a:gd name="T42" fmla="*/ 67 w 156"/>
              <a:gd name="T43" fmla="*/ 0 h 156"/>
              <a:gd name="T44" fmla="*/ 63 w 156"/>
              <a:gd name="T45" fmla="*/ 21 h 156"/>
              <a:gd name="T46" fmla="*/ 48 w 156"/>
              <a:gd name="T47" fmla="*/ 27 h 156"/>
              <a:gd name="T48" fmla="*/ 31 w 156"/>
              <a:gd name="T49" fmla="*/ 15 h 156"/>
              <a:gd name="T50" fmla="*/ 15 w 156"/>
              <a:gd name="T51" fmla="*/ 31 h 156"/>
              <a:gd name="T52" fmla="*/ 27 w 156"/>
              <a:gd name="T53" fmla="*/ 48 h 156"/>
              <a:gd name="T54" fmla="*/ 21 w 156"/>
              <a:gd name="T55" fmla="*/ 63 h 156"/>
              <a:gd name="T56" fmla="*/ 0 w 156"/>
              <a:gd name="T57" fmla="*/ 67 h 156"/>
              <a:gd name="T58" fmla="*/ 0 w 156"/>
              <a:gd name="T59" fmla="*/ 89 h 156"/>
              <a:gd name="T60" fmla="*/ 21 w 156"/>
              <a:gd name="T61" fmla="*/ 93 h 156"/>
              <a:gd name="T62" fmla="*/ 27 w 156"/>
              <a:gd name="T63" fmla="*/ 108 h 156"/>
              <a:gd name="T64" fmla="*/ 15 w 156"/>
              <a:gd name="T65" fmla="*/ 125 h 156"/>
              <a:gd name="T66" fmla="*/ 31 w 156"/>
              <a:gd name="T67" fmla="*/ 141 h 156"/>
              <a:gd name="T68" fmla="*/ 48 w 156"/>
              <a:gd name="T69" fmla="*/ 129 h 156"/>
              <a:gd name="T70" fmla="*/ 63 w 156"/>
              <a:gd name="T71" fmla="*/ 135 h 156"/>
              <a:gd name="T72" fmla="*/ 67 w 156"/>
              <a:gd name="T73" fmla="*/ 156 h 156"/>
              <a:gd name="T74" fmla="*/ 89 w 156"/>
              <a:gd name="T75" fmla="*/ 156 h 156"/>
              <a:gd name="T76" fmla="*/ 119 w 156"/>
              <a:gd name="T77" fmla="*/ 72 h 156"/>
              <a:gd name="T78" fmla="*/ 84 w 156"/>
              <a:gd name="T79" fmla="*/ 119 h 156"/>
              <a:gd name="T80" fmla="*/ 37 w 156"/>
              <a:gd name="T81" fmla="*/ 84 h 156"/>
              <a:gd name="T82" fmla="*/ 72 w 156"/>
              <a:gd name="T83" fmla="*/ 37 h 156"/>
              <a:gd name="T84" fmla="*/ 92 w 156"/>
              <a:gd name="T85" fmla="*/ 39 h 156"/>
              <a:gd name="T86" fmla="*/ 92 w 156"/>
              <a:gd name="T87" fmla="*/ 39 h 156"/>
              <a:gd name="T88" fmla="*/ 107 w 156"/>
              <a:gd name="T89" fmla="*/ 49 h 156"/>
              <a:gd name="T90" fmla="*/ 114 w 156"/>
              <a:gd name="T91" fmla="*/ 57 h 156"/>
              <a:gd name="T92" fmla="*/ 119 w 156"/>
              <a:gd name="T93" fmla="*/ 7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56" h="156">
                <a:moveTo>
                  <a:pt x="89" y="156"/>
                </a:moveTo>
                <a:cubicBezTo>
                  <a:pt x="93" y="135"/>
                  <a:pt x="93" y="135"/>
                  <a:pt x="93" y="135"/>
                </a:cubicBezTo>
                <a:cubicBezTo>
                  <a:pt x="108" y="129"/>
                  <a:pt x="108" y="129"/>
                  <a:pt x="108" y="129"/>
                </a:cubicBezTo>
                <a:cubicBezTo>
                  <a:pt x="125" y="141"/>
                  <a:pt x="125" y="141"/>
                  <a:pt x="125" y="141"/>
                </a:cubicBezTo>
                <a:cubicBezTo>
                  <a:pt x="141" y="125"/>
                  <a:pt x="141" y="125"/>
                  <a:pt x="141" y="125"/>
                </a:cubicBezTo>
                <a:cubicBezTo>
                  <a:pt x="129" y="108"/>
                  <a:pt x="129" y="108"/>
                  <a:pt x="129" y="108"/>
                </a:cubicBezTo>
                <a:cubicBezTo>
                  <a:pt x="135" y="93"/>
                  <a:pt x="135" y="93"/>
                  <a:pt x="135" y="93"/>
                </a:cubicBezTo>
                <a:cubicBezTo>
                  <a:pt x="156" y="89"/>
                  <a:pt x="156" y="89"/>
                  <a:pt x="156" y="89"/>
                </a:cubicBezTo>
                <a:cubicBezTo>
                  <a:pt x="156" y="67"/>
                  <a:pt x="156" y="67"/>
                  <a:pt x="156" y="67"/>
                </a:cubicBezTo>
                <a:cubicBezTo>
                  <a:pt x="135" y="63"/>
                  <a:pt x="135" y="63"/>
                  <a:pt x="135" y="63"/>
                </a:cubicBezTo>
                <a:cubicBezTo>
                  <a:pt x="135" y="62"/>
                  <a:pt x="135" y="62"/>
                  <a:pt x="135" y="62"/>
                </a:cubicBezTo>
                <a:cubicBezTo>
                  <a:pt x="135" y="62"/>
                  <a:pt x="135" y="62"/>
                  <a:pt x="135" y="62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29" y="48"/>
                  <a:pt x="129" y="48"/>
                  <a:pt x="129" y="48"/>
                </a:cubicBezTo>
                <a:cubicBezTo>
                  <a:pt x="141" y="31"/>
                  <a:pt x="141" y="31"/>
                  <a:pt x="141" y="31"/>
                </a:cubicBezTo>
                <a:cubicBezTo>
                  <a:pt x="125" y="15"/>
                  <a:pt x="125" y="15"/>
                  <a:pt x="125" y="15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93" y="21"/>
                  <a:pt x="93" y="21"/>
                  <a:pt x="93" y="21"/>
                </a:cubicBezTo>
                <a:cubicBezTo>
                  <a:pt x="89" y="0"/>
                  <a:pt x="89" y="0"/>
                  <a:pt x="89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3" y="21"/>
                  <a:pt x="63" y="21"/>
                  <a:pt x="63" y="21"/>
                </a:cubicBezTo>
                <a:cubicBezTo>
                  <a:pt x="48" y="27"/>
                  <a:pt x="48" y="27"/>
                  <a:pt x="48" y="27"/>
                </a:cubicBezTo>
                <a:cubicBezTo>
                  <a:pt x="31" y="15"/>
                  <a:pt x="31" y="15"/>
                  <a:pt x="31" y="15"/>
                </a:cubicBezTo>
                <a:cubicBezTo>
                  <a:pt x="15" y="31"/>
                  <a:pt x="15" y="31"/>
                  <a:pt x="15" y="31"/>
                </a:cubicBezTo>
                <a:cubicBezTo>
                  <a:pt x="27" y="48"/>
                  <a:pt x="27" y="48"/>
                  <a:pt x="27" y="48"/>
                </a:cubicBezTo>
                <a:cubicBezTo>
                  <a:pt x="21" y="63"/>
                  <a:pt x="21" y="63"/>
                  <a:pt x="21" y="63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89"/>
                  <a:pt x="0" y="89"/>
                  <a:pt x="0" y="89"/>
                </a:cubicBezTo>
                <a:cubicBezTo>
                  <a:pt x="21" y="93"/>
                  <a:pt x="21" y="93"/>
                  <a:pt x="21" y="93"/>
                </a:cubicBezTo>
                <a:cubicBezTo>
                  <a:pt x="27" y="108"/>
                  <a:pt x="27" y="108"/>
                  <a:pt x="27" y="108"/>
                </a:cubicBezTo>
                <a:cubicBezTo>
                  <a:pt x="15" y="125"/>
                  <a:pt x="15" y="125"/>
                  <a:pt x="15" y="125"/>
                </a:cubicBezTo>
                <a:cubicBezTo>
                  <a:pt x="31" y="141"/>
                  <a:pt x="31" y="141"/>
                  <a:pt x="31" y="141"/>
                </a:cubicBezTo>
                <a:cubicBezTo>
                  <a:pt x="48" y="129"/>
                  <a:pt x="48" y="129"/>
                  <a:pt x="48" y="129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67" y="156"/>
                  <a:pt x="67" y="156"/>
                  <a:pt x="67" y="156"/>
                </a:cubicBezTo>
                <a:cubicBezTo>
                  <a:pt x="89" y="156"/>
                  <a:pt x="89" y="156"/>
                  <a:pt x="89" y="156"/>
                </a:cubicBezTo>
                <a:close/>
                <a:moveTo>
                  <a:pt x="119" y="72"/>
                </a:moveTo>
                <a:cubicBezTo>
                  <a:pt x="122" y="95"/>
                  <a:pt x="106" y="116"/>
                  <a:pt x="84" y="119"/>
                </a:cubicBezTo>
                <a:cubicBezTo>
                  <a:pt x="61" y="122"/>
                  <a:pt x="40" y="106"/>
                  <a:pt x="37" y="84"/>
                </a:cubicBezTo>
                <a:cubicBezTo>
                  <a:pt x="34" y="61"/>
                  <a:pt x="50" y="40"/>
                  <a:pt x="72" y="37"/>
                </a:cubicBezTo>
                <a:cubicBezTo>
                  <a:pt x="79" y="36"/>
                  <a:pt x="86" y="37"/>
                  <a:pt x="92" y="39"/>
                </a:cubicBezTo>
                <a:cubicBezTo>
                  <a:pt x="92" y="39"/>
                  <a:pt x="92" y="39"/>
                  <a:pt x="92" y="39"/>
                </a:cubicBezTo>
                <a:cubicBezTo>
                  <a:pt x="98" y="41"/>
                  <a:pt x="103" y="44"/>
                  <a:pt x="107" y="49"/>
                </a:cubicBezTo>
                <a:cubicBezTo>
                  <a:pt x="110" y="51"/>
                  <a:pt x="112" y="54"/>
                  <a:pt x="114" y="57"/>
                </a:cubicBezTo>
                <a:cubicBezTo>
                  <a:pt x="117" y="62"/>
                  <a:pt x="119" y="67"/>
                  <a:pt x="119" y="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Freeform 78"/>
          <p:cNvSpPr>
            <a:spLocks noEditPoints="1"/>
          </p:cNvSpPr>
          <p:nvPr/>
        </p:nvSpPr>
        <p:spPr bwMode="auto">
          <a:xfrm>
            <a:off x="3118926" y="2848535"/>
            <a:ext cx="424562" cy="352428"/>
          </a:xfrm>
          <a:custGeom>
            <a:avLst/>
            <a:gdLst>
              <a:gd name="T0" fmla="*/ 132 w 144"/>
              <a:gd name="T1" fmla="*/ 0 h 120"/>
              <a:gd name="T2" fmla="*/ 12 w 144"/>
              <a:gd name="T3" fmla="*/ 0 h 120"/>
              <a:gd name="T4" fmla="*/ 0 w 144"/>
              <a:gd name="T5" fmla="*/ 12 h 120"/>
              <a:gd name="T6" fmla="*/ 0 w 144"/>
              <a:gd name="T7" fmla="*/ 78 h 120"/>
              <a:gd name="T8" fmla="*/ 12 w 144"/>
              <a:gd name="T9" fmla="*/ 90 h 120"/>
              <a:gd name="T10" fmla="*/ 60 w 144"/>
              <a:gd name="T11" fmla="*/ 90 h 120"/>
              <a:gd name="T12" fmla="*/ 60 w 144"/>
              <a:gd name="T13" fmla="*/ 114 h 120"/>
              <a:gd name="T14" fmla="*/ 54 w 144"/>
              <a:gd name="T15" fmla="*/ 114 h 120"/>
              <a:gd name="T16" fmla="*/ 48 w 144"/>
              <a:gd name="T17" fmla="*/ 120 h 120"/>
              <a:gd name="T18" fmla="*/ 96 w 144"/>
              <a:gd name="T19" fmla="*/ 120 h 120"/>
              <a:gd name="T20" fmla="*/ 90 w 144"/>
              <a:gd name="T21" fmla="*/ 114 h 120"/>
              <a:gd name="T22" fmla="*/ 84 w 144"/>
              <a:gd name="T23" fmla="*/ 114 h 120"/>
              <a:gd name="T24" fmla="*/ 84 w 144"/>
              <a:gd name="T25" fmla="*/ 90 h 120"/>
              <a:gd name="T26" fmla="*/ 132 w 144"/>
              <a:gd name="T27" fmla="*/ 90 h 120"/>
              <a:gd name="T28" fmla="*/ 144 w 144"/>
              <a:gd name="T29" fmla="*/ 78 h 120"/>
              <a:gd name="T30" fmla="*/ 144 w 144"/>
              <a:gd name="T31" fmla="*/ 12 h 120"/>
              <a:gd name="T32" fmla="*/ 132 w 144"/>
              <a:gd name="T33" fmla="*/ 0 h 120"/>
              <a:gd name="T34" fmla="*/ 132 w 144"/>
              <a:gd name="T35" fmla="*/ 78 h 120"/>
              <a:gd name="T36" fmla="*/ 12 w 144"/>
              <a:gd name="T37" fmla="*/ 78 h 120"/>
              <a:gd name="T38" fmla="*/ 12 w 144"/>
              <a:gd name="T39" fmla="*/ 12 h 120"/>
              <a:gd name="T40" fmla="*/ 132 w 144"/>
              <a:gd name="T41" fmla="*/ 12 h 120"/>
              <a:gd name="T42" fmla="*/ 132 w 144"/>
              <a:gd name="T43" fmla="*/ 7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4" h="120">
                <a:moveTo>
                  <a:pt x="132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5"/>
                  <a:pt x="5" y="90"/>
                  <a:pt x="12" y="90"/>
                </a:cubicBezTo>
                <a:cubicBezTo>
                  <a:pt x="60" y="90"/>
                  <a:pt x="60" y="90"/>
                  <a:pt x="60" y="90"/>
                </a:cubicBezTo>
                <a:cubicBezTo>
                  <a:pt x="60" y="114"/>
                  <a:pt x="60" y="114"/>
                  <a:pt x="60" y="114"/>
                </a:cubicBezTo>
                <a:cubicBezTo>
                  <a:pt x="54" y="114"/>
                  <a:pt x="54" y="114"/>
                  <a:pt x="54" y="114"/>
                </a:cubicBezTo>
                <a:cubicBezTo>
                  <a:pt x="48" y="114"/>
                  <a:pt x="48" y="120"/>
                  <a:pt x="48" y="120"/>
                </a:cubicBezTo>
                <a:cubicBezTo>
                  <a:pt x="96" y="120"/>
                  <a:pt x="96" y="120"/>
                  <a:pt x="96" y="120"/>
                </a:cubicBezTo>
                <a:cubicBezTo>
                  <a:pt x="96" y="114"/>
                  <a:pt x="90" y="114"/>
                  <a:pt x="90" y="11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84" y="90"/>
                  <a:pt x="84" y="90"/>
                  <a:pt x="84" y="90"/>
                </a:cubicBezTo>
                <a:cubicBezTo>
                  <a:pt x="132" y="90"/>
                  <a:pt x="132" y="90"/>
                  <a:pt x="132" y="90"/>
                </a:cubicBezTo>
                <a:cubicBezTo>
                  <a:pt x="139" y="90"/>
                  <a:pt x="144" y="85"/>
                  <a:pt x="144" y="78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39" y="0"/>
                  <a:pt x="132" y="0"/>
                </a:cubicBezTo>
                <a:moveTo>
                  <a:pt x="132" y="78"/>
                </a:moveTo>
                <a:cubicBezTo>
                  <a:pt x="12" y="78"/>
                  <a:pt x="12" y="78"/>
                  <a:pt x="12" y="78"/>
                </a:cubicBezTo>
                <a:cubicBezTo>
                  <a:pt x="12" y="12"/>
                  <a:pt x="12" y="12"/>
                  <a:pt x="12" y="12"/>
                </a:cubicBezTo>
                <a:cubicBezTo>
                  <a:pt x="132" y="12"/>
                  <a:pt x="132" y="12"/>
                  <a:pt x="132" y="12"/>
                </a:cubicBezTo>
                <a:lnTo>
                  <a:pt x="132" y="7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207" name="任意多边形 206"/>
          <p:cNvSpPr/>
          <p:nvPr/>
        </p:nvSpPr>
        <p:spPr>
          <a:xfrm>
            <a:off x="5364088" y="2554991"/>
            <a:ext cx="2986480" cy="302509"/>
          </a:xfrm>
          <a:custGeom>
            <a:avLst/>
            <a:gdLst>
              <a:gd name="connsiteX0" fmla="*/ 0 w 3575098"/>
              <a:gd name="connsiteY0" fmla="*/ 0 h 226882"/>
              <a:gd name="connsiteX1" fmla="*/ 226882 w 3575098"/>
              <a:gd name="connsiteY1" fmla="*/ 226882 h 226882"/>
              <a:gd name="connsiteX2" fmla="*/ 3575098 w 3575098"/>
              <a:gd name="connsiteY2" fmla="*/ 226882 h 22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5098" h="226882">
                <a:moveTo>
                  <a:pt x="0" y="0"/>
                </a:moveTo>
                <a:lnTo>
                  <a:pt x="226882" y="226882"/>
                </a:lnTo>
                <a:lnTo>
                  <a:pt x="3575098" y="226882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5641432" y="2199440"/>
            <a:ext cx="2907750" cy="556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将长期确有疗效的中医的经验，数字化并建立高维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Petri-</a:t>
            </a:r>
            <a:r>
              <a:rPr lang="zh-CN" altLang="zh-CN" sz="12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网络数学模型。</a:t>
            </a:r>
          </a:p>
        </p:txBody>
      </p:sp>
      <p:sp>
        <p:nvSpPr>
          <p:cNvPr id="209" name="TextBox 54"/>
          <p:cNvSpPr txBox="1"/>
          <p:nvPr/>
        </p:nvSpPr>
        <p:spPr>
          <a:xfrm>
            <a:off x="6378475" y="190172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1400" dirty="0"/>
              <a:t>项目</a:t>
            </a:r>
            <a:r>
              <a:rPr lang="zh-CN" altLang="en-US" sz="1400" dirty="0" smtClean="0"/>
              <a:t>技术二</a:t>
            </a:r>
            <a:endParaRPr lang="zh-CN" altLang="zh-CN" sz="1400" dirty="0"/>
          </a:p>
        </p:txBody>
      </p:sp>
      <p:sp>
        <p:nvSpPr>
          <p:cNvPr id="210" name="任意多边形 209"/>
          <p:cNvSpPr/>
          <p:nvPr/>
        </p:nvSpPr>
        <p:spPr>
          <a:xfrm>
            <a:off x="5508104" y="4105071"/>
            <a:ext cx="3185095" cy="302509"/>
          </a:xfrm>
          <a:custGeom>
            <a:avLst/>
            <a:gdLst>
              <a:gd name="connsiteX0" fmla="*/ 0 w 3575098"/>
              <a:gd name="connsiteY0" fmla="*/ 0 h 226882"/>
              <a:gd name="connsiteX1" fmla="*/ 226882 w 3575098"/>
              <a:gd name="connsiteY1" fmla="*/ 226882 h 226882"/>
              <a:gd name="connsiteX2" fmla="*/ 3575098 w 3575098"/>
              <a:gd name="connsiteY2" fmla="*/ 226882 h 22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5098" h="226882">
                <a:moveTo>
                  <a:pt x="0" y="0"/>
                </a:moveTo>
                <a:lnTo>
                  <a:pt x="226882" y="226882"/>
                </a:lnTo>
                <a:lnTo>
                  <a:pt x="3575098" y="226882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5785449" y="3817039"/>
            <a:ext cx="3022664" cy="57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通过人工智能的深度学习技术，用小波神经网络将医疗经验固化到计算机</a:t>
            </a:r>
            <a:r>
              <a:rPr lang="zh-CN" altLang="zh-CN" sz="12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sz="12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2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TextBox 54"/>
          <p:cNvSpPr txBox="1"/>
          <p:nvPr/>
        </p:nvSpPr>
        <p:spPr>
          <a:xfrm>
            <a:off x="6507960" y="355304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1400" dirty="0"/>
              <a:t>项目</a:t>
            </a:r>
            <a:r>
              <a:rPr lang="zh-CN" altLang="en-US" sz="1400" dirty="0" smtClean="0"/>
              <a:t>技术三</a:t>
            </a:r>
            <a:endParaRPr lang="zh-CN" altLang="zh-CN" sz="1400" dirty="0"/>
          </a:p>
        </p:txBody>
      </p:sp>
      <p:sp>
        <p:nvSpPr>
          <p:cNvPr id="213" name="任意多边形 212"/>
          <p:cNvSpPr/>
          <p:nvPr/>
        </p:nvSpPr>
        <p:spPr>
          <a:xfrm flipH="1">
            <a:off x="539552" y="3969947"/>
            <a:ext cx="2877583" cy="340864"/>
          </a:xfrm>
          <a:custGeom>
            <a:avLst/>
            <a:gdLst>
              <a:gd name="connsiteX0" fmla="*/ 0 w 3575098"/>
              <a:gd name="connsiteY0" fmla="*/ 0 h 226882"/>
              <a:gd name="connsiteX1" fmla="*/ 226882 w 3575098"/>
              <a:gd name="connsiteY1" fmla="*/ 226882 h 226882"/>
              <a:gd name="connsiteX2" fmla="*/ 3575098 w 3575098"/>
              <a:gd name="connsiteY2" fmla="*/ 226882 h 22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5098" h="226882">
                <a:moveTo>
                  <a:pt x="0" y="0"/>
                </a:moveTo>
                <a:lnTo>
                  <a:pt x="226882" y="226882"/>
                </a:lnTo>
                <a:lnTo>
                  <a:pt x="3575098" y="226882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667945" y="3670628"/>
            <a:ext cx="2646571" cy="5796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ts val="1900"/>
              </a:lnSpc>
            </a:pPr>
            <a:r>
              <a:rPr lang="zh-CN" altLang="zh-CN" sz="12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用自然语言处理技术、大数据挖掘技术、数字化建模技术</a:t>
            </a:r>
            <a:r>
              <a:rPr lang="zh-CN" altLang="zh-CN" sz="12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l-GR" altLang="zh-CN" sz="12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λ</a:t>
            </a:r>
            <a:r>
              <a:rPr lang="zh-CN" altLang="zh-CN" sz="12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演算</a:t>
            </a:r>
            <a:r>
              <a:rPr lang="zh-CN" altLang="en-US" sz="12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15" name="TextBox 54"/>
          <p:cNvSpPr txBox="1"/>
          <p:nvPr/>
        </p:nvSpPr>
        <p:spPr>
          <a:xfrm>
            <a:off x="1187624" y="322641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技术一</a:t>
            </a:r>
            <a:endParaRPr lang="zh-CN" altLang="zh-CN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KSO_Shape"/>
          <p:cNvSpPr/>
          <p:nvPr/>
        </p:nvSpPr>
        <p:spPr bwMode="auto">
          <a:xfrm>
            <a:off x="4487633" y="1901722"/>
            <a:ext cx="405774" cy="33919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168213" tIns="84107" rIns="168213" bIns="84107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17" name="Shape 1859"/>
          <p:cNvSpPr/>
          <p:nvPr/>
        </p:nvSpPr>
        <p:spPr>
          <a:xfrm>
            <a:off x="4468354" y="3834840"/>
            <a:ext cx="307309" cy="306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0" h="21600" extrusionOk="0">
                <a:moveTo>
                  <a:pt x="1132" y="0"/>
                </a:moveTo>
                <a:cubicBezTo>
                  <a:pt x="3894" y="147"/>
                  <a:pt x="6483" y="774"/>
                  <a:pt x="8906" y="1889"/>
                </a:cubicBezTo>
                <a:cubicBezTo>
                  <a:pt x="11329" y="3000"/>
                  <a:pt x="13450" y="4471"/>
                  <a:pt x="15275" y="6296"/>
                </a:cubicBezTo>
                <a:cubicBezTo>
                  <a:pt x="17102" y="8124"/>
                  <a:pt x="18568" y="10252"/>
                  <a:pt x="19672" y="12678"/>
                </a:cubicBezTo>
                <a:cubicBezTo>
                  <a:pt x="20778" y="15102"/>
                  <a:pt x="21407" y="17699"/>
                  <a:pt x="21563" y="20466"/>
                </a:cubicBezTo>
                <a:cubicBezTo>
                  <a:pt x="21600" y="20751"/>
                  <a:pt x="21494" y="21013"/>
                  <a:pt x="21247" y="21252"/>
                </a:cubicBezTo>
                <a:cubicBezTo>
                  <a:pt x="21037" y="21482"/>
                  <a:pt x="20784" y="21597"/>
                  <a:pt x="20488" y="21597"/>
                </a:cubicBezTo>
                <a:lnTo>
                  <a:pt x="18315" y="21597"/>
                </a:lnTo>
                <a:cubicBezTo>
                  <a:pt x="18034" y="21597"/>
                  <a:pt x="17784" y="21497"/>
                  <a:pt x="17579" y="21298"/>
                </a:cubicBezTo>
                <a:cubicBezTo>
                  <a:pt x="17373" y="21102"/>
                  <a:pt x="17260" y="20860"/>
                  <a:pt x="17243" y="20575"/>
                </a:cubicBezTo>
                <a:cubicBezTo>
                  <a:pt x="17114" y="18390"/>
                  <a:pt x="16608" y="16340"/>
                  <a:pt x="15729" y="14423"/>
                </a:cubicBezTo>
                <a:cubicBezTo>
                  <a:pt x="14849" y="12506"/>
                  <a:pt x="13680" y="10819"/>
                  <a:pt x="12220" y="9356"/>
                </a:cubicBezTo>
                <a:cubicBezTo>
                  <a:pt x="10763" y="7897"/>
                  <a:pt x="9073" y="6725"/>
                  <a:pt x="7156" y="5841"/>
                </a:cubicBezTo>
                <a:cubicBezTo>
                  <a:pt x="5239" y="4963"/>
                  <a:pt x="3193" y="4456"/>
                  <a:pt x="1020" y="4327"/>
                </a:cubicBezTo>
                <a:cubicBezTo>
                  <a:pt x="736" y="4310"/>
                  <a:pt x="494" y="4194"/>
                  <a:pt x="299" y="3990"/>
                </a:cubicBezTo>
                <a:cubicBezTo>
                  <a:pt x="101" y="3783"/>
                  <a:pt x="0" y="3535"/>
                  <a:pt x="0" y="3253"/>
                </a:cubicBezTo>
                <a:lnTo>
                  <a:pt x="0" y="1074"/>
                </a:lnTo>
                <a:cubicBezTo>
                  <a:pt x="0" y="769"/>
                  <a:pt x="115" y="521"/>
                  <a:pt x="345" y="317"/>
                </a:cubicBezTo>
                <a:cubicBezTo>
                  <a:pt x="555" y="106"/>
                  <a:pt x="796" y="0"/>
                  <a:pt x="1075" y="0"/>
                </a:cubicBezTo>
                <a:lnTo>
                  <a:pt x="1132" y="0"/>
                </a:lnTo>
                <a:close/>
                <a:moveTo>
                  <a:pt x="1161" y="7059"/>
                </a:moveTo>
                <a:cubicBezTo>
                  <a:pt x="2931" y="7188"/>
                  <a:pt x="4592" y="7623"/>
                  <a:pt x="6147" y="8369"/>
                </a:cubicBezTo>
                <a:cubicBezTo>
                  <a:pt x="7702" y="9112"/>
                  <a:pt x="9081" y="10090"/>
                  <a:pt x="10288" y="11297"/>
                </a:cubicBezTo>
                <a:cubicBezTo>
                  <a:pt x="11493" y="12506"/>
                  <a:pt x="12467" y="13890"/>
                  <a:pt x="13205" y="15451"/>
                </a:cubicBezTo>
                <a:cubicBezTo>
                  <a:pt x="13944" y="17014"/>
                  <a:pt x="14381" y="18675"/>
                  <a:pt x="14519" y="20443"/>
                </a:cubicBezTo>
                <a:cubicBezTo>
                  <a:pt x="14556" y="20762"/>
                  <a:pt x="14458" y="21033"/>
                  <a:pt x="14229" y="21255"/>
                </a:cubicBezTo>
                <a:cubicBezTo>
                  <a:pt x="14019" y="21485"/>
                  <a:pt x="13757" y="21600"/>
                  <a:pt x="13447" y="21600"/>
                </a:cubicBezTo>
                <a:lnTo>
                  <a:pt x="11271" y="21600"/>
                </a:lnTo>
                <a:cubicBezTo>
                  <a:pt x="11004" y="21600"/>
                  <a:pt x="10768" y="21505"/>
                  <a:pt x="10564" y="21315"/>
                </a:cubicBezTo>
                <a:cubicBezTo>
                  <a:pt x="10357" y="21128"/>
                  <a:pt x="10237" y="20892"/>
                  <a:pt x="10199" y="20604"/>
                </a:cubicBezTo>
                <a:cubicBezTo>
                  <a:pt x="10087" y="19383"/>
                  <a:pt x="9774" y="18237"/>
                  <a:pt x="9257" y="17169"/>
                </a:cubicBezTo>
                <a:cubicBezTo>
                  <a:pt x="8737" y="16098"/>
                  <a:pt x="8070" y="15154"/>
                  <a:pt x="7259" y="14334"/>
                </a:cubicBezTo>
                <a:cubicBezTo>
                  <a:pt x="6440" y="13519"/>
                  <a:pt x="5498" y="12851"/>
                  <a:pt x="4429" y="12330"/>
                </a:cubicBezTo>
                <a:cubicBezTo>
                  <a:pt x="3360" y="11809"/>
                  <a:pt x="2216" y="11495"/>
                  <a:pt x="997" y="11386"/>
                </a:cubicBezTo>
                <a:cubicBezTo>
                  <a:pt x="713" y="11348"/>
                  <a:pt x="477" y="11225"/>
                  <a:pt x="290" y="11014"/>
                </a:cubicBezTo>
                <a:cubicBezTo>
                  <a:pt x="103" y="10804"/>
                  <a:pt x="6" y="10568"/>
                  <a:pt x="6" y="10312"/>
                </a:cubicBezTo>
                <a:lnTo>
                  <a:pt x="6" y="8133"/>
                </a:lnTo>
                <a:cubicBezTo>
                  <a:pt x="6" y="7813"/>
                  <a:pt x="121" y="7551"/>
                  <a:pt x="351" y="7350"/>
                </a:cubicBezTo>
                <a:cubicBezTo>
                  <a:pt x="560" y="7137"/>
                  <a:pt x="802" y="7030"/>
                  <a:pt x="1081" y="7030"/>
                </a:cubicBezTo>
                <a:cubicBezTo>
                  <a:pt x="1098" y="7030"/>
                  <a:pt x="1112" y="7036"/>
                  <a:pt x="1121" y="7044"/>
                </a:cubicBezTo>
                <a:cubicBezTo>
                  <a:pt x="1129" y="7053"/>
                  <a:pt x="1141" y="7059"/>
                  <a:pt x="1161" y="7059"/>
                </a:cubicBezTo>
                <a:moveTo>
                  <a:pt x="3250" y="15102"/>
                </a:moveTo>
                <a:cubicBezTo>
                  <a:pt x="3699" y="15102"/>
                  <a:pt x="4118" y="15189"/>
                  <a:pt x="4503" y="15362"/>
                </a:cubicBezTo>
                <a:cubicBezTo>
                  <a:pt x="4888" y="15528"/>
                  <a:pt x="5230" y="15762"/>
                  <a:pt x="5526" y="16064"/>
                </a:cubicBezTo>
                <a:cubicBezTo>
                  <a:pt x="5825" y="16363"/>
                  <a:pt x="6064" y="16706"/>
                  <a:pt x="6228" y="17086"/>
                </a:cubicBezTo>
                <a:cubicBezTo>
                  <a:pt x="6400" y="17475"/>
                  <a:pt x="6483" y="17892"/>
                  <a:pt x="6483" y="18341"/>
                </a:cubicBezTo>
                <a:cubicBezTo>
                  <a:pt x="6483" y="18793"/>
                  <a:pt x="6400" y="19219"/>
                  <a:pt x="6228" y="19616"/>
                </a:cubicBezTo>
                <a:cubicBezTo>
                  <a:pt x="6061" y="20016"/>
                  <a:pt x="5825" y="20362"/>
                  <a:pt x="5526" y="20653"/>
                </a:cubicBezTo>
                <a:cubicBezTo>
                  <a:pt x="5228" y="20941"/>
                  <a:pt x="4886" y="21168"/>
                  <a:pt x="4503" y="21341"/>
                </a:cubicBezTo>
                <a:cubicBezTo>
                  <a:pt x="4121" y="21514"/>
                  <a:pt x="3702" y="21597"/>
                  <a:pt x="3250" y="21597"/>
                </a:cubicBezTo>
                <a:cubicBezTo>
                  <a:pt x="2799" y="21597"/>
                  <a:pt x="2377" y="21514"/>
                  <a:pt x="1980" y="21341"/>
                </a:cubicBezTo>
                <a:cubicBezTo>
                  <a:pt x="1578" y="21168"/>
                  <a:pt x="1236" y="20941"/>
                  <a:pt x="948" y="20653"/>
                </a:cubicBezTo>
                <a:cubicBezTo>
                  <a:pt x="658" y="20362"/>
                  <a:pt x="428" y="20019"/>
                  <a:pt x="261" y="19622"/>
                </a:cubicBezTo>
                <a:cubicBezTo>
                  <a:pt x="89" y="19231"/>
                  <a:pt x="6" y="18802"/>
                  <a:pt x="6" y="18341"/>
                </a:cubicBezTo>
                <a:cubicBezTo>
                  <a:pt x="6" y="17892"/>
                  <a:pt x="89" y="17474"/>
                  <a:pt x="261" y="17086"/>
                </a:cubicBezTo>
                <a:cubicBezTo>
                  <a:pt x="431" y="16706"/>
                  <a:pt x="661" y="16363"/>
                  <a:pt x="948" y="16064"/>
                </a:cubicBezTo>
                <a:cubicBezTo>
                  <a:pt x="1239" y="15762"/>
                  <a:pt x="1581" y="15529"/>
                  <a:pt x="1980" y="15362"/>
                </a:cubicBezTo>
                <a:cubicBezTo>
                  <a:pt x="2380" y="15192"/>
                  <a:pt x="2802" y="15102"/>
                  <a:pt x="3250" y="15102"/>
                </a:cubicBezTo>
              </a:path>
            </a:pathLst>
          </a:cu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7"/>
          <p:cNvSpPr txBox="1">
            <a:spLocks noChangeArrowheads="1"/>
          </p:cNvSpPr>
          <p:nvPr/>
        </p:nvSpPr>
        <p:spPr bwMode="auto">
          <a:xfrm>
            <a:off x="323850" y="209004"/>
            <a:ext cx="121058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突破局限</a:t>
            </a:r>
            <a:endParaRPr lang="zh-CN" altLang="zh-CN" sz="20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59"/>
          <p:cNvGrpSpPr/>
          <p:nvPr/>
        </p:nvGrpSpPr>
        <p:grpSpPr bwMode="auto">
          <a:xfrm>
            <a:off x="0" y="193204"/>
            <a:ext cx="323850" cy="431800"/>
            <a:chOff x="0" y="0"/>
            <a:chExt cx="204" cy="318"/>
          </a:xfrm>
        </p:grpSpPr>
        <p:sp>
          <p:nvSpPr>
            <p:cNvPr id="9" name="Rectangle 60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0" name="Rectangle 61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11" name="Rectangle 61"/>
          <p:cNvSpPr>
            <a:spLocks noChangeArrowheads="1"/>
          </p:cNvSpPr>
          <p:nvPr/>
        </p:nvSpPr>
        <p:spPr bwMode="auto">
          <a:xfrm flipV="1">
            <a:off x="-2" y="616703"/>
            <a:ext cx="9144000" cy="36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231604" y="2353444"/>
            <a:ext cx="44677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本产品通过互联网为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OTC + </a:t>
            </a:r>
            <a:r>
              <a:rPr lang="zh-CN" altLang="zh-CN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医生提供特定病种的诊疗辅助，突破医生的知识、能力和</a:t>
            </a:r>
            <a:r>
              <a:rPr lang="zh-CN" altLang="zh-CN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，辅助医生的逻辑。</a:t>
            </a:r>
            <a:endParaRPr lang="zh-CN" altLang="zh-CN" sz="14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31442" y="3361556"/>
            <a:ext cx="4467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50000"/>
              </a:lnSpc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zh-CN" sz="1400" dirty="0">
                <a:solidFill>
                  <a:schemeClr val="accent6">
                    <a:lumMod val="50000"/>
                  </a:schemeClr>
                </a:solidFill>
              </a:rPr>
              <a:t>提供更多导流方案和数据给</a:t>
            </a:r>
            <a:r>
              <a:rPr lang="zh-CN" altLang="zh-CN" sz="1400" dirty="0" smtClean="0">
                <a:solidFill>
                  <a:schemeClr val="accent6">
                    <a:lumMod val="50000"/>
                  </a:schemeClr>
                </a:solidFill>
              </a:rPr>
              <a:t>医生</a:t>
            </a: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</a:rPr>
              <a:t>，实现医生的精准辩证，因人施治</a:t>
            </a:r>
            <a:r>
              <a:rPr lang="zh-CN" altLang="zh-CN" sz="1400" dirty="0" smtClean="0">
                <a:solidFill>
                  <a:schemeClr val="accent6">
                    <a:lumMod val="50000"/>
                  </a:schemeClr>
                </a:solidFill>
              </a:rPr>
              <a:t>。</a:t>
            </a: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</a:rPr>
              <a:t>提高改善率。</a:t>
            </a:r>
            <a:endParaRPr lang="zh-CN" altLang="zh-CN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矩形: 圆角 2"/>
          <p:cNvSpPr/>
          <p:nvPr/>
        </p:nvSpPr>
        <p:spPr>
          <a:xfrm>
            <a:off x="4015581" y="2404809"/>
            <a:ext cx="90122" cy="682948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矩形: 圆角 3"/>
          <p:cNvSpPr/>
          <p:nvPr/>
        </p:nvSpPr>
        <p:spPr>
          <a:xfrm>
            <a:off x="4015581" y="3415428"/>
            <a:ext cx="90122" cy="682948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430066" y="2121019"/>
            <a:ext cx="1881730" cy="2392665"/>
            <a:chOff x="3060478" y="2286376"/>
            <a:chExt cx="1756254" cy="2233118"/>
          </a:xfrm>
          <a:solidFill>
            <a:schemeClr val="accent6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6" name="ExtraShape"/>
            <p:cNvSpPr/>
            <p:nvPr/>
          </p:nvSpPr>
          <p:spPr>
            <a:xfrm flipH="1">
              <a:off x="3695215" y="4036227"/>
              <a:ext cx="760395" cy="4832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692" y="43693"/>
                  </a:moveTo>
                  <a:lnTo>
                    <a:pt x="22701" y="43787"/>
                  </a:lnTo>
                  <a:lnTo>
                    <a:pt x="21774" y="44038"/>
                  </a:lnTo>
                  <a:lnTo>
                    <a:pt x="20930" y="44509"/>
                  </a:lnTo>
                  <a:lnTo>
                    <a:pt x="20129" y="45043"/>
                  </a:lnTo>
                  <a:lnTo>
                    <a:pt x="19371" y="45796"/>
                  </a:lnTo>
                  <a:lnTo>
                    <a:pt x="18717" y="46643"/>
                  </a:lnTo>
                  <a:lnTo>
                    <a:pt x="18106" y="47617"/>
                  </a:lnTo>
                  <a:lnTo>
                    <a:pt x="17537" y="48684"/>
                  </a:lnTo>
                  <a:lnTo>
                    <a:pt x="17052" y="49877"/>
                  </a:lnTo>
                  <a:lnTo>
                    <a:pt x="16673" y="51132"/>
                  </a:lnTo>
                  <a:lnTo>
                    <a:pt x="16314" y="52450"/>
                  </a:lnTo>
                  <a:lnTo>
                    <a:pt x="15998" y="53832"/>
                  </a:lnTo>
                  <a:lnTo>
                    <a:pt x="15787" y="55244"/>
                  </a:lnTo>
                  <a:lnTo>
                    <a:pt x="15619" y="56688"/>
                  </a:lnTo>
                  <a:lnTo>
                    <a:pt x="15534" y="58195"/>
                  </a:lnTo>
                  <a:lnTo>
                    <a:pt x="15492" y="59670"/>
                  </a:lnTo>
                  <a:lnTo>
                    <a:pt x="15534" y="61177"/>
                  </a:lnTo>
                  <a:lnTo>
                    <a:pt x="15619" y="62652"/>
                  </a:lnTo>
                  <a:lnTo>
                    <a:pt x="15787" y="64127"/>
                  </a:lnTo>
                  <a:lnTo>
                    <a:pt x="15998" y="65540"/>
                  </a:lnTo>
                  <a:lnTo>
                    <a:pt x="16314" y="66921"/>
                  </a:lnTo>
                  <a:lnTo>
                    <a:pt x="16673" y="68239"/>
                  </a:lnTo>
                  <a:lnTo>
                    <a:pt x="17052" y="69495"/>
                  </a:lnTo>
                  <a:lnTo>
                    <a:pt x="17537" y="70656"/>
                  </a:lnTo>
                  <a:lnTo>
                    <a:pt x="18106" y="71723"/>
                  </a:lnTo>
                  <a:lnTo>
                    <a:pt x="18717" y="72696"/>
                  </a:lnTo>
                  <a:lnTo>
                    <a:pt x="19371" y="73544"/>
                  </a:lnTo>
                  <a:lnTo>
                    <a:pt x="20129" y="74266"/>
                  </a:lnTo>
                  <a:lnTo>
                    <a:pt x="20930" y="74862"/>
                  </a:lnTo>
                  <a:lnTo>
                    <a:pt x="21774" y="75302"/>
                  </a:lnTo>
                  <a:lnTo>
                    <a:pt x="22701" y="75553"/>
                  </a:lnTo>
                  <a:lnTo>
                    <a:pt x="23692" y="75647"/>
                  </a:lnTo>
                  <a:lnTo>
                    <a:pt x="96265" y="75647"/>
                  </a:lnTo>
                  <a:lnTo>
                    <a:pt x="97256" y="75553"/>
                  </a:lnTo>
                  <a:lnTo>
                    <a:pt x="98183" y="75302"/>
                  </a:lnTo>
                  <a:lnTo>
                    <a:pt x="99047" y="74862"/>
                  </a:lnTo>
                  <a:lnTo>
                    <a:pt x="99848" y="74266"/>
                  </a:lnTo>
                  <a:lnTo>
                    <a:pt x="100586" y="73544"/>
                  </a:lnTo>
                  <a:lnTo>
                    <a:pt x="101261" y="72696"/>
                  </a:lnTo>
                  <a:lnTo>
                    <a:pt x="101893" y="71723"/>
                  </a:lnTo>
                  <a:lnTo>
                    <a:pt x="102420" y="70656"/>
                  </a:lnTo>
                  <a:lnTo>
                    <a:pt x="102905" y="69495"/>
                  </a:lnTo>
                  <a:lnTo>
                    <a:pt x="103326" y="68239"/>
                  </a:lnTo>
                  <a:lnTo>
                    <a:pt x="103664" y="66921"/>
                  </a:lnTo>
                  <a:lnTo>
                    <a:pt x="103959" y="65540"/>
                  </a:lnTo>
                  <a:lnTo>
                    <a:pt x="104191" y="64127"/>
                  </a:lnTo>
                  <a:lnTo>
                    <a:pt x="104359" y="62652"/>
                  </a:lnTo>
                  <a:lnTo>
                    <a:pt x="104444" y="61177"/>
                  </a:lnTo>
                  <a:lnTo>
                    <a:pt x="104465" y="59670"/>
                  </a:lnTo>
                  <a:lnTo>
                    <a:pt x="104444" y="58195"/>
                  </a:lnTo>
                  <a:lnTo>
                    <a:pt x="104359" y="56688"/>
                  </a:lnTo>
                  <a:lnTo>
                    <a:pt x="104191" y="55244"/>
                  </a:lnTo>
                  <a:lnTo>
                    <a:pt x="103959" y="53832"/>
                  </a:lnTo>
                  <a:lnTo>
                    <a:pt x="103664" y="52450"/>
                  </a:lnTo>
                  <a:lnTo>
                    <a:pt x="103326" y="51132"/>
                  </a:lnTo>
                  <a:lnTo>
                    <a:pt x="102905" y="49877"/>
                  </a:lnTo>
                  <a:lnTo>
                    <a:pt x="102420" y="48684"/>
                  </a:lnTo>
                  <a:lnTo>
                    <a:pt x="101872" y="47617"/>
                  </a:lnTo>
                  <a:lnTo>
                    <a:pt x="101261" y="46643"/>
                  </a:lnTo>
                  <a:lnTo>
                    <a:pt x="100586" y="45796"/>
                  </a:lnTo>
                  <a:lnTo>
                    <a:pt x="99848" y="45043"/>
                  </a:lnTo>
                  <a:lnTo>
                    <a:pt x="99047" y="44509"/>
                  </a:lnTo>
                  <a:lnTo>
                    <a:pt x="98183" y="44038"/>
                  </a:lnTo>
                  <a:lnTo>
                    <a:pt x="97256" y="43787"/>
                  </a:lnTo>
                  <a:lnTo>
                    <a:pt x="96265" y="43693"/>
                  </a:lnTo>
                  <a:lnTo>
                    <a:pt x="23692" y="43693"/>
                  </a:lnTo>
                  <a:close/>
                  <a:moveTo>
                    <a:pt x="10223" y="0"/>
                  </a:moveTo>
                  <a:lnTo>
                    <a:pt x="8979" y="94"/>
                  </a:lnTo>
                  <a:lnTo>
                    <a:pt x="7841" y="376"/>
                  </a:lnTo>
                  <a:lnTo>
                    <a:pt x="6766" y="816"/>
                  </a:lnTo>
                  <a:lnTo>
                    <a:pt x="5754" y="1381"/>
                  </a:lnTo>
                  <a:lnTo>
                    <a:pt x="4826" y="2103"/>
                  </a:lnTo>
                  <a:lnTo>
                    <a:pt x="3983" y="2950"/>
                  </a:lnTo>
                  <a:lnTo>
                    <a:pt x="3225" y="3923"/>
                  </a:lnTo>
                  <a:lnTo>
                    <a:pt x="2550" y="4990"/>
                  </a:lnTo>
                  <a:lnTo>
                    <a:pt x="1960" y="6152"/>
                  </a:lnTo>
                  <a:lnTo>
                    <a:pt x="1433" y="7439"/>
                  </a:lnTo>
                  <a:lnTo>
                    <a:pt x="990" y="8757"/>
                  </a:lnTo>
                  <a:lnTo>
                    <a:pt x="632" y="10107"/>
                  </a:lnTo>
                  <a:lnTo>
                    <a:pt x="337" y="11551"/>
                  </a:lnTo>
                  <a:lnTo>
                    <a:pt x="147" y="12995"/>
                  </a:lnTo>
                  <a:lnTo>
                    <a:pt x="42" y="14501"/>
                  </a:lnTo>
                  <a:lnTo>
                    <a:pt x="0" y="15976"/>
                  </a:lnTo>
                  <a:lnTo>
                    <a:pt x="42" y="17483"/>
                  </a:lnTo>
                  <a:lnTo>
                    <a:pt x="147" y="18958"/>
                  </a:lnTo>
                  <a:lnTo>
                    <a:pt x="337" y="20434"/>
                  </a:lnTo>
                  <a:lnTo>
                    <a:pt x="632" y="21846"/>
                  </a:lnTo>
                  <a:lnTo>
                    <a:pt x="990" y="23227"/>
                  </a:lnTo>
                  <a:lnTo>
                    <a:pt x="1433" y="24546"/>
                  </a:lnTo>
                  <a:lnTo>
                    <a:pt x="1960" y="25801"/>
                  </a:lnTo>
                  <a:lnTo>
                    <a:pt x="2550" y="26963"/>
                  </a:lnTo>
                  <a:lnTo>
                    <a:pt x="3225" y="28030"/>
                  </a:lnTo>
                  <a:lnTo>
                    <a:pt x="3983" y="29003"/>
                  </a:lnTo>
                  <a:lnTo>
                    <a:pt x="4826" y="29850"/>
                  </a:lnTo>
                  <a:lnTo>
                    <a:pt x="5754" y="30572"/>
                  </a:lnTo>
                  <a:lnTo>
                    <a:pt x="6766" y="31169"/>
                  </a:lnTo>
                  <a:lnTo>
                    <a:pt x="7841" y="31577"/>
                  </a:lnTo>
                  <a:lnTo>
                    <a:pt x="8979" y="31859"/>
                  </a:lnTo>
                  <a:lnTo>
                    <a:pt x="10223" y="31953"/>
                  </a:lnTo>
                  <a:lnTo>
                    <a:pt x="109734" y="31953"/>
                  </a:lnTo>
                  <a:lnTo>
                    <a:pt x="110978" y="31859"/>
                  </a:lnTo>
                  <a:lnTo>
                    <a:pt x="112137" y="31577"/>
                  </a:lnTo>
                  <a:lnTo>
                    <a:pt x="113233" y="31169"/>
                  </a:lnTo>
                  <a:lnTo>
                    <a:pt x="114224" y="30572"/>
                  </a:lnTo>
                  <a:lnTo>
                    <a:pt x="115151" y="29850"/>
                  </a:lnTo>
                  <a:lnTo>
                    <a:pt x="115974" y="29003"/>
                  </a:lnTo>
                  <a:lnTo>
                    <a:pt x="116753" y="28030"/>
                  </a:lnTo>
                  <a:lnTo>
                    <a:pt x="117407" y="26963"/>
                  </a:lnTo>
                  <a:lnTo>
                    <a:pt x="118039" y="25801"/>
                  </a:lnTo>
                  <a:lnTo>
                    <a:pt x="118545" y="24546"/>
                  </a:lnTo>
                  <a:lnTo>
                    <a:pt x="118988" y="23227"/>
                  </a:lnTo>
                  <a:lnTo>
                    <a:pt x="119346" y="21846"/>
                  </a:lnTo>
                  <a:lnTo>
                    <a:pt x="119620" y="20434"/>
                  </a:lnTo>
                  <a:lnTo>
                    <a:pt x="119810" y="18958"/>
                  </a:lnTo>
                  <a:lnTo>
                    <a:pt x="119957" y="17483"/>
                  </a:lnTo>
                  <a:lnTo>
                    <a:pt x="120000" y="15976"/>
                  </a:lnTo>
                  <a:lnTo>
                    <a:pt x="119957" y="14501"/>
                  </a:lnTo>
                  <a:lnTo>
                    <a:pt x="119810" y="12995"/>
                  </a:lnTo>
                  <a:lnTo>
                    <a:pt x="119620" y="11551"/>
                  </a:lnTo>
                  <a:lnTo>
                    <a:pt x="119346" y="10107"/>
                  </a:lnTo>
                  <a:lnTo>
                    <a:pt x="118988" y="8757"/>
                  </a:lnTo>
                  <a:lnTo>
                    <a:pt x="118545" y="7439"/>
                  </a:lnTo>
                  <a:lnTo>
                    <a:pt x="118039" y="6152"/>
                  </a:lnTo>
                  <a:lnTo>
                    <a:pt x="117428" y="4990"/>
                  </a:lnTo>
                  <a:lnTo>
                    <a:pt x="116753" y="3923"/>
                  </a:lnTo>
                  <a:lnTo>
                    <a:pt x="115974" y="2950"/>
                  </a:lnTo>
                  <a:lnTo>
                    <a:pt x="115151" y="2103"/>
                  </a:lnTo>
                  <a:lnTo>
                    <a:pt x="114224" y="1381"/>
                  </a:lnTo>
                  <a:lnTo>
                    <a:pt x="113233" y="816"/>
                  </a:lnTo>
                  <a:lnTo>
                    <a:pt x="112137" y="376"/>
                  </a:lnTo>
                  <a:lnTo>
                    <a:pt x="110978" y="94"/>
                  </a:lnTo>
                  <a:lnTo>
                    <a:pt x="109734" y="0"/>
                  </a:lnTo>
                  <a:lnTo>
                    <a:pt x="10223" y="0"/>
                  </a:lnTo>
                  <a:close/>
                  <a:moveTo>
                    <a:pt x="27992" y="87010"/>
                  </a:moveTo>
                  <a:lnTo>
                    <a:pt x="29594" y="90054"/>
                  </a:lnTo>
                  <a:lnTo>
                    <a:pt x="31217" y="93068"/>
                  </a:lnTo>
                  <a:lnTo>
                    <a:pt x="32039" y="94606"/>
                  </a:lnTo>
                  <a:lnTo>
                    <a:pt x="32882" y="96081"/>
                  </a:lnTo>
                  <a:lnTo>
                    <a:pt x="33704" y="97588"/>
                  </a:lnTo>
                  <a:lnTo>
                    <a:pt x="34568" y="99032"/>
                  </a:lnTo>
                  <a:lnTo>
                    <a:pt x="35432" y="100444"/>
                  </a:lnTo>
                  <a:lnTo>
                    <a:pt x="36318" y="101888"/>
                  </a:lnTo>
                  <a:lnTo>
                    <a:pt x="37203" y="103238"/>
                  </a:lnTo>
                  <a:lnTo>
                    <a:pt x="38109" y="104588"/>
                  </a:lnTo>
                  <a:lnTo>
                    <a:pt x="39037" y="105906"/>
                  </a:lnTo>
                  <a:lnTo>
                    <a:pt x="39964" y="107193"/>
                  </a:lnTo>
                  <a:lnTo>
                    <a:pt x="40913" y="108417"/>
                  </a:lnTo>
                  <a:lnTo>
                    <a:pt x="41861" y="109610"/>
                  </a:lnTo>
                  <a:lnTo>
                    <a:pt x="42852" y="110740"/>
                  </a:lnTo>
                  <a:lnTo>
                    <a:pt x="43843" y="111838"/>
                  </a:lnTo>
                  <a:lnTo>
                    <a:pt x="44855" y="112874"/>
                  </a:lnTo>
                  <a:lnTo>
                    <a:pt x="45887" y="113847"/>
                  </a:lnTo>
                  <a:lnTo>
                    <a:pt x="46941" y="114758"/>
                  </a:lnTo>
                  <a:lnTo>
                    <a:pt x="48037" y="115636"/>
                  </a:lnTo>
                  <a:lnTo>
                    <a:pt x="49112" y="116390"/>
                  </a:lnTo>
                  <a:lnTo>
                    <a:pt x="50230" y="117112"/>
                  </a:lnTo>
                  <a:lnTo>
                    <a:pt x="51389" y="117771"/>
                  </a:lnTo>
                  <a:lnTo>
                    <a:pt x="52548" y="118336"/>
                  </a:lnTo>
                  <a:lnTo>
                    <a:pt x="53750" y="118869"/>
                  </a:lnTo>
                  <a:lnTo>
                    <a:pt x="54951" y="119246"/>
                  </a:lnTo>
                  <a:lnTo>
                    <a:pt x="56195" y="119591"/>
                  </a:lnTo>
                  <a:lnTo>
                    <a:pt x="57460" y="119780"/>
                  </a:lnTo>
                  <a:lnTo>
                    <a:pt x="58745" y="119968"/>
                  </a:lnTo>
                  <a:lnTo>
                    <a:pt x="60073" y="120000"/>
                  </a:lnTo>
                  <a:lnTo>
                    <a:pt x="61359" y="119968"/>
                  </a:lnTo>
                  <a:lnTo>
                    <a:pt x="62603" y="119811"/>
                  </a:lnTo>
                  <a:lnTo>
                    <a:pt x="63846" y="119623"/>
                  </a:lnTo>
                  <a:lnTo>
                    <a:pt x="65048" y="119309"/>
                  </a:lnTo>
                  <a:lnTo>
                    <a:pt x="66249" y="118932"/>
                  </a:lnTo>
                  <a:lnTo>
                    <a:pt x="67409" y="118461"/>
                  </a:lnTo>
                  <a:lnTo>
                    <a:pt x="68568" y="117959"/>
                  </a:lnTo>
                  <a:lnTo>
                    <a:pt x="69685" y="117331"/>
                  </a:lnTo>
                  <a:lnTo>
                    <a:pt x="70781" y="116672"/>
                  </a:lnTo>
                  <a:lnTo>
                    <a:pt x="71898" y="115919"/>
                  </a:lnTo>
                  <a:lnTo>
                    <a:pt x="72952" y="115103"/>
                  </a:lnTo>
                  <a:lnTo>
                    <a:pt x="74006" y="114255"/>
                  </a:lnTo>
                  <a:lnTo>
                    <a:pt x="75018" y="113314"/>
                  </a:lnTo>
                  <a:lnTo>
                    <a:pt x="76030" y="112309"/>
                  </a:lnTo>
                  <a:lnTo>
                    <a:pt x="77020" y="111273"/>
                  </a:lnTo>
                  <a:lnTo>
                    <a:pt x="78011" y="110175"/>
                  </a:lnTo>
                  <a:lnTo>
                    <a:pt x="78981" y="108982"/>
                  </a:lnTo>
                  <a:lnTo>
                    <a:pt x="79887" y="107789"/>
                  </a:lnTo>
                  <a:lnTo>
                    <a:pt x="80815" y="106534"/>
                  </a:lnTo>
                  <a:lnTo>
                    <a:pt x="81721" y="105247"/>
                  </a:lnTo>
                  <a:lnTo>
                    <a:pt x="82606" y="103897"/>
                  </a:lnTo>
                  <a:lnTo>
                    <a:pt x="83492" y="102516"/>
                  </a:lnTo>
                  <a:lnTo>
                    <a:pt x="84356" y="101072"/>
                  </a:lnTo>
                  <a:lnTo>
                    <a:pt x="85199" y="99628"/>
                  </a:lnTo>
                  <a:lnTo>
                    <a:pt x="86000" y="98184"/>
                  </a:lnTo>
                  <a:lnTo>
                    <a:pt x="86822" y="96646"/>
                  </a:lnTo>
                  <a:lnTo>
                    <a:pt x="87623" y="95077"/>
                  </a:lnTo>
                  <a:lnTo>
                    <a:pt x="88382" y="93539"/>
                  </a:lnTo>
                  <a:lnTo>
                    <a:pt x="89162" y="91938"/>
                  </a:lnTo>
                  <a:lnTo>
                    <a:pt x="89920" y="90306"/>
                  </a:lnTo>
                  <a:lnTo>
                    <a:pt x="90637" y="88673"/>
                  </a:lnTo>
                  <a:lnTo>
                    <a:pt x="91375" y="87010"/>
                  </a:lnTo>
                  <a:lnTo>
                    <a:pt x="27992" y="87010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ExtraShape"/>
            <p:cNvSpPr/>
            <p:nvPr/>
          </p:nvSpPr>
          <p:spPr>
            <a:xfrm flipH="1">
              <a:off x="3060478" y="2286376"/>
              <a:ext cx="1419031" cy="17047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873" y="6879"/>
                  </a:moveTo>
                  <a:lnTo>
                    <a:pt x="99915" y="10234"/>
                  </a:lnTo>
                  <a:lnTo>
                    <a:pt x="0" y="93310"/>
                  </a:lnTo>
                  <a:lnTo>
                    <a:pt x="0" y="119822"/>
                  </a:lnTo>
                  <a:lnTo>
                    <a:pt x="293" y="119857"/>
                  </a:lnTo>
                  <a:lnTo>
                    <a:pt x="541" y="119884"/>
                  </a:lnTo>
                  <a:lnTo>
                    <a:pt x="779" y="119911"/>
                  </a:lnTo>
                  <a:lnTo>
                    <a:pt x="1027" y="119928"/>
                  </a:lnTo>
                  <a:lnTo>
                    <a:pt x="1320" y="119955"/>
                  </a:lnTo>
                  <a:lnTo>
                    <a:pt x="1716" y="119964"/>
                  </a:lnTo>
                  <a:lnTo>
                    <a:pt x="2224" y="119973"/>
                  </a:lnTo>
                  <a:lnTo>
                    <a:pt x="2890" y="119982"/>
                  </a:lnTo>
                  <a:lnTo>
                    <a:pt x="3748" y="119991"/>
                  </a:lnTo>
                  <a:lnTo>
                    <a:pt x="4832" y="120000"/>
                  </a:lnTo>
                  <a:lnTo>
                    <a:pt x="6175" y="120000"/>
                  </a:lnTo>
                  <a:lnTo>
                    <a:pt x="7823" y="120000"/>
                  </a:lnTo>
                  <a:lnTo>
                    <a:pt x="9799" y="120000"/>
                  </a:lnTo>
                  <a:lnTo>
                    <a:pt x="12136" y="120000"/>
                  </a:lnTo>
                  <a:lnTo>
                    <a:pt x="14857" y="120000"/>
                  </a:lnTo>
                  <a:lnTo>
                    <a:pt x="18041" y="120000"/>
                  </a:lnTo>
                  <a:lnTo>
                    <a:pt x="18650" y="119982"/>
                  </a:lnTo>
                  <a:lnTo>
                    <a:pt x="19237" y="119902"/>
                  </a:lnTo>
                  <a:lnTo>
                    <a:pt x="19779" y="119795"/>
                  </a:lnTo>
                  <a:lnTo>
                    <a:pt x="20276" y="119635"/>
                  </a:lnTo>
                  <a:lnTo>
                    <a:pt x="20728" y="119448"/>
                  </a:lnTo>
                  <a:lnTo>
                    <a:pt x="21157" y="119225"/>
                  </a:lnTo>
                  <a:lnTo>
                    <a:pt x="21541" y="118967"/>
                  </a:lnTo>
                  <a:lnTo>
                    <a:pt x="21879" y="118682"/>
                  </a:lnTo>
                  <a:lnTo>
                    <a:pt x="22173" y="118380"/>
                  </a:lnTo>
                  <a:lnTo>
                    <a:pt x="22432" y="118051"/>
                  </a:lnTo>
                  <a:lnTo>
                    <a:pt x="22658" y="117703"/>
                  </a:lnTo>
                  <a:lnTo>
                    <a:pt x="22839" y="117339"/>
                  </a:lnTo>
                  <a:lnTo>
                    <a:pt x="22974" y="116965"/>
                  </a:lnTo>
                  <a:lnTo>
                    <a:pt x="23087" y="116573"/>
                  </a:lnTo>
                  <a:lnTo>
                    <a:pt x="23144" y="116191"/>
                  </a:lnTo>
                  <a:lnTo>
                    <a:pt x="23166" y="115790"/>
                  </a:lnTo>
                  <a:lnTo>
                    <a:pt x="23144" y="115390"/>
                  </a:lnTo>
                  <a:lnTo>
                    <a:pt x="23087" y="115007"/>
                  </a:lnTo>
                  <a:lnTo>
                    <a:pt x="22986" y="114615"/>
                  </a:lnTo>
                  <a:lnTo>
                    <a:pt x="22850" y="114242"/>
                  </a:lnTo>
                  <a:lnTo>
                    <a:pt x="22670" y="113877"/>
                  </a:lnTo>
                  <a:lnTo>
                    <a:pt x="22444" y="113539"/>
                  </a:lnTo>
                  <a:lnTo>
                    <a:pt x="22184" y="113200"/>
                  </a:lnTo>
                  <a:lnTo>
                    <a:pt x="21891" y="112898"/>
                  </a:lnTo>
                  <a:lnTo>
                    <a:pt x="21552" y="112613"/>
                  </a:lnTo>
                  <a:lnTo>
                    <a:pt x="21168" y="112355"/>
                  </a:lnTo>
                  <a:lnTo>
                    <a:pt x="20750" y="112132"/>
                  </a:lnTo>
                  <a:lnTo>
                    <a:pt x="20287" y="111946"/>
                  </a:lnTo>
                  <a:lnTo>
                    <a:pt x="19791" y="111785"/>
                  </a:lnTo>
                  <a:lnTo>
                    <a:pt x="19249" y="111679"/>
                  </a:lnTo>
                  <a:lnTo>
                    <a:pt x="18650" y="111598"/>
                  </a:lnTo>
                  <a:lnTo>
                    <a:pt x="18041" y="111581"/>
                  </a:lnTo>
                  <a:lnTo>
                    <a:pt x="10251" y="111581"/>
                  </a:lnTo>
                  <a:lnTo>
                    <a:pt x="10251" y="96843"/>
                  </a:lnTo>
                  <a:lnTo>
                    <a:pt x="79367" y="39388"/>
                  </a:lnTo>
                  <a:lnTo>
                    <a:pt x="79819" y="40572"/>
                  </a:lnTo>
                  <a:lnTo>
                    <a:pt x="80225" y="41747"/>
                  </a:lnTo>
                  <a:lnTo>
                    <a:pt x="80587" y="42930"/>
                  </a:lnTo>
                  <a:lnTo>
                    <a:pt x="80903" y="44114"/>
                  </a:lnTo>
                  <a:lnTo>
                    <a:pt x="81151" y="45307"/>
                  </a:lnTo>
                  <a:lnTo>
                    <a:pt x="81332" y="46517"/>
                  </a:lnTo>
                  <a:lnTo>
                    <a:pt x="81467" y="47727"/>
                  </a:lnTo>
                  <a:lnTo>
                    <a:pt x="81524" y="48973"/>
                  </a:lnTo>
                  <a:lnTo>
                    <a:pt x="81535" y="50228"/>
                  </a:lnTo>
                  <a:lnTo>
                    <a:pt x="81467" y="51509"/>
                  </a:lnTo>
                  <a:lnTo>
                    <a:pt x="81320" y="52835"/>
                  </a:lnTo>
                  <a:lnTo>
                    <a:pt x="81106" y="54188"/>
                  </a:lnTo>
                  <a:lnTo>
                    <a:pt x="80824" y="55568"/>
                  </a:lnTo>
                  <a:lnTo>
                    <a:pt x="80462" y="57000"/>
                  </a:lnTo>
                  <a:lnTo>
                    <a:pt x="80011" y="58469"/>
                  </a:lnTo>
                  <a:lnTo>
                    <a:pt x="79491" y="59991"/>
                  </a:lnTo>
                  <a:lnTo>
                    <a:pt x="78882" y="61566"/>
                  </a:lnTo>
                  <a:lnTo>
                    <a:pt x="78182" y="63185"/>
                  </a:lnTo>
                  <a:lnTo>
                    <a:pt x="77392" y="64876"/>
                  </a:lnTo>
                  <a:lnTo>
                    <a:pt x="76500" y="66621"/>
                  </a:lnTo>
                  <a:lnTo>
                    <a:pt x="75540" y="68427"/>
                  </a:lnTo>
                  <a:lnTo>
                    <a:pt x="74456" y="70305"/>
                  </a:lnTo>
                  <a:lnTo>
                    <a:pt x="73293" y="72263"/>
                  </a:lnTo>
                  <a:lnTo>
                    <a:pt x="72018" y="74292"/>
                  </a:lnTo>
                  <a:lnTo>
                    <a:pt x="70629" y="76392"/>
                  </a:lnTo>
                  <a:lnTo>
                    <a:pt x="69139" y="78599"/>
                  </a:lnTo>
                  <a:lnTo>
                    <a:pt x="67547" y="80878"/>
                  </a:lnTo>
                  <a:lnTo>
                    <a:pt x="65853" y="83245"/>
                  </a:lnTo>
                  <a:lnTo>
                    <a:pt x="64024" y="85710"/>
                  </a:lnTo>
                  <a:lnTo>
                    <a:pt x="62094" y="88264"/>
                  </a:lnTo>
                  <a:lnTo>
                    <a:pt x="60050" y="90925"/>
                  </a:lnTo>
                  <a:lnTo>
                    <a:pt x="57871" y="93693"/>
                  </a:lnTo>
                  <a:lnTo>
                    <a:pt x="57871" y="111581"/>
                  </a:lnTo>
                  <a:lnTo>
                    <a:pt x="51109" y="111581"/>
                  </a:lnTo>
                  <a:lnTo>
                    <a:pt x="50476" y="111598"/>
                  </a:lnTo>
                  <a:lnTo>
                    <a:pt x="49901" y="111679"/>
                  </a:lnTo>
                  <a:lnTo>
                    <a:pt x="49359" y="111785"/>
                  </a:lnTo>
                  <a:lnTo>
                    <a:pt x="48862" y="111946"/>
                  </a:lnTo>
                  <a:lnTo>
                    <a:pt x="48399" y="112132"/>
                  </a:lnTo>
                  <a:lnTo>
                    <a:pt x="47970" y="112355"/>
                  </a:lnTo>
                  <a:lnTo>
                    <a:pt x="47598" y="112613"/>
                  </a:lnTo>
                  <a:lnTo>
                    <a:pt x="47259" y="112898"/>
                  </a:lnTo>
                  <a:lnTo>
                    <a:pt x="46954" y="113200"/>
                  </a:lnTo>
                  <a:lnTo>
                    <a:pt x="46694" y="113539"/>
                  </a:lnTo>
                  <a:lnTo>
                    <a:pt x="46469" y="113877"/>
                  </a:lnTo>
                  <a:lnTo>
                    <a:pt x="46299" y="114242"/>
                  </a:lnTo>
                  <a:lnTo>
                    <a:pt x="46152" y="114615"/>
                  </a:lnTo>
                  <a:lnTo>
                    <a:pt x="46051" y="115007"/>
                  </a:lnTo>
                  <a:lnTo>
                    <a:pt x="45994" y="115390"/>
                  </a:lnTo>
                  <a:lnTo>
                    <a:pt x="45983" y="115790"/>
                  </a:lnTo>
                  <a:lnTo>
                    <a:pt x="45994" y="116191"/>
                  </a:lnTo>
                  <a:lnTo>
                    <a:pt x="46051" y="116573"/>
                  </a:lnTo>
                  <a:lnTo>
                    <a:pt x="46152" y="116965"/>
                  </a:lnTo>
                  <a:lnTo>
                    <a:pt x="46299" y="117339"/>
                  </a:lnTo>
                  <a:lnTo>
                    <a:pt x="46469" y="117703"/>
                  </a:lnTo>
                  <a:lnTo>
                    <a:pt x="46694" y="118051"/>
                  </a:lnTo>
                  <a:lnTo>
                    <a:pt x="46954" y="118380"/>
                  </a:lnTo>
                  <a:lnTo>
                    <a:pt x="47259" y="118682"/>
                  </a:lnTo>
                  <a:lnTo>
                    <a:pt x="47598" y="118967"/>
                  </a:lnTo>
                  <a:lnTo>
                    <a:pt x="47970" y="119225"/>
                  </a:lnTo>
                  <a:lnTo>
                    <a:pt x="48399" y="119448"/>
                  </a:lnTo>
                  <a:lnTo>
                    <a:pt x="48862" y="119635"/>
                  </a:lnTo>
                  <a:lnTo>
                    <a:pt x="49359" y="119795"/>
                  </a:lnTo>
                  <a:lnTo>
                    <a:pt x="49901" y="119902"/>
                  </a:lnTo>
                  <a:lnTo>
                    <a:pt x="50476" y="119982"/>
                  </a:lnTo>
                  <a:lnTo>
                    <a:pt x="51109" y="120000"/>
                  </a:lnTo>
                  <a:lnTo>
                    <a:pt x="68123" y="120000"/>
                  </a:lnTo>
                  <a:lnTo>
                    <a:pt x="68123" y="96158"/>
                  </a:lnTo>
                  <a:lnTo>
                    <a:pt x="70098" y="93613"/>
                  </a:lnTo>
                  <a:lnTo>
                    <a:pt x="71995" y="91130"/>
                  </a:lnTo>
                  <a:lnTo>
                    <a:pt x="73801" y="88700"/>
                  </a:lnTo>
                  <a:lnTo>
                    <a:pt x="75540" y="86333"/>
                  </a:lnTo>
                  <a:lnTo>
                    <a:pt x="77177" y="84019"/>
                  </a:lnTo>
                  <a:lnTo>
                    <a:pt x="78746" y="81750"/>
                  </a:lnTo>
                  <a:lnTo>
                    <a:pt x="80225" y="79543"/>
                  </a:lnTo>
                  <a:lnTo>
                    <a:pt x="81625" y="77380"/>
                  </a:lnTo>
                  <a:lnTo>
                    <a:pt x="82946" y="75253"/>
                  </a:lnTo>
                  <a:lnTo>
                    <a:pt x="84165" y="73171"/>
                  </a:lnTo>
                  <a:lnTo>
                    <a:pt x="85306" y="71133"/>
                  </a:lnTo>
                  <a:lnTo>
                    <a:pt x="86356" y="69130"/>
                  </a:lnTo>
                  <a:lnTo>
                    <a:pt x="87315" y="67155"/>
                  </a:lnTo>
                  <a:lnTo>
                    <a:pt x="88173" y="65215"/>
                  </a:lnTo>
                  <a:lnTo>
                    <a:pt x="88952" y="63310"/>
                  </a:lnTo>
                  <a:lnTo>
                    <a:pt x="89641" y="61423"/>
                  </a:lnTo>
                  <a:lnTo>
                    <a:pt x="90228" y="59572"/>
                  </a:lnTo>
                  <a:lnTo>
                    <a:pt x="90725" y="57730"/>
                  </a:lnTo>
                  <a:lnTo>
                    <a:pt x="91131" y="55915"/>
                  </a:lnTo>
                  <a:lnTo>
                    <a:pt x="91436" y="54108"/>
                  </a:lnTo>
                  <a:lnTo>
                    <a:pt x="91639" y="52319"/>
                  </a:lnTo>
                  <a:lnTo>
                    <a:pt x="91752" y="50548"/>
                  </a:lnTo>
                  <a:lnTo>
                    <a:pt x="91764" y="48786"/>
                  </a:lnTo>
                  <a:lnTo>
                    <a:pt x="91673" y="47015"/>
                  </a:lnTo>
                  <a:lnTo>
                    <a:pt x="91481" y="45253"/>
                  </a:lnTo>
                  <a:lnTo>
                    <a:pt x="91188" y="43509"/>
                  </a:lnTo>
                  <a:lnTo>
                    <a:pt x="90781" y="41747"/>
                  </a:lnTo>
                  <a:lnTo>
                    <a:pt x="90285" y="39985"/>
                  </a:lnTo>
                  <a:lnTo>
                    <a:pt x="89686" y="38214"/>
                  </a:lnTo>
                  <a:lnTo>
                    <a:pt x="88975" y="36434"/>
                  </a:lnTo>
                  <a:lnTo>
                    <a:pt x="88151" y="34645"/>
                  </a:lnTo>
                  <a:lnTo>
                    <a:pt x="87225" y="32847"/>
                  </a:lnTo>
                  <a:lnTo>
                    <a:pt x="107174" y="16268"/>
                  </a:lnTo>
                  <a:lnTo>
                    <a:pt x="111735" y="20059"/>
                  </a:lnTo>
                  <a:lnTo>
                    <a:pt x="120000" y="0"/>
                  </a:lnTo>
                  <a:lnTo>
                    <a:pt x="95873" y="6879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8" name="ExtraShape"/>
            <p:cNvSpPr/>
            <p:nvPr/>
          </p:nvSpPr>
          <p:spPr>
            <a:xfrm flipH="1">
              <a:off x="3537561" y="2443924"/>
              <a:ext cx="1097724" cy="109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806" y="10668"/>
                  </a:moveTo>
                  <a:lnTo>
                    <a:pt x="94397" y="16257"/>
                  </a:lnTo>
                  <a:lnTo>
                    <a:pt x="77333" y="32887"/>
                  </a:lnTo>
                  <a:lnTo>
                    <a:pt x="62693" y="47185"/>
                  </a:lnTo>
                  <a:lnTo>
                    <a:pt x="50271" y="59303"/>
                  </a:lnTo>
                  <a:lnTo>
                    <a:pt x="39863" y="69446"/>
                  </a:lnTo>
                  <a:lnTo>
                    <a:pt x="31280" y="77810"/>
                  </a:lnTo>
                  <a:lnTo>
                    <a:pt x="24318" y="84614"/>
                  </a:lnTo>
                  <a:lnTo>
                    <a:pt x="18771" y="90024"/>
                  </a:lnTo>
                  <a:lnTo>
                    <a:pt x="14450" y="94233"/>
                  </a:lnTo>
                  <a:lnTo>
                    <a:pt x="11166" y="97449"/>
                  </a:lnTo>
                  <a:lnTo>
                    <a:pt x="8699" y="99878"/>
                  </a:lnTo>
                  <a:lnTo>
                    <a:pt x="6845" y="101686"/>
                  </a:lnTo>
                  <a:lnTo>
                    <a:pt x="5429" y="103093"/>
                  </a:lnTo>
                  <a:lnTo>
                    <a:pt x="4233" y="104280"/>
                  </a:lnTo>
                  <a:lnTo>
                    <a:pt x="3065" y="105453"/>
                  </a:lnTo>
                  <a:lnTo>
                    <a:pt x="1737" y="106792"/>
                  </a:lnTo>
                  <a:lnTo>
                    <a:pt x="0" y="108489"/>
                  </a:lnTo>
                  <a:lnTo>
                    <a:pt x="540" y="109359"/>
                  </a:lnTo>
                  <a:lnTo>
                    <a:pt x="1021" y="110173"/>
                  </a:lnTo>
                  <a:lnTo>
                    <a:pt x="1488" y="110932"/>
                  </a:lnTo>
                  <a:lnTo>
                    <a:pt x="1926" y="111650"/>
                  </a:lnTo>
                  <a:lnTo>
                    <a:pt x="2364" y="112340"/>
                  </a:lnTo>
                  <a:lnTo>
                    <a:pt x="2773" y="113002"/>
                  </a:lnTo>
                  <a:lnTo>
                    <a:pt x="3167" y="113651"/>
                  </a:lnTo>
                  <a:lnTo>
                    <a:pt x="3561" y="114272"/>
                  </a:lnTo>
                  <a:lnTo>
                    <a:pt x="3955" y="114907"/>
                  </a:lnTo>
                  <a:lnTo>
                    <a:pt x="4379" y="115556"/>
                  </a:lnTo>
                  <a:lnTo>
                    <a:pt x="4787" y="116204"/>
                  </a:lnTo>
                  <a:lnTo>
                    <a:pt x="5225" y="116894"/>
                  </a:lnTo>
                  <a:lnTo>
                    <a:pt x="5692" y="117584"/>
                  </a:lnTo>
                  <a:lnTo>
                    <a:pt x="6159" y="118357"/>
                  </a:lnTo>
                  <a:lnTo>
                    <a:pt x="6685" y="119144"/>
                  </a:lnTo>
                  <a:lnTo>
                    <a:pt x="7225" y="120000"/>
                  </a:lnTo>
                  <a:lnTo>
                    <a:pt x="15443" y="111802"/>
                  </a:lnTo>
                  <a:lnTo>
                    <a:pt x="22260" y="104998"/>
                  </a:lnTo>
                  <a:lnTo>
                    <a:pt x="27923" y="99339"/>
                  </a:lnTo>
                  <a:lnTo>
                    <a:pt x="32682" y="94606"/>
                  </a:lnTo>
                  <a:lnTo>
                    <a:pt x="36740" y="90562"/>
                  </a:lnTo>
                  <a:lnTo>
                    <a:pt x="40345" y="86974"/>
                  </a:lnTo>
                  <a:lnTo>
                    <a:pt x="43746" y="83620"/>
                  </a:lnTo>
                  <a:lnTo>
                    <a:pt x="47176" y="80266"/>
                  </a:lnTo>
                  <a:lnTo>
                    <a:pt x="50855" y="76678"/>
                  </a:lnTo>
                  <a:lnTo>
                    <a:pt x="55029" y="72621"/>
                  </a:lnTo>
                  <a:lnTo>
                    <a:pt x="59934" y="67873"/>
                  </a:lnTo>
                  <a:lnTo>
                    <a:pt x="65831" y="62201"/>
                  </a:lnTo>
                  <a:lnTo>
                    <a:pt x="72925" y="55355"/>
                  </a:lnTo>
                  <a:lnTo>
                    <a:pt x="81449" y="47130"/>
                  </a:lnTo>
                  <a:lnTo>
                    <a:pt x="91638" y="37290"/>
                  </a:lnTo>
                  <a:lnTo>
                    <a:pt x="103768" y="25600"/>
                  </a:lnTo>
                  <a:lnTo>
                    <a:pt x="109300" y="31107"/>
                  </a:lnTo>
                  <a:lnTo>
                    <a:pt x="120000" y="0"/>
                  </a:lnTo>
                  <a:lnTo>
                    <a:pt x="88806" y="10668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9" name="ExtraShape"/>
            <p:cNvSpPr/>
            <p:nvPr/>
          </p:nvSpPr>
          <p:spPr>
            <a:xfrm flipH="1">
              <a:off x="3798332" y="2350988"/>
              <a:ext cx="1018400" cy="10090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8175"/>
                  </a:moveTo>
                  <a:lnTo>
                    <a:pt x="15" y="79483"/>
                  </a:lnTo>
                  <a:lnTo>
                    <a:pt x="94" y="80806"/>
                  </a:lnTo>
                  <a:lnTo>
                    <a:pt x="220" y="82129"/>
                  </a:lnTo>
                  <a:lnTo>
                    <a:pt x="361" y="83467"/>
                  </a:lnTo>
                  <a:lnTo>
                    <a:pt x="566" y="84835"/>
                  </a:lnTo>
                  <a:lnTo>
                    <a:pt x="786" y="86188"/>
                  </a:lnTo>
                  <a:lnTo>
                    <a:pt x="1070" y="87572"/>
                  </a:lnTo>
                  <a:lnTo>
                    <a:pt x="1369" y="88955"/>
                  </a:lnTo>
                  <a:lnTo>
                    <a:pt x="1715" y="90323"/>
                  </a:lnTo>
                  <a:lnTo>
                    <a:pt x="2077" y="91721"/>
                  </a:lnTo>
                  <a:lnTo>
                    <a:pt x="2486" y="93089"/>
                  </a:lnTo>
                  <a:lnTo>
                    <a:pt x="2895" y="94487"/>
                  </a:lnTo>
                  <a:lnTo>
                    <a:pt x="3351" y="95885"/>
                  </a:lnTo>
                  <a:lnTo>
                    <a:pt x="3823" y="97268"/>
                  </a:lnTo>
                  <a:lnTo>
                    <a:pt x="4327" y="98651"/>
                  </a:lnTo>
                  <a:lnTo>
                    <a:pt x="4846" y="100020"/>
                  </a:lnTo>
                  <a:lnTo>
                    <a:pt x="5365" y="101388"/>
                  </a:lnTo>
                  <a:lnTo>
                    <a:pt x="5916" y="102756"/>
                  </a:lnTo>
                  <a:lnTo>
                    <a:pt x="6467" y="104094"/>
                  </a:lnTo>
                  <a:lnTo>
                    <a:pt x="7049" y="105447"/>
                  </a:lnTo>
                  <a:lnTo>
                    <a:pt x="7616" y="106755"/>
                  </a:lnTo>
                  <a:lnTo>
                    <a:pt x="8214" y="108063"/>
                  </a:lnTo>
                  <a:lnTo>
                    <a:pt x="8811" y="109356"/>
                  </a:lnTo>
                  <a:lnTo>
                    <a:pt x="9394" y="110633"/>
                  </a:lnTo>
                  <a:lnTo>
                    <a:pt x="10605" y="113129"/>
                  </a:lnTo>
                  <a:lnTo>
                    <a:pt x="11801" y="115534"/>
                  </a:lnTo>
                  <a:lnTo>
                    <a:pt x="12981" y="117820"/>
                  </a:lnTo>
                  <a:lnTo>
                    <a:pt x="14114" y="120000"/>
                  </a:lnTo>
                  <a:lnTo>
                    <a:pt x="16129" y="117955"/>
                  </a:lnTo>
                  <a:lnTo>
                    <a:pt x="17765" y="116316"/>
                  </a:lnTo>
                  <a:lnTo>
                    <a:pt x="19134" y="114933"/>
                  </a:lnTo>
                  <a:lnTo>
                    <a:pt x="20393" y="113670"/>
                  </a:lnTo>
                  <a:lnTo>
                    <a:pt x="21683" y="112362"/>
                  </a:lnTo>
                  <a:lnTo>
                    <a:pt x="23162" y="110874"/>
                  </a:lnTo>
                  <a:lnTo>
                    <a:pt x="24956" y="109040"/>
                  </a:lnTo>
                  <a:lnTo>
                    <a:pt x="27254" y="106740"/>
                  </a:lnTo>
                  <a:lnTo>
                    <a:pt x="30149" y="103778"/>
                  </a:lnTo>
                  <a:lnTo>
                    <a:pt x="33815" y="100065"/>
                  </a:lnTo>
                  <a:lnTo>
                    <a:pt x="38410" y="95404"/>
                  </a:lnTo>
                  <a:lnTo>
                    <a:pt x="44059" y="89676"/>
                  </a:lnTo>
                  <a:lnTo>
                    <a:pt x="50920" y="82701"/>
                  </a:lnTo>
                  <a:lnTo>
                    <a:pt x="59150" y="74357"/>
                  </a:lnTo>
                  <a:lnTo>
                    <a:pt x="68874" y="64510"/>
                  </a:lnTo>
                  <a:lnTo>
                    <a:pt x="80251" y="52949"/>
                  </a:lnTo>
                  <a:lnTo>
                    <a:pt x="86703" y="59473"/>
                  </a:lnTo>
                  <a:lnTo>
                    <a:pt x="98253" y="25587"/>
                  </a:lnTo>
                  <a:lnTo>
                    <a:pt x="64626" y="37223"/>
                  </a:lnTo>
                  <a:lnTo>
                    <a:pt x="70133" y="42786"/>
                  </a:lnTo>
                  <a:lnTo>
                    <a:pt x="18206" y="95464"/>
                  </a:lnTo>
                  <a:lnTo>
                    <a:pt x="16679" y="90849"/>
                  </a:lnTo>
                  <a:lnTo>
                    <a:pt x="15562" y="86264"/>
                  </a:lnTo>
                  <a:lnTo>
                    <a:pt x="14870" y="81678"/>
                  </a:lnTo>
                  <a:lnTo>
                    <a:pt x="14571" y="77153"/>
                  </a:lnTo>
                  <a:lnTo>
                    <a:pt x="14649" y="72688"/>
                  </a:lnTo>
                  <a:lnTo>
                    <a:pt x="15106" y="68268"/>
                  </a:lnTo>
                  <a:lnTo>
                    <a:pt x="15908" y="63938"/>
                  </a:lnTo>
                  <a:lnTo>
                    <a:pt x="17041" y="59714"/>
                  </a:lnTo>
                  <a:lnTo>
                    <a:pt x="18505" y="55595"/>
                  </a:lnTo>
                  <a:lnTo>
                    <a:pt x="20283" y="51581"/>
                  </a:lnTo>
                  <a:lnTo>
                    <a:pt x="22360" y="47717"/>
                  </a:lnTo>
                  <a:lnTo>
                    <a:pt x="24720" y="43973"/>
                  </a:lnTo>
                  <a:lnTo>
                    <a:pt x="27348" y="40410"/>
                  </a:lnTo>
                  <a:lnTo>
                    <a:pt x="30228" y="37013"/>
                  </a:lnTo>
                  <a:lnTo>
                    <a:pt x="33343" y="33781"/>
                  </a:lnTo>
                  <a:lnTo>
                    <a:pt x="36679" y="30774"/>
                  </a:lnTo>
                  <a:lnTo>
                    <a:pt x="40236" y="27962"/>
                  </a:lnTo>
                  <a:lnTo>
                    <a:pt x="43996" y="25377"/>
                  </a:lnTo>
                  <a:lnTo>
                    <a:pt x="47930" y="23016"/>
                  </a:lnTo>
                  <a:lnTo>
                    <a:pt x="52053" y="20927"/>
                  </a:lnTo>
                  <a:lnTo>
                    <a:pt x="56286" y="19062"/>
                  </a:lnTo>
                  <a:lnTo>
                    <a:pt x="60692" y="17514"/>
                  </a:lnTo>
                  <a:lnTo>
                    <a:pt x="65224" y="16236"/>
                  </a:lnTo>
                  <a:lnTo>
                    <a:pt x="69850" y="15229"/>
                  </a:lnTo>
                  <a:lnTo>
                    <a:pt x="74586" y="14567"/>
                  </a:lnTo>
                  <a:lnTo>
                    <a:pt x="79402" y="14221"/>
                  </a:lnTo>
                  <a:lnTo>
                    <a:pt x="84280" y="14206"/>
                  </a:lnTo>
                  <a:lnTo>
                    <a:pt x="89205" y="14552"/>
                  </a:lnTo>
                  <a:lnTo>
                    <a:pt x="94193" y="15244"/>
                  </a:lnTo>
                  <a:lnTo>
                    <a:pt x="99181" y="16341"/>
                  </a:lnTo>
                  <a:lnTo>
                    <a:pt x="104201" y="17800"/>
                  </a:lnTo>
                  <a:lnTo>
                    <a:pt x="109205" y="19679"/>
                  </a:lnTo>
                  <a:lnTo>
                    <a:pt x="120000" y="9005"/>
                  </a:lnTo>
                  <a:lnTo>
                    <a:pt x="118835" y="8449"/>
                  </a:lnTo>
                  <a:lnTo>
                    <a:pt x="117671" y="7892"/>
                  </a:lnTo>
                  <a:lnTo>
                    <a:pt x="116506" y="7366"/>
                  </a:lnTo>
                  <a:lnTo>
                    <a:pt x="115342" y="6855"/>
                  </a:lnTo>
                  <a:lnTo>
                    <a:pt x="114162" y="6359"/>
                  </a:lnTo>
                  <a:lnTo>
                    <a:pt x="112981" y="5893"/>
                  </a:lnTo>
                  <a:lnTo>
                    <a:pt x="111817" y="5427"/>
                  </a:lnTo>
                  <a:lnTo>
                    <a:pt x="110621" y="4991"/>
                  </a:lnTo>
                  <a:lnTo>
                    <a:pt x="109441" y="4585"/>
                  </a:lnTo>
                  <a:lnTo>
                    <a:pt x="108261" y="4179"/>
                  </a:lnTo>
                  <a:lnTo>
                    <a:pt x="107065" y="3803"/>
                  </a:lnTo>
                  <a:lnTo>
                    <a:pt x="105885" y="3457"/>
                  </a:lnTo>
                  <a:lnTo>
                    <a:pt x="104704" y="3096"/>
                  </a:lnTo>
                  <a:lnTo>
                    <a:pt x="103509" y="2796"/>
                  </a:lnTo>
                  <a:lnTo>
                    <a:pt x="102328" y="2480"/>
                  </a:lnTo>
                  <a:lnTo>
                    <a:pt x="101148" y="2194"/>
                  </a:lnTo>
                  <a:lnTo>
                    <a:pt x="99937" y="1924"/>
                  </a:lnTo>
                  <a:lnTo>
                    <a:pt x="98756" y="1683"/>
                  </a:lnTo>
                  <a:lnTo>
                    <a:pt x="97560" y="1443"/>
                  </a:lnTo>
                  <a:lnTo>
                    <a:pt x="96365" y="1232"/>
                  </a:lnTo>
                  <a:lnTo>
                    <a:pt x="95184" y="1037"/>
                  </a:lnTo>
                  <a:lnTo>
                    <a:pt x="93988" y="841"/>
                  </a:lnTo>
                  <a:lnTo>
                    <a:pt x="92793" y="676"/>
                  </a:lnTo>
                  <a:lnTo>
                    <a:pt x="91597" y="526"/>
                  </a:lnTo>
                  <a:lnTo>
                    <a:pt x="90416" y="420"/>
                  </a:lnTo>
                  <a:lnTo>
                    <a:pt x="89221" y="300"/>
                  </a:lnTo>
                  <a:lnTo>
                    <a:pt x="88040" y="195"/>
                  </a:lnTo>
                  <a:lnTo>
                    <a:pt x="86860" y="135"/>
                  </a:lnTo>
                  <a:lnTo>
                    <a:pt x="85664" y="60"/>
                  </a:lnTo>
                  <a:lnTo>
                    <a:pt x="84484" y="30"/>
                  </a:lnTo>
                  <a:lnTo>
                    <a:pt x="83304" y="0"/>
                  </a:lnTo>
                  <a:lnTo>
                    <a:pt x="82108" y="0"/>
                  </a:lnTo>
                  <a:lnTo>
                    <a:pt x="78095" y="105"/>
                  </a:lnTo>
                  <a:lnTo>
                    <a:pt x="74114" y="375"/>
                  </a:lnTo>
                  <a:lnTo>
                    <a:pt x="70165" y="841"/>
                  </a:lnTo>
                  <a:lnTo>
                    <a:pt x="66231" y="1518"/>
                  </a:lnTo>
                  <a:lnTo>
                    <a:pt x="62376" y="2345"/>
                  </a:lnTo>
                  <a:lnTo>
                    <a:pt x="58568" y="3337"/>
                  </a:lnTo>
                  <a:lnTo>
                    <a:pt x="54822" y="4510"/>
                  </a:lnTo>
                  <a:lnTo>
                    <a:pt x="51140" y="5863"/>
                  </a:lnTo>
                  <a:lnTo>
                    <a:pt x="47537" y="7366"/>
                  </a:lnTo>
                  <a:lnTo>
                    <a:pt x="44012" y="9035"/>
                  </a:lnTo>
                  <a:lnTo>
                    <a:pt x="40582" y="10854"/>
                  </a:lnTo>
                  <a:lnTo>
                    <a:pt x="37246" y="12823"/>
                  </a:lnTo>
                  <a:lnTo>
                    <a:pt x="34004" y="14928"/>
                  </a:lnTo>
                  <a:lnTo>
                    <a:pt x="30857" y="17213"/>
                  </a:lnTo>
                  <a:lnTo>
                    <a:pt x="27836" y="19619"/>
                  </a:lnTo>
                  <a:lnTo>
                    <a:pt x="24925" y="22159"/>
                  </a:lnTo>
                  <a:lnTo>
                    <a:pt x="22155" y="24820"/>
                  </a:lnTo>
                  <a:lnTo>
                    <a:pt x="19512" y="27617"/>
                  </a:lnTo>
                  <a:lnTo>
                    <a:pt x="17010" y="30548"/>
                  </a:lnTo>
                  <a:lnTo>
                    <a:pt x="14634" y="33585"/>
                  </a:lnTo>
                  <a:lnTo>
                    <a:pt x="12431" y="36757"/>
                  </a:lnTo>
                  <a:lnTo>
                    <a:pt x="10385" y="40020"/>
                  </a:lnTo>
                  <a:lnTo>
                    <a:pt x="8497" y="43417"/>
                  </a:lnTo>
                  <a:lnTo>
                    <a:pt x="6782" y="46920"/>
                  </a:lnTo>
                  <a:lnTo>
                    <a:pt x="5255" y="50498"/>
                  </a:lnTo>
                  <a:lnTo>
                    <a:pt x="3886" y="54181"/>
                  </a:lnTo>
                  <a:lnTo>
                    <a:pt x="2738" y="57985"/>
                  </a:lnTo>
                  <a:lnTo>
                    <a:pt x="1762" y="61849"/>
                  </a:lnTo>
                  <a:lnTo>
                    <a:pt x="1007" y="65818"/>
                  </a:lnTo>
                  <a:lnTo>
                    <a:pt x="440" y="69862"/>
                  </a:lnTo>
                  <a:lnTo>
                    <a:pt x="110" y="73981"/>
                  </a:lnTo>
                  <a:lnTo>
                    <a:pt x="0" y="78175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117125" y="1525547"/>
            <a:ext cx="1880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职业经验不足？</a:t>
            </a:r>
            <a:endParaRPr lang="zh-CN" altLang="en-US" sz="1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3528" y="135719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技术能力水平待提高？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466960" y="1833324"/>
            <a:ext cx="1880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知识储备不够？</a:t>
            </a:r>
            <a:endParaRPr lang="zh-CN" altLang="en-US" sz="12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9986" y="178715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7"/>
          <p:cNvSpPr txBox="1">
            <a:spLocks noChangeArrowheads="1"/>
          </p:cNvSpPr>
          <p:nvPr/>
        </p:nvSpPr>
        <p:spPr bwMode="auto">
          <a:xfrm>
            <a:off x="323850" y="209004"/>
            <a:ext cx="121058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痛点</a:t>
            </a:r>
            <a:endParaRPr lang="zh-CN" altLang="zh-CN" sz="20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59"/>
          <p:cNvGrpSpPr/>
          <p:nvPr/>
        </p:nvGrpSpPr>
        <p:grpSpPr bwMode="auto">
          <a:xfrm>
            <a:off x="0" y="193204"/>
            <a:ext cx="323850" cy="431800"/>
            <a:chOff x="0" y="0"/>
            <a:chExt cx="204" cy="318"/>
          </a:xfrm>
        </p:grpSpPr>
        <p:sp>
          <p:nvSpPr>
            <p:cNvPr id="9" name="Rectangle 60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0" name="Rectangle 61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11" name="Rectangle 61"/>
          <p:cNvSpPr>
            <a:spLocks noChangeArrowheads="1"/>
          </p:cNvSpPr>
          <p:nvPr/>
        </p:nvSpPr>
        <p:spPr bwMode="auto">
          <a:xfrm flipV="1">
            <a:off x="-2" y="616703"/>
            <a:ext cx="9144000" cy="36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3358028" y="2463285"/>
            <a:ext cx="2355126" cy="2205572"/>
            <a:chOff x="7133415" y="1668270"/>
            <a:chExt cx="4322441" cy="4047961"/>
          </a:xfrm>
          <a:effectLst/>
        </p:grpSpPr>
        <p:grpSp>
          <p:nvGrpSpPr>
            <p:cNvPr id="58" name="组合 57"/>
            <p:cNvGrpSpPr/>
            <p:nvPr/>
          </p:nvGrpSpPr>
          <p:grpSpPr>
            <a:xfrm>
              <a:off x="7133415" y="2987835"/>
              <a:ext cx="4322441" cy="2728396"/>
              <a:chOff x="1685115" y="3521460"/>
              <a:chExt cx="4322441" cy="2728396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71" name="任意多边形: 形状 58"/>
              <p:cNvSpPr/>
              <p:nvPr/>
            </p:nvSpPr>
            <p:spPr bwMode="auto">
              <a:xfrm>
                <a:off x="3925886" y="4199156"/>
                <a:ext cx="2081670" cy="2050700"/>
              </a:xfrm>
              <a:custGeom>
                <a:avLst/>
                <a:gdLst>
                  <a:gd name="T0" fmla="*/ 3577 w 3638"/>
                  <a:gd name="T1" fmla="*/ 3090 h 3585"/>
                  <a:gd name="T2" fmla="*/ 3555 w 3638"/>
                  <a:gd name="T3" fmla="*/ 3072 h 3585"/>
                  <a:gd name="T4" fmla="*/ 3556 w 3638"/>
                  <a:gd name="T5" fmla="*/ 3071 h 3585"/>
                  <a:gd name="T6" fmla="*/ 468 w 3638"/>
                  <a:gd name="T7" fmla="*/ 0 h 3585"/>
                  <a:gd name="T8" fmla="*/ 0 w 3638"/>
                  <a:gd name="T9" fmla="*/ 470 h 3585"/>
                  <a:gd name="T10" fmla="*/ 3062 w 3638"/>
                  <a:gd name="T11" fmla="*/ 3516 h 3585"/>
                  <a:gd name="T12" fmla="*/ 3067 w 3638"/>
                  <a:gd name="T13" fmla="*/ 3522 h 3585"/>
                  <a:gd name="T14" fmla="*/ 3084 w 3638"/>
                  <a:gd name="T15" fmla="*/ 3537 h 3585"/>
                  <a:gd name="T16" fmla="*/ 3088 w 3638"/>
                  <a:gd name="T17" fmla="*/ 3541 h 3585"/>
                  <a:gd name="T18" fmla="*/ 3088 w 3638"/>
                  <a:gd name="T19" fmla="*/ 3540 h 3585"/>
                  <a:gd name="T20" fmla="*/ 3432 w 3638"/>
                  <a:gd name="T21" fmla="*/ 3436 h 3585"/>
                  <a:gd name="T22" fmla="*/ 3577 w 3638"/>
                  <a:gd name="T23" fmla="*/ 309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38" h="3585">
                    <a:moveTo>
                      <a:pt x="3577" y="3090"/>
                    </a:moveTo>
                    <a:cubicBezTo>
                      <a:pt x="3570" y="3083"/>
                      <a:pt x="3563" y="3077"/>
                      <a:pt x="3555" y="3072"/>
                    </a:cubicBezTo>
                    <a:cubicBezTo>
                      <a:pt x="3556" y="3071"/>
                      <a:pt x="3556" y="3071"/>
                      <a:pt x="3556" y="3071"/>
                    </a:cubicBezTo>
                    <a:cubicBezTo>
                      <a:pt x="468" y="0"/>
                      <a:pt x="468" y="0"/>
                      <a:pt x="468" y="0"/>
                    </a:cubicBezTo>
                    <a:cubicBezTo>
                      <a:pt x="0" y="470"/>
                      <a:pt x="0" y="470"/>
                      <a:pt x="0" y="470"/>
                    </a:cubicBezTo>
                    <a:cubicBezTo>
                      <a:pt x="3062" y="3516"/>
                      <a:pt x="3062" y="3516"/>
                      <a:pt x="3062" y="3516"/>
                    </a:cubicBezTo>
                    <a:cubicBezTo>
                      <a:pt x="3064" y="3518"/>
                      <a:pt x="3065" y="3520"/>
                      <a:pt x="3067" y="3522"/>
                    </a:cubicBezTo>
                    <a:cubicBezTo>
                      <a:pt x="3072" y="3528"/>
                      <a:pt x="3078" y="3533"/>
                      <a:pt x="3084" y="3537"/>
                    </a:cubicBezTo>
                    <a:cubicBezTo>
                      <a:pt x="3088" y="3541"/>
                      <a:pt x="3088" y="3541"/>
                      <a:pt x="3088" y="3541"/>
                    </a:cubicBezTo>
                    <a:cubicBezTo>
                      <a:pt x="3088" y="3540"/>
                      <a:pt x="3088" y="3540"/>
                      <a:pt x="3088" y="3540"/>
                    </a:cubicBezTo>
                    <a:cubicBezTo>
                      <a:pt x="3160" y="3585"/>
                      <a:pt x="3305" y="3544"/>
                      <a:pt x="3432" y="3436"/>
                    </a:cubicBezTo>
                    <a:cubicBezTo>
                      <a:pt x="3573" y="3317"/>
                      <a:pt x="3638" y="3162"/>
                      <a:pt x="3577" y="309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93700" dir="18900000" sy="23000" kx="-1200000" algn="b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4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2" name="任意多边形: 形状 59"/>
              <p:cNvSpPr/>
              <p:nvPr/>
            </p:nvSpPr>
            <p:spPr bwMode="auto">
              <a:xfrm>
                <a:off x="1685115" y="4199156"/>
                <a:ext cx="2081063" cy="2050700"/>
              </a:xfrm>
              <a:custGeom>
                <a:avLst/>
                <a:gdLst>
                  <a:gd name="T0" fmla="*/ 3637 w 3637"/>
                  <a:gd name="T1" fmla="*/ 470 h 3585"/>
                  <a:gd name="T2" fmla="*/ 3169 w 3637"/>
                  <a:gd name="T3" fmla="*/ 0 h 3585"/>
                  <a:gd name="T4" fmla="*/ 82 w 3637"/>
                  <a:gd name="T5" fmla="*/ 3071 h 3585"/>
                  <a:gd name="T6" fmla="*/ 83 w 3637"/>
                  <a:gd name="T7" fmla="*/ 3072 h 3585"/>
                  <a:gd name="T8" fmla="*/ 61 w 3637"/>
                  <a:gd name="T9" fmla="*/ 3090 h 3585"/>
                  <a:gd name="T10" fmla="*/ 205 w 3637"/>
                  <a:gd name="T11" fmla="*/ 3436 h 3585"/>
                  <a:gd name="T12" fmla="*/ 549 w 3637"/>
                  <a:gd name="T13" fmla="*/ 3540 h 3585"/>
                  <a:gd name="T14" fmla="*/ 550 w 3637"/>
                  <a:gd name="T15" fmla="*/ 3541 h 3585"/>
                  <a:gd name="T16" fmla="*/ 553 w 3637"/>
                  <a:gd name="T17" fmla="*/ 3537 h 3585"/>
                  <a:gd name="T18" fmla="*/ 570 w 3637"/>
                  <a:gd name="T19" fmla="*/ 3522 h 3585"/>
                  <a:gd name="T20" fmla="*/ 575 w 3637"/>
                  <a:gd name="T21" fmla="*/ 3516 h 3585"/>
                  <a:gd name="T22" fmla="*/ 3637 w 3637"/>
                  <a:gd name="T23" fmla="*/ 47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37" h="3585">
                    <a:moveTo>
                      <a:pt x="3637" y="470"/>
                    </a:moveTo>
                    <a:cubicBezTo>
                      <a:pt x="3169" y="0"/>
                      <a:pt x="3169" y="0"/>
                      <a:pt x="3169" y="0"/>
                    </a:cubicBezTo>
                    <a:cubicBezTo>
                      <a:pt x="82" y="3071"/>
                      <a:pt x="82" y="3071"/>
                      <a:pt x="82" y="3071"/>
                    </a:cubicBezTo>
                    <a:cubicBezTo>
                      <a:pt x="83" y="3072"/>
                      <a:pt x="83" y="3072"/>
                      <a:pt x="83" y="3072"/>
                    </a:cubicBezTo>
                    <a:cubicBezTo>
                      <a:pt x="74" y="3077"/>
                      <a:pt x="67" y="3083"/>
                      <a:pt x="61" y="3090"/>
                    </a:cubicBezTo>
                    <a:cubicBezTo>
                      <a:pt x="0" y="3162"/>
                      <a:pt x="65" y="3317"/>
                      <a:pt x="205" y="3436"/>
                    </a:cubicBezTo>
                    <a:cubicBezTo>
                      <a:pt x="332" y="3544"/>
                      <a:pt x="477" y="3585"/>
                      <a:pt x="549" y="3540"/>
                    </a:cubicBezTo>
                    <a:cubicBezTo>
                      <a:pt x="550" y="3541"/>
                      <a:pt x="550" y="3541"/>
                      <a:pt x="550" y="3541"/>
                    </a:cubicBezTo>
                    <a:cubicBezTo>
                      <a:pt x="553" y="3537"/>
                      <a:pt x="553" y="3537"/>
                      <a:pt x="553" y="3537"/>
                    </a:cubicBezTo>
                    <a:cubicBezTo>
                      <a:pt x="560" y="3533"/>
                      <a:pt x="565" y="3528"/>
                      <a:pt x="570" y="3522"/>
                    </a:cubicBezTo>
                    <a:cubicBezTo>
                      <a:pt x="572" y="3520"/>
                      <a:pt x="574" y="3518"/>
                      <a:pt x="575" y="3516"/>
                    </a:cubicBezTo>
                    <a:lnTo>
                      <a:pt x="3637" y="47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93700" dir="18900000" sy="23000" kx="-1200000" algn="b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4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3" name="任意多边形: 形状 60"/>
              <p:cNvSpPr/>
              <p:nvPr/>
            </p:nvSpPr>
            <p:spPr bwMode="auto">
              <a:xfrm>
                <a:off x="3668410" y="3521460"/>
                <a:ext cx="411112" cy="2598444"/>
              </a:xfrm>
              <a:custGeom>
                <a:avLst/>
                <a:gdLst>
                  <a:gd name="T0" fmla="*/ 667 w 719"/>
                  <a:gd name="T1" fmla="*/ 4334 h 4542"/>
                  <a:gd name="T2" fmla="*/ 666 w 719"/>
                  <a:gd name="T3" fmla="*/ 4326 h 4542"/>
                  <a:gd name="T4" fmla="*/ 719 w 719"/>
                  <a:gd name="T5" fmla="*/ 8 h 4542"/>
                  <a:gd name="T6" fmla="*/ 56 w 719"/>
                  <a:gd name="T7" fmla="*/ 0 h 4542"/>
                  <a:gd name="T8" fmla="*/ 2 w 719"/>
                  <a:gd name="T9" fmla="*/ 4354 h 4542"/>
                  <a:gd name="T10" fmla="*/ 4 w 719"/>
                  <a:gd name="T11" fmla="*/ 4354 h 4542"/>
                  <a:gd name="T12" fmla="*/ 1 w 719"/>
                  <a:gd name="T13" fmla="*/ 4383 h 4542"/>
                  <a:gd name="T14" fmla="*/ 347 w 719"/>
                  <a:gd name="T15" fmla="*/ 4529 h 4542"/>
                  <a:gd name="T16" fmla="*/ 665 w 719"/>
                  <a:gd name="T17" fmla="*/ 4362 h 4542"/>
                  <a:gd name="T18" fmla="*/ 666 w 719"/>
                  <a:gd name="T19" fmla="*/ 4362 h 4542"/>
                  <a:gd name="T20" fmla="*/ 666 w 719"/>
                  <a:gd name="T21" fmla="*/ 4357 h 4542"/>
                  <a:gd name="T22" fmla="*/ 667 w 719"/>
                  <a:gd name="T23" fmla="*/ 4334 h 4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19" h="4542">
                    <a:moveTo>
                      <a:pt x="667" y="4334"/>
                    </a:moveTo>
                    <a:cubicBezTo>
                      <a:pt x="667" y="4332"/>
                      <a:pt x="667" y="4329"/>
                      <a:pt x="666" y="4326"/>
                    </a:cubicBezTo>
                    <a:cubicBezTo>
                      <a:pt x="719" y="8"/>
                      <a:pt x="719" y="8"/>
                      <a:pt x="719" y="8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" y="4354"/>
                      <a:pt x="2" y="4354"/>
                      <a:pt x="2" y="4354"/>
                    </a:cubicBezTo>
                    <a:cubicBezTo>
                      <a:pt x="4" y="4354"/>
                      <a:pt x="4" y="4354"/>
                      <a:pt x="4" y="4354"/>
                    </a:cubicBezTo>
                    <a:cubicBezTo>
                      <a:pt x="1" y="4364"/>
                      <a:pt x="0" y="4373"/>
                      <a:pt x="1" y="4383"/>
                    </a:cubicBezTo>
                    <a:cubicBezTo>
                      <a:pt x="8" y="4477"/>
                      <a:pt x="163" y="4542"/>
                      <a:pt x="347" y="4529"/>
                    </a:cubicBezTo>
                    <a:cubicBezTo>
                      <a:pt x="512" y="4517"/>
                      <a:pt x="645" y="4445"/>
                      <a:pt x="665" y="4362"/>
                    </a:cubicBezTo>
                    <a:cubicBezTo>
                      <a:pt x="666" y="4362"/>
                      <a:pt x="666" y="4362"/>
                      <a:pt x="666" y="4362"/>
                    </a:cubicBezTo>
                    <a:cubicBezTo>
                      <a:pt x="666" y="4357"/>
                      <a:pt x="666" y="4357"/>
                      <a:pt x="666" y="4357"/>
                    </a:cubicBezTo>
                    <a:cubicBezTo>
                      <a:pt x="667" y="4350"/>
                      <a:pt x="668" y="4342"/>
                      <a:pt x="667" y="4334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93700" dir="18900000" sy="23000" kx="-1200000" algn="b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4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7876695" y="2814767"/>
              <a:ext cx="2864422" cy="2524359"/>
              <a:chOff x="2428395" y="3348392"/>
              <a:chExt cx="2864422" cy="2524359"/>
            </a:xfrm>
            <a:solidFill>
              <a:schemeClr val="tx1">
                <a:alpha val="50000"/>
              </a:schemeClr>
            </a:solidFill>
          </p:grpSpPr>
          <p:sp>
            <p:nvSpPr>
              <p:cNvPr id="68" name="任意多边形: 形状 55"/>
              <p:cNvSpPr/>
              <p:nvPr/>
            </p:nvSpPr>
            <p:spPr bwMode="auto">
              <a:xfrm>
                <a:off x="2428395" y="4143896"/>
                <a:ext cx="1392436" cy="1374218"/>
              </a:xfrm>
              <a:custGeom>
                <a:avLst/>
                <a:gdLst>
                  <a:gd name="T0" fmla="*/ 0 w 2434"/>
                  <a:gd name="T1" fmla="*/ 1956 h 2402"/>
                  <a:gd name="T2" fmla="*/ 492 w 2434"/>
                  <a:gd name="T3" fmla="*/ 2402 h 2402"/>
                  <a:gd name="T4" fmla="*/ 2434 w 2434"/>
                  <a:gd name="T5" fmla="*/ 470 h 2402"/>
                  <a:gd name="T6" fmla="*/ 1966 w 2434"/>
                  <a:gd name="T7" fmla="*/ 0 h 2402"/>
                  <a:gd name="T8" fmla="*/ 0 w 2434"/>
                  <a:gd name="T9" fmla="*/ 1956 h 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34" h="2402">
                    <a:moveTo>
                      <a:pt x="0" y="1956"/>
                    </a:moveTo>
                    <a:cubicBezTo>
                      <a:pt x="90" y="2246"/>
                      <a:pt x="246" y="2330"/>
                      <a:pt x="492" y="2402"/>
                    </a:cubicBezTo>
                    <a:cubicBezTo>
                      <a:pt x="2434" y="470"/>
                      <a:pt x="2434" y="470"/>
                      <a:pt x="2434" y="470"/>
                    </a:cubicBezTo>
                    <a:cubicBezTo>
                      <a:pt x="1966" y="0"/>
                      <a:pt x="1966" y="0"/>
                      <a:pt x="1966" y="0"/>
                    </a:cubicBezTo>
                    <a:lnTo>
                      <a:pt x="0" y="19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4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9" name="任意多边形: 形状 56"/>
              <p:cNvSpPr/>
              <p:nvPr/>
            </p:nvSpPr>
            <p:spPr bwMode="auto">
              <a:xfrm>
                <a:off x="3877913" y="4151183"/>
                <a:ext cx="1414904" cy="1392435"/>
              </a:xfrm>
              <a:custGeom>
                <a:avLst/>
                <a:gdLst>
                  <a:gd name="T0" fmla="*/ 468 w 2473"/>
                  <a:gd name="T1" fmla="*/ 0 h 2434"/>
                  <a:gd name="T2" fmla="*/ 0 w 2473"/>
                  <a:gd name="T3" fmla="*/ 470 h 2434"/>
                  <a:gd name="T4" fmla="*/ 1974 w 2473"/>
                  <a:gd name="T5" fmla="*/ 2434 h 2434"/>
                  <a:gd name="T6" fmla="*/ 2473 w 2473"/>
                  <a:gd name="T7" fmla="*/ 1994 h 2434"/>
                  <a:gd name="T8" fmla="*/ 468 w 2473"/>
                  <a:gd name="T9" fmla="*/ 0 h 2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3" h="2434">
                    <a:moveTo>
                      <a:pt x="468" y="0"/>
                    </a:moveTo>
                    <a:cubicBezTo>
                      <a:pt x="0" y="470"/>
                      <a:pt x="0" y="470"/>
                      <a:pt x="0" y="470"/>
                    </a:cubicBezTo>
                    <a:cubicBezTo>
                      <a:pt x="1974" y="2434"/>
                      <a:pt x="1974" y="2434"/>
                      <a:pt x="1974" y="2434"/>
                    </a:cubicBezTo>
                    <a:cubicBezTo>
                      <a:pt x="2200" y="2366"/>
                      <a:pt x="2332" y="2258"/>
                      <a:pt x="2473" y="1994"/>
                    </a:cubicBezTo>
                    <a:lnTo>
                      <a:pt x="46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4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0" name="任意多边形: 形状 57"/>
              <p:cNvSpPr/>
              <p:nvPr/>
            </p:nvSpPr>
            <p:spPr bwMode="auto">
              <a:xfrm>
                <a:off x="3670232" y="3348392"/>
                <a:ext cx="409290" cy="2524359"/>
              </a:xfrm>
              <a:custGeom>
                <a:avLst/>
                <a:gdLst>
                  <a:gd name="T0" fmla="*/ 0 w 715"/>
                  <a:gd name="T1" fmla="*/ 4252 h 4412"/>
                  <a:gd name="T2" fmla="*/ 663 w 715"/>
                  <a:gd name="T3" fmla="*/ 4275 h 4412"/>
                  <a:gd name="T4" fmla="*/ 715 w 715"/>
                  <a:gd name="T5" fmla="*/ 9 h 4412"/>
                  <a:gd name="T6" fmla="*/ 52 w 715"/>
                  <a:gd name="T7" fmla="*/ 0 h 4412"/>
                  <a:gd name="T8" fmla="*/ 0 w 715"/>
                  <a:gd name="T9" fmla="*/ 4252 h 4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5" h="4412">
                    <a:moveTo>
                      <a:pt x="0" y="4252"/>
                    </a:moveTo>
                    <a:cubicBezTo>
                      <a:pt x="196" y="4412"/>
                      <a:pt x="476" y="4402"/>
                      <a:pt x="663" y="4275"/>
                    </a:cubicBezTo>
                    <a:cubicBezTo>
                      <a:pt x="715" y="9"/>
                      <a:pt x="715" y="9"/>
                      <a:pt x="715" y="9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0" y="4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4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7565173" y="1668270"/>
              <a:ext cx="3500825" cy="3500217"/>
              <a:chOff x="2116873" y="2201895"/>
              <a:chExt cx="3500825" cy="3500217"/>
            </a:xfrm>
          </p:grpSpPr>
          <p:sp>
            <p:nvSpPr>
              <p:cNvPr id="61" name="椭圆 60"/>
              <p:cNvSpPr/>
              <p:nvPr/>
            </p:nvSpPr>
            <p:spPr bwMode="auto">
              <a:xfrm>
                <a:off x="2116873" y="2201895"/>
                <a:ext cx="3500825" cy="350021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4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 bwMode="auto">
              <a:xfrm>
                <a:off x="2377993" y="2463014"/>
                <a:ext cx="2979193" cy="29785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4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 bwMode="auto">
              <a:xfrm>
                <a:off x="2693765" y="2778180"/>
                <a:ext cx="2347648" cy="234764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4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 bwMode="auto">
              <a:xfrm>
                <a:off x="2996179" y="3079985"/>
                <a:ext cx="1742822" cy="17440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4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 bwMode="auto">
              <a:xfrm>
                <a:off x="3284018" y="3368432"/>
                <a:ext cx="1166537" cy="116714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4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 bwMode="auto">
              <a:xfrm>
                <a:off x="3530563" y="3615584"/>
                <a:ext cx="672839" cy="6728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4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 bwMode="auto">
              <a:xfrm>
                <a:off x="3709096" y="3794117"/>
                <a:ext cx="315773" cy="31577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4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1159765" y="2161347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</a:t>
            </a:r>
            <a:r>
              <a:rPr lang="zh-CN" altLang="zh-CN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开方</a:t>
            </a: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改善</a:t>
            </a:r>
            <a:r>
              <a:rPr lang="zh-CN" altLang="zh-CN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率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95536" y="3126725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集成海量验方数据库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479622" y="4204302"/>
            <a:ext cx="2367280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zh-CN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跟踪</a:t>
            </a:r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OTC+</a:t>
            </a: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中医</a:t>
            </a:r>
            <a:r>
              <a:rPr lang="zh-CN" altLang="zh-CN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70299" y="2048041"/>
            <a:ext cx="203264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OTC </a:t>
            </a: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增量</a:t>
            </a:r>
          </a:p>
        </p:txBody>
      </p:sp>
      <p:sp>
        <p:nvSpPr>
          <p:cNvPr id="4" name="矩形 3"/>
          <p:cNvSpPr/>
          <p:nvPr/>
        </p:nvSpPr>
        <p:spPr>
          <a:xfrm>
            <a:off x="6776389" y="2732988"/>
            <a:ext cx="208823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解决传承，重复学习</a:t>
            </a:r>
            <a:r>
              <a:rPr lang="zh-CN" altLang="zh-CN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endParaRPr lang="en-US" altLang="zh-CN" sz="1400" dirty="0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调研</a:t>
            </a:r>
            <a:r>
              <a:rPr lang="zh-CN" altLang="zh-CN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zh-CN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。积累</a:t>
            </a:r>
            <a:r>
              <a:rPr lang="zh-CN" altLang="zh-CN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有效数据库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58322" y="4101140"/>
            <a:ext cx="2090275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协助避免重复</a:t>
            </a:r>
            <a:r>
              <a:rPr lang="zh-CN" altLang="zh-CN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的流程</a:t>
            </a:r>
            <a:r>
              <a:rPr lang="zh-CN" altLang="zh-CN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劳动，转向</a:t>
            </a:r>
            <a:r>
              <a:rPr lang="zh-CN" altLang="zh-CN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课题攻关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3307428" y="2147343"/>
            <a:ext cx="1216176" cy="1242537"/>
            <a:chOff x="6076950" y="2555876"/>
            <a:chExt cx="3076576" cy="3143249"/>
          </a:xfrm>
          <a:effectLst/>
        </p:grpSpPr>
        <p:sp>
          <p:nvSpPr>
            <p:cNvPr id="110" name="任意多边形: 形状 37"/>
            <p:cNvSpPr/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1" name="任意多边形: 形状 38"/>
            <p:cNvSpPr/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2" name="任意多边形: 形状 39"/>
            <p:cNvSpPr/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3" name="任意多边形: 形状 40"/>
            <p:cNvSpPr/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4" name="任意多边形: 形状 41"/>
            <p:cNvSpPr/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5" name="任意多边形: 形状 42"/>
            <p:cNvSpPr/>
            <p:nvPr/>
          </p:nvSpPr>
          <p:spPr bwMode="auto">
            <a:xfrm>
              <a:off x="6291263" y="3316288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6" name="任意多边形: 形状 43"/>
            <p:cNvSpPr/>
            <p:nvPr/>
          </p:nvSpPr>
          <p:spPr bwMode="auto">
            <a:xfrm>
              <a:off x="6702425" y="2555876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7" name="任意多边形: 形状 44"/>
            <p:cNvSpPr/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887957" y="2620102"/>
            <a:ext cx="1440244" cy="1471461"/>
            <a:chOff x="5920323" y="2302554"/>
            <a:chExt cx="2180669" cy="2227927"/>
          </a:xfrm>
          <a:effectLst/>
        </p:grpSpPr>
        <p:sp>
          <p:nvSpPr>
            <p:cNvPr id="119" name="任意多边形: 形状 29"/>
            <p:cNvSpPr/>
            <p:nvPr/>
          </p:nvSpPr>
          <p:spPr bwMode="auto">
            <a:xfrm>
              <a:off x="7879324" y="4300937"/>
              <a:ext cx="221668" cy="229544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0" name="任意多边形: 形状 30"/>
            <p:cNvSpPr/>
            <p:nvPr/>
          </p:nvSpPr>
          <p:spPr bwMode="auto">
            <a:xfrm>
              <a:off x="7375227" y="3756332"/>
              <a:ext cx="554732" cy="640248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1" name="任意多边形: 形状 31"/>
            <p:cNvSpPr/>
            <p:nvPr/>
          </p:nvSpPr>
          <p:spPr bwMode="auto">
            <a:xfrm>
              <a:off x="7363975" y="3746206"/>
              <a:ext cx="155280" cy="247548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2" name="任意多边形: 形状 32"/>
            <p:cNvSpPr/>
            <p:nvPr/>
          </p:nvSpPr>
          <p:spPr bwMode="auto">
            <a:xfrm>
              <a:off x="5920323" y="2783021"/>
              <a:ext cx="534478" cy="459088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3" name="任意多边形: 形状 33"/>
            <p:cNvSpPr/>
            <p:nvPr/>
          </p:nvSpPr>
          <p:spPr bwMode="auto">
            <a:xfrm>
              <a:off x="6315274" y="2361065"/>
              <a:ext cx="198038" cy="517599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4" name="任意多边形: 形状 34"/>
            <p:cNvSpPr/>
            <p:nvPr/>
          </p:nvSpPr>
          <p:spPr bwMode="auto">
            <a:xfrm>
              <a:off x="6072227" y="2841532"/>
              <a:ext cx="569359" cy="690883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rgbClr val="F79646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5" name="任意多边形: 形状 35"/>
            <p:cNvSpPr/>
            <p:nvPr/>
          </p:nvSpPr>
          <p:spPr bwMode="auto">
            <a:xfrm>
              <a:off x="6363658" y="2302554"/>
              <a:ext cx="541229" cy="755020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rgbClr val="F79646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6" name="任意多边形: 形状 36"/>
            <p:cNvSpPr/>
            <p:nvPr/>
          </p:nvSpPr>
          <p:spPr bwMode="auto">
            <a:xfrm>
              <a:off x="6451425" y="2878664"/>
              <a:ext cx="1019446" cy="1046451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3547233" y="1705372"/>
            <a:ext cx="1559211" cy="1593009"/>
            <a:chOff x="6076950" y="2555876"/>
            <a:chExt cx="3076576" cy="3143249"/>
          </a:xfrm>
          <a:effectLst/>
        </p:grpSpPr>
        <p:sp>
          <p:nvSpPr>
            <p:cNvPr id="128" name="任意多边形: 形状 21"/>
            <p:cNvSpPr/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9" name="任意多边形: 形状 22"/>
            <p:cNvSpPr/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0" name="任意多边形: 形状 23"/>
            <p:cNvSpPr/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1" name="任意多边形: 形状 24"/>
            <p:cNvSpPr/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2" name="任意多边形: 形状 25"/>
            <p:cNvSpPr/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3" name="任意多边形: 形状 26"/>
            <p:cNvSpPr/>
            <p:nvPr/>
          </p:nvSpPr>
          <p:spPr bwMode="auto">
            <a:xfrm>
              <a:off x="6291263" y="3316288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4" name="任意多边形: 形状 27"/>
            <p:cNvSpPr/>
            <p:nvPr/>
          </p:nvSpPr>
          <p:spPr bwMode="auto">
            <a:xfrm>
              <a:off x="6702425" y="2555876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5" name="任意多边形: 形状 28"/>
            <p:cNvSpPr/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6" name="Shape 1825"/>
          <p:cNvSpPr/>
          <p:nvPr/>
        </p:nvSpPr>
        <p:spPr>
          <a:xfrm>
            <a:off x="2724667" y="2139695"/>
            <a:ext cx="307306" cy="30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600" extrusionOk="0">
                <a:moveTo>
                  <a:pt x="17528" y="11039"/>
                </a:moveTo>
                <a:lnTo>
                  <a:pt x="19788" y="8347"/>
                </a:lnTo>
                <a:lnTo>
                  <a:pt x="19788" y="17289"/>
                </a:lnTo>
                <a:cubicBezTo>
                  <a:pt x="19788" y="17878"/>
                  <a:pt x="19690" y="18436"/>
                  <a:pt x="19494" y="18955"/>
                </a:cubicBezTo>
                <a:cubicBezTo>
                  <a:pt x="19298" y="19471"/>
                  <a:pt x="19039" y="19928"/>
                  <a:pt x="18711" y="20324"/>
                </a:cubicBezTo>
                <a:cubicBezTo>
                  <a:pt x="18384" y="20714"/>
                  <a:pt x="18004" y="21028"/>
                  <a:pt x="17574" y="21257"/>
                </a:cubicBezTo>
                <a:cubicBezTo>
                  <a:pt x="17146" y="21486"/>
                  <a:pt x="16681" y="21600"/>
                  <a:pt x="16180" y="21600"/>
                </a:cubicBezTo>
                <a:lnTo>
                  <a:pt x="3593" y="21600"/>
                </a:lnTo>
                <a:cubicBezTo>
                  <a:pt x="3101" y="21600"/>
                  <a:pt x="2634" y="21486"/>
                  <a:pt x="2194" y="21257"/>
                </a:cubicBezTo>
                <a:cubicBezTo>
                  <a:pt x="1754" y="21028"/>
                  <a:pt x="1372" y="20711"/>
                  <a:pt x="1052" y="20324"/>
                </a:cubicBezTo>
                <a:cubicBezTo>
                  <a:pt x="734" y="19928"/>
                  <a:pt x="477" y="19471"/>
                  <a:pt x="286" y="18955"/>
                </a:cubicBezTo>
                <a:cubicBezTo>
                  <a:pt x="95" y="18433"/>
                  <a:pt x="0" y="17878"/>
                  <a:pt x="0" y="17289"/>
                </a:cubicBezTo>
                <a:lnTo>
                  <a:pt x="0" y="4341"/>
                </a:lnTo>
                <a:cubicBezTo>
                  <a:pt x="0" y="3751"/>
                  <a:pt x="95" y="3194"/>
                  <a:pt x="286" y="2663"/>
                </a:cubicBezTo>
                <a:cubicBezTo>
                  <a:pt x="477" y="2135"/>
                  <a:pt x="734" y="1677"/>
                  <a:pt x="1052" y="1293"/>
                </a:cubicBezTo>
                <a:cubicBezTo>
                  <a:pt x="1372" y="915"/>
                  <a:pt x="1754" y="607"/>
                  <a:pt x="2194" y="378"/>
                </a:cubicBezTo>
                <a:cubicBezTo>
                  <a:pt x="2634" y="149"/>
                  <a:pt x="3101" y="35"/>
                  <a:pt x="3593" y="35"/>
                </a:cubicBezTo>
                <a:lnTo>
                  <a:pt x="16180" y="35"/>
                </a:lnTo>
                <a:cubicBezTo>
                  <a:pt x="16212" y="35"/>
                  <a:pt x="16253" y="41"/>
                  <a:pt x="16305" y="47"/>
                </a:cubicBezTo>
                <a:cubicBezTo>
                  <a:pt x="16356" y="59"/>
                  <a:pt x="16395" y="64"/>
                  <a:pt x="16427" y="64"/>
                </a:cubicBezTo>
                <a:lnTo>
                  <a:pt x="14191" y="2745"/>
                </a:lnTo>
                <a:lnTo>
                  <a:pt x="3593" y="2745"/>
                </a:lnTo>
                <a:cubicBezTo>
                  <a:pt x="3226" y="2745"/>
                  <a:pt x="2913" y="2900"/>
                  <a:pt x="2651" y="3214"/>
                </a:cubicBezTo>
                <a:cubicBezTo>
                  <a:pt x="2390" y="3528"/>
                  <a:pt x="2260" y="3906"/>
                  <a:pt x="2260" y="4343"/>
                </a:cubicBezTo>
                <a:lnTo>
                  <a:pt x="2260" y="17289"/>
                </a:lnTo>
                <a:cubicBezTo>
                  <a:pt x="2260" y="17729"/>
                  <a:pt x="2390" y="18107"/>
                  <a:pt x="2651" y="18424"/>
                </a:cubicBezTo>
                <a:cubicBezTo>
                  <a:pt x="2913" y="18732"/>
                  <a:pt x="3226" y="18893"/>
                  <a:pt x="3593" y="18893"/>
                </a:cubicBezTo>
                <a:lnTo>
                  <a:pt x="16180" y="18893"/>
                </a:lnTo>
                <a:cubicBezTo>
                  <a:pt x="16547" y="18893"/>
                  <a:pt x="16865" y="18732"/>
                  <a:pt x="17129" y="18424"/>
                </a:cubicBezTo>
                <a:cubicBezTo>
                  <a:pt x="17395" y="18110"/>
                  <a:pt x="17528" y="17732"/>
                  <a:pt x="17528" y="17289"/>
                </a:cubicBezTo>
                <a:lnTo>
                  <a:pt x="17528" y="11039"/>
                </a:lnTo>
                <a:close/>
                <a:moveTo>
                  <a:pt x="18875" y="6393"/>
                </a:moveTo>
                <a:lnTo>
                  <a:pt x="11251" y="15535"/>
                </a:lnTo>
                <a:lnTo>
                  <a:pt x="7387" y="17054"/>
                </a:lnTo>
                <a:lnTo>
                  <a:pt x="8651" y="12432"/>
                </a:lnTo>
                <a:lnTo>
                  <a:pt x="16287" y="3279"/>
                </a:lnTo>
                <a:lnTo>
                  <a:pt x="18875" y="6393"/>
                </a:lnTo>
                <a:close/>
                <a:moveTo>
                  <a:pt x="16525" y="5607"/>
                </a:moveTo>
                <a:cubicBezTo>
                  <a:pt x="16664" y="5440"/>
                  <a:pt x="16664" y="5282"/>
                  <a:pt x="16525" y="5115"/>
                </a:cubicBezTo>
                <a:cubicBezTo>
                  <a:pt x="16383" y="4965"/>
                  <a:pt x="16246" y="4965"/>
                  <a:pt x="16114" y="5115"/>
                </a:cubicBezTo>
                <a:lnTo>
                  <a:pt x="10141" y="12273"/>
                </a:lnTo>
                <a:cubicBezTo>
                  <a:pt x="10001" y="12447"/>
                  <a:pt x="10001" y="12611"/>
                  <a:pt x="10141" y="12766"/>
                </a:cubicBezTo>
                <a:cubicBezTo>
                  <a:pt x="10190" y="12840"/>
                  <a:pt x="10256" y="12881"/>
                  <a:pt x="10341" y="12881"/>
                </a:cubicBezTo>
                <a:cubicBezTo>
                  <a:pt x="10420" y="12881"/>
                  <a:pt x="10481" y="12840"/>
                  <a:pt x="10527" y="12766"/>
                </a:cubicBezTo>
                <a:lnTo>
                  <a:pt x="16525" y="5607"/>
                </a:lnTo>
                <a:close/>
                <a:moveTo>
                  <a:pt x="21275" y="1677"/>
                </a:moveTo>
                <a:cubicBezTo>
                  <a:pt x="21485" y="1947"/>
                  <a:pt x="21593" y="2255"/>
                  <a:pt x="21598" y="2610"/>
                </a:cubicBezTo>
                <a:cubicBezTo>
                  <a:pt x="21600" y="2959"/>
                  <a:pt x="21492" y="3270"/>
                  <a:pt x="21275" y="3543"/>
                </a:cubicBezTo>
                <a:lnTo>
                  <a:pt x="20162" y="4830"/>
                </a:lnTo>
                <a:lnTo>
                  <a:pt x="17574" y="1724"/>
                </a:lnTo>
                <a:lnTo>
                  <a:pt x="18653" y="408"/>
                </a:lnTo>
                <a:cubicBezTo>
                  <a:pt x="18880" y="138"/>
                  <a:pt x="19144" y="0"/>
                  <a:pt x="19448" y="0"/>
                </a:cubicBezTo>
                <a:cubicBezTo>
                  <a:pt x="19753" y="0"/>
                  <a:pt x="20005" y="138"/>
                  <a:pt x="20208" y="408"/>
                </a:cubicBezTo>
                <a:lnTo>
                  <a:pt x="20749" y="1038"/>
                </a:lnTo>
                <a:lnTo>
                  <a:pt x="21275" y="167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/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7" name="Shape 1756"/>
          <p:cNvSpPr/>
          <p:nvPr/>
        </p:nvSpPr>
        <p:spPr>
          <a:xfrm>
            <a:off x="2293879" y="3111574"/>
            <a:ext cx="307306" cy="30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3" y="0"/>
                </a:moveTo>
                <a:cubicBezTo>
                  <a:pt x="20631" y="0"/>
                  <a:pt x="20946" y="159"/>
                  <a:pt x="21208" y="476"/>
                </a:cubicBezTo>
                <a:cubicBezTo>
                  <a:pt x="21470" y="796"/>
                  <a:pt x="21600" y="1175"/>
                  <a:pt x="21600" y="1616"/>
                </a:cubicBezTo>
                <a:lnTo>
                  <a:pt x="21600" y="19984"/>
                </a:lnTo>
                <a:cubicBezTo>
                  <a:pt x="21600" y="20419"/>
                  <a:pt x="21470" y="20804"/>
                  <a:pt x="21208" y="21121"/>
                </a:cubicBezTo>
                <a:cubicBezTo>
                  <a:pt x="20946" y="21441"/>
                  <a:pt x="20631" y="21600"/>
                  <a:pt x="20263" y="21600"/>
                </a:cubicBezTo>
                <a:lnTo>
                  <a:pt x="1371" y="21600"/>
                </a:lnTo>
                <a:cubicBezTo>
                  <a:pt x="1004" y="21600"/>
                  <a:pt x="683" y="21441"/>
                  <a:pt x="411" y="21121"/>
                </a:cubicBezTo>
                <a:cubicBezTo>
                  <a:pt x="137" y="20804"/>
                  <a:pt x="0" y="20422"/>
                  <a:pt x="0" y="19984"/>
                </a:cubicBezTo>
                <a:lnTo>
                  <a:pt x="0" y="1616"/>
                </a:lnTo>
                <a:cubicBezTo>
                  <a:pt x="0" y="1175"/>
                  <a:pt x="137" y="796"/>
                  <a:pt x="411" y="476"/>
                </a:cubicBezTo>
                <a:cubicBezTo>
                  <a:pt x="683" y="159"/>
                  <a:pt x="1004" y="0"/>
                  <a:pt x="1371" y="0"/>
                </a:cubicBezTo>
                <a:lnTo>
                  <a:pt x="20263" y="0"/>
                </a:lnTo>
                <a:close/>
                <a:moveTo>
                  <a:pt x="19806" y="2162"/>
                </a:moveTo>
                <a:lnTo>
                  <a:pt x="1804" y="2162"/>
                </a:lnTo>
                <a:lnTo>
                  <a:pt x="1804" y="19432"/>
                </a:lnTo>
                <a:lnTo>
                  <a:pt x="19806" y="19432"/>
                </a:lnTo>
                <a:lnTo>
                  <a:pt x="19806" y="2162"/>
                </a:lnTo>
                <a:close/>
                <a:moveTo>
                  <a:pt x="5978" y="17887"/>
                </a:moveTo>
                <a:lnTo>
                  <a:pt x="3599" y="17887"/>
                </a:lnTo>
                <a:lnTo>
                  <a:pt x="3599" y="12784"/>
                </a:lnTo>
                <a:lnTo>
                  <a:pt x="5978" y="12784"/>
                </a:lnTo>
                <a:lnTo>
                  <a:pt x="5978" y="17887"/>
                </a:lnTo>
                <a:close/>
                <a:moveTo>
                  <a:pt x="9962" y="17887"/>
                </a:moveTo>
                <a:lnTo>
                  <a:pt x="7606" y="17887"/>
                </a:lnTo>
                <a:lnTo>
                  <a:pt x="7606" y="6974"/>
                </a:lnTo>
                <a:lnTo>
                  <a:pt x="9962" y="6974"/>
                </a:lnTo>
                <a:lnTo>
                  <a:pt x="9962" y="17887"/>
                </a:lnTo>
                <a:close/>
                <a:moveTo>
                  <a:pt x="14018" y="17887"/>
                </a:moveTo>
                <a:lnTo>
                  <a:pt x="11638" y="17887"/>
                </a:lnTo>
                <a:lnTo>
                  <a:pt x="11638" y="9562"/>
                </a:lnTo>
                <a:lnTo>
                  <a:pt x="14018" y="9562"/>
                </a:lnTo>
                <a:lnTo>
                  <a:pt x="14018" y="17887"/>
                </a:lnTo>
                <a:close/>
                <a:moveTo>
                  <a:pt x="18001" y="17887"/>
                </a:moveTo>
                <a:lnTo>
                  <a:pt x="15622" y="17887"/>
                </a:lnTo>
                <a:lnTo>
                  <a:pt x="15622" y="4920"/>
                </a:lnTo>
                <a:lnTo>
                  <a:pt x="18001" y="4920"/>
                </a:lnTo>
                <a:lnTo>
                  <a:pt x="18001" y="1788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/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1" name="Shape 1777"/>
          <p:cNvSpPr/>
          <p:nvPr/>
        </p:nvSpPr>
        <p:spPr>
          <a:xfrm>
            <a:off x="6123637" y="4228043"/>
            <a:ext cx="307305" cy="306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77" y="7976"/>
                </a:moveTo>
                <a:cubicBezTo>
                  <a:pt x="3988" y="7976"/>
                  <a:pt x="3706" y="8031"/>
                  <a:pt x="3435" y="8149"/>
                </a:cubicBezTo>
                <a:cubicBezTo>
                  <a:pt x="3161" y="8266"/>
                  <a:pt x="2904" y="8428"/>
                  <a:pt x="2666" y="8628"/>
                </a:cubicBezTo>
                <a:cubicBezTo>
                  <a:pt x="2429" y="8830"/>
                  <a:pt x="2220" y="9071"/>
                  <a:pt x="2044" y="9344"/>
                </a:cubicBezTo>
                <a:cubicBezTo>
                  <a:pt x="1868" y="9621"/>
                  <a:pt x="1731" y="9926"/>
                  <a:pt x="1628" y="10252"/>
                </a:cubicBezTo>
                <a:lnTo>
                  <a:pt x="0" y="16271"/>
                </a:lnTo>
                <a:lnTo>
                  <a:pt x="0" y="1619"/>
                </a:lnTo>
                <a:cubicBezTo>
                  <a:pt x="0" y="1178"/>
                  <a:pt x="132" y="796"/>
                  <a:pt x="399" y="479"/>
                </a:cubicBezTo>
                <a:cubicBezTo>
                  <a:pt x="663" y="162"/>
                  <a:pt x="982" y="0"/>
                  <a:pt x="1349" y="0"/>
                </a:cubicBezTo>
                <a:lnTo>
                  <a:pt x="9460" y="0"/>
                </a:lnTo>
                <a:cubicBezTo>
                  <a:pt x="9824" y="0"/>
                  <a:pt x="10140" y="162"/>
                  <a:pt x="10407" y="479"/>
                </a:cubicBezTo>
                <a:cubicBezTo>
                  <a:pt x="10674" y="796"/>
                  <a:pt x="10806" y="1178"/>
                  <a:pt x="10806" y="1619"/>
                </a:cubicBezTo>
                <a:cubicBezTo>
                  <a:pt x="10806" y="2059"/>
                  <a:pt x="10938" y="2438"/>
                  <a:pt x="11198" y="2750"/>
                </a:cubicBezTo>
                <a:cubicBezTo>
                  <a:pt x="11460" y="3064"/>
                  <a:pt x="11773" y="3223"/>
                  <a:pt x="12143" y="3223"/>
                </a:cubicBezTo>
                <a:lnTo>
                  <a:pt x="17333" y="3223"/>
                </a:lnTo>
                <a:cubicBezTo>
                  <a:pt x="17700" y="3223"/>
                  <a:pt x="18016" y="3384"/>
                  <a:pt x="18278" y="3713"/>
                </a:cubicBezTo>
                <a:cubicBezTo>
                  <a:pt x="18540" y="4042"/>
                  <a:pt x="18670" y="4427"/>
                  <a:pt x="18670" y="4868"/>
                </a:cubicBezTo>
                <a:lnTo>
                  <a:pt x="18670" y="7976"/>
                </a:lnTo>
                <a:lnTo>
                  <a:pt x="4277" y="7976"/>
                </a:lnTo>
                <a:close/>
                <a:moveTo>
                  <a:pt x="21600" y="10141"/>
                </a:moveTo>
                <a:lnTo>
                  <a:pt x="18552" y="20801"/>
                </a:lnTo>
                <a:cubicBezTo>
                  <a:pt x="18506" y="21015"/>
                  <a:pt x="18386" y="21203"/>
                  <a:pt x="18195" y="21362"/>
                </a:cubicBezTo>
                <a:cubicBezTo>
                  <a:pt x="18004" y="21521"/>
                  <a:pt x="17818" y="21600"/>
                  <a:pt x="17639" y="21600"/>
                </a:cubicBezTo>
                <a:lnTo>
                  <a:pt x="504" y="21600"/>
                </a:lnTo>
                <a:lnTo>
                  <a:pt x="3388" y="10913"/>
                </a:lnTo>
                <a:cubicBezTo>
                  <a:pt x="3435" y="10699"/>
                  <a:pt x="3552" y="10517"/>
                  <a:pt x="3746" y="10364"/>
                </a:cubicBezTo>
                <a:cubicBezTo>
                  <a:pt x="3937" y="10214"/>
                  <a:pt x="4120" y="10141"/>
                  <a:pt x="4301" y="10141"/>
                </a:cubicBezTo>
                <a:lnTo>
                  <a:pt x="21600" y="1014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/>
            <a:endParaRPr/>
          </a:p>
        </p:txBody>
      </p:sp>
      <p:sp>
        <p:nvSpPr>
          <p:cNvPr id="142" name="Shape 1761"/>
          <p:cNvSpPr/>
          <p:nvPr/>
        </p:nvSpPr>
        <p:spPr>
          <a:xfrm>
            <a:off x="6430942" y="3141632"/>
            <a:ext cx="307310" cy="306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9" h="21561" extrusionOk="0">
                <a:moveTo>
                  <a:pt x="20359" y="4320"/>
                </a:moveTo>
                <a:cubicBezTo>
                  <a:pt x="20702" y="4452"/>
                  <a:pt x="20959" y="4654"/>
                  <a:pt x="21124" y="4924"/>
                </a:cubicBezTo>
                <a:cubicBezTo>
                  <a:pt x="21467" y="5419"/>
                  <a:pt x="21546" y="6026"/>
                  <a:pt x="21363" y="6735"/>
                </a:cubicBezTo>
                <a:lnTo>
                  <a:pt x="17812" y="19433"/>
                </a:lnTo>
                <a:cubicBezTo>
                  <a:pt x="17663" y="20051"/>
                  <a:pt x="17338" y="20561"/>
                  <a:pt x="16840" y="20960"/>
                </a:cubicBezTo>
                <a:cubicBezTo>
                  <a:pt x="16342" y="21362"/>
                  <a:pt x="15810" y="21561"/>
                  <a:pt x="15241" y="21561"/>
                </a:cubicBezTo>
                <a:lnTo>
                  <a:pt x="3373" y="21561"/>
                </a:lnTo>
                <a:cubicBezTo>
                  <a:pt x="3030" y="21561"/>
                  <a:pt x="2697" y="21497"/>
                  <a:pt x="2378" y="21359"/>
                </a:cubicBezTo>
                <a:cubicBezTo>
                  <a:pt x="2055" y="21224"/>
                  <a:pt x="1746" y="21042"/>
                  <a:pt x="1455" y="20811"/>
                </a:cubicBezTo>
                <a:cubicBezTo>
                  <a:pt x="1162" y="20582"/>
                  <a:pt x="905" y="20312"/>
                  <a:pt x="682" y="19999"/>
                </a:cubicBezTo>
                <a:cubicBezTo>
                  <a:pt x="462" y="19685"/>
                  <a:pt x="287" y="19345"/>
                  <a:pt x="161" y="18979"/>
                </a:cubicBezTo>
                <a:cubicBezTo>
                  <a:pt x="-46" y="18345"/>
                  <a:pt x="-54" y="17750"/>
                  <a:pt x="137" y="17199"/>
                </a:cubicBezTo>
                <a:cubicBezTo>
                  <a:pt x="156" y="17050"/>
                  <a:pt x="171" y="16900"/>
                  <a:pt x="187" y="16760"/>
                </a:cubicBezTo>
                <a:cubicBezTo>
                  <a:pt x="205" y="16613"/>
                  <a:pt x="221" y="16449"/>
                  <a:pt x="237" y="16273"/>
                </a:cubicBezTo>
                <a:cubicBezTo>
                  <a:pt x="237" y="16179"/>
                  <a:pt x="221" y="16083"/>
                  <a:pt x="187" y="15986"/>
                </a:cubicBezTo>
                <a:cubicBezTo>
                  <a:pt x="156" y="15889"/>
                  <a:pt x="145" y="15792"/>
                  <a:pt x="161" y="15696"/>
                </a:cubicBezTo>
                <a:cubicBezTo>
                  <a:pt x="179" y="15549"/>
                  <a:pt x="245" y="15403"/>
                  <a:pt x="357" y="15256"/>
                </a:cubicBezTo>
                <a:cubicBezTo>
                  <a:pt x="470" y="15109"/>
                  <a:pt x="578" y="14942"/>
                  <a:pt x="677" y="14758"/>
                </a:cubicBezTo>
                <a:cubicBezTo>
                  <a:pt x="871" y="14412"/>
                  <a:pt x="1060" y="13987"/>
                  <a:pt x="1248" y="13486"/>
                </a:cubicBezTo>
                <a:cubicBezTo>
                  <a:pt x="1437" y="12987"/>
                  <a:pt x="1573" y="12554"/>
                  <a:pt x="1655" y="12190"/>
                </a:cubicBezTo>
                <a:cubicBezTo>
                  <a:pt x="1689" y="12041"/>
                  <a:pt x="1686" y="11897"/>
                  <a:pt x="1641" y="11762"/>
                </a:cubicBezTo>
                <a:cubicBezTo>
                  <a:pt x="1602" y="11627"/>
                  <a:pt x="1597" y="11504"/>
                  <a:pt x="1631" y="11390"/>
                </a:cubicBezTo>
                <a:cubicBezTo>
                  <a:pt x="1665" y="11240"/>
                  <a:pt x="1733" y="11111"/>
                  <a:pt x="1838" y="11006"/>
                </a:cubicBezTo>
                <a:cubicBezTo>
                  <a:pt x="1943" y="10897"/>
                  <a:pt x="2027" y="10789"/>
                  <a:pt x="2095" y="10672"/>
                </a:cubicBezTo>
                <a:cubicBezTo>
                  <a:pt x="2179" y="10508"/>
                  <a:pt x="2268" y="10308"/>
                  <a:pt x="2365" y="10082"/>
                </a:cubicBezTo>
                <a:cubicBezTo>
                  <a:pt x="2459" y="9860"/>
                  <a:pt x="2551" y="9628"/>
                  <a:pt x="2635" y="9391"/>
                </a:cubicBezTo>
                <a:cubicBezTo>
                  <a:pt x="2718" y="9150"/>
                  <a:pt x="2784" y="8919"/>
                  <a:pt x="2836" y="8690"/>
                </a:cubicBezTo>
                <a:cubicBezTo>
                  <a:pt x="2886" y="8462"/>
                  <a:pt x="2918" y="8271"/>
                  <a:pt x="2936" y="8119"/>
                </a:cubicBezTo>
                <a:cubicBezTo>
                  <a:pt x="2952" y="7972"/>
                  <a:pt x="2944" y="7817"/>
                  <a:pt x="2910" y="7655"/>
                </a:cubicBezTo>
                <a:cubicBezTo>
                  <a:pt x="2876" y="7497"/>
                  <a:pt x="2876" y="7365"/>
                  <a:pt x="2910" y="7248"/>
                </a:cubicBezTo>
                <a:cubicBezTo>
                  <a:pt x="2959" y="7101"/>
                  <a:pt x="3046" y="6978"/>
                  <a:pt x="3166" y="6879"/>
                </a:cubicBezTo>
                <a:cubicBezTo>
                  <a:pt x="3287" y="6779"/>
                  <a:pt x="3389" y="6665"/>
                  <a:pt x="3476" y="6533"/>
                </a:cubicBezTo>
                <a:cubicBezTo>
                  <a:pt x="3557" y="6421"/>
                  <a:pt x="3649" y="6263"/>
                  <a:pt x="3746" y="6049"/>
                </a:cubicBezTo>
                <a:cubicBezTo>
                  <a:pt x="3840" y="5841"/>
                  <a:pt x="3937" y="5610"/>
                  <a:pt x="4034" y="5354"/>
                </a:cubicBezTo>
                <a:cubicBezTo>
                  <a:pt x="4128" y="5102"/>
                  <a:pt x="4209" y="4856"/>
                  <a:pt x="4278" y="4619"/>
                </a:cubicBezTo>
                <a:cubicBezTo>
                  <a:pt x="4343" y="4381"/>
                  <a:pt x="4385" y="4170"/>
                  <a:pt x="4403" y="3980"/>
                </a:cubicBezTo>
                <a:cubicBezTo>
                  <a:pt x="4419" y="3868"/>
                  <a:pt x="4403" y="3754"/>
                  <a:pt x="4354" y="3637"/>
                </a:cubicBezTo>
                <a:cubicBezTo>
                  <a:pt x="4304" y="3519"/>
                  <a:pt x="4293" y="3391"/>
                  <a:pt x="4327" y="3250"/>
                </a:cubicBezTo>
                <a:cubicBezTo>
                  <a:pt x="4361" y="3121"/>
                  <a:pt x="4437" y="2980"/>
                  <a:pt x="4561" y="2837"/>
                </a:cubicBezTo>
                <a:cubicBezTo>
                  <a:pt x="4681" y="2693"/>
                  <a:pt x="4791" y="2543"/>
                  <a:pt x="4893" y="2394"/>
                </a:cubicBezTo>
                <a:cubicBezTo>
                  <a:pt x="5024" y="2159"/>
                  <a:pt x="5145" y="1887"/>
                  <a:pt x="5250" y="1573"/>
                </a:cubicBezTo>
                <a:cubicBezTo>
                  <a:pt x="5355" y="1262"/>
                  <a:pt x="5480" y="975"/>
                  <a:pt x="5624" y="717"/>
                </a:cubicBezTo>
                <a:cubicBezTo>
                  <a:pt x="5771" y="462"/>
                  <a:pt x="5965" y="260"/>
                  <a:pt x="6204" y="116"/>
                </a:cubicBezTo>
                <a:cubicBezTo>
                  <a:pt x="6439" y="-30"/>
                  <a:pt x="6767" y="-39"/>
                  <a:pt x="7176" y="93"/>
                </a:cubicBezTo>
                <a:lnTo>
                  <a:pt x="7149" y="152"/>
                </a:lnTo>
                <a:cubicBezTo>
                  <a:pt x="7409" y="55"/>
                  <a:pt x="7634" y="11"/>
                  <a:pt x="7828" y="11"/>
                </a:cubicBezTo>
                <a:lnTo>
                  <a:pt x="17613" y="11"/>
                </a:lnTo>
                <a:cubicBezTo>
                  <a:pt x="18265" y="11"/>
                  <a:pt x="18763" y="278"/>
                  <a:pt x="19106" y="805"/>
                </a:cubicBezTo>
                <a:cubicBezTo>
                  <a:pt x="19447" y="1303"/>
                  <a:pt x="19523" y="1904"/>
                  <a:pt x="19329" y="2617"/>
                </a:cubicBezTo>
                <a:lnTo>
                  <a:pt x="15781" y="15329"/>
                </a:lnTo>
                <a:cubicBezTo>
                  <a:pt x="15629" y="15918"/>
                  <a:pt x="15307" y="16420"/>
                  <a:pt x="14809" y="16830"/>
                </a:cubicBezTo>
                <a:cubicBezTo>
                  <a:pt x="14311" y="17243"/>
                  <a:pt x="13782" y="17448"/>
                  <a:pt x="13221" y="17448"/>
                </a:cubicBezTo>
                <a:lnTo>
                  <a:pt x="2019" y="17448"/>
                </a:lnTo>
                <a:cubicBezTo>
                  <a:pt x="1935" y="17448"/>
                  <a:pt x="1851" y="17460"/>
                  <a:pt x="1762" y="17478"/>
                </a:cubicBezTo>
                <a:cubicBezTo>
                  <a:pt x="1675" y="17495"/>
                  <a:pt x="1597" y="17551"/>
                  <a:pt x="1529" y="17645"/>
                </a:cubicBezTo>
                <a:cubicBezTo>
                  <a:pt x="1429" y="17832"/>
                  <a:pt x="1429" y="18096"/>
                  <a:pt x="1529" y="18430"/>
                </a:cubicBezTo>
                <a:cubicBezTo>
                  <a:pt x="1665" y="18835"/>
                  <a:pt x="1914" y="19187"/>
                  <a:pt x="2283" y="19489"/>
                </a:cubicBezTo>
                <a:cubicBezTo>
                  <a:pt x="2650" y="19796"/>
                  <a:pt x="3014" y="19946"/>
                  <a:pt x="3373" y="19946"/>
                </a:cubicBezTo>
                <a:lnTo>
                  <a:pt x="15241" y="19946"/>
                </a:lnTo>
                <a:cubicBezTo>
                  <a:pt x="15485" y="19946"/>
                  <a:pt x="15723" y="19846"/>
                  <a:pt x="15962" y="19644"/>
                </a:cubicBezTo>
                <a:cubicBezTo>
                  <a:pt x="16200" y="19445"/>
                  <a:pt x="16358" y="19222"/>
                  <a:pt x="16434" y="18976"/>
                </a:cubicBezTo>
                <a:lnTo>
                  <a:pt x="20309" y="5129"/>
                </a:lnTo>
                <a:cubicBezTo>
                  <a:pt x="20343" y="4979"/>
                  <a:pt x="20364" y="4841"/>
                  <a:pt x="20372" y="4715"/>
                </a:cubicBezTo>
                <a:cubicBezTo>
                  <a:pt x="20377" y="4592"/>
                  <a:pt x="20372" y="4460"/>
                  <a:pt x="20359" y="4320"/>
                </a:cubicBezTo>
                <a:moveTo>
                  <a:pt x="6285" y="8083"/>
                </a:moveTo>
                <a:cubicBezTo>
                  <a:pt x="6201" y="8447"/>
                  <a:pt x="6311" y="8629"/>
                  <a:pt x="6610" y="8629"/>
                </a:cubicBezTo>
                <a:lnTo>
                  <a:pt x="14324" y="8629"/>
                </a:lnTo>
                <a:cubicBezTo>
                  <a:pt x="14460" y="8629"/>
                  <a:pt x="14586" y="8579"/>
                  <a:pt x="14707" y="8473"/>
                </a:cubicBezTo>
                <a:cubicBezTo>
                  <a:pt x="14830" y="8371"/>
                  <a:pt x="14906" y="8239"/>
                  <a:pt x="14940" y="8083"/>
                </a:cubicBezTo>
                <a:lnTo>
                  <a:pt x="15241" y="7028"/>
                </a:lnTo>
                <a:cubicBezTo>
                  <a:pt x="15275" y="6882"/>
                  <a:pt x="15262" y="6753"/>
                  <a:pt x="15205" y="6641"/>
                </a:cubicBezTo>
                <a:cubicBezTo>
                  <a:pt x="15144" y="6536"/>
                  <a:pt x="15050" y="6483"/>
                  <a:pt x="14914" y="6483"/>
                </a:cubicBezTo>
                <a:lnTo>
                  <a:pt x="7202" y="6483"/>
                </a:lnTo>
                <a:cubicBezTo>
                  <a:pt x="7066" y="6483"/>
                  <a:pt x="6935" y="6533"/>
                  <a:pt x="6806" y="6638"/>
                </a:cubicBezTo>
                <a:cubicBezTo>
                  <a:pt x="6675" y="6741"/>
                  <a:pt x="6594" y="6870"/>
                  <a:pt x="6560" y="7028"/>
                </a:cubicBezTo>
                <a:lnTo>
                  <a:pt x="6285" y="8083"/>
                </a:lnTo>
                <a:close/>
                <a:moveTo>
                  <a:pt x="7149" y="4868"/>
                </a:moveTo>
                <a:cubicBezTo>
                  <a:pt x="7115" y="5017"/>
                  <a:pt x="7131" y="5140"/>
                  <a:pt x="7194" y="5240"/>
                </a:cubicBezTo>
                <a:cubicBezTo>
                  <a:pt x="7257" y="5337"/>
                  <a:pt x="7354" y="5387"/>
                  <a:pt x="7488" y="5387"/>
                </a:cubicBezTo>
                <a:lnTo>
                  <a:pt x="15192" y="5387"/>
                </a:lnTo>
                <a:cubicBezTo>
                  <a:pt x="15325" y="5387"/>
                  <a:pt x="15451" y="5337"/>
                  <a:pt x="15574" y="5240"/>
                </a:cubicBezTo>
                <a:cubicBezTo>
                  <a:pt x="15695" y="5140"/>
                  <a:pt x="15784" y="5017"/>
                  <a:pt x="15844" y="4868"/>
                </a:cubicBezTo>
                <a:lnTo>
                  <a:pt x="16119" y="3772"/>
                </a:lnTo>
                <a:cubicBezTo>
                  <a:pt x="16153" y="3622"/>
                  <a:pt x="16140" y="3493"/>
                  <a:pt x="16082" y="3388"/>
                </a:cubicBezTo>
                <a:cubicBezTo>
                  <a:pt x="16022" y="3279"/>
                  <a:pt x="15923" y="3224"/>
                  <a:pt x="15781" y="3224"/>
                </a:cubicBezTo>
                <a:lnTo>
                  <a:pt x="8077" y="3224"/>
                </a:lnTo>
                <a:cubicBezTo>
                  <a:pt x="7943" y="3224"/>
                  <a:pt x="7818" y="3279"/>
                  <a:pt x="7695" y="3388"/>
                </a:cubicBezTo>
                <a:cubicBezTo>
                  <a:pt x="7574" y="3493"/>
                  <a:pt x="7488" y="3622"/>
                  <a:pt x="7438" y="3772"/>
                </a:cubicBezTo>
                <a:lnTo>
                  <a:pt x="7149" y="486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/>
            <a:endParaRPr/>
          </a:p>
        </p:txBody>
      </p:sp>
      <p:sp>
        <p:nvSpPr>
          <p:cNvPr id="6" name="矩形 5"/>
          <p:cNvSpPr/>
          <p:nvPr/>
        </p:nvSpPr>
        <p:spPr>
          <a:xfrm>
            <a:off x="3747836" y="1057300"/>
            <a:ext cx="187642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解决六</a:t>
            </a:r>
            <a:r>
              <a:rPr lang="zh-CN" altLang="zh-CN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痛点</a:t>
            </a:r>
            <a:endParaRPr lang="zh-CN" altLang="en-US" sz="28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4" name="直接连接符 143"/>
          <p:cNvCxnSpPr/>
          <p:nvPr/>
        </p:nvCxnSpPr>
        <p:spPr>
          <a:xfrm>
            <a:off x="4760165" y="1163232"/>
            <a:ext cx="1032764" cy="3600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 flipV="1">
            <a:off x="4760165" y="1163232"/>
            <a:ext cx="1179124" cy="3600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1863"/>
          <p:cNvSpPr/>
          <p:nvPr/>
        </p:nvSpPr>
        <p:spPr>
          <a:xfrm>
            <a:off x="2605889" y="4191602"/>
            <a:ext cx="307306" cy="306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09" extrusionOk="0">
                <a:moveTo>
                  <a:pt x="21191" y="7448"/>
                </a:moveTo>
                <a:cubicBezTo>
                  <a:pt x="21463" y="7755"/>
                  <a:pt x="21600" y="8139"/>
                  <a:pt x="21600" y="8598"/>
                </a:cubicBezTo>
                <a:cubicBezTo>
                  <a:pt x="21600" y="9036"/>
                  <a:pt x="21463" y="9419"/>
                  <a:pt x="21191" y="9747"/>
                </a:cubicBezTo>
                <a:lnTo>
                  <a:pt x="15436" y="16663"/>
                </a:lnTo>
                <a:cubicBezTo>
                  <a:pt x="15037" y="17137"/>
                  <a:pt x="14691" y="17304"/>
                  <a:pt x="14402" y="17160"/>
                </a:cubicBezTo>
                <a:cubicBezTo>
                  <a:pt x="14114" y="17017"/>
                  <a:pt x="13969" y="16611"/>
                  <a:pt x="13969" y="15950"/>
                </a:cubicBezTo>
                <a:lnTo>
                  <a:pt x="13969" y="11329"/>
                </a:lnTo>
                <a:cubicBezTo>
                  <a:pt x="11922" y="11346"/>
                  <a:pt x="10123" y="11610"/>
                  <a:pt x="8566" y="12119"/>
                </a:cubicBezTo>
                <a:cubicBezTo>
                  <a:pt x="7011" y="12633"/>
                  <a:pt x="5699" y="13318"/>
                  <a:pt x="4629" y="14186"/>
                </a:cubicBezTo>
                <a:cubicBezTo>
                  <a:pt x="3560" y="15055"/>
                  <a:pt x="2720" y="16075"/>
                  <a:pt x="2110" y="17254"/>
                </a:cubicBezTo>
                <a:cubicBezTo>
                  <a:pt x="1501" y="18424"/>
                  <a:pt x="1119" y="19693"/>
                  <a:pt x="962" y="21047"/>
                </a:cubicBezTo>
                <a:cubicBezTo>
                  <a:pt x="930" y="21354"/>
                  <a:pt x="786" y="21509"/>
                  <a:pt x="526" y="21509"/>
                </a:cubicBezTo>
                <a:lnTo>
                  <a:pt x="502" y="21509"/>
                </a:lnTo>
                <a:cubicBezTo>
                  <a:pt x="247" y="21509"/>
                  <a:pt x="100" y="21354"/>
                  <a:pt x="69" y="21047"/>
                </a:cubicBezTo>
                <a:cubicBezTo>
                  <a:pt x="22" y="20567"/>
                  <a:pt x="0" y="20094"/>
                  <a:pt x="0" y="19620"/>
                </a:cubicBezTo>
                <a:cubicBezTo>
                  <a:pt x="0" y="17666"/>
                  <a:pt x="277" y="15833"/>
                  <a:pt x="840" y="14107"/>
                </a:cubicBezTo>
                <a:cubicBezTo>
                  <a:pt x="1398" y="12388"/>
                  <a:pt x="2247" y="10879"/>
                  <a:pt x="3393" y="9595"/>
                </a:cubicBezTo>
                <a:cubicBezTo>
                  <a:pt x="4539" y="8305"/>
                  <a:pt x="5988" y="7281"/>
                  <a:pt x="7741" y="6527"/>
                </a:cubicBezTo>
                <a:cubicBezTo>
                  <a:pt x="9494" y="5773"/>
                  <a:pt x="11570" y="5384"/>
                  <a:pt x="13969" y="5369"/>
                </a:cubicBezTo>
                <a:lnTo>
                  <a:pt x="13969" y="1263"/>
                </a:lnTo>
                <a:cubicBezTo>
                  <a:pt x="13969" y="593"/>
                  <a:pt x="14111" y="190"/>
                  <a:pt x="14393" y="46"/>
                </a:cubicBezTo>
                <a:cubicBezTo>
                  <a:pt x="14672" y="-91"/>
                  <a:pt x="15022" y="82"/>
                  <a:pt x="15436" y="549"/>
                </a:cubicBezTo>
                <a:lnTo>
                  <a:pt x="21191" y="744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/>
            <a:endParaRPr/>
          </a:p>
        </p:txBody>
      </p:sp>
      <p:sp>
        <p:nvSpPr>
          <p:cNvPr id="75" name="Shape 1795"/>
          <p:cNvSpPr/>
          <p:nvPr/>
        </p:nvSpPr>
        <p:spPr>
          <a:xfrm>
            <a:off x="6056309" y="2087525"/>
            <a:ext cx="307306" cy="30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143" y="21048"/>
                </a:moveTo>
                <a:cubicBezTo>
                  <a:pt x="3143" y="21201"/>
                  <a:pt x="3101" y="21330"/>
                  <a:pt x="3026" y="21436"/>
                </a:cubicBezTo>
                <a:cubicBezTo>
                  <a:pt x="2947" y="21544"/>
                  <a:pt x="2842" y="21600"/>
                  <a:pt x="2707" y="21600"/>
                </a:cubicBezTo>
                <a:lnTo>
                  <a:pt x="458" y="21600"/>
                </a:lnTo>
                <a:cubicBezTo>
                  <a:pt x="154" y="21600"/>
                  <a:pt x="0" y="21415"/>
                  <a:pt x="0" y="21048"/>
                </a:cubicBezTo>
                <a:lnTo>
                  <a:pt x="0" y="17394"/>
                </a:lnTo>
                <a:cubicBezTo>
                  <a:pt x="0" y="17244"/>
                  <a:pt x="47" y="17115"/>
                  <a:pt x="135" y="17006"/>
                </a:cubicBezTo>
                <a:cubicBezTo>
                  <a:pt x="225" y="16901"/>
                  <a:pt x="333" y="16845"/>
                  <a:pt x="458" y="16845"/>
                </a:cubicBezTo>
                <a:lnTo>
                  <a:pt x="2707" y="16845"/>
                </a:lnTo>
                <a:cubicBezTo>
                  <a:pt x="2835" y="16845"/>
                  <a:pt x="2937" y="16901"/>
                  <a:pt x="3018" y="17006"/>
                </a:cubicBezTo>
                <a:cubicBezTo>
                  <a:pt x="3101" y="17115"/>
                  <a:pt x="3143" y="17244"/>
                  <a:pt x="3143" y="17394"/>
                </a:cubicBezTo>
                <a:lnTo>
                  <a:pt x="3143" y="21048"/>
                </a:lnTo>
                <a:close/>
                <a:moveTo>
                  <a:pt x="7757" y="21048"/>
                </a:moveTo>
                <a:cubicBezTo>
                  <a:pt x="7757" y="21201"/>
                  <a:pt x="7716" y="21330"/>
                  <a:pt x="7635" y="21436"/>
                </a:cubicBezTo>
                <a:cubicBezTo>
                  <a:pt x="7552" y="21544"/>
                  <a:pt x="7449" y="21600"/>
                  <a:pt x="7324" y="21600"/>
                </a:cubicBezTo>
                <a:lnTo>
                  <a:pt x="5062" y="21600"/>
                </a:lnTo>
                <a:cubicBezTo>
                  <a:pt x="4935" y="21600"/>
                  <a:pt x="4830" y="21544"/>
                  <a:pt x="4739" y="21436"/>
                </a:cubicBezTo>
                <a:cubicBezTo>
                  <a:pt x="4648" y="21330"/>
                  <a:pt x="4604" y="21201"/>
                  <a:pt x="4604" y="21048"/>
                </a:cubicBezTo>
                <a:lnTo>
                  <a:pt x="4604" y="14947"/>
                </a:lnTo>
                <a:cubicBezTo>
                  <a:pt x="4604" y="14797"/>
                  <a:pt x="4648" y="14668"/>
                  <a:pt x="4739" y="14560"/>
                </a:cubicBezTo>
                <a:cubicBezTo>
                  <a:pt x="4830" y="14454"/>
                  <a:pt x="4935" y="14398"/>
                  <a:pt x="5062" y="14398"/>
                </a:cubicBezTo>
                <a:lnTo>
                  <a:pt x="7324" y="14398"/>
                </a:lnTo>
                <a:cubicBezTo>
                  <a:pt x="7449" y="14398"/>
                  <a:pt x="7552" y="14454"/>
                  <a:pt x="7635" y="14560"/>
                </a:cubicBezTo>
                <a:cubicBezTo>
                  <a:pt x="7716" y="14668"/>
                  <a:pt x="7757" y="14797"/>
                  <a:pt x="7757" y="14947"/>
                </a:cubicBezTo>
                <a:lnTo>
                  <a:pt x="7757" y="21048"/>
                </a:lnTo>
                <a:close/>
                <a:moveTo>
                  <a:pt x="12389" y="21048"/>
                </a:moveTo>
                <a:cubicBezTo>
                  <a:pt x="12389" y="21201"/>
                  <a:pt x="12342" y="21330"/>
                  <a:pt x="12252" y="21436"/>
                </a:cubicBezTo>
                <a:cubicBezTo>
                  <a:pt x="12166" y="21544"/>
                  <a:pt x="12056" y="21600"/>
                  <a:pt x="11928" y="21600"/>
                </a:cubicBezTo>
                <a:lnTo>
                  <a:pt x="9667" y="21600"/>
                </a:lnTo>
                <a:cubicBezTo>
                  <a:pt x="9542" y="21600"/>
                  <a:pt x="9434" y="21544"/>
                  <a:pt x="9343" y="21436"/>
                </a:cubicBezTo>
                <a:cubicBezTo>
                  <a:pt x="9255" y="21330"/>
                  <a:pt x="9209" y="21201"/>
                  <a:pt x="9209" y="21048"/>
                </a:cubicBezTo>
                <a:lnTo>
                  <a:pt x="9209" y="11546"/>
                </a:lnTo>
                <a:cubicBezTo>
                  <a:pt x="9209" y="11393"/>
                  <a:pt x="9255" y="11264"/>
                  <a:pt x="9343" y="11158"/>
                </a:cubicBezTo>
                <a:cubicBezTo>
                  <a:pt x="9434" y="11050"/>
                  <a:pt x="9542" y="10997"/>
                  <a:pt x="9667" y="10997"/>
                </a:cubicBezTo>
                <a:lnTo>
                  <a:pt x="11928" y="10997"/>
                </a:lnTo>
                <a:cubicBezTo>
                  <a:pt x="12056" y="10997"/>
                  <a:pt x="12166" y="11050"/>
                  <a:pt x="12252" y="11158"/>
                </a:cubicBezTo>
                <a:cubicBezTo>
                  <a:pt x="12342" y="11264"/>
                  <a:pt x="12389" y="11393"/>
                  <a:pt x="12389" y="11546"/>
                </a:cubicBezTo>
                <a:lnTo>
                  <a:pt x="12389" y="21048"/>
                </a:lnTo>
                <a:close/>
                <a:moveTo>
                  <a:pt x="16993" y="21048"/>
                </a:moveTo>
                <a:cubicBezTo>
                  <a:pt x="16993" y="21201"/>
                  <a:pt x="16947" y="21330"/>
                  <a:pt x="16856" y="21436"/>
                </a:cubicBezTo>
                <a:cubicBezTo>
                  <a:pt x="16768" y="21544"/>
                  <a:pt x="16660" y="21600"/>
                  <a:pt x="16535" y="21600"/>
                </a:cubicBezTo>
                <a:lnTo>
                  <a:pt x="14286" y="21600"/>
                </a:lnTo>
                <a:cubicBezTo>
                  <a:pt x="14158" y="21600"/>
                  <a:pt x="14056" y="21544"/>
                  <a:pt x="13975" y="21436"/>
                </a:cubicBezTo>
                <a:cubicBezTo>
                  <a:pt x="13894" y="21330"/>
                  <a:pt x="13850" y="21201"/>
                  <a:pt x="13850" y="21048"/>
                </a:cubicBezTo>
                <a:lnTo>
                  <a:pt x="13850" y="7058"/>
                </a:lnTo>
                <a:cubicBezTo>
                  <a:pt x="13850" y="6908"/>
                  <a:pt x="13892" y="6782"/>
                  <a:pt x="13968" y="6670"/>
                </a:cubicBezTo>
                <a:cubicBezTo>
                  <a:pt x="14046" y="6565"/>
                  <a:pt x="14151" y="6512"/>
                  <a:pt x="14286" y="6512"/>
                </a:cubicBezTo>
                <a:lnTo>
                  <a:pt x="16535" y="6512"/>
                </a:lnTo>
                <a:cubicBezTo>
                  <a:pt x="16660" y="6512"/>
                  <a:pt x="16768" y="6562"/>
                  <a:pt x="16856" y="6664"/>
                </a:cubicBezTo>
                <a:cubicBezTo>
                  <a:pt x="16947" y="6767"/>
                  <a:pt x="16993" y="6899"/>
                  <a:pt x="16993" y="7058"/>
                </a:cubicBezTo>
                <a:lnTo>
                  <a:pt x="16993" y="21048"/>
                </a:lnTo>
                <a:close/>
                <a:moveTo>
                  <a:pt x="21600" y="21048"/>
                </a:moveTo>
                <a:cubicBezTo>
                  <a:pt x="21600" y="21415"/>
                  <a:pt x="21448" y="21600"/>
                  <a:pt x="21140" y="21600"/>
                </a:cubicBezTo>
                <a:lnTo>
                  <a:pt x="18915" y="21600"/>
                </a:lnTo>
                <a:cubicBezTo>
                  <a:pt x="18611" y="21600"/>
                  <a:pt x="18457" y="21415"/>
                  <a:pt x="18457" y="21048"/>
                </a:cubicBezTo>
                <a:lnTo>
                  <a:pt x="18457" y="549"/>
                </a:lnTo>
                <a:cubicBezTo>
                  <a:pt x="18457" y="182"/>
                  <a:pt x="18609" y="0"/>
                  <a:pt x="18915" y="0"/>
                </a:cubicBezTo>
                <a:lnTo>
                  <a:pt x="21140" y="0"/>
                </a:lnTo>
                <a:cubicBezTo>
                  <a:pt x="21446" y="0"/>
                  <a:pt x="21600" y="182"/>
                  <a:pt x="21600" y="549"/>
                </a:cubicBezTo>
                <a:lnTo>
                  <a:pt x="21600" y="2104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57"/>
          <p:cNvSpPr txBox="1">
            <a:spLocks noChangeArrowheads="1"/>
          </p:cNvSpPr>
          <p:nvPr/>
        </p:nvSpPr>
        <p:spPr bwMode="auto">
          <a:xfrm>
            <a:off x="323850" y="209004"/>
            <a:ext cx="1980029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项目突破（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一）</a:t>
            </a:r>
            <a:endParaRPr lang="zh-CN" altLang="zh-CN" sz="20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59"/>
          <p:cNvGrpSpPr/>
          <p:nvPr/>
        </p:nvGrpSpPr>
        <p:grpSpPr bwMode="auto">
          <a:xfrm>
            <a:off x="0" y="193204"/>
            <a:ext cx="323850" cy="431800"/>
            <a:chOff x="0" y="0"/>
            <a:chExt cx="204" cy="318"/>
          </a:xfrm>
        </p:grpSpPr>
        <p:sp>
          <p:nvSpPr>
            <p:cNvPr id="17" name="Rectangle 60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8" name="Rectangle 61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19" name="Rectangle 61"/>
          <p:cNvSpPr>
            <a:spLocks noChangeArrowheads="1"/>
          </p:cNvSpPr>
          <p:nvPr/>
        </p:nvSpPr>
        <p:spPr bwMode="auto">
          <a:xfrm flipV="1">
            <a:off x="-2" y="616703"/>
            <a:ext cx="9144000" cy="36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81" name="Freeform 34"/>
          <p:cNvSpPr>
            <a:spLocks noEditPoints="1"/>
          </p:cNvSpPr>
          <p:nvPr/>
        </p:nvSpPr>
        <p:spPr bwMode="auto">
          <a:xfrm>
            <a:off x="604490" y="1849388"/>
            <a:ext cx="321786" cy="950629"/>
          </a:xfrm>
          <a:custGeom>
            <a:avLst/>
            <a:gdLst>
              <a:gd name="T0" fmla="*/ 17 w 34"/>
              <a:gd name="T1" fmla="*/ 19 h 100"/>
              <a:gd name="T2" fmla="*/ 26 w 34"/>
              <a:gd name="T3" fmla="*/ 9 h 100"/>
              <a:gd name="T4" fmla="*/ 17 w 34"/>
              <a:gd name="T5" fmla="*/ 0 h 100"/>
              <a:gd name="T6" fmla="*/ 7 w 34"/>
              <a:gd name="T7" fmla="*/ 9 h 100"/>
              <a:gd name="T8" fmla="*/ 17 w 34"/>
              <a:gd name="T9" fmla="*/ 19 h 100"/>
              <a:gd name="T10" fmla="*/ 24 w 34"/>
              <a:gd name="T11" fmla="*/ 22 h 100"/>
              <a:gd name="T12" fmla="*/ 9 w 34"/>
              <a:gd name="T13" fmla="*/ 22 h 100"/>
              <a:gd name="T14" fmla="*/ 0 w 34"/>
              <a:gd name="T15" fmla="*/ 30 h 100"/>
              <a:gd name="T16" fmla="*/ 0 w 34"/>
              <a:gd name="T17" fmla="*/ 57 h 100"/>
              <a:gd name="T18" fmla="*/ 8 w 34"/>
              <a:gd name="T19" fmla="*/ 64 h 100"/>
              <a:gd name="T20" fmla="*/ 8 w 34"/>
              <a:gd name="T21" fmla="*/ 92 h 100"/>
              <a:gd name="T22" fmla="*/ 16 w 34"/>
              <a:gd name="T23" fmla="*/ 100 h 100"/>
              <a:gd name="T24" fmla="*/ 18 w 34"/>
              <a:gd name="T25" fmla="*/ 100 h 100"/>
              <a:gd name="T26" fmla="*/ 25 w 34"/>
              <a:gd name="T27" fmla="*/ 92 h 100"/>
              <a:gd name="T28" fmla="*/ 25 w 34"/>
              <a:gd name="T29" fmla="*/ 64 h 100"/>
              <a:gd name="T30" fmla="*/ 34 w 34"/>
              <a:gd name="T31" fmla="*/ 57 h 100"/>
              <a:gd name="T32" fmla="*/ 34 w 34"/>
              <a:gd name="T33" fmla="*/ 30 h 100"/>
              <a:gd name="T34" fmla="*/ 24 w 34"/>
              <a:gd name="T35" fmla="*/ 2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" h="100">
                <a:moveTo>
                  <a:pt x="17" y="19"/>
                </a:moveTo>
                <a:cubicBezTo>
                  <a:pt x="22" y="19"/>
                  <a:pt x="26" y="15"/>
                  <a:pt x="26" y="9"/>
                </a:cubicBezTo>
                <a:cubicBezTo>
                  <a:pt x="26" y="4"/>
                  <a:pt x="22" y="0"/>
                  <a:pt x="17" y="0"/>
                </a:cubicBezTo>
                <a:cubicBezTo>
                  <a:pt x="11" y="0"/>
                  <a:pt x="7" y="4"/>
                  <a:pt x="7" y="9"/>
                </a:cubicBezTo>
                <a:cubicBezTo>
                  <a:pt x="7" y="15"/>
                  <a:pt x="11" y="19"/>
                  <a:pt x="17" y="19"/>
                </a:cubicBezTo>
                <a:close/>
                <a:moveTo>
                  <a:pt x="24" y="22"/>
                </a:moveTo>
                <a:cubicBezTo>
                  <a:pt x="9" y="22"/>
                  <a:pt x="9" y="22"/>
                  <a:pt x="9" y="22"/>
                </a:cubicBezTo>
                <a:cubicBezTo>
                  <a:pt x="4" y="22"/>
                  <a:pt x="0" y="25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3" y="64"/>
                  <a:pt x="8" y="64"/>
                </a:cubicBezTo>
                <a:cubicBezTo>
                  <a:pt x="8" y="92"/>
                  <a:pt x="8" y="92"/>
                  <a:pt x="8" y="92"/>
                </a:cubicBezTo>
                <a:cubicBezTo>
                  <a:pt x="8" y="97"/>
                  <a:pt x="11" y="100"/>
                  <a:pt x="16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22" y="100"/>
                  <a:pt x="25" y="97"/>
                  <a:pt x="25" y="92"/>
                </a:cubicBezTo>
                <a:cubicBezTo>
                  <a:pt x="25" y="64"/>
                  <a:pt x="25" y="64"/>
                  <a:pt x="25" y="64"/>
                </a:cubicBezTo>
                <a:cubicBezTo>
                  <a:pt x="30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5"/>
                  <a:pt x="29" y="22"/>
                  <a:pt x="24" y="2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>
              <a:latin typeface="Impact" panose="020B0806030902050204" pitchFamily="34" charset="0"/>
            </a:endParaRPr>
          </a:p>
        </p:txBody>
      </p:sp>
      <p:sp>
        <p:nvSpPr>
          <p:cNvPr id="82" name="Freeform 35"/>
          <p:cNvSpPr>
            <a:spLocks noEditPoints="1"/>
          </p:cNvSpPr>
          <p:nvPr/>
        </p:nvSpPr>
        <p:spPr bwMode="auto">
          <a:xfrm>
            <a:off x="1234504" y="1849388"/>
            <a:ext cx="321786" cy="950629"/>
          </a:xfrm>
          <a:custGeom>
            <a:avLst/>
            <a:gdLst>
              <a:gd name="T0" fmla="*/ 17 w 34"/>
              <a:gd name="T1" fmla="*/ 19 h 100"/>
              <a:gd name="T2" fmla="*/ 26 w 34"/>
              <a:gd name="T3" fmla="*/ 9 h 100"/>
              <a:gd name="T4" fmla="*/ 17 w 34"/>
              <a:gd name="T5" fmla="*/ 0 h 100"/>
              <a:gd name="T6" fmla="*/ 7 w 34"/>
              <a:gd name="T7" fmla="*/ 9 h 100"/>
              <a:gd name="T8" fmla="*/ 17 w 34"/>
              <a:gd name="T9" fmla="*/ 19 h 100"/>
              <a:gd name="T10" fmla="*/ 24 w 34"/>
              <a:gd name="T11" fmla="*/ 22 h 100"/>
              <a:gd name="T12" fmla="*/ 9 w 34"/>
              <a:gd name="T13" fmla="*/ 22 h 100"/>
              <a:gd name="T14" fmla="*/ 0 w 34"/>
              <a:gd name="T15" fmla="*/ 30 h 100"/>
              <a:gd name="T16" fmla="*/ 0 w 34"/>
              <a:gd name="T17" fmla="*/ 57 h 100"/>
              <a:gd name="T18" fmla="*/ 8 w 34"/>
              <a:gd name="T19" fmla="*/ 64 h 100"/>
              <a:gd name="T20" fmla="*/ 8 w 34"/>
              <a:gd name="T21" fmla="*/ 92 h 100"/>
              <a:gd name="T22" fmla="*/ 16 w 34"/>
              <a:gd name="T23" fmla="*/ 100 h 100"/>
              <a:gd name="T24" fmla="*/ 18 w 34"/>
              <a:gd name="T25" fmla="*/ 100 h 100"/>
              <a:gd name="T26" fmla="*/ 26 w 34"/>
              <a:gd name="T27" fmla="*/ 92 h 100"/>
              <a:gd name="T28" fmla="*/ 26 w 34"/>
              <a:gd name="T29" fmla="*/ 64 h 100"/>
              <a:gd name="T30" fmla="*/ 34 w 34"/>
              <a:gd name="T31" fmla="*/ 57 h 100"/>
              <a:gd name="T32" fmla="*/ 34 w 34"/>
              <a:gd name="T33" fmla="*/ 30 h 100"/>
              <a:gd name="T34" fmla="*/ 24 w 34"/>
              <a:gd name="T35" fmla="*/ 2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" h="100">
                <a:moveTo>
                  <a:pt x="17" y="19"/>
                </a:moveTo>
                <a:cubicBezTo>
                  <a:pt x="22" y="19"/>
                  <a:pt x="26" y="15"/>
                  <a:pt x="26" y="9"/>
                </a:cubicBezTo>
                <a:cubicBezTo>
                  <a:pt x="26" y="4"/>
                  <a:pt x="22" y="0"/>
                  <a:pt x="17" y="0"/>
                </a:cubicBezTo>
                <a:cubicBezTo>
                  <a:pt x="11" y="0"/>
                  <a:pt x="7" y="4"/>
                  <a:pt x="7" y="9"/>
                </a:cubicBezTo>
                <a:cubicBezTo>
                  <a:pt x="7" y="15"/>
                  <a:pt x="11" y="19"/>
                  <a:pt x="17" y="19"/>
                </a:cubicBezTo>
                <a:close/>
                <a:moveTo>
                  <a:pt x="24" y="22"/>
                </a:moveTo>
                <a:cubicBezTo>
                  <a:pt x="9" y="22"/>
                  <a:pt x="9" y="22"/>
                  <a:pt x="9" y="22"/>
                </a:cubicBezTo>
                <a:cubicBezTo>
                  <a:pt x="4" y="22"/>
                  <a:pt x="0" y="25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3" y="64"/>
                  <a:pt x="8" y="64"/>
                </a:cubicBezTo>
                <a:cubicBezTo>
                  <a:pt x="8" y="92"/>
                  <a:pt x="8" y="92"/>
                  <a:pt x="8" y="92"/>
                </a:cubicBezTo>
                <a:cubicBezTo>
                  <a:pt x="8" y="97"/>
                  <a:pt x="11" y="100"/>
                  <a:pt x="16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22" y="100"/>
                  <a:pt x="26" y="97"/>
                  <a:pt x="26" y="92"/>
                </a:cubicBezTo>
                <a:cubicBezTo>
                  <a:pt x="26" y="64"/>
                  <a:pt x="26" y="64"/>
                  <a:pt x="26" y="64"/>
                </a:cubicBezTo>
                <a:cubicBezTo>
                  <a:pt x="30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5"/>
                  <a:pt x="29" y="22"/>
                  <a:pt x="24" y="2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>
              <a:latin typeface="Impact" panose="020B0806030902050204" pitchFamily="34" charset="0"/>
            </a:endParaRPr>
          </a:p>
        </p:txBody>
      </p:sp>
      <p:sp>
        <p:nvSpPr>
          <p:cNvPr id="83" name="Freeform 36"/>
          <p:cNvSpPr>
            <a:spLocks noEditPoints="1"/>
          </p:cNvSpPr>
          <p:nvPr/>
        </p:nvSpPr>
        <p:spPr bwMode="auto">
          <a:xfrm>
            <a:off x="1810568" y="1849388"/>
            <a:ext cx="322920" cy="950629"/>
          </a:xfrm>
          <a:custGeom>
            <a:avLst/>
            <a:gdLst>
              <a:gd name="T0" fmla="*/ 17 w 34"/>
              <a:gd name="T1" fmla="*/ 19 h 100"/>
              <a:gd name="T2" fmla="*/ 26 w 34"/>
              <a:gd name="T3" fmla="*/ 9 h 100"/>
              <a:gd name="T4" fmla="*/ 17 w 34"/>
              <a:gd name="T5" fmla="*/ 0 h 100"/>
              <a:gd name="T6" fmla="*/ 7 w 34"/>
              <a:gd name="T7" fmla="*/ 9 h 100"/>
              <a:gd name="T8" fmla="*/ 17 w 34"/>
              <a:gd name="T9" fmla="*/ 19 h 100"/>
              <a:gd name="T10" fmla="*/ 24 w 34"/>
              <a:gd name="T11" fmla="*/ 22 h 100"/>
              <a:gd name="T12" fmla="*/ 9 w 34"/>
              <a:gd name="T13" fmla="*/ 22 h 100"/>
              <a:gd name="T14" fmla="*/ 0 w 34"/>
              <a:gd name="T15" fmla="*/ 30 h 100"/>
              <a:gd name="T16" fmla="*/ 0 w 34"/>
              <a:gd name="T17" fmla="*/ 57 h 100"/>
              <a:gd name="T18" fmla="*/ 8 w 34"/>
              <a:gd name="T19" fmla="*/ 64 h 100"/>
              <a:gd name="T20" fmla="*/ 8 w 34"/>
              <a:gd name="T21" fmla="*/ 92 h 100"/>
              <a:gd name="T22" fmla="*/ 16 w 34"/>
              <a:gd name="T23" fmla="*/ 100 h 100"/>
              <a:gd name="T24" fmla="*/ 18 w 34"/>
              <a:gd name="T25" fmla="*/ 100 h 100"/>
              <a:gd name="T26" fmla="*/ 26 w 34"/>
              <a:gd name="T27" fmla="*/ 92 h 100"/>
              <a:gd name="T28" fmla="*/ 26 w 34"/>
              <a:gd name="T29" fmla="*/ 64 h 100"/>
              <a:gd name="T30" fmla="*/ 34 w 34"/>
              <a:gd name="T31" fmla="*/ 57 h 100"/>
              <a:gd name="T32" fmla="*/ 34 w 34"/>
              <a:gd name="T33" fmla="*/ 30 h 100"/>
              <a:gd name="T34" fmla="*/ 24 w 34"/>
              <a:gd name="T35" fmla="*/ 2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" h="100">
                <a:moveTo>
                  <a:pt x="17" y="19"/>
                </a:moveTo>
                <a:cubicBezTo>
                  <a:pt x="22" y="19"/>
                  <a:pt x="26" y="15"/>
                  <a:pt x="26" y="9"/>
                </a:cubicBezTo>
                <a:cubicBezTo>
                  <a:pt x="26" y="4"/>
                  <a:pt x="22" y="0"/>
                  <a:pt x="17" y="0"/>
                </a:cubicBezTo>
                <a:cubicBezTo>
                  <a:pt x="12" y="0"/>
                  <a:pt x="7" y="4"/>
                  <a:pt x="7" y="9"/>
                </a:cubicBezTo>
                <a:cubicBezTo>
                  <a:pt x="7" y="15"/>
                  <a:pt x="12" y="19"/>
                  <a:pt x="17" y="19"/>
                </a:cubicBezTo>
                <a:close/>
                <a:moveTo>
                  <a:pt x="24" y="22"/>
                </a:moveTo>
                <a:cubicBezTo>
                  <a:pt x="9" y="22"/>
                  <a:pt x="9" y="22"/>
                  <a:pt x="9" y="22"/>
                </a:cubicBezTo>
                <a:cubicBezTo>
                  <a:pt x="4" y="22"/>
                  <a:pt x="0" y="25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3" y="64"/>
                  <a:pt x="8" y="64"/>
                </a:cubicBezTo>
                <a:cubicBezTo>
                  <a:pt x="8" y="92"/>
                  <a:pt x="8" y="92"/>
                  <a:pt x="8" y="92"/>
                </a:cubicBezTo>
                <a:cubicBezTo>
                  <a:pt x="8" y="97"/>
                  <a:pt x="12" y="100"/>
                  <a:pt x="16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22" y="100"/>
                  <a:pt x="26" y="97"/>
                  <a:pt x="26" y="92"/>
                </a:cubicBezTo>
                <a:cubicBezTo>
                  <a:pt x="26" y="64"/>
                  <a:pt x="26" y="64"/>
                  <a:pt x="26" y="64"/>
                </a:cubicBezTo>
                <a:cubicBezTo>
                  <a:pt x="30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5"/>
                  <a:pt x="30" y="22"/>
                  <a:pt x="24" y="2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>
              <a:latin typeface="Impact" panose="020B0806030902050204" pitchFamily="34" charset="0"/>
            </a:endParaRPr>
          </a:p>
        </p:txBody>
      </p:sp>
      <p:sp>
        <p:nvSpPr>
          <p:cNvPr id="84" name="Freeform 37"/>
          <p:cNvSpPr>
            <a:spLocks noEditPoints="1"/>
          </p:cNvSpPr>
          <p:nvPr/>
        </p:nvSpPr>
        <p:spPr bwMode="auto">
          <a:xfrm>
            <a:off x="2386632" y="1849388"/>
            <a:ext cx="321786" cy="950629"/>
          </a:xfrm>
          <a:custGeom>
            <a:avLst/>
            <a:gdLst>
              <a:gd name="T0" fmla="*/ 17 w 34"/>
              <a:gd name="T1" fmla="*/ 19 h 100"/>
              <a:gd name="T2" fmla="*/ 27 w 34"/>
              <a:gd name="T3" fmla="*/ 9 h 100"/>
              <a:gd name="T4" fmla="*/ 17 w 34"/>
              <a:gd name="T5" fmla="*/ 0 h 100"/>
              <a:gd name="T6" fmla="*/ 7 w 34"/>
              <a:gd name="T7" fmla="*/ 9 h 100"/>
              <a:gd name="T8" fmla="*/ 17 w 34"/>
              <a:gd name="T9" fmla="*/ 19 h 100"/>
              <a:gd name="T10" fmla="*/ 24 w 34"/>
              <a:gd name="T11" fmla="*/ 22 h 100"/>
              <a:gd name="T12" fmla="*/ 9 w 34"/>
              <a:gd name="T13" fmla="*/ 22 h 100"/>
              <a:gd name="T14" fmla="*/ 0 w 34"/>
              <a:gd name="T15" fmla="*/ 30 h 100"/>
              <a:gd name="T16" fmla="*/ 0 w 34"/>
              <a:gd name="T17" fmla="*/ 57 h 100"/>
              <a:gd name="T18" fmla="*/ 8 w 34"/>
              <a:gd name="T19" fmla="*/ 64 h 100"/>
              <a:gd name="T20" fmla="*/ 8 w 34"/>
              <a:gd name="T21" fmla="*/ 92 h 100"/>
              <a:gd name="T22" fmla="*/ 16 w 34"/>
              <a:gd name="T23" fmla="*/ 100 h 100"/>
              <a:gd name="T24" fmla="*/ 18 w 34"/>
              <a:gd name="T25" fmla="*/ 100 h 100"/>
              <a:gd name="T26" fmla="*/ 26 w 34"/>
              <a:gd name="T27" fmla="*/ 92 h 100"/>
              <a:gd name="T28" fmla="*/ 26 w 34"/>
              <a:gd name="T29" fmla="*/ 64 h 100"/>
              <a:gd name="T30" fmla="*/ 34 w 34"/>
              <a:gd name="T31" fmla="*/ 57 h 100"/>
              <a:gd name="T32" fmla="*/ 34 w 34"/>
              <a:gd name="T33" fmla="*/ 30 h 100"/>
              <a:gd name="T34" fmla="*/ 24 w 34"/>
              <a:gd name="T35" fmla="*/ 2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" h="100">
                <a:moveTo>
                  <a:pt x="17" y="19"/>
                </a:moveTo>
                <a:cubicBezTo>
                  <a:pt x="22" y="19"/>
                  <a:pt x="27" y="15"/>
                  <a:pt x="27" y="9"/>
                </a:cubicBezTo>
                <a:cubicBezTo>
                  <a:pt x="27" y="4"/>
                  <a:pt x="22" y="0"/>
                  <a:pt x="17" y="0"/>
                </a:cubicBezTo>
                <a:cubicBezTo>
                  <a:pt x="12" y="0"/>
                  <a:pt x="7" y="4"/>
                  <a:pt x="7" y="9"/>
                </a:cubicBezTo>
                <a:cubicBezTo>
                  <a:pt x="7" y="15"/>
                  <a:pt x="12" y="19"/>
                  <a:pt x="17" y="19"/>
                </a:cubicBezTo>
                <a:close/>
                <a:moveTo>
                  <a:pt x="24" y="22"/>
                </a:moveTo>
                <a:cubicBezTo>
                  <a:pt x="9" y="22"/>
                  <a:pt x="9" y="22"/>
                  <a:pt x="9" y="22"/>
                </a:cubicBezTo>
                <a:cubicBezTo>
                  <a:pt x="4" y="22"/>
                  <a:pt x="0" y="25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4" y="64"/>
                  <a:pt x="8" y="64"/>
                </a:cubicBezTo>
                <a:cubicBezTo>
                  <a:pt x="8" y="92"/>
                  <a:pt x="8" y="92"/>
                  <a:pt x="8" y="92"/>
                </a:cubicBezTo>
                <a:cubicBezTo>
                  <a:pt x="8" y="97"/>
                  <a:pt x="12" y="100"/>
                  <a:pt x="16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22" y="100"/>
                  <a:pt x="26" y="97"/>
                  <a:pt x="26" y="92"/>
                </a:cubicBezTo>
                <a:cubicBezTo>
                  <a:pt x="26" y="64"/>
                  <a:pt x="26" y="64"/>
                  <a:pt x="26" y="64"/>
                </a:cubicBezTo>
                <a:cubicBezTo>
                  <a:pt x="30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5"/>
                  <a:pt x="30" y="22"/>
                  <a:pt x="24" y="2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>
              <a:latin typeface="Impact" panose="020B0806030902050204" pitchFamily="34" charset="0"/>
            </a:endParaRPr>
          </a:p>
        </p:txBody>
      </p:sp>
      <p:sp>
        <p:nvSpPr>
          <p:cNvPr id="85" name="Freeform 38"/>
          <p:cNvSpPr>
            <a:spLocks noEditPoints="1"/>
          </p:cNvSpPr>
          <p:nvPr/>
        </p:nvSpPr>
        <p:spPr bwMode="auto">
          <a:xfrm>
            <a:off x="2962696" y="1849388"/>
            <a:ext cx="321786" cy="950629"/>
          </a:xfrm>
          <a:custGeom>
            <a:avLst/>
            <a:gdLst>
              <a:gd name="T0" fmla="*/ 17 w 34"/>
              <a:gd name="T1" fmla="*/ 19 h 100"/>
              <a:gd name="T2" fmla="*/ 27 w 34"/>
              <a:gd name="T3" fmla="*/ 9 h 100"/>
              <a:gd name="T4" fmla="*/ 17 w 34"/>
              <a:gd name="T5" fmla="*/ 0 h 100"/>
              <a:gd name="T6" fmla="*/ 8 w 34"/>
              <a:gd name="T7" fmla="*/ 9 h 100"/>
              <a:gd name="T8" fmla="*/ 17 w 34"/>
              <a:gd name="T9" fmla="*/ 19 h 100"/>
              <a:gd name="T10" fmla="*/ 25 w 34"/>
              <a:gd name="T11" fmla="*/ 22 h 100"/>
              <a:gd name="T12" fmla="*/ 10 w 34"/>
              <a:gd name="T13" fmla="*/ 22 h 100"/>
              <a:gd name="T14" fmla="*/ 0 w 34"/>
              <a:gd name="T15" fmla="*/ 30 h 100"/>
              <a:gd name="T16" fmla="*/ 0 w 34"/>
              <a:gd name="T17" fmla="*/ 57 h 100"/>
              <a:gd name="T18" fmla="*/ 8 w 34"/>
              <a:gd name="T19" fmla="*/ 64 h 100"/>
              <a:gd name="T20" fmla="*/ 8 w 34"/>
              <a:gd name="T21" fmla="*/ 92 h 100"/>
              <a:gd name="T22" fmla="*/ 16 w 34"/>
              <a:gd name="T23" fmla="*/ 100 h 100"/>
              <a:gd name="T24" fmla="*/ 18 w 34"/>
              <a:gd name="T25" fmla="*/ 100 h 100"/>
              <a:gd name="T26" fmla="*/ 26 w 34"/>
              <a:gd name="T27" fmla="*/ 92 h 100"/>
              <a:gd name="T28" fmla="*/ 26 w 34"/>
              <a:gd name="T29" fmla="*/ 64 h 100"/>
              <a:gd name="T30" fmla="*/ 34 w 34"/>
              <a:gd name="T31" fmla="*/ 57 h 100"/>
              <a:gd name="T32" fmla="*/ 34 w 34"/>
              <a:gd name="T33" fmla="*/ 30 h 100"/>
              <a:gd name="T34" fmla="*/ 25 w 34"/>
              <a:gd name="T35" fmla="*/ 2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" h="100">
                <a:moveTo>
                  <a:pt x="17" y="19"/>
                </a:moveTo>
                <a:cubicBezTo>
                  <a:pt x="22" y="19"/>
                  <a:pt x="27" y="15"/>
                  <a:pt x="27" y="9"/>
                </a:cubicBezTo>
                <a:cubicBezTo>
                  <a:pt x="27" y="4"/>
                  <a:pt x="22" y="0"/>
                  <a:pt x="17" y="0"/>
                </a:cubicBezTo>
                <a:cubicBezTo>
                  <a:pt x="12" y="0"/>
                  <a:pt x="8" y="4"/>
                  <a:pt x="8" y="9"/>
                </a:cubicBezTo>
                <a:cubicBezTo>
                  <a:pt x="8" y="15"/>
                  <a:pt x="12" y="19"/>
                  <a:pt x="17" y="19"/>
                </a:cubicBezTo>
                <a:close/>
                <a:moveTo>
                  <a:pt x="25" y="22"/>
                </a:moveTo>
                <a:cubicBezTo>
                  <a:pt x="10" y="22"/>
                  <a:pt x="10" y="22"/>
                  <a:pt x="10" y="22"/>
                </a:cubicBezTo>
                <a:cubicBezTo>
                  <a:pt x="4" y="22"/>
                  <a:pt x="0" y="25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4" y="64"/>
                  <a:pt x="8" y="64"/>
                </a:cubicBezTo>
                <a:cubicBezTo>
                  <a:pt x="8" y="92"/>
                  <a:pt x="8" y="92"/>
                  <a:pt x="8" y="92"/>
                </a:cubicBezTo>
                <a:cubicBezTo>
                  <a:pt x="8" y="97"/>
                  <a:pt x="12" y="100"/>
                  <a:pt x="16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22" y="100"/>
                  <a:pt x="26" y="97"/>
                  <a:pt x="26" y="92"/>
                </a:cubicBezTo>
                <a:cubicBezTo>
                  <a:pt x="26" y="64"/>
                  <a:pt x="26" y="64"/>
                  <a:pt x="26" y="64"/>
                </a:cubicBezTo>
                <a:cubicBezTo>
                  <a:pt x="31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5"/>
                  <a:pt x="30" y="22"/>
                  <a:pt x="25" y="2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>
              <a:latin typeface="Impact" panose="020B0806030902050204" pitchFamily="34" charset="0"/>
            </a:endParaRPr>
          </a:p>
        </p:txBody>
      </p:sp>
      <p:sp>
        <p:nvSpPr>
          <p:cNvPr id="86" name="Freeform 44"/>
          <p:cNvSpPr>
            <a:spLocks noEditPoints="1"/>
          </p:cNvSpPr>
          <p:nvPr/>
        </p:nvSpPr>
        <p:spPr bwMode="auto">
          <a:xfrm>
            <a:off x="604490" y="3091919"/>
            <a:ext cx="321786" cy="949496"/>
          </a:xfrm>
          <a:custGeom>
            <a:avLst/>
            <a:gdLst>
              <a:gd name="T0" fmla="*/ 17 w 34"/>
              <a:gd name="T1" fmla="*/ 19 h 100"/>
              <a:gd name="T2" fmla="*/ 26 w 34"/>
              <a:gd name="T3" fmla="*/ 10 h 100"/>
              <a:gd name="T4" fmla="*/ 17 w 34"/>
              <a:gd name="T5" fmla="*/ 0 h 100"/>
              <a:gd name="T6" fmla="*/ 7 w 34"/>
              <a:gd name="T7" fmla="*/ 10 h 100"/>
              <a:gd name="T8" fmla="*/ 17 w 34"/>
              <a:gd name="T9" fmla="*/ 19 h 100"/>
              <a:gd name="T10" fmla="*/ 24 w 34"/>
              <a:gd name="T11" fmla="*/ 22 h 100"/>
              <a:gd name="T12" fmla="*/ 9 w 34"/>
              <a:gd name="T13" fmla="*/ 22 h 100"/>
              <a:gd name="T14" fmla="*/ 0 w 34"/>
              <a:gd name="T15" fmla="*/ 30 h 100"/>
              <a:gd name="T16" fmla="*/ 0 w 34"/>
              <a:gd name="T17" fmla="*/ 57 h 100"/>
              <a:gd name="T18" fmla="*/ 8 w 34"/>
              <a:gd name="T19" fmla="*/ 65 h 100"/>
              <a:gd name="T20" fmla="*/ 8 w 34"/>
              <a:gd name="T21" fmla="*/ 93 h 100"/>
              <a:gd name="T22" fmla="*/ 16 w 34"/>
              <a:gd name="T23" fmla="*/ 100 h 100"/>
              <a:gd name="T24" fmla="*/ 18 w 34"/>
              <a:gd name="T25" fmla="*/ 100 h 100"/>
              <a:gd name="T26" fmla="*/ 25 w 34"/>
              <a:gd name="T27" fmla="*/ 93 h 100"/>
              <a:gd name="T28" fmla="*/ 25 w 34"/>
              <a:gd name="T29" fmla="*/ 65 h 100"/>
              <a:gd name="T30" fmla="*/ 34 w 34"/>
              <a:gd name="T31" fmla="*/ 57 h 100"/>
              <a:gd name="T32" fmla="*/ 34 w 34"/>
              <a:gd name="T33" fmla="*/ 30 h 100"/>
              <a:gd name="T34" fmla="*/ 24 w 34"/>
              <a:gd name="T35" fmla="*/ 2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" h="100">
                <a:moveTo>
                  <a:pt x="17" y="19"/>
                </a:moveTo>
                <a:cubicBezTo>
                  <a:pt x="22" y="19"/>
                  <a:pt x="26" y="15"/>
                  <a:pt x="26" y="10"/>
                </a:cubicBezTo>
                <a:cubicBezTo>
                  <a:pt x="26" y="4"/>
                  <a:pt x="22" y="0"/>
                  <a:pt x="17" y="0"/>
                </a:cubicBezTo>
                <a:cubicBezTo>
                  <a:pt x="11" y="0"/>
                  <a:pt x="7" y="4"/>
                  <a:pt x="7" y="10"/>
                </a:cubicBezTo>
                <a:cubicBezTo>
                  <a:pt x="7" y="15"/>
                  <a:pt x="11" y="19"/>
                  <a:pt x="17" y="19"/>
                </a:cubicBezTo>
                <a:close/>
                <a:moveTo>
                  <a:pt x="24" y="22"/>
                </a:moveTo>
                <a:cubicBezTo>
                  <a:pt x="9" y="22"/>
                  <a:pt x="9" y="22"/>
                  <a:pt x="9" y="22"/>
                </a:cubicBezTo>
                <a:cubicBezTo>
                  <a:pt x="4" y="22"/>
                  <a:pt x="0" y="26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3" y="64"/>
                  <a:pt x="8" y="65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7"/>
                  <a:pt x="11" y="100"/>
                  <a:pt x="16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22" y="100"/>
                  <a:pt x="25" y="97"/>
                  <a:pt x="25" y="93"/>
                </a:cubicBezTo>
                <a:cubicBezTo>
                  <a:pt x="25" y="65"/>
                  <a:pt x="25" y="65"/>
                  <a:pt x="25" y="65"/>
                </a:cubicBezTo>
                <a:cubicBezTo>
                  <a:pt x="30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6"/>
                  <a:pt x="29" y="22"/>
                  <a:pt x="24" y="2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7" name="Freeform 45"/>
          <p:cNvSpPr>
            <a:spLocks noEditPoints="1"/>
          </p:cNvSpPr>
          <p:nvPr/>
        </p:nvSpPr>
        <p:spPr bwMode="auto">
          <a:xfrm>
            <a:off x="1234504" y="3091919"/>
            <a:ext cx="321786" cy="949496"/>
          </a:xfrm>
          <a:custGeom>
            <a:avLst/>
            <a:gdLst>
              <a:gd name="T0" fmla="*/ 17 w 34"/>
              <a:gd name="T1" fmla="*/ 19 h 100"/>
              <a:gd name="T2" fmla="*/ 26 w 34"/>
              <a:gd name="T3" fmla="*/ 10 h 100"/>
              <a:gd name="T4" fmla="*/ 17 w 34"/>
              <a:gd name="T5" fmla="*/ 0 h 100"/>
              <a:gd name="T6" fmla="*/ 7 w 34"/>
              <a:gd name="T7" fmla="*/ 10 h 100"/>
              <a:gd name="T8" fmla="*/ 17 w 34"/>
              <a:gd name="T9" fmla="*/ 19 h 100"/>
              <a:gd name="T10" fmla="*/ 24 w 34"/>
              <a:gd name="T11" fmla="*/ 22 h 100"/>
              <a:gd name="T12" fmla="*/ 9 w 34"/>
              <a:gd name="T13" fmla="*/ 22 h 100"/>
              <a:gd name="T14" fmla="*/ 0 w 34"/>
              <a:gd name="T15" fmla="*/ 30 h 100"/>
              <a:gd name="T16" fmla="*/ 0 w 34"/>
              <a:gd name="T17" fmla="*/ 57 h 100"/>
              <a:gd name="T18" fmla="*/ 8 w 34"/>
              <a:gd name="T19" fmla="*/ 65 h 100"/>
              <a:gd name="T20" fmla="*/ 8 w 34"/>
              <a:gd name="T21" fmla="*/ 93 h 100"/>
              <a:gd name="T22" fmla="*/ 16 w 34"/>
              <a:gd name="T23" fmla="*/ 100 h 100"/>
              <a:gd name="T24" fmla="*/ 18 w 34"/>
              <a:gd name="T25" fmla="*/ 100 h 100"/>
              <a:gd name="T26" fmla="*/ 26 w 34"/>
              <a:gd name="T27" fmla="*/ 93 h 100"/>
              <a:gd name="T28" fmla="*/ 26 w 34"/>
              <a:gd name="T29" fmla="*/ 65 h 100"/>
              <a:gd name="T30" fmla="*/ 34 w 34"/>
              <a:gd name="T31" fmla="*/ 57 h 100"/>
              <a:gd name="T32" fmla="*/ 34 w 34"/>
              <a:gd name="T33" fmla="*/ 30 h 100"/>
              <a:gd name="T34" fmla="*/ 24 w 34"/>
              <a:gd name="T35" fmla="*/ 2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" h="100">
                <a:moveTo>
                  <a:pt x="17" y="19"/>
                </a:moveTo>
                <a:cubicBezTo>
                  <a:pt x="22" y="19"/>
                  <a:pt x="26" y="15"/>
                  <a:pt x="26" y="10"/>
                </a:cubicBezTo>
                <a:cubicBezTo>
                  <a:pt x="26" y="4"/>
                  <a:pt x="22" y="0"/>
                  <a:pt x="17" y="0"/>
                </a:cubicBezTo>
                <a:cubicBezTo>
                  <a:pt x="11" y="0"/>
                  <a:pt x="7" y="4"/>
                  <a:pt x="7" y="10"/>
                </a:cubicBezTo>
                <a:cubicBezTo>
                  <a:pt x="7" y="15"/>
                  <a:pt x="11" y="19"/>
                  <a:pt x="17" y="19"/>
                </a:cubicBezTo>
                <a:close/>
                <a:moveTo>
                  <a:pt x="24" y="22"/>
                </a:moveTo>
                <a:cubicBezTo>
                  <a:pt x="9" y="22"/>
                  <a:pt x="9" y="22"/>
                  <a:pt x="9" y="22"/>
                </a:cubicBezTo>
                <a:cubicBezTo>
                  <a:pt x="4" y="22"/>
                  <a:pt x="0" y="26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3" y="64"/>
                  <a:pt x="8" y="65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7"/>
                  <a:pt x="11" y="100"/>
                  <a:pt x="16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22" y="100"/>
                  <a:pt x="26" y="97"/>
                  <a:pt x="26" y="93"/>
                </a:cubicBezTo>
                <a:cubicBezTo>
                  <a:pt x="26" y="65"/>
                  <a:pt x="26" y="65"/>
                  <a:pt x="26" y="65"/>
                </a:cubicBezTo>
                <a:cubicBezTo>
                  <a:pt x="30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6"/>
                  <a:pt x="29" y="22"/>
                  <a:pt x="24" y="2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8" name="Freeform 46"/>
          <p:cNvSpPr>
            <a:spLocks noEditPoints="1"/>
          </p:cNvSpPr>
          <p:nvPr/>
        </p:nvSpPr>
        <p:spPr bwMode="auto">
          <a:xfrm>
            <a:off x="1810568" y="3091919"/>
            <a:ext cx="322920" cy="949496"/>
          </a:xfrm>
          <a:custGeom>
            <a:avLst/>
            <a:gdLst>
              <a:gd name="T0" fmla="*/ 17 w 34"/>
              <a:gd name="T1" fmla="*/ 19 h 100"/>
              <a:gd name="T2" fmla="*/ 26 w 34"/>
              <a:gd name="T3" fmla="*/ 10 h 100"/>
              <a:gd name="T4" fmla="*/ 17 w 34"/>
              <a:gd name="T5" fmla="*/ 0 h 100"/>
              <a:gd name="T6" fmla="*/ 7 w 34"/>
              <a:gd name="T7" fmla="*/ 10 h 100"/>
              <a:gd name="T8" fmla="*/ 17 w 34"/>
              <a:gd name="T9" fmla="*/ 19 h 100"/>
              <a:gd name="T10" fmla="*/ 24 w 34"/>
              <a:gd name="T11" fmla="*/ 22 h 100"/>
              <a:gd name="T12" fmla="*/ 9 w 34"/>
              <a:gd name="T13" fmla="*/ 22 h 100"/>
              <a:gd name="T14" fmla="*/ 0 w 34"/>
              <a:gd name="T15" fmla="*/ 30 h 100"/>
              <a:gd name="T16" fmla="*/ 0 w 34"/>
              <a:gd name="T17" fmla="*/ 57 h 100"/>
              <a:gd name="T18" fmla="*/ 8 w 34"/>
              <a:gd name="T19" fmla="*/ 65 h 100"/>
              <a:gd name="T20" fmla="*/ 8 w 34"/>
              <a:gd name="T21" fmla="*/ 93 h 100"/>
              <a:gd name="T22" fmla="*/ 16 w 34"/>
              <a:gd name="T23" fmla="*/ 100 h 100"/>
              <a:gd name="T24" fmla="*/ 18 w 34"/>
              <a:gd name="T25" fmla="*/ 100 h 100"/>
              <a:gd name="T26" fmla="*/ 26 w 34"/>
              <a:gd name="T27" fmla="*/ 93 h 100"/>
              <a:gd name="T28" fmla="*/ 26 w 34"/>
              <a:gd name="T29" fmla="*/ 65 h 100"/>
              <a:gd name="T30" fmla="*/ 34 w 34"/>
              <a:gd name="T31" fmla="*/ 57 h 100"/>
              <a:gd name="T32" fmla="*/ 34 w 34"/>
              <a:gd name="T33" fmla="*/ 30 h 100"/>
              <a:gd name="T34" fmla="*/ 24 w 34"/>
              <a:gd name="T35" fmla="*/ 2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" h="100">
                <a:moveTo>
                  <a:pt x="17" y="19"/>
                </a:moveTo>
                <a:cubicBezTo>
                  <a:pt x="22" y="19"/>
                  <a:pt x="26" y="15"/>
                  <a:pt x="26" y="10"/>
                </a:cubicBezTo>
                <a:cubicBezTo>
                  <a:pt x="26" y="4"/>
                  <a:pt x="22" y="0"/>
                  <a:pt x="17" y="0"/>
                </a:cubicBezTo>
                <a:cubicBezTo>
                  <a:pt x="12" y="0"/>
                  <a:pt x="7" y="4"/>
                  <a:pt x="7" y="10"/>
                </a:cubicBezTo>
                <a:cubicBezTo>
                  <a:pt x="7" y="15"/>
                  <a:pt x="12" y="19"/>
                  <a:pt x="17" y="19"/>
                </a:cubicBezTo>
                <a:close/>
                <a:moveTo>
                  <a:pt x="24" y="22"/>
                </a:moveTo>
                <a:cubicBezTo>
                  <a:pt x="9" y="22"/>
                  <a:pt x="9" y="22"/>
                  <a:pt x="9" y="22"/>
                </a:cubicBezTo>
                <a:cubicBezTo>
                  <a:pt x="4" y="22"/>
                  <a:pt x="0" y="26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3" y="64"/>
                  <a:pt x="8" y="65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7"/>
                  <a:pt x="12" y="100"/>
                  <a:pt x="16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22" y="100"/>
                  <a:pt x="26" y="97"/>
                  <a:pt x="26" y="93"/>
                </a:cubicBezTo>
                <a:cubicBezTo>
                  <a:pt x="26" y="65"/>
                  <a:pt x="26" y="65"/>
                  <a:pt x="26" y="65"/>
                </a:cubicBezTo>
                <a:cubicBezTo>
                  <a:pt x="30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6"/>
                  <a:pt x="30" y="22"/>
                  <a:pt x="24" y="2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Freeform 47"/>
          <p:cNvSpPr>
            <a:spLocks noEditPoints="1"/>
          </p:cNvSpPr>
          <p:nvPr/>
        </p:nvSpPr>
        <p:spPr bwMode="auto">
          <a:xfrm>
            <a:off x="2386632" y="3091919"/>
            <a:ext cx="321786" cy="949496"/>
          </a:xfrm>
          <a:custGeom>
            <a:avLst/>
            <a:gdLst>
              <a:gd name="T0" fmla="*/ 17 w 34"/>
              <a:gd name="T1" fmla="*/ 19 h 100"/>
              <a:gd name="T2" fmla="*/ 27 w 34"/>
              <a:gd name="T3" fmla="*/ 10 h 100"/>
              <a:gd name="T4" fmla="*/ 17 w 34"/>
              <a:gd name="T5" fmla="*/ 0 h 100"/>
              <a:gd name="T6" fmla="*/ 7 w 34"/>
              <a:gd name="T7" fmla="*/ 10 h 100"/>
              <a:gd name="T8" fmla="*/ 17 w 34"/>
              <a:gd name="T9" fmla="*/ 19 h 100"/>
              <a:gd name="T10" fmla="*/ 24 w 34"/>
              <a:gd name="T11" fmla="*/ 22 h 100"/>
              <a:gd name="T12" fmla="*/ 9 w 34"/>
              <a:gd name="T13" fmla="*/ 22 h 100"/>
              <a:gd name="T14" fmla="*/ 0 w 34"/>
              <a:gd name="T15" fmla="*/ 30 h 100"/>
              <a:gd name="T16" fmla="*/ 0 w 34"/>
              <a:gd name="T17" fmla="*/ 57 h 100"/>
              <a:gd name="T18" fmla="*/ 8 w 34"/>
              <a:gd name="T19" fmla="*/ 65 h 100"/>
              <a:gd name="T20" fmla="*/ 8 w 34"/>
              <a:gd name="T21" fmla="*/ 93 h 100"/>
              <a:gd name="T22" fmla="*/ 16 w 34"/>
              <a:gd name="T23" fmla="*/ 100 h 100"/>
              <a:gd name="T24" fmla="*/ 18 w 34"/>
              <a:gd name="T25" fmla="*/ 100 h 100"/>
              <a:gd name="T26" fmla="*/ 26 w 34"/>
              <a:gd name="T27" fmla="*/ 93 h 100"/>
              <a:gd name="T28" fmla="*/ 26 w 34"/>
              <a:gd name="T29" fmla="*/ 65 h 100"/>
              <a:gd name="T30" fmla="*/ 34 w 34"/>
              <a:gd name="T31" fmla="*/ 57 h 100"/>
              <a:gd name="T32" fmla="*/ 34 w 34"/>
              <a:gd name="T33" fmla="*/ 30 h 100"/>
              <a:gd name="T34" fmla="*/ 24 w 34"/>
              <a:gd name="T35" fmla="*/ 2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" h="100">
                <a:moveTo>
                  <a:pt x="17" y="19"/>
                </a:moveTo>
                <a:cubicBezTo>
                  <a:pt x="22" y="19"/>
                  <a:pt x="27" y="15"/>
                  <a:pt x="27" y="10"/>
                </a:cubicBezTo>
                <a:cubicBezTo>
                  <a:pt x="27" y="4"/>
                  <a:pt x="22" y="0"/>
                  <a:pt x="17" y="0"/>
                </a:cubicBezTo>
                <a:cubicBezTo>
                  <a:pt x="12" y="0"/>
                  <a:pt x="7" y="4"/>
                  <a:pt x="7" y="10"/>
                </a:cubicBezTo>
                <a:cubicBezTo>
                  <a:pt x="7" y="15"/>
                  <a:pt x="12" y="19"/>
                  <a:pt x="17" y="19"/>
                </a:cubicBezTo>
                <a:close/>
                <a:moveTo>
                  <a:pt x="24" y="22"/>
                </a:moveTo>
                <a:cubicBezTo>
                  <a:pt x="9" y="22"/>
                  <a:pt x="9" y="22"/>
                  <a:pt x="9" y="22"/>
                </a:cubicBezTo>
                <a:cubicBezTo>
                  <a:pt x="4" y="22"/>
                  <a:pt x="0" y="26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4" y="64"/>
                  <a:pt x="8" y="65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7"/>
                  <a:pt x="12" y="100"/>
                  <a:pt x="16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22" y="100"/>
                  <a:pt x="26" y="97"/>
                  <a:pt x="26" y="93"/>
                </a:cubicBezTo>
                <a:cubicBezTo>
                  <a:pt x="26" y="65"/>
                  <a:pt x="26" y="65"/>
                  <a:pt x="26" y="65"/>
                </a:cubicBezTo>
                <a:cubicBezTo>
                  <a:pt x="30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6"/>
                  <a:pt x="30" y="22"/>
                  <a:pt x="24" y="2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0" name="Freeform 48"/>
          <p:cNvSpPr>
            <a:spLocks noEditPoints="1"/>
          </p:cNvSpPr>
          <p:nvPr/>
        </p:nvSpPr>
        <p:spPr bwMode="auto">
          <a:xfrm>
            <a:off x="2962696" y="3091919"/>
            <a:ext cx="321786" cy="949496"/>
          </a:xfrm>
          <a:custGeom>
            <a:avLst/>
            <a:gdLst>
              <a:gd name="T0" fmla="*/ 17 w 34"/>
              <a:gd name="T1" fmla="*/ 19 h 100"/>
              <a:gd name="T2" fmla="*/ 27 w 34"/>
              <a:gd name="T3" fmla="*/ 10 h 100"/>
              <a:gd name="T4" fmla="*/ 17 w 34"/>
              <a:gd name="T5" fmla="*/ 0 h 100"/>
              <a:gd name="T6" fmla="*/ 8 w 34"/>
              <a:gd name="T7" fmla="*/ 10 h 100"/>
              <a:gd name="T8" fmla="*/ 17 w 34"/>
              <a:gd name="T9" fmla="*/ 19 h 100"/>
              <a:gd name="T10" fmla="*/ 25 w 34"/>
              <a:gd name="T11" fmla="*/ 22 h 100"/>
              <a:gd name="T12" fmla="*/ 10 w 34"/>
              <a:gd name="T13" fmla="*/ 22 h 100"/>
              <a:gd name="T14" fmla="*/ 0 w 34"/>
              <a:gd name="T15" fmla="*/ 30 h 100"/>
              <a:gd name="T16" fmla="*/ 0 w 34"/>
              <a:gd name="T17" fmla="*/ 57 h 100"/>
              <a:gd name="T18" fmla="*/ 8 w 34"/>
              <a:gd name="T19" fmla="*/ 65 h 100"/>
              <a:gd name="T20" fmla="*/ 8 w 34"/>
              <a:gd name="T21" fmla="*/ 93 h 100"/>
              <a:gd name="T22" fmla="*/ 16 w 34"/>
              <a:gd name="T23" fmla="*/ 100 h 100"/>
              <a:gd name="T24" fmla="*/ 18 w 34"/>
              <a:gd name="T25" fmla="*/ 100 h 100"/>
              <a:gd name="T26" fmla="*/ 26 w 34"/>
              <a:gd name="T27" fmla="*/ 93 h 100"/>
              <a:gd name="T28" fmla="*/ 26 w 34"/>
              <a:gd name="T29" fmla="*/ 65 h 100"/>
              <a:gd name="T30" fmla="*/ 34 w 34"/>
              <a:gd name="T31" fmla="*/ 57 h 100"/>
              <a:gd name="T32" fmla="*/ 34 w 34"/>
              <a:gd name="T33" fmla="*/ 30 h 100"/>
              <a:gd name="T34" fmla="*/ 25 w 34"/>
              <a:gd name="T35" fmla="*/ 2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" h="100">
                <a:moveTo>
                  <a:pt x="17" y="19"/>
                </a:moveTo>
                <a:cubicBezTo>
                  <a:pt x="22" y="19"/>
                  <a:pt x="27" y="15"/>
                  <a:pt x="27" y="10"/>
                </a:cubicBezTo>
                <a:cubicBezTo>
                  <a:pt x="27" y="4"/>
                  <a:pt x="22" y="0"/>
                  <a:pt x="17" y="0"/>
                </a:cubicBezTo>
                <a:cubicBezTo>
                  <a:pt x="12" y="0"/>
                  <a:pt x="8" y="4"/>
                  <a:pt x="8" y="10"/>
                </a:cubicBezTo>
                <a:cubicBezTo>
                  <a:pt x="8" y="15"/>
                  <a:pt x="12" y="19"/>
                  <a:pt x="17" y="19"/>
                </a:cubicBezTo>
                <a:close/>
                <a:moveTo>
                  <a:pt x="25" y="22"/>
                </a:moveTo>
                <a:cubicBezTo>
                  <a:pt x="10" y="22"/>
                  <a:pt x="10" y="22"/>
                  <a:pt x="10" y="22"/>
                </a:cubicBezTo>
                <a:cubicBezTo>
                  <a:pt x="4" y="22"/>
                  <a:pt x="0" y="26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4" y="64"/>
                  <a:pt x="8" y="65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7"/>
                  <a:pt x="12" y="100"/>
                  <a:pt x="16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22" y="100"/>
                  <a:pt x="26" y="97"/>
                  <a:pt x="26" y="93"/>
                </a:cubicBezTo>
                <a:cubicBezTo>
                  <a:pt x="26" y="65"/>
                  <a:pt x="26" y="65"/>
                  <a:pt x="26" y="65"/>
                </a:cubicBezTo>
                <a:cubicBezTo>
                  <a:pt x="31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6"/>
                  <a:pt x="30" y="22"/>
                  <a:pt x="25" y="2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4095866" y="2455458"/>
            <a:ext cx="4436574" cy="11031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4427984" y="2632226"/>
            <a:ext cx="38884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通过互联网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为普通个体提供精准购买</a:t>
            </a:r>
            <a:r>
              <a:rPr lang="zh-CN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改善</a:t>
            </a:r>
            <a:r>
              <a:rPr lang="zh-CN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，弥补优质医疗资源的分布不</a:t>
            </a:r>
            <a:r>
              <a:rPr lang="zh-CN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均衡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右箭头 98"/>
          <p:cNvSpPr/>
          <p:nvPr/>
        </p:nvSpPr>
        <p:spPr>
          <a:xfrm>
            <a:off x="3509879" y="2600863"/>
            <a:ext cx="785930" cy="792088"/>
          </a:xfrm>
          <a:prstGeom prst="rightArrow">
            <a:avLst>
              <a:gd name="adj1" fmla="val 69240"/>
              <a:gd name="adj2" fmla="val 4759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2724" y="944642"/>
            <a:ext cx="2294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  弥补资源不平衡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/>
          <p:cNvGrpSpPr/>
          <p:nvPr/>
        </p:nvGrpSpPr>
        <p:grpSpPr>
          <a:xfrm>
            <a:off x="1271858" y="481236"/>
            <a:ext cx="6242164" cy="5158469"/>
            <a:chOff x="653337" y="1916527"/>
            <a:chExt cx="5025160" cy="4152747"/>
          </a:xfrm>
          <a:solidFill>
            <a:schemeClr val="bg2"/>
          </a:solidFill>
        </p:grpSpPr>
        <p:sp>
          <p:nvSpPr>
            <p:cNvPr id="91" name="Freeform 6"/>
            <p:cNvSpPr/>
            <p:nvPr/>
          </p:nvSpPr>
          <p:spPr bwMode="auto">
            <a:xfrm>
              <a:off x="2761774" y="1965532"/>
              <a:ext cx="2201608" cy="1877933"/>
            </a:xfrm>
            <a:custGeom>
              <a:avLst/>
              <a:gdLst>
                <a:gd name="T0" fmla="*/ 672 w 714"/>
                <a:gd name="T1" fmla="*/ 52 h 609"/>
                <a:gd name="T2" fmla="*/ 632 w 714"/>
                <a:gd name="T3" fmla="*/ 59 h 609"/>
                <a:gd name="T4" fmla="*/ 608 w 714"/>
                <a:gd name="T5" fmla="*/ 29 h 609"/>
                <a:gd name="T6" fmla="*/ 584 w 714"/>
                <a:gd name="T7" fmla="*/ 30 h 609"/>
                <a:gd name="T8" fmla="*/ 564 w 714"/>
                <a:gd name="T9" fmla="*/ 11 h 609"/>
                <a:gd name="T10" fmla="*/ 570 w 714"/>
                <a:gd name="T11" fmla="*/ 23 h 609"/>
                <a:gd name="T12" fmla="*/ 574 w 714"/>
                <a:gd name="T13" fmla="*/ 42 h 609"/>
                <a:gd name="T14" fmla="*/ 552 w 714"/>
                <a:gd name="T15" fmla="*/ 122 h 609"/>
                <a:gd name="T16" fmla="*/ 490 w 714"/>
                <a:gd name="T17" fmla="*/ 158 h 609"/>
                <a:gd name="T18" fmla="*/ 522 w 714"/>
                <a:gd name="T19" fmla="*/ 214 h 609"/>
                <a:gd name="T20" fmla="*/ 568 w 714"/>
                <a:gd name="T21" fmla="*/ 215 h 609"/>
                <a:gd name="T22" fmla="*/ 509 w 714"/>
                <a:gd name="T23" fmla="*/ 271 h 609"/>
                <a:gd name="T24" fmla="*/ 455 w 714"/>
                <a:gd name="T25" fmla="*/ 332 h 609"/>
                <a:gd name="T26" fmla="*/ 393 w 714"/>
                <a:gd name="T27" fmla="*/ 364 h 609"/>
                <a:gd name="T28" fmla="*/ 353 w 714"/>
                <a:gd name="T29" fmla="*/ 423 h 609"/>
                <a:gd name="T30" fmla="*/ 215 w 714"/>
                <a:gd name="T31" fmla="*/ 466 h 609"/>
                <a:gd name="T32" fmla="*/ 101 w 714"/>
                <a:gd name="T33" fmla="*/ 427 h 609"/>
                <a:gd name="T34" fmla="*/ 1 w 714"/>
                <a:gd name="T35" fmla="*/ 422 h 609"/>
                <a:gd name="T36" fmla="*/ 12 w 714"/>
                <a:gd name="T37" fmla="*/ 454 h 609"/>
                <a:gd name="T38" fmla="*/ 23 w 714"/>
                <a:gd name="T39" fmla="*/ 494 h 609"/>
                <a:gd name="T40" fmla="*/ 69 w 714"/>
                <a:gd name="T41" fmla="*/ 483 h 609"/>
                <a:gd name="T42" fmla="*/ 68 w 714"/>
                <a:gd name="T43" fmla="*/ 523 h 609"/>
                <a:gd name="T44" fmla="*/ 95 w 714"/>
                <a:gd name="T45" fmla="*/ 542 h 609"/>
                <a:gd name="T46" fmla="*/ 109 w 714"/>
                <a:gd name="T47" fmla="*/ 559 h 609"/>
                <a:gd name="T48" fmla="*/ 121 w 714"/>
                <a:gd name="T49" fmla="*/ 556 h 609"/>
                <a:gd name="T50" fmla="*/ 180 w 714"/>
                <a:gd name="T51" fmla="*/ 536 h 609"/>
                <a:gd name="T52" fmla="*/ 191 w 714"/>
                <a:gd name="T53" fmla="*/ 562 h 609"/>
                <a:gd name="T54" fmla="*/ 167 w 714"/>
                <a:gd name="T55" fmla="*/ 582 h 609"/>
                <a:gd name="T56" fmla="*/ 209 w 714"/>
                <a:gd name="T57" fmla="*/ 605 h 609"/>
                <a:gd name="T58" fmla="*/ 236 w 714"/>
                <a:gd name="T59" fmla="*/ 554 h 609"/>
                <a:gd name="T60" fmla="*/ 261 w 714"/>
                <a:gd name="T61" fmla="*/ 546 h 609"/>
                <a:gd name="T62" fmla="*/ 270 w 714"/>
                <a:gd name="T63" fmla="*/ 590 h 609"/>
                <a:gd name="T64" fmla="*/ 306 w 714"/>
                <a:gd name="T65" fmla="*/ 608 h 609"/>
                <a:gd name="T66" fmla="*/ 332 w 714"/>
                <a:gd name="T67" fmla="*/ 564 h 609"/>
                <a:gd name="T68" fmla="*/ 366 w 714"/>
                <a:gd name="T69" fmla="*/ 539 h 609"/>
                <a:gd name="T70" fmla="*/ 377 w 714"/>
                <a:gd name="T71" fmla="*/ 533 h 609"/>
                <a:gd name="T72" fmla="*/ 402 w 714"/>
                <a:gd name="T73" fmla="*/ 526 h 609"/>
                <a:gd name="T74" fmla="*/ 425 w 714"/>
                <a:gd name="T75" fmla="*/ 504 h 609"/>
                <a:gd name="T76" fmla="*/ 456 w 714"/>
                <a:gd name="T77" fmla="*/ 493 h 609"/>
                <a:gd name="T78" fmla="*/ 456 w 714"/>
                <a:gd name="T79" fmla="*/ 463 h 609"/>
                <a:gd name="T80" fmla="*/ 478 w 714"/>
                <a:gd name="T81" fmla="*/ 420 h 609"/>
                <a:gd name="T82" fmla="*/ 494 w 714"/>
                <a:gd name="T83" fmla="*/ 448 h 609"/>
                <a:gd name="T84" fmla="*/ 506 w 714"/>
                <a:gd name="T85" fmla="*/ 433 h 609"/>
                <a:gd name="T86" fmla="*/ 536 w 714"/>
                <a:gd name="T87" fmla="*/ 404 h 609"/>
                <a:gd name="T88" fmla="*/ 562 w 714"/>
                <a:gd name="T89" fmla="*/ 398 h 609"/>
                <a:gd name="T90" fmla="*/ 572 w 714"/>
                <a:gd name="T91" fmla="*/ 418 h 609"/>
                <a:gd name="T92" fmla="*/ 601 w 714"/>
                <a:gd name="T93" fmla="*/ 445 h 609"/>
                <a:gd name="T94" fmla="*/ 613 w 714"/>
                <a:gd name="T95" fmla="*/ 436 h 609"/>
                <a:gd name="T96" fmla="*/ 632 w 714"/>
                <a:gd name="T97" fmla="*/ 416 h 609"/>
                <a:gd name="T98" fmla="*/ 676 w 714"/>
                <a:gd name="T99" fmla="*/ 386 h 609"/>
                <a:gd name="T100" fmla="*/ 712 w 714"/>
                <a:gd name="T101" fmla="*/ 354 h 609"/>
                <a:gd name="T102" fmla="*/ 699 w 714"/>
                <a:gd name="T103" fmla="*/ 324 h 609"/>
                <a:gd name="T104" fmla="*/ 674 w 714"/>
                <a:gd name="T105" fmla="*/ 322 h 609"/>
                <a:gd name="T106" fmla="*/ 656 w 714"/>
                <a:gd name="T107" fmla="*/ 295 h 609"/>
                <a:gd name="T108" fmla="*/ 637 w 714"/>
                <a:gd name="T109" fmla="*/ 263 h 609"/>
                <a:gd name="T110" fmla="*/ 652 w 714"/>
                <a:gd name="T111" fmla="*/ 254 h 609"/>
                <a:gd name="T112" fmla="*/ 662 w 714"/>
                <a:gd name="T113" fmla="*/ 226 h 609"/>
                <a:gd name="T114" fmla="*/ 657 w 714"/>
                <a:gd name="T115" fmla="*/ 190 h 609"/>
                <a:gd name="T116" fmla="*/ 672 w 714"/>
                <a:gd name="T117" fmla="*/ 169 h 609"/>
                <a:gd name="T118" fmla="*/ 691 w 714"/>
                <a:gd name="T119" fmla="*/ 164 h 609"/>
                <a:gd name="T120" fmla="*/ 698 w 714"/>
                <a:gd name="T121" fmla="*/ 126 h 609"/>
                <a:gd name="T122" fmla="*/ 700 w 714"/>
                <a:gd name="T123" fmla="*/ 8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4" h="609">
                  <a:moveTo>
                    <a:pt x="699" y="65"/>
                  </a:moveTo>
                  <a:cubicBezTo>
                    <a:pt x="696" y="56"/>
                    <a:pt x="696" y="56"/>
                    <a:pt x="696" y="56"/>
                  </a:cubicBezTo>
                  <a:cubicBezTo>
                    <a:pt x="689" y="44"/>
                    <a:pt x="689" y="44"/>
                    <a:pt x="689" y="44"/>
                  </a:cubicBezTo>
                  <a:cubicBezTo>
                    <a:pt x="683" y="40"/>
                    <a:pt x="683" y="40"/>
                    <a:pt x="683" y="40"/>
                  </a:cubicBezTo>
                  <a:cubicBezTo>
                    <a:pt x="677" y="44"/>
                    <a:pt x="677" y="44"/>
                    <a:pt x="677" y="44"/>
                  </a:cubicBezTo>
                  <a:cubicBezTo>
                    <a:pt x="674" y="51"/>
                    <a:pt x="674" y="51"/>
                    <a:pt x="674" y="51"/>
                  </a:cubicBezTo>
                  <a:cubicBezTo>
                    <a:pt x="673" y="52"/>
                    <a:pt x="673" y="52"/>
                    <a:pt x="673" y="52"/>
                  </a:cubicBezTo>
                  <a:cubicBezTo>
                    <a:pt x="672" y="52"/>
                    <a:pt x="672" y="52"/>
                    <a:pt x="672" y="52"/>
                  </a:cubicBezTo>
                  <a:cubicBezTo>
                    <a:pt x="672" y="52"/>
                    <a:pt x="672" y="52"/>
                    <a:pt x="672" y="52"/>
                  </a:cubicBezTo>
                  <a:cubicBezTo>
                    <a:pt x="661" y="54"/>
                    <a:pt x="661" y="54"/>
                    <a:pt x="661" y="54"/>
                  </a:cubicBezTo>
                  <a:cubicBezTo>
                    <a:pt x="660" y="54"/>
                    <a:pt x="658" y="55"/>
                    <a:pt x="658" y="56"/>
                  </a:cubicBezTo>
                  <a:cubicBezTo>
                    <a:pt x="655" y="59"/>
                    <a:pt x="655" y="59"/>
                    <a:pt x="655" y="59"/>
                  </a:cubicBezTo>
                  <a:cubicBezTo>
                    <a:pt x="649" y="64"/>
                    <a:pt x="649" y="64"/>
                    <a:pt x="649" y="64"/>
                  </a:cubicBezTo>
                  <a:cubicBezTo>
                    <a:pt x="648" y="64"/>
                    <a:pt x="648" y="64"/>
                    <a:pt x="648" y="64"/>
                  </a:cubicBezTo>
                  <a:cubicBezTo>
                    <a:pt x="642" y="65"/>
                    <a:pt x="642" y="65"/>
                    <a:pt x="642" y="65"/>
                  </a:cubicBezTo>
                  <a:cubicBezTo>
                    <a:pt x="640" y="65"/>
                    <a:pt x="636" y="63"/>
                    <a:pt x="632" y="59"/>
                  </a:cubicBezTo>
                  <a:cubicBezTo>
                    <a:pt x="631" y="59"/>
                    <a:pt x="631" y="59"/>
                    <a:pt x="631" y="59"/>
                  </a:cubicBezTo>
                  <a:cubicBezTo>
                    <a:pt x="623" y="51"/>
                    <a:pt x="619" y="45"/>
                    <a:pt x="619" y="42"/>
                  </a:cubicBezTo>
                  <a:cubicBezTo>
                    <a:pt x="619" y="32"/>
                    <a:pt x="619" y="32"/>
                    <a:pt x="619" y="32"/>
                  </a:cubicBezTo>
                  <a:cubicBezTo>
                    <a:pt x="619" y="31"/>
                    <a:pt x="619" y="31"/>
                    <a:pt x="619" y="31"/>
                  </a:cubicBezTo>
                  <a:cubicBezTo>
                    <a:pt x="619" y="31"/>
                    <a:pt x="619" y="31"/>
                    <a:pt x="619" y="31"/>
                  </a:cubicBezTo>
                  <a:cubicBezTo>
                    <a:pt x="620" y="29"/>
                    <a:pt x="620" y="29"/>
                    <a:pt x="620" y="29"/>
                  </a:cubicBezTo>
                  <a:cubicBezTo>
                    <a:pt x="609" y="25"/>
                    <a:pt x="609" y="25"/>
                    <a:pt x="609" y="25"/>
                  </a:cubicBezTo>
                  <a:cubicBezTo>
                    <a:pt x="608" y="29"/>
                    <a:pt x="608" y="29"/>
                    <a:pt x="608" y="29"/>
                  </a:cubicBezTo>
                  <a:cubicBezTo>
                    <a:pt x="608" y="30"/>
                    <a:pt x="607" y="32"/>
                    <a:pt x="605" y="33"/>
                  </a:cubicBezTo>
                  <a:cubicBezTo>
                    <a:pt x="601" y="34"/>
                    <a:pt x="601" y="34"/>
                    <a:pt x="601" y="34"/>
                  </a:cubicBezTo>
                  <a:cubicBezTo>
                    <a:pt x="600" y="34"/>
                    <a:pt x="600" y="34"/>
                    <a:pt x="600" y="34"/>
                  </a:cubicBezTo>
                  <a:cubicBezTo>
                    <a:pt x="600" y="34"/>
                    <a:pt x="600" y="34"/>
                    <a:pt x="600" y="34"/>
                  </a:cubicBezTo>
                  <a:cubicBezTo>
                    <a:pt x="594" y="32"/>
                    <a:pt x="594" y="32"/>
                    <a:pt x="594" y="32"/>
                  </a:cubicBezTo>
                  <a:cubicBezTo>
                    <a:pt x="595" y="37"/>
                    <a:pt x="595" y="37"/>
                    <a:pt x="595" y="37"/>
                  </a:cubicBezTo>
                  <a:cubicBezTo>
                    <a:pt x="584" y="30"/>
                    <a:pt x="584" y="30"/>
                    <a:pt x="584" y="30"/>
                  </a:cubicBezTo>
                  <a:cubicBezTo>
                    <a:pt x="584" y="30"/>
                    <a:pt x="584" y="30"/>
                    <a:pt x="584" y="30"/>
                  </a:cubicBezTo>
                  <a:cubicBezTo>
                    <a:pt x="584" y="30"/>
                    <a:pt x="584" y="30"/>
                    <a:pt x="584" y="30"/>
                  </a:cubicBezTo>
                  <a:cubicBezTo>
                    <a:pt x="584" y="30"/>
                    <a:pt x="584" y="30"/>
                    <a:pt x="584" y="30"/>
                  </a:cubicBezTo>
                  <a:cubicBezTo>
                    <a:pt x="582" y="25"/>
                    <a:pt x="581" y="21"/>
                    <a:pt x="581" y="16"/>
                  </a:cubicBezTo>
                  <a:cubicBezTo>
                    <a:pt x="581" y="12"/>
                    <a:pt x="582" y="10"/>
                    <a:pt x="583" y="8"/>
                  </a:cubicBezTo>
                  <a:cubicBezTo>
                    <a:pt x="586" y="4"/>
                    <a:pt x="586" y="4"/>
                    <a:pt x="586" y="4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74" y="2"/>
                    <a:pt x="574" y="2"/>
                    <a:pt x="574" y="2"/>
                  </a:cubicBezTo>
                  <a:cubicBezTo>
                    <a:pt x="569" y="2"/>
                    <a:pt x="566" y="5"/>
                    <a:pt x="564" y="11"/>
                  </a:cubicBezTo>
                  <a:cubicBezTo>
                    <a:pt x="564" y="12"/>
                    <a:pt x="564" y="12"/>
                    <a:pt x="564" y="12"/>
                  </a:cubicBezTo>
                  <a:cubicBezTo>
                    <a:pt x="564" y="12"/>
                    <a:pt x="564" y="12"/>
                    <a:pt x="564" y="12"/>
                  </a:cubicBezTo>
                  <a:cubicBezTo>
                    <a:pt x="558" y="21"/>
                    <a:pt x="558" y="21"/>
                    <a:pt x="558" y="21"/>
                  </a:cubicBezTo>
                  <a:cubicBezTo>
                    <a:pt x="564" y="20"/>
                    <a:pt x="564" y="20"/>
                    <a:pt x="564" y="20"/>
                  </a:cubicBezTo>
                  <a:cubicBezTo>
                    <a:pt x="564" y="20"/>
                    <a:pt x="564" y="20"/>
                    <a:pt x="564" y="20"/>
                  </a:cubicBezTo>
                  <a:cubicBezTo>
                    <a:pt x="564" y="20"/>
                    <a:pt x="564" y="20"/>
                    <a:pt x="564" y="20"/>
                  </a:cubicBezTo>
                  <a:cubicBezTo>
                    <a:pt x="565" y="21"/>
                    <a:pt x="565" y="21"/>
                    <a:pt x="565" y="21"/>
                  </a:cubicBezTo>
                  <a:cubicBezTo>
                    <a:pt x="570" y="23"/>
                    <a:pt x="570" y="23"/>
                    <a:pt x="570" y="23"/>
                  </a:cubicBezTo>
                  <a:cubicBezTo>
                    <a:pt x="570" y="23"/>
                    <a:pt x="570" y="23"/>
                    <a:pt x="570" y="23"/>
                  </a:cubicBezTo>
                  <a:cubicBezTo>
                    <a:pt x="571" y="23"/>
                    <a:pt x="571" y="23"/>
                    <a:pt x="571" y="23"/>
                  </a:cubicBezTo>
                  <a:cubicBezTo>
                    <a:pt x="571" y="24"/>
                    <a:pt x="571" y="24"/>
                    <a:pt x="571" y="24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4" y="41"/>
                    <a:pt x="574" y="41"/>
                    <a:pt x="574" y="41"/>
                  </a:cubicBezTo>
                  <a:cubicBezTo>
                    <a:pt x="574" y="41"/>
                    <a:pt x="574" y="41"/>
                    <a:pt x="574" y="41"/>
                  </a:cubicBezTo>
                  <a:cubicBezTo>
                    <a:pt x="574" y="42"/>
                    <a:pt x="574" y="42"/>
                    <a:pt x="574" y="42"/>
                  </a:cubicBezTo>
                  <a:cubicBezTo>
                    <a:pt x="574" y="42"/>
                    <a:pt x="574" y="42"/>
                    <a:pt x="574" y="42"/>
                  </a:cubicBezTo>
                  <a:cubicBezTo>
                    <a:pt x="561" y="68"/>
                    <a:pt x="561" y="68"/>
                    <a:pt x="561" y="68"/>
                  </a:cubicBezTo>
                  <a:cubicBezTo>
                    <a:pt x="559" y="72"/>
                    <a:pt x="558" y="81"/>
                    <a:pt x="557" y="96"/>
                  </a:cubicBezTo>
                  <a:cubicBezTo>
                    <a:pt x="557" y="97"/>
                    <a:pt x="557" y="97"/>
                    <a:pt x="557" y="97"/>
                  </a:cubicBezTo>
                  <a:cubicBezTo>
                    <a:pt x="552" y="107"/>
                    <a:pt x="552" y="107"/>
                    <a:pt x="552" y="107"/>
                  </a:cubicBezTo>
                  <a:cubicBezTo>
                    <a:pt x="555" y="111"/>
                    <a:pt x="555" y="111"/>
                    <a:pt x="555" y="111"/>
                  </a:cubicBezTo>
                  <a:cubicBezTo>
                    <a:pt x="555" y="112"/>
                    <a:pt x="555" y="112"/>
                    <a:pt x="555" y="112"/>
                  </a:cubicBezTo>
                  <a:cubicBezTo>
                    <a:pt x="556" y="118"/>
                    <a:pt x="555" y="121"/>
                    <a:pt x="554" y="122"/>
                  </a:cubicBezTo>
                  <a:cubicBezTo>
                    <a:pt x="552" y="122"/>
                    <a:pt x="552" y="122"/>
                    <a:pt x="552" y="122"/>
                  </a:cubicBezTo>
                  <a:cubicBezTo>
                    <a:pt x="550" y="124"/>
                    <a:pt x="540" y="134"/>
                    <a:pt x="526" y="152"/>
                  </a:cubicBezTo>
                  <a:cubicBezTo>
                    <a:pt x="524" y="153"/>
                    <a:pt x="524" y="153"/>
                    <a:pt x="524" y="153"/>
                  </a:cubicBezTo>
                  <a:cubicBezTo>
                    <a:pt x="524" y="152"/>
                    <a:pt x="524" y="152"/>
                    <a:pt x="524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17" y="148"/>
                    <a:pt x="512" y="145"/>
                    <a:pt x="510" y="142"/>
                  </a:cubicBezTo>
                  <a:cubicBezTo>
                    <a:pt x="507" y="140"/>
                    <a:pt x="501" y="139"/>
                    <a:pt x="491" y="139"/>
                  </a:cubicBezTo>
                  <a:cubicBezTo>
                    <a:pt x="491" y="157"/>
                    <a:pt x="491" y="157"/>
                    <a:pt x="491" y="157"/>
                  </a:cubicBezTo>
                  <a:cubicBezTo>
                    <a:pt x="490" y="158"/>
                    <a:pt x="490" y="158"/>
                    <a:pt x="490" y="158"/>
                  </a:cubicBezTo>
                  <a:cubicBezTo>
                    <a:pt x="483" y="192"/>
                    <a:pt x="483" y="192"/>
                    <a:pt x="483" y="192"/>
                  </a:cubicBezTo>
                  <a:cubicBezTo>
                    <a:pt x="482" y="197"/>
                    <a:pt x="481" y="205"/>
                    <a:pt x="481" y="217"/>
                  </a:cubicBezTo>
                  <a:cubicBezTo>
                    <a:pt x="484" y="220"/>
                    <a:pt x="484" y="220"/>
                    <a:pt x="484" y="220"/>
                  </a:cubicBezTo>
                  <a:cubicBezTo>
                    <a:pt x="486" y="216"/>
                    <a:pt x="486" y="216"/>
                    <a:pt x="486" y="216"/>
                  </a:cubicBezTo>
                  <a:cubicBezTo>
                    <a:pt x="487" y="216"/>
                    <a:pt x="487" y="216"/>
                    <a:pt x="487" y="216"/>
                  </a:cubicBezTo>
                  <a:cubicBezTo>
                    <a:pt x="487" y="215"/>
                    <a:pt x="487" y="215"/>
                    <a:pt x="487" y="215"/>
                  </a:cubicBezTo>
                  <a:cubicBezTo>
                    <a:pt x="496" y="210"/>
                    <a:pt x="496" y="210"/>
                    <a:pt x="496" y="210"/>
                  </a:cubicBezTo>
                  <a:cubicBezTo>
                    <a:pt x="522" y="214"/>
                    <a:pt x="522" y="214"/>
                    <a:pt x="522" y="214"/>
                  </a:cubicBezTo>
                  <a:cubicBezTo>
                    <a:pt x="525" y="211"/>
                    <a:pt x="525" y="211"/>
                    <a:pt x="525" y="211"/>
                  </a:cubicBezTo>
                  <a:cubicBezTo>
                    <a:pt x="528" y="204"/>
                    <a:pt x="528" y="204"/>
                    <a:pt x="528" y="204"/>
                  </a:cubicBezTo>
                  <a:cubicBezTo>
                    <a:pt x="529" y="204"/>
                    <a:pt x="529" y="204"/>
                    <a:pt x="529" y="204"/>
                  </a:cubicBezTo>
                  <a:cubicBezTo>
                    <a:pt x="529" y="204"/>
                    <a:pt x="529" y="204"/>
                    <a:pt x="529" y="204"/>
                  </a:cubicBezTo>
                  <a:cubicBezTo>
                    <a:pt x="530" y="204"/>
                    <a:pt x="530" y="204"/>
                    <a:pt x="530" y="204"/>
                  </a:cubicBezTo>
                  <a:cubicBezTo>
                    <a:pt x="540" y="202"/>
                    <a:pt x="540" y="202"/>
                    <a:pt x="540" y="202"/>
                  </a:cubicBezTo>
                  <a:cubicBezTo>
                    <a:pt x="553" y="201"/>
                    <a:pt x="553" y="201"/>
                    <a:pt x="553" y="201"/>
                  </a:cubicBezTo>
                  <a:cubicBezTo>
                    <a:pt x="557" y="202"/>
                    <a:pt x="562" y="207"/>
                    <a:pt x="568" y="215"/>
                  </a:cubicBezTo>
                  <a:cubicBezTo>
                    <a:pt x="584" y="223"/>
                    <a:pt x="592" y="230"/>
                    <a:pt x="594" y="236"/>
                  </a:cubicBezTo>
                  <a:cubicBezTo>
                    <a:pt x="596" y="240"/>
                    <a:pt x="596" y="242"/>
                    <a:pt x="594" y="245"/>
                  </a:cubicBezTo>
                  <a:cubicBezTo>
                    <a:pt x="593" y="248"/>
                    <a:pt x="590" y="249"/>
                    <a:pt x="586" y="250"/>
                  </a:cubicBezTo>
                  <a:cubicBezTo>
                    <a:pt x="586" y="250"/>
                    <a:pt x="586" y="250"/>
                    <a:pt x="586" y="250"/>
                  </a:cubicBezTo>
                  <a:cubicBezTo>
                    <a:pt x="566" y="249"/>
                    <a:pt x="555" y="249"/>
                    <a:pt x="551" y="250"/>
                  </a:cubicBezTo>
                  <a:cubicBezTo>
                    <a:pt x="542" y="256"/>
                    <a:pt x="542" y="256"/>
                    <a:pt x="542" y="256"/>
                  </a:cubicBezTo>
                  <a:cubicBezTo>
                    <a:pt x="530" y="265"/>
                    <a:pt x="522" y="270"/>
                    <a:pt x="517" y="270"/>
                  </a:cubicBezTo>
                  <a:cubicBezTo>
                    <a:pt x="509" y="271"/>
                    <a:pt x="509" y="271"/>
                    <a:pt x="509" y="271"/>
                  </a:cubicBezTo>
                  <a:cubicBezTo>
                    <a:pt x="504" y="291"/>
                    <a:pt x="504" y="291"/>
                    <a:pt x="504" y="291"/>
                  </a:cubicBezTo>
                  <a:cubicBezTo>
                    <a:pt x="503" y="297"/>
                    <a:pt x="501" y="301"/>
                    <a:pt x="498" y="304"/>
                  </a:cubicBezTo>
                  <a:cubicBezTo>
                    <a:pt x="494" y="307"/>
                    <a:pt x="490" y="309"/>
                    <a:pt x="483" y="310"/>
                  </a:cubicBezTo>
                  <a:cubicBezTo>
                    <a:pt x="476" y="311"/>
                    <a:pt x="469" y="314"/>
                    <a:pt x="463" y="318"/>
                  </a:cubicBezTo>
                  <a:cubicBezTo>
                    <a:pt x="456" y="332"/>
                    <a:pt x="456" y="332"/>
                    <a:pt x="456" y="332"/>
                  </a:cubicBezTo>
                  <a:cubicBezTo>
                    <a:pt x="456" y="332"/>
                    <a:pt x="456" y="332"/>
                    <a:pt x="456" y="332"/>
                  </a:cubicBezTo>
                  <a:cubicBezTo>
                    <a:pt x="456" y="332"/>
                    <a:pt x="456" y="332"/>
                    <a:pt x="456" y="332"/>
                  </a:cubicBezTo>
                  <a:cubicBezTo>
                    <a:pt x="455" y="332"/>
                    <a:pt x="455" y="332"/>
                    <a:pt x="455" y="332"/>
                  </a:cubicBezTo>
                  <a:cubicBezTo>
                    <a:pt x="437" y="340"/>
                    <a:pt x="437" y="340"/>
                    <a:pt x="437" y="340"/>
                  </a:cubicBezTo>
                  <a:cubicBezTo>
                    <a:pt x="436" y="340"/>
                    <a:pt x="436" y="340"/>
                    <a:pt x="436" y="340"/>
                  </a:cubicBezTo>
                  <a:cubicBezTo>
                    <a:pt x="426" y="338"/>
                    <a:pt x="426" y="338"/>
                    <a:pt x="426" y="338"/>
                  </a:cubicBezTo>
                  <a:cubicBezTo>
                    <a:pt x="419" y="337"/>
                    <a:pt x="414" y="335"/>
                    <a:pt x="410" y="332"/>
                  </a:cubicBezTo>
                  <a:cubicBezTo>
                    <a:pt x="405" y="330"/>
                    <a:pt x="400" y="330"/>
                    <a:pt x="394" y="331"/>
                  </a:cubicBezTo>
                  <a:cubicBezTo>
                    <a:pt x="390" y="338"/>
                    <a:pt x="387" y="346"/>
                    <a:pt x="388" y="356"/>
                  </a:cubicBezTo>
                  <a:cubicBezTo>
                    <a:pt x="388" y="360"/>
                    <a:pt x="389" y="364"/>
                    <a:pt x="390" y="364"/>
                  </a:cubicBezTo>
                  <a:cubicBezTo>
                    <a:pt x="393" y="364"/>
                    <a:pt x="393" y="364"/>
                    <a:pt x="393" y="364"/>
                  </a:cubicBezTo>
                  <a:cubicBezTo>
                    <a:pt x="396" y="362"/>
                    <a:pt x="396" y="362"/>
                    <a:pt x="396" y="362"/>
                  </a:cubicBezTo>
                  <a:cubicBezTo>
                    <a:pt x="397" y="375"/>
                    <a:pt x="397" y="375"/>
                    <a:pt x="397" y="375"/>
                  </a:cubicBezTo>
                  <a:cubicBezTo>
                    <a:pt x="397" y="379"/>
                    <a:pt x="396" y="382"/>
                    <a:pt x="392" y="385"/>
                  </a:cubicBezTo>
                  <a:cubicBezTo>
                    <a:pt x="390" y="386"/>
                    <a:pt x="387" y="388"/>
                    <a:pt x="382" y="390"/>
                  </a:cubicBezTo>
                  <a:cubicBezTo>
                    <a:pt x="378" y="390"/>
                    <a:pt x="378" y="390"/>
                    <a:pt x="378" y="390"/>
                  </a:cubicBezTo>
                  <a:cubicBezTo>
                    <a:pt x="374" y="392"/>
                    <a:pt x="366" y="403"/>
                    <a:pt x="354" y="422"/>
                  </a:cubicBezTo>
                  <a:cubicBezTo>
                    <a:pt x="354" y="423"/>
                    <a:pt x="354" y="423"/>
                    <a:pt x="354" y="423"/>
                  </a:cubicBezTo>
                  <a:cubicBezTo>
                    <a:pt x="353" y="423"/>
                    <a:pt x="353" y="423"/>
                    <a:pt x="353" y="423"/>
                  </a:cubicBezTo>
                  <a:cubicBezTo>
                    <a:pt x="341" y="430"/>
                    <a:pt x="341" y="430"/>
                    <a:pt x="341" y="430"/>
                  </a:cubicBezTo>
                  <a:cubicBezTo>
                    <a:pt x="343" y="430"/>
                    <a:pt x="344" y="431"/>
                    <a:pt x="344" y="432"/>
                  </a:cubicBezTo>
                  <a:cubicBezTo>
                    <a:pt x="344" y="434"/>
                    <a:pt x="342" y="434"/>
                    <a:pt x="339" y="435"/>
                  </a:cubicBezTo>
                  <a:cubicBezTo>
                    <a:pt x="305" y="434"/>
                    <a:pt x="305" y="434"/>
                    <a:pt x="305" y="434"/>
                  </a:cubicBezTo>
                  <a:cubicBezTo>
                    <a:pt x="267" y="433"/>
                    <a:pt x="238" y="443"/>
                    <a:pt x="216" y="465"/>
                  </a:cubicBezTo>
                  <a:cubicBezTo>
                    <a:pt x="216" y="465"/>
                    <a:pt x="216" y="465"/>
                    <a:pt x="216" y="465"/>
                  </a:cubicBezTo>
                  <a:cubicBezTo>
                    <a:pt x="215" y="466"/>
                    <a:pt x="215" y="466"/>
                    <a:pt x="215" y="466"/>
                  </a:cubicBezTo>
                  <a:cubicBezTo>
                    <a:pt x="215" y="466"/>
                    <a:pt x="215" y="466"/>
                    <a:pt x="215" y="466"/>
                  </a:cubicBezTo>
                  <a:cubicBezTo>
                    <a:pt x="201" y="467"/>
                    <a:pt x="201" y="467"/>
                    <a:pt x="201" y="467"/>
                  </a:cubicBezTo>
                  <a:cubicBezTo>
                    <a:pt x="200" y="468"/>
                    <a:pt x="200" y="468"/>
                    <a:pt x="200" y="468"/>
                  </a:cubicBezTo>
                  <a:cubicBezTo>
                    <a:pt x="199" y="468"/>
                    <a:pt x="199" y="468"/>
                    <a:pt x="199" y="468"/>
                  </a:cubicBezTo>
                  <a:cubicBezTo>
                    <a:pt x="195" y="458"/>
                    <a:pt x="195" y="458"/>
                    <a:pt x="195" y="458"/>
                  </a:cubicBezTo>
                  <a:cubicBezTo>
                    <a:pt x="181" y="462"/>
                    <a:pt x="181" y="462"/>
                    <a:pt x="181" y="462"/>
                  </a:cubicBezTo>
                  <a:cubicBezTo>
                    <a:pt x="173" y="462"/>
                    <a:pt x="163" y="460"/>
                    <a:pt x="152" y="454"/>
                  </a:cubicBezTo>
                  <a:cubicBezTo>
                    <a:pt x="142" y="450"/>
                    <a:pt x="132" y="444"/>
                    <a:pt x="123" y="437"/>
                  </a:cubicBezTo>
                  <a:cubicBezTo>
                    <a:pt x="117" y="432"/>
                    <a:pt x="110" y="429"/>
                    <a:pt x="101" y="427"/>
                  </a:cubicBezTo>
                  <a:cubicBezTo>
                    <a:pt x="88" y="426"/>
                    <a:pt x="88" y="426"/>
                    <a:pt x="88" y="426"/>
                  </a:cubicBezTo>
                  <a:cubicBezTo>
                    <a:pt x="74" y="428"/>
                    <a:pt x="74" y="428"/>
                    <a:pt x="74" y="428"/>
                  </a:cubicBezTo>
                  <a:cubicBezTo>
                    <a:pt x="63" y="430"/>
                    <a:pt x="53" y="430"/>
                    <a:pt x="43" y="429"/>
                  </a:cubicBezTo>
                  <a:cubicBezTo>
                    <a:pt x="32" y="428"/>
                    <a:pt x="18" y="425"/>
                    <a:pt x="1" y="420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1" y="422"/>
                    <a:pt x="1" y="422"/>
                    <a:pt x="1" y="422"/>
                  </a:cubicBezTo>
                  <a:cubicBezTo>
                    <a:pt x="1" y="423"/>
                    <a:pt x="1" y="423"/>
                    <a:pt x="1" y="423"/>
                  </a:cubicBezTo>
                  <a:cubicBezTo>
                    <a:pt x="1" y="427"/>
                    <a:pt x="1" y="427"/>
                    <a:pt x="1" y="427"/>
                  </a:cubicBezTo>
                  <a:cubicBezTo>
                    <a:pt x="5" y="434"/>
                    <a:pt x="5" y="434"/>
                    <a:pt x="5" y="434"/>
                  </a:cubicBezTo>
                  <a:cubicBezTo>
                    <a:pt x="13" y="445"/>
                    <a:pt x="13" y="445"/>
                    <a:pt x="13" y="445"/>
                  </a:cubicBezTo>
                  <a:cubicBezTo>
                    <a:pt x="14" y="446"/>
                    <a:pt x="14" y="446"/>
                    <a:pt x="14" y="446"/>
                  </a:cubicBezTo>
                  <a:cubicBezTo>
                    <a:pt x="12" y="454"/>
                    <a:pt x="12" y="454"/>
                    <a:pt x="12" y="454"/>
                  </a:cubicBezTo>
                  <a:cubicBezTo>
                    <a:pt x="12" y="454"/>
                    <a:pt x="12" y="454"/>
                    <a:pt x="12" y="454"/>
                  </a:cubicBezTo>
                  <a:cubicBezTo>
                    <a:pt x="12" y="454"/>
                    <a:pt x="12" y="454"/>
                    <a:pt x="12" y="454"/>
                  </a:cubicBezTo>
                  <a:cubicBezTo>
                    <a:pt x="7" y="460"/>
                    <a:pt x="7" y="460"/>
                    <a:pt x="7" y="460"/>
                  </a:cubicBezTo>
                  <a:cubicBezTo>
                    <a:pt x="12" y="466"/>
                    <a:pt x="12" y="466"/>
                    <a:pt x="12" y="466"/>
                  </a:cubicBezTo>
                  <a:cubicBezTo>
                    <a:pt x="14" y="468"/>
                    <a:pt x="15" y="469"/>
                    <a:pt x="15" y="471"/>
                  </a:cubicBezTo>
                  <a:cubicBezTo>
                    <a:pt x="16" y="478"/>
                    <a:pt x="16" y="478"/>
                    <a:pt x="16" y="478"/>
                  </a:cubicBezTo>
                  <a:cubicBezTo>
                    <a:pt x="22" y="484"/>
                    <a:pt x="22" y="484"/>
                    <a:pt x="22" y="484"/>
                  </a:cubicBezTo>
                  <a:cubicBezTo>
                    <a:pt x="22" y="485"/>
                    <a:pt x="22" y="485"/>
                    <a:pt x="22" y="485"/>
                  </a:cubicBezTo>
                  <a:cubicBezTo>
                    <a:pt x="23" y="490"/>
                    <a:pt x="23" y="490"/>
                    <a:pt x="23" y="490"/>
                  </a:cubicBezTo>
                  <a:cubicBezTo>
                    <a:pt x="23" y="494"/>
                    <a:pt x="23" y="494"/>
                    <a:pt x="23" y="494"/>
                  </a:cubicBezTo>
                  <a:cubicBezTo>
                    <a:pt x="27" y="497"/>
                    <a:pt x="27" y="497"/>
                    <a:pt x="27" y="497"/>
                  </a:cubicBezTo>
                  <a:cubicBezTo>
                    <a:pt x="29" y="496"/>
                    <a:pt x="29" y="496"/>
                    <a:pt x="29" y="496"/>
                  </a:cubicBezTo>
                  <a:cubicBezTo>
                    <a:pt x="30" y="495"/>
                    <a:pt x="30" y="495"/>
                    <a:pt x="30" y="495"/>
                  </a:cubicBezTo>
                  <a:cubicBezTo>
                    <a:pt x="31" y="492"/>
                    <a:pt x="33" y="490"/>
                    <a:pt x="36" y="490"/>
                  </a:cubicBezTo>
                  <a:cubicBezTo>
                    <a:pt x="39" y="489"/>
                    <a:pt x="39" y="489"/>
                    <a:pt x="39" y="489"/>
                  </a:cubicBezTo>
                  <a:cubicBezTo>
                    <a:pt x="60" y="487"/>
                    <a:pt x="60" y="487"/>
                    <a:pt x="60" y="487"/>
                  </a:cubicBezTo>
                  <a:cubicBezTo>
                    <a:pt x="68" y="484"/>
                    <a:pt x="68" y="484"/>
                    <a:pt x="68" y="484"/>
                  </a:cubicBezTo>
                  <a:cubicBezTo>
                    <a:pt x="69" y="483"/>
                    <a:pt x="69" y="483"/>
                    <a:pt x="69" y="483"/>
                  </a:cubicBezTo>
                  <a:cubicBezTo>
                    <a:pt x="70" y="482"/>
                    <a:pt x="70" y="482"/>
                    <a:pt x="70" y="482"/>
                  </a:cubicBezTo>
                  <a:cubicBezTo>
                    <a:pt x="75" y="492"/>
                    <a:pt x="75" y="492"/>
                    <a:pt x="75" y="492"/>
                  </a:cubicBezTo>
                  <a:cubicBezTo>
                    <a:pt x="75" y="492"/>
                    <a:pt x="75" y="492"/>
                    <a:pt x="75" y="492"/>
                  </a:cubicBezTo>
                  <a:cubicBezTo>
                    <a:pt x="75" y="492"/>
                    <a:pt x="75" y="492"/>
                    <a:pt x="75" y="492"/>
                  </a:cubicBezTo>
                  <a:cubicBezTo>
                    <a:pt x="76" y="494"/>
                    <a:pt x="75" y="496"/>
                    <a:pt x="74" y="498"/>
                  </a:cubicBezTo>
                  <a:cubicBezTo>
                    <a:pt x="62" y="515"/>
                    <a:pt x="62" y="515"/>
                    <a:pt x="62" y="515"/>
                  </a:cubicBezTo>
                  <a:cubicBezTo>
                    <a:pt x="63" y="518"/>
                    <a:pt x="63" y="518"/>
                    <a:pt x="63" y="518"/>
                  </a:cubicBezTo>
                  <a:cubicBezTo>
                    <a:pt x="68" y="523"/>
                    <a:pt x="68" y="523"/>
                    <a:pt x="68" y="523"/>
                  </a:cubicBezTo>
                  <a:cubicBezTo>
                    <a:pt x="74" y="526"/>
                    <a:pt x="74" y="526"/>
                    <a:pt x="74" y="526"/>
                  </a:cubicBezTo>
                  <a:cubicBezTo>
                    <a:pt x="74" y="526"/>
                    <a:pt x="74" y="526"/>
                    <a:pt x="74" y="526"/>
                  </a:cubicBezTo>
                  <a:cubicBezTo>
                    <a:pt x="76" y="529"/>
                    <a:pt x="78" y="531"/>
                    <a:pt x="81" y="532"/>
                  </a:cubicBezTo>
                  <a:cubicBezTo>
                    <a:pt x="84" y="533"/>
                    <a:pt x="86" y="535"/>
                    <a:pt x="89" y="538"/>
                  </a:cubicBezTo>
                  <a:cubicBezTo>
                    <a:pt x="89" y="540"/>
                    <a:pt x="89" y="540"/>
                    <a:pt x="89" y="540"/>
                  </a:cubicBezTo>
                  <a:cubicBezTo>
                    <a:pt x="93" y="541"/>
                    <a:pt x="93" y="541"/>
                    <a:pt x="93" y="541"/>
                  </a:cubicBezTo>
                  <a:cubicBezTo>
                    <a:pt x="94" y="542"/>
                    <a:pt x="94" y="542"/>
                    <a:pt x="94" y="542"/>
                  </a:cubicBezTo>
                  <a:cubicBezTo>
                    <a:pt x="95" y="542"/>
                    <a:pt x="95" y="542"/>
                    <a:pt x="95" y="542"/>
                  </a:cubicBezTo>
                  <a:cubicBezTo>
                    <a:pt x="96" y="546"/>
                    <a:pt x="96" y="546"/>
                    <a:pt x="96" y="546"/>
                  </a:cubicBezTo>
                  <a:cubicBezTo>
                    <a:pt x="96" y="546"/>
                    <a:pt x="96" y="546"/>
                    <a:pt x="96" y="546"/>
                  </a:cubicBezTo>
                  <a:cubicBezTo>
                    <a:pt x="96" y="550"/>
                    <a:pt x="96" y="550"/>
                    <a:pt x="96" y="550"/>
                  </a:cubicBezTo>
                  <a:cubicBezTo>
                    <a:pt x="98" y="557"/>
                    <a:pt x="98" y="557"/>
                    <a:pt x="98" y="557"/>
                  </a:cubicBezTo>
                  <a:cubicBezTo>
                    <a:pt x="108" y="558"/>
                    <a:pt x="108" y="558"/>
                    <a:pt x="108" y="558"/>
                  </a:cubicBezTo>
                  <a:cubicBezTo>
                    <a:pt x="109" y="558"/>
                    <a:pt x="109" y="558"/>
                    <a:pt x="109" y="558"/>
                  </a:cubicBezTo>
                  <a:cubicBezTo>
                    <a:pt x="109" y="559"/>
                    <a:pt x="109" y="559"/>
                    <a:pt x="109" y="559"/>
                  </a:cubicBezTo>
                  <a:cubicBezTo>
                    <a:pt x="109" y="559"/>
                    <a:pt x="109" y="559"/>
                    <a:pt x="109" y="559"/>
                  </a:cubicBezTo>
                  <a:cubicBezTo>
                    <a:pt x="110" y="560"/>
                    <a:pt x="110" y="560"/>
                    <a:pt x="110" y="560"/>
                  </a:cubicBezTo>
                  <a:cubicBezTo>
                    <a:pt x="112" y="566"/>
                    <a:pt x="112" y="566"/>
                    <a:pt x="112" y="566"/>
                  </a:cubicBezTo>
                  <a:cubicBezTo>
                    <a:pt x="120" y="568"/>
                    <a:pt x="120" y="568"/>
                    <a:pt x="120" y="568"/>
                  </a:cubicBezTo>
                  <a:cubicBezTo>
                    <a:pt x="126" y="566"/>
                    <a:pt x="126" y="566"/>
                    <a:pt x="126" y="566"/>
                  </a:cubicBezTo>
                  <a:cubicBezTo>
                    <a:pt x="125" y="562"/>
                    <a:pt x="125" y="562"/>
                    <a:pt x="125" y="562"/>
                  </a:cubicBezTo>
                  <a:cubicBezTo>
                    <a:pt x="120" y="558"/>
                    <a:pt x="120" y="558"/>
                    <a:pt x="120" y="558"/>
                  </a:cubicBezTo>
                  <a:cubicBezTo>
                    <a:pt x="121" y="557"/>
                    <a:pt x="121" y="557"/>
                    <a:pt x="121" y="557"/>
                  </a:cubicBezTo>
                  <a:cubicBezTo>
                    <a:pt x="121" y="556"/>
                    <a:pt x="121" y="556"/>
                    <a:pt x="121" y="556"/>
                  </a:cubicBezTo>
                  <a:cubicBezTo>
                    <a:pt x="125" y="548"/>
                    <a:pt x="125" y="548"/>
                    <a:pt x="125" y="548"/>
                  </a:cubicBezTo>
                  <a:cubicBezTo>
                    <a:pt x="135" y="548"/>
                    <a:pt x="135" y="548"/>
                    <a:pt x="135" y="548"/>
                  </a:cubicBezTo>
                  <a:cubicBezTo>
                    <a:pt x="135" y="548"/>
                    <a:pt x="135" y="548"/>
                    <a:pt x="135" y="548"/>
                  </a:cubicBezTo>
                  <a:cubicBezTo>
                    <a:pt x="149" y="553"/>
                    <a:pt x="149" y="553"/>
                    <a:pt x="149" y="553"/>
                  </a:cubicBezTo>
                  <a:cubicBezTo>
                    <a:pt x="156" y="552"/>
                    <a:pt x="156" y="552"/>
                    <a:pt x="156" y="552"/>
                  </a:cubicBezTo>
                  <a:cubicBezTo>
                    <a:pt x="162" y="546"/>
                    <a:pt x="162" y="546"/>
                    <a:pt x="162" y="546"/>
                  </a:cubicBezTo>
                  <a:cubicBezTo>
                    <a:pt x="169" y="538"/>
                    <a:pt x="174" y="534"/>
                    <a:pt x="176" y="536"/>
                  </a:cubicBezTo>
                  <a:cubicBezTo>
                    <a:pt x="180" y="536"/>
                    <a:pt x="180" y="536"/>
                    <a:pt x="180" y="536"/>
                  </a:cubicBezTo>
                  <a:cubicBezTo>
                    <a:pt x="183" y="536"/>
                    <a:pt x="185" y="536"/>
                    <a:pt x="186" y="536"/>
                  </a:cubicBezTo>
                  <a:cubicBezTo>
                    <a:pt x="187" y="537"/>
                    <a:pt x="187" y="538"/>
                    <a:pt x="187" y="539"/>
                  </a:cubicBezTo>
                  <a:cubicBezTo>
                    <a:pt x="187" y="540"/>
                    <a:pt x="189" y="544"/>
                    <a:pt x="191" y="548"/>
                  </a:cubicBezTo>
                  <a:cubicBezTo>
                    <a:pt x="191" y="548"/>
                    <a:pt x="191" y="548"/>
                    <a:pt x="191" y="548"/>
                  </a:cubicBezTo>
                  <a:cubicBezTo>
                    <a:pt x="191" y="549"/>
                    <a:pt x="191" y="549"/>
                    <a:pt x="191" y="549"/>
                  </a:cubicBezTo>
                  <a:cubicBezTo>
                    <a:pt x="192" y="554"/>
                    <a:pt x="192" y="554"/>
                    <a:pt x="192" y="554"/>
                  </a:cubicBezTo>
                  <a:cubicBezTo>
                    <a:pt x="192" y="556"/>
                    <a:pt x="192" y="556"/>
                    <a:pt x="192" y="556"/>
                  </a:cubicBezTo>
                  <a:cubicBezTo>
                    <a:pt x="191" y="562"/>
                    <a:pt x="191" y="562"/>
                    <a:pt x="191" y="562"/>
                  </a:cubicBezTo>
                  <a:cubicBezTo>
                    <a:pt x="191" y="562"/>
                    <a:pt x="191" y="562"/>
                    <a:pt x="191" y="562"/>
                  </a:cubicBezTo>
                  <a:cubicBezTo>
                    <a:pt x="191" y="562"/>
                    <a:pt x="191" y="562"/>
                    <a:pt x="191" y="562"/>
                  </a:cubicBezTo>
                  <a:cubicBezTo>
                    <a:pt x="190" y="563"/>
                    <a:pt x="190" y="563"/>
                    <a:pt x="190" y="563"/>
                  </a:cubicBezTo>
                  <a:cubicBezTo>
                    <a:pt x="184" y="571"/>
                    <a:pt x="184" y="571"/>
                    <a:pt x="184" y="571"/>
                  </a:cubicBezTo>
                  <a:cubicBezTo>
                    <a:pt x="183" y="571"/>
                    <a:pt x="183" y="571"/>
                    <a:pt x="183" y="571"/>
                  </a:cubicBezTo>
                  <a:cubicBezTo>
                    <a:pt x="183" y="571"/>
                    <a:pt x="183" y="571"/>
                    <a:pt x="183" y="571"/>
                  </a:cubicBezTo>
                  <a:cubicBezTo>
                    <a:pt x="169" y="578"/>
                    <a:pt x="169" y="578"/>
                    <a:pt x="169" y="578"/>
                  </a:cubicBezTo>
                  <a:cubicBezTo>
                    <a:pt x="167" y="582"/>
                    <a:pt x="167" y="582"/>
                    <a:pt x="167" y="582"/>
                  </a:cubicBezTo>
                  <a:cubicBezTo>
                    <a:pt x="165" y="593"/>
                    <a:pt x="165" y="593"/>
                    <a:pt x="165" y="593"/>
                  </a:cubicBezTo>
                  <a:cubicBezTo>
                    <a:pt x="166" y="599"/>
                    <a:pt x="166" y="599"/>
                    <a:pt x="166" y="599"/>
                  </a:cubicBezTo>
                  <a:cubicBezTo>
                    <a:pt x="170" y="605"/>
                    <a:pt x="170" y="605"/>
                    <a:pt x="170" y="605"/>
                  </a:cubicBezTo>
                  <a:cubicBezTo>
                    <a:pt x="171" y="606"/>
                    <a:pt x="171" y="606"/>
                    <a:pt x="171" y="606"/>
                  </a:cubicBezTo>
                  <a:cubicBezTo>
                    <a:pt x="176" y="609"/>
                    <a:pt x="176" y="609"/>
                    <a:pt x="176" y="609"/>
                  </a:cubicBezTo>
                  <a:cubicBezTo>
                    <a:pt x="193" y="609"/>
                    <a:pt x="193" y="609"/>
                    <a:pt x="193" y="609"/>
                  </a:cubicBezTo>
                  <a:cubicBezTo>
                    <a:pt x="207" y="607"/>
                    <a:pt x="207" y="607"/>
                    <a:pt x="207" y="607"/>
                  </a:cubicBezTo>
                  <a:cubicBezTo>
                    <a:pt x="209" y="605"/>
                    <a:pt x="209" y="605"/>
                    <a:pt x="209" y="605"/>
                  </a:cubicBezTo>
                  <a:cubicBezTo>
                    <a:pt x="211" y="603"/>
                    <a:pt x="213" y="602"/>
                    <a:pt x="214" y="602"/>
                  </a:cubicBezTo>
                  <a:cubicBezTo>
                    <a:pt x="224" y="604"/>
                    <a:pt x="224" y="604"/>
                    <a:pt x="224" y="604"/>
                  </a:cubicBezTo>
                  <a:cubicBezTo>
                    <a:pt x="224" y="602"/>
                    <a:pt x="224" y="602"/>
                    <a:pt x="224" y="602"/>
                  </a:cubicBezTo>
                  <a:cubicBezTo>
                    <a:pt x="224" y="599"/>
                    <a:pt x="224" y="597"/>
                    <a:pt x="225" y="594"/>
                  </a:cubicBezTo>
                  <a:cubicBezTo>
                    <a:pt x="229" y="588"/>
                    <a:pt x="229" y="588"/>
                    <a:pt x="229" y="588"/>
                  </a:cubicBezTo>
                  <a:cubicBezTo>
                    <a:pt x="229" y="575"/>
                    <a:pt x="229" y="575"/>
                    <a:pt x="229" y="575"/>
                  </a:cubicBezTo>
                  <a:cubicBezTo>
                    <a:pt x="229" y="574"/>
                    <a:pt x="229" y="574"/>
                    <a:pt x="229" y="574"/>
                  </a:cubicBezTo>
                  <a:cubicBezTo>
                    <a:pt x="236" y="554"/>
                    <a:pt x="236" y="554"/>
                    <a:pt x="236" y="554"/>
                  </a:cubicBezTo>
                  <a:cubicBezTo>
                    <a:pt x="237" y="553"/>
                    <a:pt x="237" y="553"/>
                    <a:pt x="237" y="553"/>
                  </a:cubicBezTo>
                  <a:cubicBezTo>
                    <a:pt x="237" y="553"/>
                    <a:pt x="237" y="553"/>
                    <a:pt x="237" y="553"/>
                  </a:cubicBezTo>
                  <a:cubicBezTo>
                    <a:pt x="237" y="553"/>
                    <a:pt x="237" y="553"/>
                    <a:pt x="237" y="553"/>
                  </a:cubicBezTo>
                  <a:cubicBezTo>
                    <a:pt x="237" y="552"/>
                    <a:pt x="237" y="552"/>
                    <a:pt x="237" y="552"/>
                  </a:cubicBezTo>
                  <a:cubicBezTo>
                    <a:pt x="250" y="542"/>
                    <a:pt x="250" y="542"/>
                    <a:pt x="250" y="542"/>
                  </a:cubicBezTo>
                  <a:cubicBezTo>
                    <a:pt x="250" y="542"/>
                    <a:pt x="250" y="542"/>
                    <a:pt x="250" y="542"/>
                  </a:cubicBezTo>
                  <a:cubicBezTo>
                    <a:pt x="261" y="546"/>
                    <a:pt x="261" y="546"/>
                    <a:pt x="261" y="546"/>
                  </a:cubicBezTo>
                  <a:cubicBezTo>
                    <a:pt x="261" y="546"/>
                    <a:pt x="261" y="546"/>
                    <a:pt x="261" y="546"/>
                  </a:cubicBezTo>
                  <a:cubicBezTo>
                    <a:pt x="267" y="550"/>
                    <a:pt x="270" y="554"/>
                    <a:pt x="270" y="556"/>
                  </a:cubicBezTo>
                  <a:cubicBezTo>
                    <a:pt x="269" y="564"/>
                    <a:pt x="269" y="564"/>
                    <a:pt x="269" y="564"/>
                  </a:cubicBezTo>
                  <a:cubicBezTo>
                    <a:pt x="265" y="570"/>
                    <a:pt x="265" y="570"/>
                    <a:pt x="265" y="570"/>
                  </a:cubicBezTo>
                  <a:cubicBezTo>
                    <a:pt x="262" y="578"/>
                    <a:pt x="262" y="578"/>
                    <a:pt x="262" y="578"/>
                  </a:cubicBezTo>
                  <a:cubicBezTo>
                    <a:pt x="262" y="587"/>
                    <a:pt x="262" y="587"/>
                    <a:pt x="262" y="587"/>
                  </a:cubicBezTo>
                  <a:cubicBezTo>
                    <a:pt x="265" y="591"/>
                    <a:pt x="265" y="591"/>
                    <a:pt x="265" y="591"/>
                  </a:cubicBezTo>
                  <a:cubicBezTo>
                    <a:pt x="269" y="590"/>
                    <a:pt x="269" y="590"/>
                    <a:pt x="269" y="590"/>
                  </a:cubicBezTo>
                  <a:cubicBezTo>
                    <a:pt x="270" y="590"/>
                    <a:pt x="270" y="590"/>
                    <a:pt x="270" y="590"/>
                  </a:cubicBezTo>
                  <a:cubicBezTo>
                    <a:pt x="276" y="590"/>
                    <a:pt x="276" y="590"/>
                    <a:pt x="276" y="590"/>
                  </a:cubicBezTo>
                  <a:cubicBezTo>
                    <a:pt x="279" y="592"/>
                    <a:pt x="281" y="595"/>
                    <a:pt x="282" y="599"/>
                  </a:cubicBezTo>
                  <a:cubicBezTo>
                    <a:pt x="286" y="600"/>
                    <a:pt x="286" y="600"/>
                    <a:pt x="286" y="600"/>
                  </a:cubicBezTo>
                  <a:cubicBezTo>
                    <a:pt x="286" y="600"/>
                    <a:pt x="286" y="600"/>
                    <a:pt x="286" y="600"/>
                  </a:cubicBezTo>
                  <a:cubicBezTo>
                    <a:pt x="286" y="600"/>
                    <a:pt x="286" y="600"/>
                    <a:pt x="286" y="600"/>
                  </a:cubicBezTo>
                  <a:cubicBezTo>
                    <a:pt x="287" y="600"/>
                    <a:pt x="287" y="600"/>
                    <a:pt x="287" y="600"/>
                  </a:cubicBezTo>
                  <a:cubicBezTo>
                    <a:pt x="300" y="606"/>
                    <a:pt x="300" y="606"/>
                    <a:pt x="300" y="606"/>
                  </a:cubicBezTo>
                  <a:cubicBezTo>
                    <a:pt x="306" y="608"/>
                    <a:pt x="306" y="608"/>
                    <a:pt x="306" y="608"/>
                  </a:cubicBezTo>
                  <a:cubicBezTo>
                    <a:pt x="315" y="607"/>
                    <a:pt x="315" y="607"/>
                    <a:pt x="315" y="607"/>
                  </a:cubicBezTo>
                  <a:cubicBezTo>
                    <a:pt x="318" y="602"/>
                    <a:pt x="318" y="602"/>
                    <a:pt x="318" y="602"/>
                  </a:cubicBezTo>
                  <a:cubicBezTo>
                    <a:pt x="323" y="583"/>
                    <a:pt x="323" y="583"/>
                    <a:pt x="323" y="583"/>
                  </a:cubicBezTo>
                  <a:cubicBezTo>
                    <a:pt x="324" y="572"/>
                    <a:pt x="324" y="572"/>
                    <a:pt x="324" y="572"/>
                  </a:cubicBezTo>
                  <a:cubicBezTo>
                    <a:pt x="324" y="571"/>
                    <a:pt x="324" y="571"/>
                    <a:pt x="324" y="571"/>
                  </a:cubicBezTo>
                  <a:cubicBezTo>
                    <a:pt x="324" y="571"/>
                    <a:pt x="324" y="571"/>
                    <a:pt x="324" y="571"/>
                  </a:cubicBezTo>
                  <a:cubicBezTo>
                    <a:pt x="325" y="570"/>
                    <a:pt x="325" y="570"/>
                    <a:pt x="325" y="570"/>
                  </a:cubicBezTo>
                  <a:cubicBezTo>
                    <a:pt x="332" y="564"/>
                    <a:pt x="332" y="564"/>
                    <a:pt x="332" y="564"/>
                  </a:cubicBezTo>
                  <a:cubicBezTo>
                    <a:pt x="337" y="558"/>
                    <a:pt x="337" y="558"/>
                    <a:pt x="337" y="558"/>
                  </a:cubicBezTo>
                  <a:cubicBezTo>
                    <a:pt x="337" y="558"/>
                    <a:pt x="337" y="558"/>
                    <a:pt x="337" y="558"/>
                  </a:cubicBezTo>
                  <a:cubicBezTo>
                    <a:pt x="345" y="554"/>
                    <a:pt x="345" y="554"/>
                    <a:pt x="345" y="554"/>
                  </a:cubicBezTo>
                  <a:cubicBezTo>
                    <a:pt x="350" y="552"/>
                    <a:pt x="350" y="552"/>
                    <a:pt x="350" y="552"/>
                  </a:cubicBezTo>
                  <a:cubicBezTo>
                    <a:pt x="356" y="549"/>
                    <a:pt x="356" y="549"/>
                    <a:pt x="356" y="549"/>
                  </a:cubicBezTo>
                  <a:cubicBezTo>
                    <a:pt x="353" y="537"/>
                    <a:pt x="353" y="537"/>
                    <a:pt x="353" y="537"/>
                  </a:cubicBezTo>
                  <a:cubicBezTo>
                    <a:pt x="366" y="539"/>
                    <a:pt x="366" y="539"/>
                    <a:pt x="366" y="539"/>
                  </a:cubicBezTo>
                  <a:cubicBezTo>
                    <a:pt x="366" y="539"/>
                    <a:pt x="366" y="539"/>
                    <a:pt x="366" y="539"/>
                  </a:cubicBezTo>
                  <a:cubicBezTo>
                    <a:pt x="366" y="539"/>
                    <a:pt x="366" y="539"/>
                    <a:pt x="366" y="539"/>
                  </a:cubicBezTo>
                  <a:cubicBezTo>
                    <a:pt x="366" y="539"/>
                    <a:pt x="366" y="539"/>
                    <a:pt x="366" y="539"/>
                  </a:cubicBezTo>
                  <a:cubicBezTo>
                    <a:pt x="374" y="542"/>
                    <a:pt x="374" y="542"/>
                    <a:pt x="374" y="542"/>
                  </a:cubicBezTo>
                  <a:cubicBezTo>
                    <a:pt x="374" y="542"/>
                    <a:pt x="374" y="542"/>
                    <a:pt x="374" y="542"/>
                  </a:cubicBezTo>
                  <a:cubicBezTo>
                    <a:pt x="374" y="542"/>
                    <a:pt x="374" y="542"/>
                    <a:pt x="374" y="542"/>
                  </a:cubicBezTo>
                  <a:cubicBezTo>
                    <a:pt x="376" y="534"/>
                    <a:pt x="376" y="534"/>
                    <a:pt x="376" y="534"/>
                  </a:cubicBezTo>
                  <a:cubicBezTo>
                    <a:pt x="376" y="533"/>
                    <a:pt x="376" y="533"/>
                    <a:pt x="376" y="533"/>
                  </a:cubicBezTo>
                  <a:cubicBezTo>
                    <a:pt x="377" y="533"/>
                    <a:pt x="377" y="533"/>
                    <a:pt x="377" y="533"/>
                  </a:cubicBezTo>
                  <a:cubicBezTo>
                    <a:pt x="378" y="533"/>
                    <a:pt x="378" y="533"/>
                    <a:pt x="378" y="533"/>
                  </a:cubicBezTo>
                  <a:cubicBezTo>
                    <a:pt x="384" y="535"/>
                    <a:pt x="384" y="535"/>
                    <a:pt x="384" y="535"/>
                  </a:cubicBezTo>
                  <a:cubicBezTo>
                    <a:pt x="387" y="535"/>
                    <a:pt x="387" y="535"/>
                    <a:pt x="387" y="535"/>
                  </a:cubicBezTo>
                  <a:cubicBezTo>
                    <a:pt x="393" y="528"/>
                    <a:pt x="393" y="528"/>
                    <a:pt x="393" y="528"/>
                  </a:cubicBezTo>
                  <a:cubicBezTo>
                    <a:pt x="394" y="528"/>
                    <a:pt x="394" y="528"/>
                    <a:pt x="394" y="528"/>
                  </a:cubicBezTo>
                  <a:cubicBezTo>
                    <a:pt x="394" y="528"/>
                    <a:pt x="394" y="528"/>
                    <a:pt x="394" y="528"/>
                  </a:cubicBezTo>
                  <a:cubicBezTo>
                    <a:pt x="394" y="528"/>
                    <a:pt x="394" y="528"/>
                    <a:pt x="394" y="528"/>
                  </a:cubicBezTo>
                  <a:cubicBezTo>
                    <a:pt x="402" y="526"/>
                    <a:pt x="402" y="526"/>
                    <a:pt x="402" y="526"/>
                  </a:cubicBezTo>
                  <a:cubicBezTo>
                    <a:pt x="409" y="520"/>
                    <a:pt x="409" y="520"/>
                    <a:pt x="409" y="520"/>
                  </a:cubicBezTo>
                  <a:cubicBezTo>
                    <a:pt x="413" y="514"/>
                    <a:pt x="413" y="514"/>
                    <a:pt x="413" y="514"/>
                  </a:cubicBezTo>
                  <a:cubicBezTo>
                    <a:pt x="413" y="508"/>
                    <a:pt x="413" y="508"/>
                    <a:pt x="413" y="508"/>
                  </a:cubicBezTo>
                  <a:cubicBezTo>
                    <a:pt x="413" y="506"/>
                    <a:pt x="414" y="504"/>
                    <a:pt x="416" y="503"/>
                  </a:cubicBezTo>
                  <a:cubicBezTo>
                    <a:pt x="416" y="503"/>
                    <a:pt x="416" y="503"/>
                    <a:pt x="416" y="503"/>
                  </a:cubicBezTo>
                  <a:cubicBezTo>
                    <a:pt x="417" y="503"/>
                    <a:pt x="417" y="503"/>
                    <a:pt x="417" y="503"/>
                  </a:cubicBezTo>
                  <a:cubicBezTo>
                    <a:pt x="418" y="503"/>
                    <a:pt x="418" y="503"/>
                    <a:pt x="418" y="503"/>
                  </a:cubicBezTo>
                  <a:cubicBezTo>
                    <a:pt x="425" y="504"/>
                    <a:pt x="425" y="504"/>
                    <a:pt x="425" y="504"/>
                  </a:cubicBezTo>
                  <a:cubicBezTo>
                    <a:pt x="428" y="502"/>
                    <a:pt x="428" y="502"/>
                    <a:pt x="428" y="502"/>
                  </a:cubicBezTo>
                  <a:cubicBezTo>
                    <a:pt x="430" y="496"/>
                    <a:pt x="430" y="496"/>
                    <a:pt x="430" y="496"/>
                  </a:cubicBezTo>
                  <a:cubicBezTo>
                    <a:pt x="438" y="494"/>
                    <a:pt x="438" y="494"/>
                    <a:pt x="438" y="494"/>
                  </a:cubicBezTo>
                  <a:cubicBezTo>
                    <a:pt x="438" y="494"/>
                    <a:pt x="438" y="494"/>
                    <a:pt x="438" y="494"/>
                  </a:cubicBezTo>
                  <a:cubicBezTo>
                    <a:pt x="438" y="494"/>
                    <a:pt x="438" y="494"/>
                    <a:pt x="438" y="494"/>
                  </a:cubicBezTo>
                  <a:cubicBezTo>
                    <a:pt x="438" y="494"/>
                    <a:pt x="438" y="494"/>
                    <a:pt x="438" y="494"/>
                  </a:cubicBezTo>
                  <a:cubicBezTo>
                    <a:pt x="448" y="495"/>
                    <a:pt x="448" y="495"/>
                    <a:pt x="448" y="495"/>
                  </a:cubicBezTo>
                  <a:cubicBezTo>
                    <a:pt x="456" y="493"/>
                    <a:pt x="456" y="493"/>
                    <a:pt x="456" y="493"/>
                  </a:cubicBezTo>
                  <a:cubicBezTo>
                    <a:pt x="461" y="488"/>
                    <a:pt x="461" y="488"/>
                    <a:pt x="461" y="488"/>
                  </a:cubicBezTo>
                  <a:cubicBezTo>
                    <a:pt x="464" y="482"/>
                    <a:pt x="464" y="482"/>
                    <a:pt x="464" y="482"/>
                  </a:cubicBezTo>
                  <a:cubicBezTo>
                    <a:pt x="458" y="475"/>
                    <a:pt x="458" y="475"/>
                    <a:pt x="458" y="475"/>
                  </a:cubicBezTo>
                  <a:cubicBezTo>
                    <a:pt x="458" y="475"/>
                    <a:pt x="458" y="475"/>
                    <a:pt x="458" y="475"/>
                  </a:cubicBezTo>
                  <a:cubicBezTo>
                    <a:pt x="458" y="475"/>
                    <a:pt x="458" y="475"/>
                    <a:pt x="458" y="475"/>
                  </a:cubicBezTo>
                  <a:cubicBezTo>
                    <a:pt x="457" y="470"/>
                    <a:pt x="457" y="470"/>
                    <a:pt x="457" y="470"/>
                  </a:cubicBezTo>
                  <a:cubicBezTo>
                    <a:pt x="457" y="470"/>
                    <a:pt x="457" y="470"/>
                    <a:pt x="457" y="470"/>
                  </a:cubicBezTo>
                  <a:cubicBezTo>
                    <a:pt x="456" y="463"/>
                    <a:pt x="456" y="463"/>
                    <a:pt x="456" y="463"/>
                  </a:cubicBezTo>
                  <a:cubicBezTo>
                    <a:pt x="456" y="462"/>
                    <a:pt x="456" y="462"/>
                    <a:pt x="456" y="462"/>
                  </a:cubicBezTo>
                  <a:cubicBezTo>
                    <a:pt x="459" y="456"/>
                    <a:pt x="459" y="456"/>
                    <a:pt x="459" y="456"/>
                  </a:cubicBezTo>
                  <a:cubicBezTo>
                    <a:pt x="459" y="454"/>
                    <a:pt x="460" y="451"/>
                    <a:pt x="464" y="448"/>
                  </a:cubicBezTo>
                  <a:cubicBezTo>
                    <a:pt x="468" y="439"/>
                    <a:pt x="468" y="439"/>
                    <a:pt x="468" y="439"/>
                  </a:cubicBezTo>
                  <a:cubicBezTo>
                    <a:pt x="468" y="439"/>
                    <a:pt x="468" y="439"/>
                    <a:pt x="468" y="439"/>
                  </a:cubicBezTo>
                  <a:cubicBezTo>
                    <a:pt x="468" y="439"/>
                    <a:pt x="468" y="439"/>
                    <a:pt x="468" y="439"/>
                  </a:cubicBezTo>
                  <a:cubicBezTo>
                    <a:pt x="472" y="432"/>
                    <a:pt x="472" y="432"/>
                    <a:pt x="472" y="432"/>
                  </a:cubicBezTo>
                  <a:cubicBezTo>
                    <a:pt x="478" y="420"/>
                    <a:pt x="478" y="420"/>
                    <a:pt x="478" y="420"/>
                  </a:cubicBezTo>
                  <a:cubicBezTo>
                    <a:pt x="484" y="428"/>
                    <a:pt x="484" y="428"/>
                    <a:pt x="484" y="428"/>
                  </a:cubicBezTo>
                  <a:cubicBezTo>
                    <a:pt x="484" y="429"/>
                    <a:pt x="484" y="429"/>
                    <a:pt x="484" y="429"/>
                  </a:cubicBezTo>
                  <a:cubicBezTo>
                    <a:pt x="484" y="429"/>
                    <a:pt x="484" y="429"/>
                    <a:pt x="484" y="429"/>
                  </a:cubicBezTo>
                  <a:cubicBezTo>
                    <a:pt x="486" y="437"/>
                    <a:pt x="486" y="437"/>
                    <a:pt x="486" y="437"/>
                  </a:cubicBezTo>
                  <a:cubicBezTo>
                    <a:pt x="486" y="438"/>
                    <a:pt x="486" y="438"/>
                    <a:pt x="486" y="438"/>
                  </a:cubicBezTo>
                  <a:cubicBezTo>
                    <a:pt x="488" y="446"/>
                    <a:pt x="488" y="446"/>
                    <a:pt x="488" y="446"/>
                  </a:cubicBezTo>
                  <a:cubicBezTo>
                    <a:pt x="493" y="448"/>
                    <a:pt x="493" y="448"/>
                    <a:pt x="493" y="448"/>
                  </a:cubicBezTo>
                  <a:cubicBezTo>
                    <a:pt x="494" y="448"/>
                    <a:pt x="494" y="448"/>
                    <a:pt x="494" y="448"/>
                  </a:cubicBezTo>
                  <a:cubicBezTo>
                    <a:pt x="494" y="448"/>
                    <a:pt x="494" y="448"/>
                    <a:pt x="494" y="448"/>
                  </a:cubicBezTo>
                  <a:cubicBezTo>
                    <a:pt x="494" y="448"/>
                    <a:pt x="494" y="448"/>
                    <a:pt x="494" y="448"/>
                  </a:cubicBezTo>
                  <a:cubicBezTo>
                    <a:pt x="495" y="449"/>
                    <a:pt x="495" y="449"/>
                    <a:pt x="495" y="449"/>
                  </a:cubicBezTo>
                  <a:cubicBezTo>
                    <a:pt x="496" y="448"/>
                    <a:pt x="496" y="448"/>
                    <a:pt x="496" y="448"/>
                  </a:cubicBezTo>
                  <a:cubicBezTo>
                    <a:pt x="500" y="440"/>
                    <a:pt x="500" y="440"/>
                    <a:pt x="500" y="440"/>
                  </a:cubicBezTo>
                  <a:cubicBezTo>
                    <a:pt x="503" y="432"/>
                    <a:pt x="503" y="432"/>
                    <a:pt x="503" y="432"/>
                  </a:cubicBezTo>
                  <a:cubicBezTo>
                    <a:pt x="504" y="432"/>
                    <a:pt x="504" y="432"/>
                    <a:pt x="504" y="432"/>
                  </a:cubicBezTo>
                  <a:cubicBezTo>
                    <a:pt x="506" y="433"/>
                    <a:pt x="506" y="433"/>
                    <a:pt x="506" y="433"/>
                  </a:cubicBezTo>
                  <a:cubicBezTo>
                    <a:pt x="517" y="437"/>
                    <a:pt x="517" y="437"/>
                    <a:pt x="517" y="437"/>
                  </a:cubicBezTo>
                  <a:cubicBezTo>
                    <a:pt x="523" y="432"/>
                    <a:pt x="523" y="432"/>
                    <a:pt x="523" y="432"/>
                  </a:cubicBezTo>
                  <a:cubicBezTo>
                    <a:pt x="523" y="432"/>
                    <a:pt x="523" y="432"/>
                    <a:pt x="523" y="432"/>
                  </a:cubicBezTo>
                  <a:cubicBezTo>
                    <a:pt x="524" y="432"/>
                    <a:pt x="524" y="432"/>
                    <a:pt x="524" y="432"/>
                  </a:cubicBezTo>
                  <a:cubicBezTo>
                    <a:pt x="530" y="432"/>
                    <a:pt x="530" y="432"/>
                    <a:pt x="530" y="432"/>
                  </a:cubicBezTo>
                  <a:cubicBezTo>
                    <a:pt x="534" y="425"/>
                    <a:pt x="534" y="425"/>
                    <a:pt x="534" y="425"/>
                  </a:cubicBezTo>
                  <a:cubicBezTo>
                    <a:pt x="534" y="416"/>
                    <a:pt x="534" y="416"/>
                    <a:pt x="534" y="416"/>
                  </a:cubicBezTo>
                  <a:cubicBezTo>
                    <a:pt x="536" y="404"/>
                    <a:pt x="536" y="404"/>
                    <a:pt x="536" y="404"/>
                  </a:cubicBezTo>
                  <a:cubicBezTo>
                    <a:pt x="537" y="404"/>
                    <a:pt x="537" y="404"/>
                    <a:pt x="537" y="404"/>
                  </a:cubicBezTo>
                  <a:cubicBezTo>
                    <a:pt x="538" y="404"/>
                    <a:pt x="538" y="404"/>
                    <a:pt x="538" y="404"/>
                  </a:cubicBezTo>
                  <a:cubicBezTo>
                    <a:pt x="547" y="406"/>
                    <a:pt x="547" y="406"/>
                    <a:pt x="547" y="406"/>
                  </a:cubicBezTo>
                  <a:cubicBezTo>
                    <a:pt x="551" y="399"/>
                    <a:pt x="551" y="399"/>
                    <a:pt x="551" y="399"/>
                  </a:cubicBezTo>
                  <a:cubicBezTo>
                    <a:pt x="552" y="399"/>
                    <a:pt x="552" y="399"/>
                    <a:pt x="552" y="399"/>
                  </a:cubicBezTo>
                  <a:cubicBezTo>
                    <a:pt x="552" y="399"/>
                    <a:pt x="552" y="399"/>
                    <a:pt x="552" y="399"/>
                  </a:cubicBezTo>
                  <a:cubicBezTo>
                    <a:pt x="560" y="398"/>
                    <a:pt x="560" y="398"/>
                    <a:pt x="560" y="398"/>
                  </a:cubicBezTo>
                  <a:cubicBezTo>
                    <a:pt x="562" y="398"/>
                    <a:pt x="562" y="398"/>
                    <a:pt x="562" y="398"/>
                  </a:cubicBezTo>
                  <a:cubicBezTo>
                    <a:pt x="562" y="398"/>
                    <a:pt x="562" y="398"/>
                    <a:pt x="562" y="398"/>
                  </a:cubicBezTo>
                  <a:cubicBezTo>
                    <a:pt x="562" y="399"/>
                    <a:pt x="562" y="399"/>
                    <a:pt x="562" y="399"/>
                  </a:cubicBezTo>
                  <a:cubicBezTo>
                    <a:pt x="566" y="404"/>
                    <a:pt x="566" y="404"/>
                    <a:pt x="566" y="404"/>
                  </a:cubicBezTo>
                  <a:cubicBezTo>
                    <a:pt x="566" y="405"/>
                    <a:pt x="566" y="405"/>
                    <a:pt x="566" y="405"/>
                  </a:cubicBezTo>
                  <a:cubicBezTo>
                    <a:pt x="567" y="405"/>
                    <a:pt x="567" y="405"/>
                    <a:pt x="567" y="405"/>
                  </a:cubicBezTo>
                  <a:cubicBezTo>
                    <a:pt x="567" y="406"/>
                    <a:pt x="567" y="406"/>
                    <a:pt x="567" y="406"/>
                  </a:cubicBezTo>
                  <a:cubicBezTo>
                    <a:pt x="568" y="414"/>
                    <a:pt x="568" y="414"/>
                    <a:pt x="568" y="414"/>
                  </a:cubicBezTo>
                  <a:cubicBezTo>
                    <a:pt x="572" y="418"/>
                    <a:pt x="572" y="418"/>
                    <a:pt x="572" y="418"/>
                  </a:cubicBezTo>
                  <a:cubicBezTo>
                    <a:pt x="577" y="412"/>
                    <a:pt x="577" y="412"/>
                    <a:pt x="577" y="412"/>
                  </a:cubicBezTo>
                  <a:cubicBezTo>
                    <a:pt x="578" y="414"/>
                    <a:pt x="578" y="414"/>
                    <a:pt x="578" y="414"/>
                  </a:cubicBezTo>
                  <a:cubicBezTo>
                    <a:pt x="580" y="416"/>
                    <a:pt x="581" y="418"/>
                    <a:pt x="581" y="420"/>
                  </a:cubicBezTo>
                  <a:cubicBezTo>
                    <a:pt x="581" y="428"/>
                    <a:pt x="581" y="428"/>
                    <a:pt x="581" y="428"/>
                  </a:cubicBezTo>
                  <a:cubicBezTo>
                    <a:pt x="578" y="435"/>
                    <a:pt x="578" y="435"/>
                    <a:pt x="578" y="435"/>
                  </a:cubicBezTo>
                  <a:cubicBezTo>
                    <a:pt x="580" y="438"/>
                    <a:pt x="580" y="438"/>
                    <a:pt x="580" y="438"/>
                  </a:cubicBezTo>
                  <a:cubicBezTo>
                    <a:pt x="584" y="442"/>
                    <a:pt x="584" y="442"/>
                    <a:pt x="584" y="442"/>
                  </a:cubicBezTo>
                  <a:cubicBezTo>
                    <a:pt x="601" y="445"/>
                    <a:pt x="601" y="445"/>
                    <a:pt x="601" y="445"/>
                  </a:cubicBezTo>
                  <a:cubicBezTo>
                    <a:pt x="602" y="445"/>
                    <a:pt x="602" y="445"/>
                    <a:pt x="602" y="445"/>
                  </a:cubicBezTo>
                  <a:cubicBezTo>
                    <a:pt x="602" y="445"/>
                    <a:pt x="602" y="445"/>
                    <a:pt x="602" y="445"/>
                  </a:cubicBezTo>
                  <a:cubicBezTo>
                    <a:pt x="602" y="446"/>
                    <a:pt x="602" y="446"/>
                    <a:pt x="602" y="446"/>
                  </a:cubicBezTo>
                  <a:cubicBezTo>
                    <a:pt x="602" y="446"/>
                    <a:pt x="602" y="446"/>
                    <a:pt x="602" y="446"/>
                  </a:cubicBezTo>
                  <a:cubicBezTo>
                    <a:pt x="604" y="447"/>
                    <a:pt x="604" y="447"/>
                    <a:pt x="604" y="447"/>
                  </a:cubicBezTo>
                  <a:cubicBezTo>
                    <a:pt x="608" y="440"/>
                    <a:pt x="608" y="440"/>
                    <a:pt x="608" y="440"/>
                  </a:cubicBezTo>
                  <a:cubicBezTo>
                    <a:pt x="609" y="440"/>
                    <a:pt x="609" y="440"/>
                    <a:pt x="609" y="440"/>
                  </a:cubicBezTo>
                  <a:cubicBezTo>
                    <a:pt x="613" y="436"/>
                    <a:pt x="613" y="436"/>
                    <a:pt x="613" y="436"/>
                  </a:cubicBezTo>
                  <a:cubicBezTo>
                    <a:pt x="611" y="430"/>
                    <a:pt x="611" y="430"/>
                    <a:pt x="611" y="430"/>
                  </a:cubicBezTo>
                  <a:cubicBezTo>
                    <a:pt x="607" y="404"/>
                    <a:pt x="607" y="404"/>
                    <a:pt x="607" y="404"/>
                  </a:cubicBezTo>
                  <a:cubicBezTo>
                    <a:pt x="618" y="410"/>
                    <a:pt x="618" y="410"/>
                    <a:pt x="618" y="410"/>
                  </a:cubicBezTo>
                  <a:cubicBezTo>
                    <a:pt x="619" y="410"/>
                    <a:pt x="619" y="410"/>
                    <a:pt x="619" y="410"/>
                  </a:cubicBezTo>
                  <a:cubicBezTo>
                    <a:pt x="619" y="410"/>
                    <a:pt x="619" y="410"/>
                    <a:pt x="619" y="410"/>
                  </a:cubicBezTo>
                  <a:cubicBezTo>
                    <a:pt x="624" y="416"/>
                    <a:pt x="624" y="416"/>
                    <a:pt x="624" y="416"/>
                  </a:cubicBezTo>
                  <a:cubicBezTo>
                    <a:pt x="628" y="420"/>
                    <a:pt x="628" y="420"/>
                    <a:pt x="628" y="420"/>
                  </a:cubicBezTo>
                  <a:cubicBezTo>
                    <a:pt x="632" y="416"/>
                    <a:pt x="632" y="416"/>
                    <a:pt x="632" y="416"/>
                  </a:cubicBezTo>
                  <a:cubicBezTo>
                    <a:pt x="649" y="398"/>
                    <a:pt x="649" y="398"/>
                    <a:pt x="649" y="398"/>
                  </a:cubicBezTo>
                  <a:cubicBezTo>
                    <a:pt x="649" y="398"/>
                    <a:pt x="649" y="398"/>
                    <a:pt x="649" y="398"/>
                  </a:cubicBezTo>
                  <a:cubicBezTo>
                    <a:pt x="650" y="398"/>
                    <a:pt x="650" y="398"/>
                    <a:pt x="650" y="398"/>
                  </a:cubicBezTo>
                  <a:cubicBezTo>
                    <a:pt x="656" y="394"/>
                    <a:pt x="656" y="394"/>
                    <a:pt x="656" y="394"/>
                  </a:cubicBezTo>
                  <a:cubicBezTo>
                    <a:pt x="662" y="384"/>
                    <a:pt x="662" y="384"/>
                    <a:pt x="662" y="384"/>
                  </a:cubicBezTo>
                  <a:cubicBezTo>
                    <a:pt x="663" y="383"/>
                    <a:pt x="663" y="383"/>
                    <a:pt x="663" y="383"/>
                  </a:cubicBezTo>
                  <a:cubicBezTo>
                    <a:pt x="672" y="386"/>
                    <a:pt x="672" y="386"/>
                    <a:pt x="672" y="386"/>
                  </a:cubicBezTo>
                  <a:cubicBezTo>
                    <a:pt x="676" y="386"/>
                    <a:pt x="676" y="386"/>
                    <a:pt x="676" y="386"/>
                  </a:cubicBezTo>
                  <a:cubicBezTo>
                    <a:pt x="676" y="382"/>
                    <a:pt x="677" y="380"/>
                    <a:pt x="678" y="378"/>
                  </a:cubicBezTo>
                  <a:cubicBezTo>
                    <a:pt x="684" y="370"/>
                    <a:pt x="684" y="370"/>
                    <a:pt x="684" y="370"/>
                  </a:cubicBezTo>
                  <a:cubicBezTo>
                    <a:pt x="686" y="369"/>
                    <a:pt x="686" y="369"/>
                    <a:pt x="686" y="369"/>
                  </a:cubicBezTo>
                  <a:cubicBezTo>
                    <a:pt x="694" y="372"/>
                    <a:pt x="694" y="372"/>
                    <a:pt x="694" y="372"/>
                  </a:cubicBezTo>
                  <a:cubicBezTo>
                    <a:pt x="704" y="370"/>
                    <a:pt x="704" y="370"/>
                    <a:pt x="704" y="370"/>
                  </a:cubicBezTo>
                  <a:cubicBezTo>
                    <a:pt x="710" y="364"/>
                    <a:pt x="710" y="364"/>
                    <a:pt x="710" y="364"/>
                  </a:cubicBezTo>
                  <a:cubicBezTo>
                    <a:pt x="714" y="358"/>
                    <a:pt x="714" y="358"/>
                    <a:pt x="714" y="358"/>
                  </a:cubicBezTo>
                  <a:cubicBezTo>
                    <a:pt x="712" y="354"/>
                    <a:pt x="712" y="354"/>
                    <a:pt x="712" y="354"/>
                  </a:cubicBezTo>
                  <a:cubicBezTo>
                    <a:pt x="706" y="357"/>
                    <a:pt x="706" y="357"/>
                    <a:pt x="706" y="357"/>
                  </a:cubicBezTo>
                  <a:cubicBezTo>
                    <a:pt x="706" y="357"/>
                    <a:pt x="706" y="357"/>
                    <a:pt x="706" y="357"/>
                  </a:cubicBezTo>
                  <a:cubicBezTo>
                    <a:pt x="705" y="356"/>
                    <a:pt x="705" y="356"/>
                    <a:pt x="705" y="356"/>
                  </a:cubicBezTo>
                  <a:cubicBezTo>
                    <a:pt x="698" y="350"/>
                    <a:pt x="698" y="350"/>
                    <a:pt x="698" y="350"/>
                  </a:cubicBezTo>
                  <a:cubicBezTo>
                    <a:pt x="698" y="350"/>
                    <a:pt x="698" y="350"/>
                    <a:pt x="698" y="350"/>
                  </a:cubicBezTo>
                  <a:cubicBezTo>
                    <a:pt x="700" y="339"/>
                    <a:pt x="700" y="339"/>
                    <a:pt x="700" y="339"/>
                  </a:cubicBezTo>
                  <a:cubicBezTo>
                    <a:pt x="701" y="331"/>
                    <a:pt x="701" y="331"/>
                    <a:pt x="701" y="331"/>
                  </a:cubicBezTo>
                  <a:cubicBezTo>
                    <a:pt x="699" y="324"/>
                    <a:pt x="699" y="324"/>
                    <a:pt x="699" y="324"/>
                  </a:cubicBezTo>
                  <a:cubicBezTo>
                    <a:pt x="694" y="322"/>
                    <a:pt x="694" y="322"/>
                    <a:pt x="694" y="322"/>
                  </a:cubicBezTo>
                  <a:cubicBezTo>
                    <a:pt x="694" y="322"/>
                    <a:pt x="694" y="322"/>
                    <a:pt x="694" y="322"/>
                  </a:cubicBezTo>
                  <a:cubicBezTo>
                    <a:pt x="693" y="321"/>
                    <a:pt x="693" y="321"/>
                    <a:pt x="693" y="321"/>
                  </a:cubicBezTo>
                  <a:cubicBezTo>
                    <a:pt x="693" y="321"/>
                    <a:pt x="693" y="321"/>
                    <a:pt x="693" y="321"/>
                  </a:cubicBezTo>
                  <a:cubicBezTo>
                    <a:pt x="688" y="311"/>
                    <a:pt x="688" y="311"/>
                    <a:pt x="688" y="311"/>
                  </a:cubicBezTo>
                  <a:cubicBezTo>
                    <a:pt x="687" y="310"/>
                    <a:pt x="687" y="310"/>
                    <a:pt x="687" y="310"/>
                  </a:cubicBezTo>
                  <a:cubicBezTo>
                    <a:pt x="680" y="318"/>
                    <a:pt x="680" y="318"/>
                    <a:pt x="680" y="318"/>
                  </a:cubicBezTo>
                  <a:cubicBezTo>
                    <a:pt x="674" y="322"/>
                    <a:pt x="674" y="322"/>
                    <a:pt x="674" y="322"/>
                  </a:cubicBezTo>
                  <a:cubicBezTo>
                    <a:pt x="672" y="323"/>
                    <a:pt x="672" y="323"/>
                    <a:pt x="672" y="323"/>
                  </a:cubicBezTo>
                  <a:cubicBezTo>
                    <a:pt x="672" y="323"/>
                    <a:pt x="672" y="323"/>
                    <a:pt x="672" y="323"/>
                  </a:cubicBezTo>
                  <a:cubicBezTo>
                    <a:pt x="671" y="322"/>
                    <a:pt x="671" y="322"/>
                    <a:pt x="671" y="322"/>
                  </a:cubicBezTo>
                  <a:cubicBezTo>
                    <a:pt x="664" y="315"/>
                    <a:pt x="664" y="315"/>
                    <a:pt x="664" y="315"/>
                  </a:cubicBezTo>
                  <a:cubicBezTo>
                    <a:pt x="664" y="315"/>
                    <a:pt x="664" y="315"/>
                    <a:pt x="664" y="315"/>
                  </a:cubicBezTo>
                  <a:cubicBezTo>
                    <a:pt x="659" y="304"/>
                    <a:pt x="659" y="304"/>
                    <a:pt x="659" y="304"/>
                  </a:cubicBezTo>
                  <a:cubicBezTo>
                    <a:pt x="659" y="303"/>
                    <a:pt x="659" y="303"/>
                    <a:pt x="659" y="303"/>
                  </a:cubicBezTo>
                  <a:cubicBezTo>
                    <a:pt x="656" y="295"/>
                    <a:pt x="656" y="295"/>
                    <a:pt x="656" y="295"/>
                  </a:cubicBezTo>
                  <a:cubicBezTo>
                    <a:pt x="656" y="295"/>
                    <a:pt x="656" y="295"/>
                    <a:pt x="656" y="295"/>
                  </a:cubicBezTo>
                  <a:cubicBezTo>
                    <a:pt x="656" y="295"/>
                    <a:pt x="656" y="295"/>
                    <a:pt x="656" y="295"/>
                  </a:cubicBezTo>
                  <a:cubicBezTo>
                    <a:pt x="656" y="283"/>
                    <a:pt x="656" y="283"/>
                    <a:pt x="656" y="283"/>
                  </a:cubicBezTo>
                  <a:cubicBezTo>
                    <a:pt x="656" y="276"/>
                    <a:pt x="656" y="276"/>
                    <a:pt x="656" y="276"/>
                  </a:cubicBezTo>
                  <a:cubicBezTo>
                    <a:pt x="650" y="274"/>
                    <a:pt x="650" y="274"/>
                    <a:pt x="650" y="274"/>
                  </a:cubicBezTo>
                  <a:cubicBezTo>
                    <a:pt x="650" y="274"/>
                    <a:pt x="650" y="274"/>
                    <a:pt x="650" y="274"/>
                  </a:cubicBezTo>
                  <a:cubicBezTo>
                    <a:pt x="650" y="273"/>
                    <a:pt x="650" y="273"/>
                    <a:pt x="650" y="273"/>
                  </a:cubicBezTo>
                  <a:cubicBezTo>
                    <a:pt x="637" y="263"/>
                    <a:pt x="637" y="263"/>
                    <a:pt x="637" y="263"/>
                  </a:cubicBezTo>
                  <a:cubicBezTo>
                    <a:pt x="638" y="262"/>
                    <a:pt x="638" y="262"/>
                    <a:pt x="638" y="262"/>
                  </a:cubicBezTo>
                  <a:cubicBezTo>
                    <a:pt x="644" y="256"/>
                    <a:pt x="644" y="256"/>
                    <a:pt x="644" y="256"/>
                  </a:cubicBezTo>
                  <a:cubicBezTo>
                    <a:pt x="644" y="255"/>
                    <a:pt x="644" y="255"/>
                    <a:pt x="644" y="255"/>
                  </a:cubicBezTo>
                  <a:cubicBezTo>
                    <a:pt x="644" y="255"/>
                    <a:pt x="644" y="255"/>
                    <a:pt x="644" y="255"/>
                  </a:cubicBezTo>
                  <a:cubicBezTo>
                    <a:pt x="644" y="255"/>
                    <a:pt x="644" y="255"/>
                    <a:pt x="644" y="255"/>
                  </a:cubicBezTo>
                  <a:cubicBezTo>
                    <a:pt x="644" y="255"/>
                    <a:pt x="644" y="255"/>
                    <a:pt x="644" y="255"/>
                  </a:cubicBezTo>
                  <a:cubicBezTo>
                    <a:pt x="651" y="254"/>
                    <a:pt x="651" y="254"/>
                    <a:pt x="651" y="254"/>
                  </a:cubicBezTo>
                  <a:cubicBezTo>
                    <a:pt x="652" y="254"/>
                    <a:pt x="652" y="254"/>
                    <a:pt x="652" y="254"/>
                  </a:cubicBezTo>
                  <a:cubicBezTo>
                    <a:pt x="654" y="254"/>
                    <a:pt x="656" y="255"/>
                    <a:pt x="657" y="257"/>
                  </a:cubicBezTo>
                  <a:cubicBezTo>
                    <a:pt x="663" y="262"/>
                    <a:pt x="663" y="262"/>
                    <a:pt x="663" y="262"/>
                  </a:cubicBezTo>
                  <a:cubicBezTo>
                    <a:pt x="669" y="257"/>
                    <a:pt x="669" y="257"/>
                    <a:pt x="669" y="257"/>
                  </a:cubicBezTo>
                  <a:cubicBezTo>
                    <a:pt x="673" y="251"/>
                    <a:pt x="673" y="251"/>
                    <a:pt x="673" y="251"/>
                  </a:cubicBezTo>
                  <a:cubicBezTo>
                    <a:pt x="673" y="246"/>
                    <a:pt x="673" y="246"/>
                    <a:pt x="673" y="246"/>
                  </a:cubicBezTo>
                  <a:cubicBezTo>
                    <a:pt x="672" y="233"/>
                    <a:pt x="672" y="233"/>
                    <a:pt x="672" y="233"/>
                  </a:cubicBezTo>
                  <a:cubicBezTo>
                    <a:pt x="670" y="228"/>
                    <a:pt x="670" y="228"/>
                    <a:pt x="670" y="228"/>
                  </a:cubicBezTo>
                  <a:cubicBezTo>
                    <a:pt x="662" y="226"/>
                    <a:pt x="662" y="226"/>
                    <a:pt x="662" y="226"/>
                  </a:cubicBezTo>
                  <a:cubicBezTo>
                    <a:pt x="662" y="221"/>
                    <a:pt x="662" y="221"/>
                    <a:pt x="662" y="221"/>
                  </a:cubicBezTo>
                  <a:cubicBezTo>
                    <a:pt x="654" y="211"/>
                    <a:pt x="654" y="211"/>
                    <a:pt x="654" y="211"/>
                  </a:cubicBezTo>
                  <a:cubicBezTo>
                    <a:pt x="653" y="210"/>
                    <a:pt x="653" y="210"/>
                    <a:pt x="653" y="210"/>
                  </a:cubicBezTo>
                  <a:cubicBezTo>
                    <a:pt x="649" y="203"/>
                    <a:pt x="649" y="203"/>
                    <a:pt x="649" y="203"/>
                  </a:cubicBezTo>
                  <a:cubicBezTo>
                    <a:pt x="648" y="202"/>
                    <a:pt x="648" y="202"/>
                    <a:pt x="648" y="202"/>
                  </a:cubicBezTo>
                  <a:cubicBezTo>
                    <a:pt x="648" y="202"/>
                    <a:pt x="648" y="202"/>
                    <a:pt x="648" y="202"/>
                  </a:cubicBezTo>
                  <a:cubicBezTo>
                    <a:pt x="648" y="202"/>
                    <a:pt x="648" y="202"/>
                    <a:pt x="648" y="202"/>
                  </a:cubicBezTo>
                  <a:cubicBezTo>
                    <a:pt x="657" y="190"/>
                    <a:pt x="657" y="190"/>
                    <a:pt x="657" y="190"/>
                  </a:cubicBezTo>
                  <a:cubicBezTo>
                    <a:pt x="657" y="190"/>
                    <a:pt x="657" y="190"/>
                    <a:pt x="657" y="190"/>
                  </a:cubicBezTo>
                  <a:cubicBezTo>
                    <a:pt x="658" y="189"/>
                    <a:pt x="658" y="189"/>
                    <a:pt x="658" y="189"/>
                  </a:cubicBezTo>
                  <a:cubicBezTo>
                    <a:pt x="658" y="189"/>
                    <a:pt x="658" y="189"/>
                    <a:pt x="658" y="189"/>
                  </a:cubicBezTo>
                  <a:cubicBezTo>
                    <a:pt x="658" y="189"/>
                    <a:pt x="658" y="189"/>
                    <a:pt x="658" y="189"/>
                  </a:cubicBezTo>
                  <a:cubicBezTo>
                    <a:pt x="662" y="188"/>
                    <a:pt x="662" y="188"/>
                    <a:pt x="662" y="188"/>
                  </a:cubicBezTo>
                  <a:cubicBezTo>
                    <a:pt x="666" y="185"/>
                    <a:pt x="666" y="185"/>
                    <a:pt x="666" y="185"/>
                  </a:cubicBezTo>
                  <a:cubicBezTo>
                    <a:pt x="672" y="169"/>
                    <a:pt x="672" y="169"/>
                    <a:pt x="672" y="169"/>
                  </a:cubicBezTo>
                  <a:cubicBezTo>
                    <a:pt x="672" y="169"/>
                    <a:pt x="672" y="169"/>
                    <a:pt x="672" y="169"/>
                  </a:cubicBezTo>
                  <a:cubicBezTo>
                    <a:pt x="672" y="168"/>
                    <a:pt x="672" y="168"/>
                    <a:pt x="672" y="168"/>
                  </a:cubicBezTo>
                  <a:cubicBezTo>
                    <a:pt x="678" y="161"/>
                    <a:pt x="678" y="161"/>
                    <a:pt x="678" y="161"/>
                  </a:cubicBezTo>
                  <a:cubicBezTo>
                    <a:pt x="678" y="161"/>
                    <a:pt x="678" y="161"/>
                    <a:pt x="678" y="161"/>
                  </a:cubicBezTo>
                  <a:cubicBezTo>
                    <a:pt x="679" y="161"/>
                    <a:pt x="679" y="161"/>
                    <a:pt x="679" y="161"/>
                  </a:cubicBezTo>
                  <a:cubicBezTo>
                    <a:pt x="679" y="161"/>
                    <a:pt x="679" y="161"/>
                    <a:pt x="679" y="161"/>
                  </a:cubicBezTo>
                  <a:cubicBezTo>
                    <a:pt x="686" y="159"/>
                    <a:pt x="686" y="159"/>
                    <a:pt x="686" y="159"/>
                  </a:cubicBezTo>
                  <a:cubicBezTo>
                    <a:pt x="686" y="160"/>
                    <a:pt x="686" y="160"/>
                    <a:pt x="686" y="160"/>
                  </a:cubicBezTo>
                  <a:cubicBezTo>
                    <a:pt x="691" y="164"/>
                    <a:pt x="691" y="164"/>
                    <a:pt x="691" y="164"/>
                  </a:cubicBezTo>
                  <a:cubicBezTo>
                    <a:pt x="693" y="164"/>
                    <a:pt x="693" y="164"/>
                    <a:pt x="693" y="164"/>
                  </a:cubicBezTo>
                  <a:cubicBezTo>
                    <a:pt x="696" y="152"/>
                    <a:pt x="696" y="152"/>
                    <a:pt x="696" y="152"/>
                  </a:cubicBezTo>
                  <a:cubicBezTo>
                    <a:pt x="693" y="143"/>
                    <a:pt x="693" y="143"/>
                    <a:pt x="693" y="143"/>
                  </a:cubicBezTo>
                  <a:cubicBezTo>
                    <a:pt x="692" y="142"/>
                    <a:pt x="692" y="142"/>
                    <a:pt x="692" y="142"/>
                  </a:cubicBezTo>
                  <a:cubicBezTo>
                    <a:pt x="692" y="142"/>
                    <a:pt x="692" y="142"/>
                    <a:pt x="692" y="142"/>
                  </a:cubicBezTo>
                  <a:cubicBezTo>
                    <a:pt x="694" y="132"/>
                    <a:pt x="694" y="132"/>
                    <a:pt x="694" y="132"/>
                  </a:cubicBezTo>
                  <a:cubicBezTo>
                    <a:pt x="694" y="131"/>
                    <a:pt x="694" y="131"/>
                    <a:pt x="694" y="131"/>
                  </a:cubicBezTo>
                  <a:cubicBezTo>
                    <a:pt x="698" y="126"/>
                    <a:pt x="698" y="126"/>
                    <a:pt x="698" y="126"/>
                  </a:cubicBezTo>
                  <a:cubicBezTo>
                    <a:pt x="702" y="120"/>
                    <a:pt x="702" y="120"/>
                    <a:pt x="702" y="120"/>
                  </a:cubicBezTo>
                  <a:cubicBezTo>
                    <a:pt x="702" y="115"/>
                    <a:pt x="702" y="115"/>
                    <a:pt x="702" y="115"/>
                  </a:cubicBezTo>
                  <a:cubicBezTo>
                    <a:pt x="702" y="113"/>
                    <a:pt x="701" y="109"/>
                    <a:pt x="698" y="103"/>
                  </a:cubicBezTo>
                  <a:cubicBezTo>
                    <a:pt x="698" y="103"/>
                    <a:pt x="698" y="103"/>
                    <a:pt x="698" y="103"/>
                  </a:cubicBezTo>
                  <a:cubicBezTo>
                    <a:pt x="698" y="103"/>
                    <a:pt x="698" y="103"/>
                    <a:pt x="698" y="103"/>
                  </a:cubicBezTo>
                  <a:cubicBezTo>
                    <a:pt x="698" y="93"/>
                    <a:pt x="698" y="93"/>
                    <a:pt x="698" y="93"/>
                  </a:cubicBezTo>
                  <a:cubicBezTo>
                    <a:pt x="698" y="93"/>
                    <a:pt x="698" y="93"/>
                    <a:pt x="698" y="93"/>
                  </a:cubicBezTo>
                  <a:cubicBezTo>
                    <a:pt x="700" y="84"/>
                    <a:pt x="700" y="84"/>
                    <a:pt x="700" y="84"/>
                  </a:cubicBezTo>
                  <a:cubicBezTo>
                    <a:pt x="699" y="81"/>
                    <a:pt x="698" y="78"/>
                    <a:pt x="698" y="76"/>
                  </a:cubicBezTo>
                  <a:lnTo>
                    <a:pt x="699" y="65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2" name="Freeform 7"/>
            <p:cNvSpPr/>
            <p:nvPr/>
          </p:nvSpPr>
          <p:spPr bwMode="auto">
            <a:xfrm>
              <a:off x="2339481" y="3236040"/>
              <a:ext cx="1406028" cy="1190043"/>
            </a:xfrm>
            <a:custGeom>
              <a:avLst/>
              <a:gdLst>
                <a:gd name="T0" fmla="*/ 268 w 456"/>
                <a:gd name="T1" fmla="*/ 154 h 386"/>
                <a:gd name="T2" fmla="*/ 258 w 456"/>
                <a:gd name="T3" fmla="*/ 161 h 386"/>
                <a:gd name="T4" fmla="*/ 222 w 456"/>
                <a:gd name="T5" fmla="*/ 129 h 386"/>
                <a:gd name="T6" fmla="*/ 196 w 456"/>
                <a:gd name="T7" fmla="*/ 108 h 386"/>
                <a:gd name="T8" fmla="*/ 199 w 456"/>
                <a:gd name="T9" fmla="*/ 79 h 386"/>
                <a:gd name="T10" fmla="*/ 170 w 456"/>
                <a:gd name="T11" fmla="*/ 87 h 386"/>
                <a:gd name="T12" fmla="*/ 148 w 456"/>
                <a:gd name="T13" fmla="*/ 59 h 386"/>
                <a:gd name="T14" fmla="*/ 138 w 456"/>
                <a:gd name="T15" fmla="*/ 25 h 386"/>
                <a:gd name="T16" fmla="*/ 128 w 456"/>
                <a:gd name="T17" fmla="*/ 8 h 386"/>
                <a:gd name="T18" fmla="*/ 105 w 456"/>
                <a:gd name="T19" fmla="*/ 16 h 386"/>
                <a:gd name="T20" fmla="*/ 89 w 456"/>
                <a:gd name="T21" fmla="*/ 32 h 386"/>
                <a:gd name="T22" fmla="*/ 49 w 456"/>
                <a:gd name="T23" fmla="*/ 45 h 386"/>
                <a:gd name="T24" fmla="*/ 25 w 456"/>
                <a:gd name="T25" fmla="*/ 73 h 386"/>
                <a:gd name="T26" fmla="*/ 2 w 456"/>
                <a:gd name="T27" fmla="*/ 92 h 386"/>
                <a:gd name="T28" fmla="*/ 33 w 456"/>
                <a:gd name="T29" fmla="*/ 120 h 386"/>
                <a:gd name="T30" fmla="*/ 56 w 456"/>
                <a:gd name="T31" fmla="*/ 127 h 386"/>
                <a:gd name="T32" fmla="*/ 112 w 456"/>
                <a:gd name="T33" fmla="*/ 150 h 386"/>
                <a:gd name="T34" fmla="*/ 152 w 456"/>
                <a:gd name="T35" fmla="*/ 142 h 386"/>
                <a:gd name="T36" fmla="*/ 186 w 456"/>
                <a:gd name="T37" fmla="*/ 157 h 386"/>
                <a:gd name="T38" fmla="*/ 215 w 456"/>
                <a:gd name="T39" fmla="*/ 168 h 386"/>
                <a:gd name="T40" fmla="*/ 262 w 456"/>
                <a:gd name="T41" fmla="*/ 203 h 386"/>
                <a:gd name="T42" fmla="*/ 274 w 456"/>
                <a:gd name="T43" fmla="*/ 220 h 386"/>
                <a:gd name="T44" fmla="*/ 271 w 456"/>
                <a:gd name="T45" fmla="*/ 288 h 386"/>
                <a:gd name="T46" fmla="*/ 252 w 456"/>
                <a:gd name="T47" fmla="*/ 322 h 386"/>
                <a:gd name="T48" fmla="*/ 224 w 456"/>
                <a:gd name="T49" fmla="*/ 334 h 386"/>
                <a:gd name="T50" fmla="*/ 249 w 456"/>
                <a:gd name="T51" fmla="*/ 353 h 386"/>
                <a:gd name="T52" fmla="*/ 261 w 456"/>
                <a:gd name="T53" fmla="*/ 348 h 386"/>
                <a:gd name="T54" fmla="*/ 263 w 456"/>
                <a:gd name="T55" fmla="*/ 335 h 386"/>
                <a:gd name="T56" fmla="*/ 276 w 456"/>
                <a:gd name="T57" fmla="*/ 322 h 386"/>
                <a:gd name="T58" fmla="*/ 288 w 456"/>
                <a:gd name="T59" fmla="*/ 332 h 386"/>
                <a:gd name="T60" fmla="*/ 322 w 456"/>
                <a:gd name="T61" fmla="*/ 346 h 386"/>
                <a:gd name="T62" fmla="*/ 334 w 456"/>
                <a:gd name="T63" fmla="*/ 366 h 386"/>
                <a:gd name="T64" fmla="*/ 364 w 456"/>
                <a:gd name="T65" fmla="*/ 376 h 386"/>
                <a:gd name="T66" fmla="*/ 364 w 456"/>
                <a:gd name="T67" fmla="*/ 357 h 386"/>
                <a:gd name="T68" fmla="*/ 368 w 456"/>
                <a:gd name="T69" fmla="*/ 350 h 386"/>
                <a:gd name="T70" fmla="*/ 383 w 456"/>
                <a:gd name="T71" fmla="*/ 325 h 386"/>
                <a:gd name="T72" fmla="*/ 385 w 456"/>
                <a:gd name="T73" fmla="*/ 308 h 386"/>
                <a:gd name="T74" fmla="*/ 400 w 456"/>
                <a:gd name="T75" fmla="*/ 291 h 386"/>
                <a:gd name="T76" fmla="*/ 423 w 456"/>
                <a:gd name="T77" fmla="*/ 287 h 386"/>
                <a:gd name="T78" fmla="*/ 445 w 456"/>
                <a:gd name="T79" fmla="*/ 278 h 386"/>
                <a:gd name="T80" fmla="*/ 453 w 456"/>
                <a:gd name="T81" fmla="*/ 244 h 386"/>
                <a:gd name="T82" fmla="*/ 412 w 456"/>
                <a:gd name="T83" fmla="*/ 219 h 386"/>
                <a:gd name="T84" fmla="*/ 395 w 456"/>
                <a:gd name="T85" fmla="*/ 246 h 386"/>
                <a:gd name="T86" fmla="*/ 407 w 456"/>
                <a:gd name="T87" fmla="*/ 256 h 386"/>
                <a:gd name="T88" fmla="*/ 405 w 456"/>
                <a:gd name="T89" fmla="*/ 270 h 386"/>
                <a:gd name="T90" fmla="*/ 389 w 456"/>
                <a:gd name="T91" fmla="*/ 275 h 386"/>
                <a:gd name="T92" fmla="*/ 374 w 456"/>
                <a:gd name="T93" fmla="*/ 284 h 386"/>
                <a:gd name="T94" fmla="*/ 363 w 456"/>
                <a:gd name="T95" fmla="*/ 274 h 386"/>
                <a:gd name="T96" fmla="*/ 356 w 456"/>
                <a:gd name="T97" fmla="*/ 257 h 386"/>
                <a:gd name="T98" fmla="*/ 350 w 456"/>
                <a:gd name="T99" fmla="*/ 238 h 386"/>
                <a:gd name="T100" fmla="*/ 326 w 456"/>
                <a:gd name="T101" fmla="*/ 208 h 386"/>
                <a:gd name="T102" fmla="*/ 299 w 456"/>
                <a:gd name="T103" fmla="*/ 188 h 386"/>
                <a:gd name="T104" fmla="*/ 300 w 456"/>
                <a:gd name="T105" fmla="*/ 168 h 386"/>
                <a:gd name="T106" fmla="*/ 325 w 456"/>
                <a:gd name="T107" fmla="*/ 142 h 386"/>
                <a:gd name="T108" fmla="*/ 295 w 456"/>
                <a:gd name="T109" fmla="*/ 14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6" h="386">
                  <a:moveTo>
                    <a:pt x="271" y="140"/>
                  </a:moveTo>
                  <a:cubicBezTo>
                    <a:pt x="265" y="140"/>
                    <a:pt x="265" y="140"/>
                    <a:pt x="265" y="140"/>
                  </a:cubicBezTo>
                  <a:cubicBezTo>
                    <a:pt x="263" y="144"/>
                    <a:pt x="263" y="144"/>
                    <a:pt x="263" y="144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6" y="149"/>
                    <a:pt x="266" y="149"/>
                    <a:pt x="266" y="149"/>
                  </a:cubicBezTo>
                  <a:cubicBezTo>
                    <a:pt x="268" y="154"/>
                    <a:pt x="268" y="154"/>
                    <a:pt x="268" y="154"/>
                  </a:cubicBezTo>
                  <a:cubicBezTo>
                    <a:pt x="268" y="154"/>
                    <a:pt x="268" y="154"/>
                    <a:pt x="268" y="154"/>
                  </a:cubicBezTo>
                  <a:cubicBezTo>
                    <a:pt x="268" y="156"/>
                    <a:pt x="268" y="156"/>
                    <a:pt x="268" y="156"/>
                  </a:cubicBezTo>
                  <a:cubicBezTo>
                    <a:pt x="267" y="156"/>
                    <a:pt x="267" y="156"/>
                    <a:pt x="267" y="156"/>
                  </a:cubicBezTo>
                  <a:cubicBezTo>
                    <a:pt x="259" y="160"/>
                    <a:pt x="259" y="160"/>
                    <a:pt x="259" y="160"/>
                  </a:cubicBezTo>
                  <a:cubicBezTo>
                    <a:pt x="258" y="161"/>
                    <a:pt x="258" y="161"/>
                    <a:pt x="258" y="161"/>
                  </a:cubicBezTo>
                  <a:cubicBezTo>
                    <a:pt x="258" y="161"/>
                    <a:pt x="258" y="161"/>
                    <a:pt x="258" y="161"/>
                  </a:cubicBezTo>
                  <a:cubicBezTo>
                    <a:pt x="258" y="161"/>
                    <a:pt x="258" y="161"/>
                    <a:pt x="258" y="161"/>
                  </a:cubicBezTo>
                  <a:cubicBezTo>
                    <a:pt x="257" y="161"/>
                    <a:pt x="257" y="161"/>
                    <a:pt x="257" y="161"/>
                  </a:cubicBezTo>
                  <a:cubicBezTo>
                    <a:pt x="251" y="160"/>
                    <a:pt x="247" y="158"/>
                    <a:pt x="246" y="155"/>
                  </a:cubicBezTo>
                  <a:cubicBezTo>
                    <a:pt x="243" y="150"/>
                    <a:pt x="243" y="150"/>
                    <a:pt x="243" y="150"/>
                  </a:cubicBezTo>
                  <a:cubicBezTo>
                    <a:pt x="231" y="148"/>
                    <a:pt x="231" y="148"/>
                    <a:pt x="231" y="148"/>
                  </a:cubicBezTo>
                  <a:cubicBezTo>
                    <a:pt x="228" y="133"/>
                    <a:pt x="228" y="133"/>
                    <a:pt x="228" y="133"/>
                  </a:cubicBezTo>
                  <a:cubicBezTo>
                    <a:pt x="226" y="132"/>
                    <a:pt x="224" y="131"/>
                    <a:pt x="223" y="130"/>
                  </a:cubicBezTo>
                  <a:cubicBezTo>
                    <a:pt x="222" y="129"/>
                    <a:pt x="222" y="129"/>
                    <a:pt x="222" y="129"/>
                  </a:cubicBezTo>
                  <a:cubicBezTo>
                    <a:pt x="220" y="126"/>
                    <a:pt x="219" y="124"/>
                    <a:pt x="216" y="124"/>
                  </a:cubicBezTo>
                  <a:cubicBezTo>
                    <a:pt x="213" y="123"/>
                    <a:pt x="210" y="120"/>
                    <a:pt x="208" y="117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196" y="108"/>
                    <a:pt x="196" y="108"/>
                    <a:pt x="196" y="108"/>
                  </a:cubicBezTo>
                  <a:cubicBezTo>
                    <a:pt x="196" y="108"/>
                    <a:pt x="196" y="108"/>
                    <a:pt x="196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207" y="84"/>
                    <a:pt x="207" y="84"/>
                    <a:pt x="207" y="84"/>
                  </a:cubicBezTo>
                  <a:cubicBezTo>
                    <a:pt x="208" y="83"/>
                    <a:pt x="208" y="82"/>
                    <a:pt x="208" y="82"/>
                  </a:cubicBezTo>
                  <a:cubicBezTo>
                    <a:pt x="205" y="76"/>
                    <a:pt x="205" y="76"/>
                    <a:pt x="205" y="76"/>
                  </a:cubicBezTo>
                  <a:cubicBezTo>
                    <a:pt x="199" y="79"/>
                    <a:pt x="199" y="79"/>
                    <a:pt x="199" y="79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180" y="80"/>
                    <a:pt x="180" y="80"/>
                    <a:pt x="180" y="80"/>
                  </a:cubicBezTo>
                  <a:cubicBezTo>
                    <a:pt x="173" y="82"/>
                    <a:pt x="173" y="82"/>
                    <a:pt x="173" y="82"/>
                  </a:cubicBezTo>
                  <a:cubicBezTo>
                    <a:pt x="171" y="84"/>
                    <a:pt x="171" y="84"/>
                    <a:pt x="171" y="84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68" y="89"/>
                    <a:pt x="166" y="90"/>
                    <a:pt x="162" y="89"/>
                  </a:cubicBezTo>
                  <a:cubicBezTo>
                    <a:pt x="162" y="89"/>
                    <a:pt x="162" y="89"/>
                    <a:pt x="162" y="89"/>
                  </a:cubicBezTo>
                  <a:cubicBezTo>
                    <a:pt x="162" y="89"/>
                    <a:pt x="162" y="89"/>
                    <a:pt x="162" y="89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155" y="74"/>
                    <a:pt x="155" y="74"/>
                    <a:pt x="155" y="74"/>
                  </a:cubicBezTo>
                  <a:cubicBezTo>
                    <a:pt x="152" y="72"/>
                    <a:pt x="150" y="70"/>
                    <a:pt x="149" y="68"/>
                  </a:cubicBezTo>
                  <a:cubicBezTo>
                    <a:pt x="148" y="59"/>
                    <a:pt x="148" y="59"/>
                    <a:pt x="148" y="59"/>
                  </a:cubicBezTo>
                  <a:cubicBezTo>
                    <a:pt x="144" y="54"/>
                    <a:pt x="144" y="54"/>
                    <a:pt x="144" y="54"/>
                  </a:cubicBezTo>
                  <a:cubicBezTo>
                    <a:pt x="139" y="50"/>
                    <a:pt x="139" y="50"/>
                    <a:pt x="139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6" y="35"/>
                    <a:pt x="146" y="35"/>
                    <a:pt x="146" y="35"/>
                  </a:cubicBezTo>
                  <a:cubicBezTo>
                    <a:pt x="138" y="25"/>
                    <a:pt x="138" y="25"/>
                    <a:pt x="138" y="25"/>
                  </a:cubicBezTo>
                  <a:cubicBezTo>
                    <a:pt x="138" y="25"/>
                    <a:pt x="138" y="25"/>
                    <a:pt x="138" y="25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4" y="16"/>
                    <a:pt x="134" y="16"/>
                    <a:pt x="134" y="16"/>
                  </a:cubicBezTo>
                  <a:cubicBezTo>
                    <a:pt x="134" y="16"/>
                    <a:pt x="134" y="16"/>
                    <a:pt x="134" y="16"/>
                  </a:cubicBezTo>
                  <a:cubicBezTo>
                    <a:pt x="134" y="16"/>
                    <a:pt x="134" y="16"/>
                    <a:pt x="134" y="16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5" y="34"/>
                    <a:pt x="81" y="36"/>
                    <a:pt x="77" y="3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5" y="42"/>
                    <a:pt x="53" y="44"/>
                    <a:pt x="49" y="45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3" y="63"/>
                    <a:pt x="31" y="66"/>
                    <a:pt x="30" y="67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0" y="76"/>
                    <a:pt x="18" y="77"/>
                    <a:pt x="16" y="77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33" y="120"/>
                    <a:pt x="33" y="120"/>
                    <a:pt x="33" y="120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39" y="119"/>
                    <a:pt x="39" y="119"/>
                    <a:pt x="39" y="119"/>
                  </a:cubicBezTo>
                  <a:cubicBezTo>
                    <a:pt x="39" y="119"/>
                    <a:pt x="39" y="119"/>
                    <a:pt x="39" y="119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77" y="136"/>
                    <a:pt x="77" y="136"/>
                    <a:pt x="77" y="136"/>
                  </a:cubicBezTo>
                  <a:cubicBezTo>
                    <a:pt x="96" y="154"/>
                    <a:pt x="96" y="154"/>
                    <a:pt x="96" y="154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09" y="157"/>
                    <a:pt x="109" y="157"/>
                    <a:pt x="109" y="157"/>
                  </a:cubicBezTo>
                  <a:cubicBezTo>
                    <a:pt x="112" y="150"/>
                    <a:pt x="112" y="150"/>
                    <a:pt x="112" y="150"/>
                  </a:cubicBezTo>
                  <a:cubicBezTo>
                    <a:pt x="110" y="139"/>
                    <a:pt x="110" y="139"/>
                    <a:pt x="110" y="139"/>
                  </a:cubicBezTo>
                  <a:cubicBezTo>
                    <a:pt x="110" y="136"/>
                    <a:pt x="113" y="134"/>
                    <a:pt x="117" y="132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43" y="146"/>
                    <a:pt x="143" y="146"/>
                    <a:pt x="143" y="146"/>
                  </a:cubicBezTo>
                  <a:cubicBezTo>
                    <a:pt x="145" y="145"/>
                    <a:pt x="145" y="145"/>
                    <a:pt x="145" y="145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2" y="142"/>
                    <a:pt x="152" y="142"/>
                    <a:pt x="152" y="142"/>
                  </a:cubicBezTo>
                  <a:cubicBezTo>
                    <a:pt x="155" y="142"/>
                    <a:pt x="155" y="142"/>
                    <a:pt x="155" y="142"/>
                  </a:cubicBezTo>
                  <a:cubicBezTo>
                    <a:pt x="160" y="138"/>
                    <a:pt x="160" y="138"/>
                    <a:pt x="160" y="138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62" y="139"/>
                    <a:pt x="162" y="139"/>
                    <a:pt x="162" y="139"/>
                  </a:cubicBezTo>
                  <a:cubicBezTo>
                    <a:pt x="176" y="149"/>
                    <a:pt x="176" y="149"/>
                    <a:pt x="176" y="149"/>
                  </a:cubicBezTo>
                  <a:cubicBezTo>
                    <a:pt x="177" y="149"/>
                    <a:pt x="177" y="149"/>
                    <a:pt x="177" y="149"/>
                  </a:cubicBezTo>
                  <a:cubicBezTo>
                    <a:pt x="186" y="157"/>
                    <a:pt x="186" y="157"/>
                    <a:pt x="186" y="157"/>
                  </a:cubicBezTo>
                  <a:cubicBezTo>
                    <a:pt x="188" y="158"/>
                    <a:pt x="191" y="161"/>
                    <a:pt x="194" y="165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202" y="170"/>
                    <a:pt x="202" y="170"/>
                    <a:pt x="202" y="170"/>
                  </a:cubicBezTo>
                  <a:cubicBezTo>
                    <a:pt x="206" y="162"/>
                    <a:pt x="206" y="162"/>
                    <a:pt x="206" y="162"/>
                  </a:cubicBezTo>
                  <a:cubicBezTo>
                    <a:pt x="215" y="168"/>
                    <a:pt x="215" y="168"/>
                    <a:pt x="215" y="168"/>
                  </a:cubicBezTo>
                  <a:cubicBezTo>
                    <a:pt x="215" y="168"/>
                    <a:pt x="215" y="168"/>
                    <a:pt x="215" y="168"/>
                  </a:cubicBezTo>
                  <a:cubicBezTo>
                    <a:pt x="215" y="168"/>
                    <a:pt x="215" y="168"/>
                    <a:pt x="215" y="168"/>
                  </a:cubicBezTo>
                  <a:cubicBezTo>
                    <a:pt x="215" y="168"/>
                    <a:pt x="215" y="168"/>
                    <a:pt x="215" y="168"/>
                  </a:cubicBezTo>
                  <a:cubicBezTo>
                    <a:pt x="222" y="176"/>
                    <a:pt x="222" y="176"/>
                    <a:pt x="222" y="176"/>
                  </a:cubicBezTo>
                  <a:cubicBezTo>
                    <a:pt x="240" y="190"/>
                    <a:pt x="240" y="190"/>
                    <a:pt x="240" y="190"/>
                  </a:cubicBezTo>
                  <a:cubicBezTo>
                    <a:pt x="240" y="190"/>
                    <a:pt x="240" y="190"/>
                    <a:pt x="240" y="190"/>
                  </a:cubicBezTo>
                  <a:cubicBezTo>
                    <a:pt x="245" y="196"/>
                    <a:pt x="245" y="196"/>
                    <a:pt x="245" y="196"/>
                  </a:cubicBezTo>
                  <a:cubicBezTo>
                    <a:pt x="261" y="192"/>
                    <a:pt x="261" y="192"/>
                    <a:pt x="261" y="192"/>
                  </a:cubicBezTo>
                  <a:cubicBezTo>
                    <a:pt x="262" y="203"/>
                    <a:pt x="262" y="203"/>
                    <a:pt x="262" y="203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74" y="219"/>
                    <a:pt x="274" y="219"/>
                    <a:pt x="274" y="219"/>
                  </a:cubicBezTo>
                  <a:cubicBezTo>
                    <a:pt x="274" y="219"/>
                    <a:pt x="274" y="219"/>
                    <a:pt x="274" y="219"/>
                  </a:cubicBezTo>
                  <a:cubicBezTo>
                    <a:pt x="274" y="220"/>
                    <a:pt x="274" y="220"/>
                    <a:pt x="274" y="220"/>
                  </a:cubicBezTo>
                  <a:cubicBezTo>
                    <a:pt x="274" y="220"/>
                    <a:pt x="274" y="220"/>
                    <a:pt x="274" y="220"/>
                  </a:cubicBezTo>
                  <a:cubicBezTo>
                    <a:pt x="280" y="248"/>
                    <a:pt x="280" y="248"/>
                    <a:pt x="280" y="248"/>
                  </a:cubicBezTo>
                  <a:cubicBezTo>
                    <a:pt x="286" y="259"/>
                    <a:pt x="286" y="259"/>
                    <a:pt x="286" y="259"/>
                  </a:cubicBezTo>
                  <a:cubicBezTo>
                    <a:pt x="278" y="279"/>
                    <a:pt x="278" y="279"/>
                    <a:pt x="278" y="279"/>
                  </a:cubicBezTo>
                  <a:cubicBezTo>
                    <a:pt x="278" y="280"/>
                    <a:pt x="278" y="280"/>
                    <a:pt x="278" y="280"/>
                  </a:cubicBezTo>
                  <a:cubicBezTo>
                    <a:pt x="271" y="282"/>
                    <a:pt x="271" y="282"/>
                    <a:pt x="271" y="282"/>
                  </a:cubicBezTo>
                  <a:cubicBezTo>
                    <a:pt x="271" y="288"/>
                    <a:pt x="271" y="288"/>
                    <a:pt x="271" y="288"/>
                  </a:cubicBezTo>
                  <a:cubicBezTo>
                    <a:pt x="271" y="288"/>
                    <a:pt x="271" y="288"/>
                    <a:pt x="271" y="288"/>
                  </a:cubicBezTo>
                  <a:cubicBezTo>
                    <a:pt x="264" y="300"/>
                    <a:pt x="264" y="300"/>
                    <a:pt x="264" y="300"/>
                  </a:cubicBezTo>
                  <a:cubicBezTo>
                    <a:pt x="263" y="300"/>
                    <a:pt x="263" y="300"/>
                    <a:pt x="263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44" y="308"/>
                    <a:pt x="244" y="308"/>
                    <a:pt x="244" y="308"/>
                  </a:cubicBezTo>
                  <a:cubicBezTo>
                    <a:pt x="245" y="310"/>
                    <a:pt x="247" y="310"/>
                    <a:pt x="250" y="312"/>
                  </a:cubicBezTo>
                  <a:cubicBezTo>
                    <a:pt x="254" y="313"/>
                    <a:pt x="254" y="316"/>
                    <a:pt x="252" y="322"/>
                  </a:cubicBezTo>
                  <a:cubicBezTo>
                    <a:pt x="252" y="322"/>
                    <a:pt x="252" y="322"/>
                    <a:pt x="252" y="322"/>
                  </a:cubicBezTo>
                  <a:cubicBezTo>
                    <a:pt x="245" y="329"/>
                    <a:pt x="245" y="329"/>
                    <a:pt x="245" y="329"/>
                  </a:cubicBezTo>
                  <a:cubicBezTo>
                    <a:pt x="245" y="329"/>
                    <a:pt x="245" y="329"/>
                    <a:pt x="245" y="329"/>
                  </a:cubicBezTo>
                  <a:cubicBezTo>
                    <a:pt x="245" y="330"/>
                    <a:pt x="245" y="330"/>
                    <a:pt x="245" y="330"/>
                  </a:cubicBezTo>
                  <a:cubicBezTo>
                    <a:pt x="244" y="330"/>
                    <a:pt x="244" y="330"/>
                    <a:pt x="244" y="330"/>
                  </a:cubicBezTo>
                  <a:cubicBezTo>
                    <a:pt x="244" y="330"/>
                    <a:pt x="244" y="330"/>
                    <a:pt x="244" y="330"/>
                  </a:cubicBezTo>
                  <a:cubicBezTo>
                    <a:pt x="225" y="327"/>
                    <a:pt x="225" y="327"/>
                    <a:pt x="225" y="327"/>
                  </a:cubicBezTo>
                  <a:cubicBezTo>
                    <a:pt x="224" y="334"/>
                    <a:pt x="224" y="334"/>
                    <a:pt x="224" y="334"/>
                  </a:cubicBezTo>
                  <a:cubicBezTo>
                    <a:pt x="226" y="348"/>
                    <a:pt x="226" y="348"/>
                    <a:pt x="226" y="348"/>
                  </a:cubicBezTo>
                  <a:cubicBezTo>
                    <a:pt x="242" y="355"/>
                    <a:pt x="242" y="355"/>
                    <a:pt x="242" y="355"/>
                  </a:cubicBezTo>
                  <a:cubicBezTo>
                    <a:pt x="242" y="356"/>
                    <a:pt x="242" y="356"/>
                    <a:pt x="242" y="356"/>
                  </a:cubicBezTo>
                  <a:cubicBezTo>
                    <a:pt x="242" y="356"/>
                    <a:pt x="242" y="356"/>
                    <a:pt x="242" y="356"/>
                  </a:cubicBezTo>
                  <a:cubicBezTo>
                    <a:pt x="248" y="354"/>
                    <a:pt x="248" y="354"/>
                    <a:pt x="248" y="354"/>
                  </a:cubicBezTo>
                  <a:cubicBezTo>
                    <a:pt x="249" y="353"/>
                    <a:pt x="249" y="353"/>
                    <a:pt x="249" y="353"/>
                  </a:cubicBezTo>
                  <a:cubicBezTo>
                    <a:pt x="249" y="353"/>
                    <a:pt x="249" y="353"/>
                    <a:pt x="249" y="353"/>
                  </a:cubicBezTo>
                  <a:cubicBezTo>
                    <a:pt x="250" y="354"/>
                    <a:pt x="250" y="354"/>
                    <a:pt x="250" y="354"/>
                  </a:cubicBezTo>
                  <a:cubicBezTo>
                    <a:pt x="250" y="354"/>
                    <a:pt x="250" y="354"/>
                    <a:pt x="250" y="354"/>
                  </a:cubicBezTo>
                  <a:cubicBezTo>
                    <a:pt x="255" y="356"/>
                    <a:pt x="255" y="356"/>
                    <a:pt x="255" y="356"/>
                  </a:cubicBezTo>
                  <a:cubicBezTo>
                    <a:pt x="261" y="356"/>
                    <a:pt x="261" y="356"/>
                    <a:pt x="261" y="356"/>
                  </a:cubicBezTo>
                  <a:cubicBezTo>
                    <a:pt x="264" y="356"/>
                    <a:pt x="264" y="356"/>
                    <a:pt x="264" y="356"/>
                  </a:cubicBezTo>
                  <a:cubicBezTo>
                    <a:pt x="261" y="348"/>
                    <a:pt x="261" y="348"/>
                    <a:pt x="261" y="348"/>
                  </a:cubicBezTo>
                  <a:cubicBezTo>
                    <a:pt x="261" y="348"/>
                    <a:pt x="261" y="348"/>
                    <a:pt x="261" y="348"/>
                  </a:cubicBezTo>
                  <a:cubicBezTo>
                    <a:pt x="261" y="348"/>
                    <a:pt x="261" y="348"/>
                    <a:pt x="261" y="348"/>
                  </a:cubicBezTo>
                  <a:cubicBezTo>
                    <a:pt x="260" y="340"/>
                    <a:pt x="260" y="340"/>
                    <a:pt x="260" y="340"/>
                  </a:cubicBezTo>
                  <a:cubicBezTo>
                    <a:pt x="260" y="340"/>
                    <a:pt x="260" y="340"/>
                    <a:pt x="260" y="340"/>
                  </a:cubicBezTo>
                  <a:cubicBezTo>
                    <a:pt x="260" y="339"/>
                    <a:pt x="260" y="339"/>
                    <a:pt x="260" y="339"/>
                  </a:cubicBezTo>
                  <a:cubicBezTo>
                    <a:pt x="260" y="338"/>
                    <a:pt x="260" y="338"/>
                    <a:pt x="260" y="338"/>
                  </a:cubicBezTo>
                  <a:cubicBezTo>
                    <a:pt x="260" y="338"/>
                    <a:pt x="260" y="338"/>
                    <a:pt x="260" y="338"/>
                  </a:cubicBezTo>
                  <a:cubicBezTo>
                    <a:pt x="263" y="335"/>
                    <a:pt x="263" y="335"/>
                    <a:pt x="263" y="335"/>
                  </a:cubicBezTo>
                  <a:cubicBezTo>
                    <a:pt x="263" y="334"/>
                    <a:pt x="263" y="334"/>
                    <a:pt x="263" y="334"/>
                  </a:cubicBezTo>
                  <a:cubicBezTo>
                    <a:pt x="263" y="334"/>
                    <a:pt x="263" y="334"/>
                    <a:pt x="263" y="334"/>
                  </a:cubicBezTo>
                  <a:cubicBezTo>
                    <a:pt x="264" y="334"/>
                    <a:pt x="264" y="334"/>
                    <a:pt x="264" y="334"/>
                  </a:cubicBezTo>
                  <a:cubicBezTo>
                    <a:pt x="268" y="328"/>
                    <a:pt x="268" y="328"/>
                    <a:pt x="268" y="328"/>
                  </a:cubicBezTo>
                  <a:cubicBezTo>
                    <a:pt x="269" y="328"/>
                    <a:pt x="269" y="328"/>
                    <a:pt x="269" y="328"/>
                  </a:cubicBezTo>
                  <a:cubicBezTo>
                    <a:pt x="276" y="322"/>
                    <a:pt x="276" y="322"/>
                    <a:pt x="276" y="322"/>
                  </a:cubicBezTo>
                  <a:cubicBezTo>
                    <a:pt x="276" y="322"/>
                    <a:pt x="276" y="322"/>
                    <a:pt x="276" y="322"/>
                  </a:cubicBezTo>
                  <a:cubicBezTo>
                    <a:pt x="276" y="322"/>
                    <a:pt x="276" y="322"/>
                    <a:pt x="276" y="322"/>
                  </a:cubicBezTo>
                  <a:cubicBezTo>
                    <a:pt x="277" y="322"/>
                    <a:pt x="277" y="322"/>
                    <a:pt x="277" y="322"/>
                  </a:cubicBezTo>
                  <a:cubicBezTo>
                    <a:pt x="277" y="322"/>
                    <a:pt x="277" y="322"/>
                    <a:pt x="277" y="322"/>
                  </a:cubicBezTo>
                  <a:cubicBezTo>
                    <a:pt x="285" y="320"/>
                    <a:pt x="285" y="320"/>
                    <a:pt x="285" y="320"/>
                  </a:cubicBezTo>
                  <a:cubicBezTo>
                    <a:pt x="285" y="323"/>
                    <a:pt x="285" y="323"/>
                    <a:pt x="285" y="323"/>
                  </a:cubicBezTo>
                  <a:cubicBezTo>
                    <a:pt x="285" y="326"/>
                    <a:pt x="286" y="328"/>
                    <a:pt x="286" y="329"/>
                  </a:cubicBezTo>
                  <a:cubicBezTo>
                    <a:pt x="288" y="332"/>
                    <a:pt x="288" y="332"/>
                    <a:pt x="288" y="332"/>
                  </a:cubicBezTo>
                  <a:cubicBezTo>
                    <a:pt x="290" y="338"/>
                    <a:pt x="290" y="338"/>
                    <a:pt x="290" y="338"/>
                  </a:cubicBezTo>
                  <a:cubicBezTo>
                    <a:pt x="298" y="342"/>
                    <a:pt x="298" y="342"/>
                    <a:pt x="298" y="342"/>
                  </a:cubicBezTo>
                  <a:cubicBezTo>
                    <a:pt x="320" y="344"/>
                    <a:pt x="320" y="344"/>
                    <a:pt x="320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5"/>
                    <a:pt x="322" y="345"/>
                    <a:pt x="322" y="345"/>
                  </a:cubicBezTo>
                  <a:cubicBezTo>
                    <a:pt x="322" y="346"/>
                    <a:pt x="322" y="346"/>
                    <a:pt x="322" y="346"/>
                  </a:cubicBezTo>
                  <a:cubicBezTo>
                    <a:pt x="321" y="353"/>
                    <a:pt x="321" y="353"/>
                    <a:pt x="321" y="353"/>
                  </a:cubicBezTo>
                  <a:cubicBezTo>
                    <a:pt x="328" y="360"/>
                    <a:pt x="328" y="360"/>
                    <a:pt x="328" y="360"/>
                  </a:cubicBezTo>
                  <a:cubicBezTo>
                    <a:pt x="333" y="362"/>
                    <a:pt x="333" y="362"/>
                    <a:pt x="333" y="362"/>
                  </a:cubicBezTo>
                  <a:cubicBezTo>
                    <a:pt x="333" y="362"/>
                    <a:pt x="333" y="362"/>
                    <a:pt x="333" y="362"/>
                  </a:cubicBezTo>
                  <a:cubicBezTo>
                    <a:pt x="333" y="363"/>
                    <a:pt x="333" y="363"/>
                    <a:pt x="333" y="363"/>
                  </a:cubicBezTo>
                  <a:cubicBezTo>
                    <a:pt x="334" y="364"/>
                    <a:pt x="334" y="364"/>
                    <a:pt x="334" y="364"/>
                  </a:cubicBezTo>
                  <a:cubicBezTo>
                    <a:pt x="334" y="366"/>
                    <a:pt x="334" y="366"/>
                    <a:pt x="334" y="366"/>
                  </a:cubicBezTo>
                  <a:cubicBezTo>
                    <a:pt x="334" y="370"/>
                    <a:pt x="334" y="370"/>
                    <a:pt x="334" y="370"/>
                  </a:cubicBezTo>
                  <a:cubicBezTo>
                    <a:pt x="332" y="378"/>
                    <a:pt x="332" y="378"/>
                    <a:pt x="332" y="378"/>
                  </a:cubicBezTo>
                  <a:cubicBezTo>
                    <a:pt x="335" y="380"/>
                    <a:pt x="335" y="380"/>
                    <a:pt x="335" y="380"/>
                  </a:cubicBezTo>
                  <a:cubicBezTo>
                    <a:pt x="338" y="380"/>
                    <a:pt x="341" y="380"/>
                    <a:pt x="343" y="382"/>
                  </a:cubicBezTo>
                  <a:cubicBezTo>
                    <a:pt x="353" y="386"/>
                    <a:pt x="353" y="386"/>
                    <a:pt x="353" y="386"/>
                  </a:cubicBezTo>
                  <a:cubicBezTo>
                    <a:pt x="358" y="382"/>
                    <a:pt x="358" y="382"/>
                    <a:pt x="358" y="382"/>
                  </a:cubicBezTo>
                  <a:cubicBezTo>
                    <a:pt x="364" y="376"/>
                    <a:pt x="364" y="376"/>
                    <a:pt x="364" y="376"/>
                  </a:cubicBezTo>
                  <a:cubicBezTo>
                    <a:pt x="365" y="373"/>
                    <a:pt x="365" y="373"/>
                    <a:pt x="365" y="373"/>
                  </a:cubicBezTo>
                  <a:cubicBezTo>
                    <a:pt x="365" y="372"/>
                    <a:pt x="365" y="372"/>
                    <a:pt x="365" y="372"/>
                  </a:cubicBezTo>
                  <a:cubicBezTo>
                    <a:pt x="366" y="372"/>
                    <a:pt x="366" y="372"/>
                    <a:pt x="366" y="372"/>
                  </a:cubicBezTo>
                  <a:cubicBezTo>
                    <a:pt x="367" y="371"/>
                    <a:pt x="367" y="371"/>
                    <a:pt x="367" y="371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65" y="362"/>
                    <a:pt x="365" y="362"/>
                    <a:pt x="365" y="362"/>
                  </a:cubicBezTo>
                  <a:cubicBezTo>
                    <a:pt x="364" y="357"/>
                    <a:pt x="364" y="357"/>
                    <a:pt x="364" y="357"/>
                  </a:cubicBezTo>
                  <a:cubicBezTo>
                    <a:pt x="364" y="357"/>
                    <a:pt x="364" y="357"/>
                    <a:pt x="364" y="357"/>
                  </a:cubicBezTo>
                  <a:cubicBezTo>
                    <a:pt x="364" y="356"/>
                    <a:pt x="364" y="356"/>
                    <a:pt x="364" y="356"/>
                  </a:cubicBezTo>
                  <a:cubicBezTo>
                    <a:pt x="364" y="356"/>
                    <a:pt x="364" y="356"/>
                    <a:pt x="364" y="356"/>
                  </a:cubicBezTo>
                  <a:cubicBezTo>
                    <a:pt x="364" y="356"/>
                    <a:pt x="364" y="356"/>
                    <a:pt x="364" y="356"/>
                  </a:cubicBezTo>
                  <a:cubicBezTo>
                    <a:pt x="367" y="350"/>
                    <a:pt x="367" y="350"/>
                    <a:pt x="367" y="350"/>
                  </a:cubicBezTo>
                  <a:cubicBezTo>
                    <a:pt x="368" y="350"/>
                    <a:pt x="368" y="350"/>
                    <a:pt x="368" y="350"/>
                  </a:cubicBezTo>
                  <a:cubicBezTo>
                    <a:pt x="368" y="350"/>
                    <a:pt x="368" y="350"/>
                    <a:pt x="368" y="350"/>
                  </a:cubicBezTo>
                  <a:cubicBezTo>
                    <a:pt x="374" y="346"/>
                    <a:pt x="374" y="346"/>
                    <a:pt x="374" y="346"/>
                  </a:cubicBezTo>
                  <a:cubicBezTo>
                    <a:pt x="375" y="346"/>
                    <a:pt x="375" y="346"/>
                    <a:pt x="375" y="346"/>
                  </a:cubicBezTo>
                  <a:cubicBezTo>
                    <a:pt x="388" y="346"/>
                    <a:pt x="388" y="346"/>
                    <a:pt x="388" y="346"/>
                  </a:cubicBezTo>
                  <a:cubicBezTo>
                    <a:pt x="390" y="345"/>
                    <a:pt x="390" y="345"/>
                    <a:pt x="390" y="345"/>
                  </a:cubicBezTo>
                  <a:cubicBezTo>
                    <a:pt x="389" y="338"/>
                    <a:pt x="389" y="338"/>
                    <a:pt x="389" y="338"/>
                  </a:cubicBezTo>
                  <a:cubicBezTo>
                    <a:pt x="387" y="332"/>
                    <a:pt x="387" y="332"/>
                    <a:pt x="387" y="332"/>
                  </a:cubicBezTo>
                  <a:cubicBezTo>
                    <a:pt x="383" y="325"/>
                    <a:pt x="383" y="325"/>
                    <a:pt x="383" y="325"/>
                  </a:cubicBezTo>
                  <a:cubicBezTo>
                    <a:pt x="383" y="324"/>
                    <a:pt x="383" y="324"/>
                    <a:pt x="383" y="324"/>
                  </a:cubicBezTo>
                  <a:cubicBezTo>
                    <a:pt x="383" y="324"/>
                    <a:pt x="383" y="324"/>
                    <a:pt x="383" y="324"/>
                  </a:cubicBezTo>
                  <a:cubicBezTo>
                    <a:pt x="383" y="314"/>
                    <a:pt x="383" y="314"/>
                    <a:pt x="383" y="314"/>
                  </a:cubicBezTo>
                  <a:cubicBezTo>
                    <a:pt x="383" y="314"/>
                    <a:pt x="383" y="314"/>
                    <a:pt x="383" y="314"/>
                  </a:cubicBezTo>
                  <a:cubicBezTo>
                    <a:pt x="383" y="314"/>
                    <a:pt x="383" y="314"/>
                    <a:pt x="383" y="314"/>
                  </a:cubicBezTo>
                  <a:cubicBezTo>
                    <a:pt x="385" y="308"/>
                    <a:pt x="385" y="308"/>
                    <a:pt x="385" y="308"/>
                  </a:cubicBezTo>
                  <a:cubicBezTo>
                    <a:pt x="385" y="308"/>
                    <a:pt x="385" y="308"/>
                    <a:pt x="385" y="308"/>
                  </a:cubicBezTo>
                  <a:cubicBezTo>
                    <a:pt x="385" y="307"/>
                    <a:pt x="385" y="307"/>
                    <a:pt x="385" y="307"/>
                  </a:cubicBezTo>
                  <a:cubicBezTo>
                    <a:pt x="385" y="307"/>
                    <a:pt x="385" y="307"/>
                    <a:pt x="385" y="307"/>
                  </a:cubicBezTo>
                  <a:cubicBezTo>
                    <a:pt x="396" y="292"/>
                    <a:pt x="396" y="292"/>
                    <a:pt x="396" y="292"/>
                  </a:cubicBezTo>
                  <a:cubicBezTo>
                    <a:pt x="397" y="291"/>
                    <a:pt x="397" y="291"/>
                    <a:pt x="397" y="291"/>
                  </a:cubicBezTo>
                  <a:cubicBezTo>
                    <a:pt x="397" y="291"/>
                    <a:pt x="397" y="291"/>
                    <a:pt x="397" y="291"/>
                  </a:cubicBezTo>
                  <a:cubicBezTo>
                    <a:pt x="398" y="291"/>
                    <a:pt x="398" y="291"/>
                    <a:pt x="398" y="291"/>
                  </a:cubicBezTo>
                  <a:cubicBezTo>
                    <a:pt x="400" y="291"/>
                    <a:pt x="400" y="291"/>
                    <a:pt x="400" y="291"/>
                  </a:cubicBezTo>
                  <a:cubicBezTo>
                    <a:pt x="404" y="291"/>
                    <a:pt x="404" y="291"/>
                    <a:pt x="404" y="291"/>
                  </a:cubicBezTo>
                  <a:cubicBezTo>
                    <a:pt x="413" y="296"/>
                    <a:pt x="413" y="296"/>
                    <a:pt x="413" y="296"/>
                  </a:cubicBezTo>
                  <a:cubicBezTo>
                    <a:pt x="419" y="298"/>
                    <a:pt x="419" y="298"/>
                    <a:pt x="419" y="298"/>
                  </a:cubicBezTo>
                  <a:cubicBezTo>
                    <a:pt x="420" y="295"/>
                    <a:pt x="420" y="295"/>
                    <a:pt x="420" y="295"/>
                  </a:cubicBezTo>
                  <a:cubicBezTo>
                    <a:pt x="419" y="294"/>
                    <a:pt x="419" y="294"/>
                    <a:pt x="419" y="294"/>
                  </a:cubicBezTo>
                  <a:cubicBezTo>
                    <a:pt x="419" y="293"/>
                    <a:pt x="419" y="293"/>
                    <a:pt x="419" y="293"/>
                  </a:cubicBezTo>
                  <a:cubicBezTo>
                    <a:pt x="419" y="291"/>
                    <a:pt x="420" y="289"/>
                    <a:pt x="423" y="287"/>
                  </a:cubicBezTo>
                  <a:cubicBezTo>
                    <a:pt x="430" y="282"/>
                    <a:pt x="430" y="282"/>
                    <a:pt x="430" y="282"/>
                  </a:cubicBezTo>
                  <a:cubicBezTo>
                    <a:pt x="430" y="281"/>
                    <a:pt x="430" y="281"/>
                    <a:pt x="430" y="281"/>
                  </a:cubicBezTo>
                  <a:cubicBezTo>
                    <a:pt x="430" y="281"/>
                    <a:pt x="430" y="281"/>
                    <a:pt x="430" y="281"/>
                  </a:cubicBezTo>
                  <a:cubicBezTo>
                    <a:pt x="430" y="281"/>
                    <a:pt x="430" y="281"/>
                    <a:pt x="430" y="281"/>
                  </a:cubicBezTo>
                  <a:cubicBezTo>
                    <a:pt x="434" y="280"/>
                    <a:pt x="437" y="279"/>
                    <a:pt x="438" y="279"/>
                  </a:cubicBezTo>
                  <a:cubicBezTo>
                    <a:pt x="445" y="278"/>
                    <a:pt x="445" y="278"/>
                    <a:pt x="445" y="278"/>
                  </a:cubicBezTo>
                  <a:cubicBezTo>
                    <a:pt x="445" y="278"/>
                    <a:pt x="445" y="278"/>
                    <a:pt x="445" y="278"/>
                  </a:cubicBezTo>
                  <a:cubicBezTo>
                    <a:pt x="445" y="278"/>
                    <a:pt x="445" y="278"/>
                    <a:pt x="445" y="278"/>
                  </a:cubicBezTo>
                  <a:cubicBezTo>
                    <a:pt x="449" y="279"/>
                    <a:pt x="449" y="279"/>
                    <a:pt x="449" y="279"/>
                  </a:cubicBezTo>
                  <a:cubicBezTo>
                    <a:pt x="452" y="269"/>
                    <a:pt x="452" y="269"/>
                    <a:pt x="452" y="269"/>
                  </a:cubicBezTo>
                  <a:cubicBezTo>
                    <a:pt x="452" y="262"/>
                    <a:pt x="452" y="262"/>
                    <a:pt x="452" y="262"/>
                  </a:cubicBezTo>
                  <a:cubicBezTo>
                    <a:pt x="452" y="258"/>
                    <a:pt x="452" y="255"/>
                    <a:pt x="453" y="254"/>
                  </a:cubicBezTo>
                  <a:cubicBezTo>
                    <a:pt x="456" y="249"/>
                    <a:pt x="456" y="249"/>
                    <a:pt x="456" y="249"/>
                  </a:cubicBezTo>
                  <a:cubicBezTo>
                    <a:pt x="453" y="244"/>
                    <a:pt x="453" y="244"/>
                    <a:pt x="453" y="244"/>
                  </a:cubicBezTo>
                  <a:cubicBezTo>
                    <a:pt x="448" y="241"/>
                    <a:pt x="448" y="241"/>
                    <a:pt x="448" y="241"/>
                  </a:cubicBezTo>
                  <a:cubicBezTo>
                    <a:pt x="438" y="238"/>
                    <a:pt x="438" y="238"/>
                    <a:pt x="438" y="238"/>
                  </a:cubicBezTo>
                  <a:cubicBezTo>
                    <a:pt x="436" y="238"/>
                    <a:pt x="432" y="236"/>
                    <a:pt x="426" y="231"/>
                  </a:cubicBezTo>
                  <a:cubicBezTo>
                    <a:pt x="420" y="228"/>
                    <a:pt x="420" y="228"/>
                    <a:pt x="420" y="228"/>
                  </a:cubicBezTo>
                  <a:cubicBezTo>
                    <a:pt x="420" y="228"/>
                    <a:pt x="420" y="228"/>
                    <a:pt x="420" y="228"/>
                  </a:cubicBezTo>
                  <a:cubicBezTo>
                    <a:pt x="419" y="228"/>
                    <a:pt x="419" y="228"/>
                    <a:pt x="419" y="228"/>
                  </a:cubicBezTo>
                  <a:cubicBezTo>
                    <a:pt x="412" y="219"/>
                    <a:pt x="412" y="219"/>
                    <a:pt x="412" y="219"/>
                  </a:cubicBezTo>
                  <a:cubicBezTo>
                    <a:pt x="405" y="219"/>
                    <a:pt x="405" y="219"/>
                    <a:pt x="405" y="219"/>
                  </a:cubicBezTo>
                  <a:cubicBezTo>
                    <a:pt x="405" y="218"/>
                    <a:pt x="405" y="218"/>
                    <a:pt x="405" y="218"/>
                  </a:cubicBezTo>
                  <a:cubicBezTo>
                    <a:pt x="405" y="218"/>
                    <a:pt x="405" y="218"/>
                    <a:pt x="405" y="218"/>
                  </a:cubicBezTo>
                  <a:cubicBezTo>
                    <a:pt x="399" y="215"/>
                    <a:pt x="399" y="215"/>
                    <a:pt x="399" y="215"/>
                  </a:cubicBezTo>
                  <a:cubicBezTo>
                    <a:pt x="395" y="220"/>
                    <a:pt x="395" y="220"/>
                    <a:pt x="395" y="220"/>
                  </a:cubicBezTo>
                  <a:cubicBezTo>
                    <a:pt x="394" y="239"/>
                    <a:pt x="394" y="239"/>
                    <a:pt x="394" y="239"/>
                  </a:cubicBezTo>
                  <a:cubicBezTo>
                    <a:pt x="395" y="246"/>
                    <a:pt x="395" y="246"/>
                    <a:pt x="395" y="246"/>
                  </a:cubicBezTo>
                  <a:cubicBezTo>
                    <a:pt x="398" y="246"/>
                    <a:pt x="398" y="246"/>
                    <a:pt x="398" y="246"/>
                  </a:cubicBezTo>
                  <a:cubicBezTo>
                    <a:pt x="399" y="246"/>
                    <a:pt x="399" y="246"/>
                    <a:pt x="399" y="246"/>
                  </a:cubicBezTo>
                  <a:cubicBezTo>
                    <a:pt x="404" y="248"/>
                    <a:pt x="404" y="248"/>
                    <a:pt x="404" y="248"/>
                  </a:cubicBezTo>
                  <a:cubicBezTo>
                    <a:pt x="404" y="248"/>
                    <a:pt x="404" y="248"/>
                    <a:pt x="404" y="248"/>
                  </a:cubicBezTo>
                  <a:cubicBezTo>
                    <a:pt x="404" y="249"/>
                    <a:pt x="404" y="249"/>
                    <a:pt x="404" y="249"/>
                  </a:cubicBezTo>
                  <a:cubicBezTo>
                    <a:pt x="407" y="256"/>
                    <a:pt x="407" y="256"/>
                    <a:pt x="407" y="256"/>
                  </a:cubicBezTo>
                  <a:cubicBezTo>
                    <a:pt x="407" y="256"/>
                    <a:pt x="407" y="256"/>
                    <a:pt x="407" y="256"/>
                  </a:cubicBezTo>
                  <a:cubicBezTo>
                    <a:pt x="407" y="256"/>
                    <a:pt x="407" y="256"/>
                    <a:pt x="407" y="256"/>
                  </a:cubicBezTo>
                  <a:cubicBezTo>
                    <a:pt x="407" y="256"/>
                    <a:pt x="407" y="256"/>
                    <a:pt x="407" y="256"/>
                  </a:cubicBezTo>
                  <a:cubicBezTo>
                    <a:pt x="407" y="256"/>
                    <a:pt x="407" y="256"/>
                    <a:pt x="407" y="256"/>
                  </a:cubicBezTo>
                  <a:cubicBezTo>
                    <a:pt x="406" y="269"/>
                    <a:pt x="406" y="269"/>
                    <a:pt x="406" y="269"/>
                  </a:cubicBezTo>
                  <a:cubicBezTo>
                    <a:pt x="406" y="270"/>
                    <a:pt x="406" y="270"/>
                    <a:pt x="406" y="270"/>
                  </a:cubicBezTo>
                  <a:cubicBezTo>
                    <a:pt x="406" y="270"/>
                    <a:pt x="406" y="270"/>
                    <a:pt x="406" y="270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03" y="272"/>
                    <a:pt x="402" y="272"/>
                    <a:pt x="400" y="274"/>
                  </a:cubicBezTo>
                  <a:cubicBezTo>
                    <a:pt x="399" y="274"/>
                    <a:pt x="399" y="274"/>
                    <a:pt x="399" y="274"/>
                  </a:cubicBezTo>
                  <a:cubicBezTo>
                    <a:pt x="399" y="274"/>
                    <a:pt x="399" y="274"/>
                    <a:pt x="399" y="274"/>
                  </a:cubicBezTo>
                  <a:cubicBezTo>
                    <a:pt x="398" y="274"/>
                    <a:pt x="398" y="274"/>
                    <a:pt x="398" y="274"/>
                  </a:cubicBezTo>
                  <a:cubicBezTo>
                    <a:pt x="395" y="273"/>
                    <a:pt x="395" y="273"/>
                    <a:pt x="395" y="273"/>
                  </a:cubicBezTo>
                  <a:cubicBezTo>
                    <a:pt x="389" y="275"/>
                    <a:pt x="389" y="275"/>
                    <a:pt x="389" y="275"/>
                  </a:cubicBezTo>
                  <a:cubicBezTo>
                    <a:pt x="389" y="275"/>
                    <a:pt x="389" y="275"/>
                    <a:pt x="389" y="275"/>
                  </a:cubicBezTo>
                  <a:cubicBezTo>
                    <a:pt x="389" y="276"/>
                    <a:pt x="389" y="276"/>
                    <a:pt x="389" y="276"/>
                  </a:cubicBezTo>
                  <a:cubicBezTo>
                    <a:pt x="389" y="277"/>
                    <a:pt x="389" y="277"/>
                    <a:pt x="389" y="277"/>
                  </a:cubicBezTo>
                  <a:cubicBezTo>
                    <a:pt x="391" y="288"/>
                    <a:pt x="391" y="288"/>
                    <a:pt x="391" y="288"/>
                  </a:cubicBezTo>
                  <a:cubicBezTo>
                    <a:pt x="391" y="289"/>
                    <a:pt x="390" y="290"/>
                    <a:pt x="388" y="290"/>
                  </a:cubicBezTo>
                  <a:cubicBezTo>
                    <a:pt x="383" y="290"/>
                    <a:pt x="383" y="290"/>
                    <a:pt x="383" y="290"/>
                  </a:cubicBezTo>
                  <a:cubicBezTo>
                    <a:pt x="381" y="290"/>
                    <a:pt x="380" y="289"/>
                    <a:pt x="379" y="288"/>
                  </a:cubicBezTo>
                  <a:cubicBezTo>
                    <a:pt x="374" y="284"/>
                    <a:pt x="374" y="284"/>
                    <a:pt x="374" y="284"/>
                  </a:cubicBezTo>
                  <a:cubicBezTo>
                    <a:pt x="373" y="284"/>
                    <a:pt x="373" y="284"/>
                    <a:pt x="373" y="284"/>
                  </a:cubicBezTo>
                  <a:cubicBezTo>
                    <a:pt x="373" y="284"/>
                    <a:pt x="373" y="284"/>
                    <a:pt x="373" y="284"/>
                  </a:cubicBezTo>
                  <a:cubicBezTo>
                    <a:pt x="373" y="284"/>
                    <a:pt x="373" y="284"/>
                    <a:pt x="373" y="284"/>
                  </a:cubicBezTo>
                  <a:cubicBezTo>
                    <a:pt x="370" y="277"/>
                    <a:pt x="370" y="277"/>
                    <a:pt x="370" y="277"/>
                  </a:cubicBezTo>
                  <a:cubicBezTo>
                    <a:pt x="369" y="276"/>
                    <a:pt x="367" y="275"/>
                    <a:pt x="363" y="274"/>
                  </a:cubicBezTo>
                  <a:cubicBezTo>
                    <a:pt x="363" y="274"/>
                    <a:pt x="363" y="274"/>
                    <a:pt x="363" y="274"/>
                  </a:cubicBezTo>
                  <a:cubicBezTo>
                    <a:pt x="363" y="274"/>
                    <a:pt x="363" y="274"/>
                    <a:pt x="363" y="274"/>
                  </a:cubicBezTo>
                  <a:cubicBezTo>
                    <a:pt x="357" y="270"/>
                    <a:pt x="357" y="270"/>
                    <a:pt x="357" y="270"/>
                  </a:cubicBezTo>
                  <a:cubicBezTo>
                    <a:pt x="356" y="270"/>
                    <a:pt x="356" y="270"/>
                    <a:pt x="356" y="270"/>
                  </a:cubicBezTo>
                  <a:cubicBezTo>
                    <a:pt x="356" y="269"/>
                    <a:pt x="356" y="269"/>
                    <a:pt x="356" y="269"/>
                  </a:cubicBezTo>
                  <a:cubicBezTo>
                    <a:pt x="356" y="269"/>
                    <a:pt x="356" y="269"/>
                    <a:pt x="356" y="269"/>
                  </a:cubicBezTo>
                  <a:cubicBezTo>
                    <a:pt x="355" y="262"/>
                    <a:pt x="355" y="262"/>
                    <a:pt x="355" y="262"/>
                  </a:cubicBezTo>
                  <a:cubicBezTo>
                    <a:pt x="355" y="257"/>
                    <a:pt x="355" y="257"/>
                    <a:pt x="355" y="257"/>
                  </a:cubicBezTo>
                  <a:cubicBezTo>
                    <a:pt x="356" y="257"/>
                    <a:pt x="356" y="257"/>
                    <a:pt x="356" y="257"/>
                  </a:cubicBezTo>
                  <a:cubicBezTo>
                    <a:pt x="356" y="256"/>
                    <a:pt x="356" y="256"/>
                    <a:pt x="356" y="256"/>
                  </a:cubicBezTo>
                  <a:cubicBezTo>
                    <a:pt x="356" y="256"/>
                    <a:pt x="356" y="256"/>
                    <a:pt x="356" y="256"/>
                  </a:cubicBezTo>
                  <a:cubicBezTo>
                    <a:pt x="358" y="254"/>
                    <a:pt x="358" y="254"/>
                    <a:pt x="358" y="254"/>
                  </a:cubicBezTo>
                  <a:cubicBezTo>
                    <a:pt x="358" y="252"/>
                    <a:pt x="358" y="252"/>
                    <a:pt x="358" y="252"/>
                  </a:cubicBezTo>
                  <a:cubicBezTo>
                    <a:pt x="356" y="244"/>
                    <a:pt x="356" y="244"/>
                    <a:pt x="356" y="244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50" y="238"/>
                    <a:pt x="350" y="238"/>
                    <a:pt x="350" y="238"/>
                  </a:cubicBezTo>
                  <a:cubicBezTo>
                    <a:pt x="349" y="222"/>
                    <a:pt x="349" y="222"/>
                    <a:pt x="349" y="222"/>
                  </a:cubicBezTo>
                  <a:cubicBezTo>
                    <a:pt x="345" y="218"/>
                    <a:pt x="345" y="218"/>
                    <a:pt x="345" y="218"/>
                  </a:cubicBezTo>
                  <a:cubicBezTo>
                    <a:pt x="344" y="218"/>
                    <a:pt x="344" y="218"/>
                    <a:pt x="344" y="218"/>
                  </a:cubicBezTo>
                  <a:cubicBezTo>
                    <a:pt x="344" y="218"/>
                    <a:pt x="344" y="218"/>
                    <a:pt x="344" y="218"/>
                  </a:cubicBezTo>
                  <a:cubicBezTo>
                    <a:pt x="344" y="218"/>
                    <a:pt x="344" y="218"/>
                    <a:pt x="344" y="218"/>
                  </a:cubicBezTo>
                  <a:cubicBezTo>
                    <a:pt x="341" y="210"/>
                    <a:pt x="341" y="210"/>
                    <a:pt x="341" y="210"/>
                  </a:cubicBezTo>
                  <a:cubicBezTo>
                    <a:pt x="326" y="208"/>
                    <a:pt x="326" y="208"/>
                    <a:pt x="326" y="208"/>
                  </a:cubicBezTo>
                  <a:cubicBezTo>
                    <a:pt x="323" y="207"/>
                    <a:pt x="320" y="205"/>
                    <a:pt x="319" y="202"/>
                  </a:cubicBezTo>
                  <a:cubicBezTo>
                    <a:pt x="312" y="202"/>
                    <a:pt x="312" y="202"/>
                    <a:pt x="312" y="202"/>
                  </a:cubicBezTo>
                  <a:cubicBezTo>
                    <a:pt x="310" y="201"/>
                    <a:pt x="307" y="199"/>
                    <a:pt x="305" y="196"/>
                  </a:cubicBezTo>
                  <a:cubicBezTo>
                    <a:pt x="304" y="196"/>
                    <a:pt x="304" y="196"/>
                    <a:pt x="304" y="196"/>
                  </a:cubicBezTo>
                  <a:cubicBezTo>
                    <a:pt x="302" y="194"/>
                    <a:pt x="301" y="192"/>
                    <a:pt x="299" y="188"/>
                  </a:cubicBezTo>
                  <a:cubicBezTo>
                    <a:pt x="299" y="188"/>
                    <a:pt x="299" y="188"/>
                    <a:pt x="299" y="188"/>
                  </a:cubicBezTo>
                  <a:cubicBezTo>
                    <a:pt x="299" y="188"/>
                    <a:pt x="299" y="188"/>
                    <a:pt x="299" y="188"/>
                  </a:cubicBezTo>
                  <a:cubicBezTo>
                    <a:pt x="297" y="182"/>
                    <a:pt x="297" y="182"/>
                    <a:pt x="297" y="182"/>
                  </a:cubicBezTo>
                  <a:cubicBezTo>
                    <a:pt x="297" y="182"/>
                    <a:pt x="297" y="182"/>
                    <a:pt x="297" y="182"/>
                  </a:cubicBezTo>
                  <a:cubicBezTo>
                    <a:pt x="297" y="181"/>
                    <a:pt x="297" y="181"/>
                    <a:pt x="297" y="181"/>
                  </a:cubicBezTo>
                  <a:cubicBezTo>
                    <a:pt x="297" y="181"/>
                    <a:pt x="297" y="181"/>
                    <a:pt x="297" y="181"/>
                  </a:cubicBezTo>
                  <a:cubicBezTo>
                    <a:pt x="297" y="181"/>
                    <a:pt x="297" y="181"/>
                    <a:pt x="297" y="181"/>
                  </a:cubicBezTo>
                  <a:cubicBezTo>
                    <a:pt x="300" y="168"/>
                    <a:pt x="300" y="168"/>
                    <a:pt x="300" y="168"/>
                  </a:cubicBezTo>
                  <a:cubicBezTo>
                    <a:pt x="300" y="168"/>
                    <a:pt x="300" y="168"/>
                    <a:pt x="300" y="168"/>
                  </a:cubicBezTo>
                  <a:cubicBezTo>
                    <a:pt x="302" y="163"/>
                    <a:pt x="302" y="163"/>
                    <a:pt x="302" y="163"/>
                  </a:cubicBezTo>
                  <a:cubicBezTo>
                    <a:pt x="302" y="162"/>
                    <a:pt x="302" y="162"/>
                    <a:pt x="302" y="162"/>
                  </a:cubicBezTo>
                  <a:cubicBezTo>
                    <a:pt x="302" y="162"/>
                    <a:pt x="302" y="162"/>
                    <a:pt x="302" y="162"/>
                  </a:cubicBezTo>
                  <a:cubicBezTo>
                    <a:pt x="303" y="162"/>
                    <a:pt x="303" y="162"/>
                    <a:pt x="303" y="162"/>
                  </a:cubicBezTo>
                  <a:cubicBezTo>
                    <a:pt x="318" y="156"/>
                    <a:pt x="318" y="156"/>
                    <a:pt x="318" y="156"/>
                  </a:cubicBezTo>
                  <a:cubicBezTo>
                    <a:pt x="324" y="148"/>
                    <a:pt x="324" y="148"/>
                    <a:pt x="324" y="148"/>
                  </a:cubicBezTo>
                  <a:cubicBezTo>
                    <a:pt x="325" y="142"/>
                    <a:pt x="325" y="142"/>
                    <a:pt x="325" y="142"/>
                  </a:cubicBezTo>
                  <a:cubicBezTo>
                    <a:pt x="324" y="138"/>
                    <a:pt x="324" y="138"/>
                    <a:pt x="324" y="138"/>
                  </a:cubicBezTo>
                  <a:cubicBezTo>
                    <a:pt x="322" y="133"/>
                    <a:pt x="320" y="130"/>
                    <a:pt x="320" y="128"/>
                  </a:cubicBezTo>
                  <a:cubicBezTo>
                    <a:pt x="317" y="128"/>
                    <a:pt x="317" y="128"/>
                    <a:pt x="317" y="128"/>
                  </a:cubicBezTo>
                  <a:cubicBezTo>
                    <a:pt x="311" y="128"/>
                    <a:pt x="311" y="128"/>
                    <a:pt x="311" y="128"/>
                  </a:cubicBezTo>
                  <a:cubicBezTo>
                    <a:pt x="310" y="128"/>
                    <a:pt x="307" y="132"/>
                    <a:pt x="303" y="137"/>
                  </a:cubicBezTo>
                  <a:cubicBezTo>
                    <a:pt x="296" y="143"/>
                    <a:pt x="296" y="143"/>
                    <a:pt x="296" y="143"/>
                  </a:cubicBezTo>
                  <a:cubicBezTo>
                    <a:pt x="295" y="143"/>
                    <a:pt x="295" y="143"/>
                    <a:pt x="295" y="143"/>
                  </a:cubicBezTo>
                  <a:cubicBezTo>
                    <a:pt x="295" y="144"/>
                    <a:pt x="295" y="144"/>
                    <a:pt x="295" y="144"/>
                  </a:cubicBezTo>
                  <a:cubicBezTo>
                    <a:pt x="290" y="145"/>
                    <a:pt x="286" y="146"/>
                    <a:pt x="284" y="145"/>
                  </a:cubicBezTo>
                  <a:lnTo>
                    <a:pt x="271" y="14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3" name="Freeform 8"/>
            <p:cNvSpPr/>
            <p:nvPr/>
          </p:nvSpPr>
          <p:spPr bwMode="auto">
            <a:xfrm>
              <a:off x="3338342" y="3649259"/>
              <a:ext cx="280722" cy="471298"/>
            </a:xfrm>
            <a:custGeom>
              <a:avLst/>
              <a:gdLst>
                <a:gd name="T0" fmla="*/ 46 w 91"/>
                <a:gd name="T1" fmla="*/ 30 h 153"/>
                <a:gd name="T2" fmla="*/ 46 w 91"/>
                <a:gd name="T3" fmla="*/ 43 h 153"/>
                <a:gd name="T4" fmla="*/ 41 w 91"/>
                <a:gd name="T5" fmla="*/ 55 h 153"/>
                <a:gd name="T6" fmla="*/ 37 w 91"/>
                <a:gd name="T7" fmla="*/ 62 h 153"/>
                <a:gd name="T8" fmla="*/ 37 w 91"/>
                <a:gd name="T9" fmla="*/ 62 h 153"/>
                <a:gd name="T10" fmla="*/ 21 w 91"/>
                <a:gd name="T11" fmla="*/ 65 h 153"/>
                <a:gd name="T12" fmla="*/ 6 w 91"/>
                <a:gd name="T13" fmla="*/ 68 h 153"/>
                <a:gd name="T14" fmla="*/ 4 w 91"/>
                <a:gd name="T15" fmla="*/ 70 h 153"/>
                <a:gd name="T16" fmla="*/ 19 w 91"/>
                <a:gd name="T17" fmla="*/ 72 h 153"/>
                <a:gd name="T18" fmla="*/ 20 w 91"/>
                <a:gd name="T19" fmla="*/ 72 h 153"/>
                <a:gd name="T20" fmla="*/ 24 w 91"/>
                <a:gd name="T21" fmla="*/ 82 h 153"/>
                <a:gd name="T22" fmla="*/ 30 w 91"/>
                <a:gd name="T23" fmla="*/ 93 h 153"/>
                <a:gd name="T24" fmla="*/ 35 w 91"/>
                <a:gd name="T25" fmla="*/ 108 h 153"/>
                <a:gd name="T26" fmla="*/ 35 w 91"/>
                <a:gd name="T27" fmla="*/ 108 h 153"/>
                <a:gd name="T28" fmla="*/ 38 w 91"/>
                <a:gd name="T29" fmla="*/ 116 h 153"/>
                <a:gd name="T30" fmla="*/ 35 w 91"/>
                <a:gd name="T31" fmla="*/ 125 h 153"/>
                <a:gd name="T32" fmla="*/ 36 w 91"/>
                <a:gd name="T33" fmla="*/ 132 h 153"/>
                <a:gd name="T34" fmla="*/ 50 w 91"/>
                <a:gd name="T35" fmla="*/ 141 h 153"/>
                <a:gd name="T36" fmla="*/ 58 w 91"/>
                <a:gd name="T37" fmla="*/ 152 h 153"/>
                <a:gd name="T38" fmla="*/ 62 w 91"/>
                <a:gd name="T39" fmla="*/ 153 h 153"/>
                <a:gd name="T40" fmla="*/ 61 w 91"/>
                <a:gd name="T41" fmla="*/ 139 h 153"/>
                <a:gd name="T42" fmla="*/ 70 w 91"/>
                <a:gd name="T43" fmla="*/ 135 h 153"/>
                <a:gd name="T44" fmla="*/ 71 w 91"/>
                <a:gd name="T45" fmla="*/ 134 h 153"/>
                <a:gd name="T46" fmla="*/ 71 w 91"/>
                <a:gd name="T47" fmla="*/ 135 h 153"/>
                <a:gd name="T48" fmla="*/ 78 w 91"/>
                <a:gd name="T49" fmla="*/ 134 h 153"/>
                <a:gd name="T50" fmla="*/ 79 w 91"/>
                <a:gd name="T51" fmla="*/ 123 h 153"/>
                <a:gd name="T52" fmla="*/ 73 w 91"/>
                <a:gd name="T53" fmla="*/ 116 h 153"/>
                <a:gd name="T54" fmla="*/ 69 w 91"/>
                <a:gd name="T55" fmla="*/ 116 h 153"/>
                <a:gd name="T56" fmla="*/ 66 w 91"/>
                <a:gd name="T57" fmla="*/ 105 h 153"/>
                <a:gd name="T58" fmla="*/ 67 w 91"/>
                <a:gd name="T59" fmla="*/ 84 h 153"/>
                <a:gd name="T60" fmla="*/ 82 w 91"/>
                <a:gd name="T61" fmla="*/ 80 h 153"/>
                <a:gd name="T62" fmla="*/ 91 w 91"/>
                <a:gd name="T63" fmla="*/ 54 h 153"/>
                <a:gd name="T64" fmla="*/ 84 w 91"/>
                <a:gd name="T65" fmla="*/ 48 h 153"/>
                <a:gd name="T66" fmla="*/ 83 w 91"/>
                <a:gd name="T67" fmla="*/ 48 h 153"/>
                <a:gd name="T68" fmla="*/ 76 w 91"/>
                <a:gd name="T69" fmla="*/ 49 h 153"/>
                <a:gd name="T70" fmla="*/ 71 w 91"/>
                <a:gd name="T71" fmla="*/ 43 h 153"/>
                <a:gd name="T72" fmla="*/ 71 w 91"/>
                <a:gd name="T73" fmla="*/ 42 h 153"/>
                <a:gd name="T74" fmla="*/ 73 w 91"/>
                <a:gd name="T75" fmla="*/ 26 h 153"/>
                <a:gd name="T76" fmla="*/ 76 w 91"/>
                <a:gd name="T77" fmla="*/ 19 h 153"/>
                <a:gd name="T78" fmla="*/ 78 w 91"/>
                <a:gd name="T79" fmla="*/ 10 h 153"/>
                <a:gd name="T80" fmla="*/ 64 w 91"/>
                <a:gd name="T81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" h="153">
                  <a:moveTo>
                    <a:pt x="53" y="10"/>
                  </a:moveTo>
                  <a:cubicBezTo>
                    <a:pt x="46" y="30"/>
                    <a:pt x="46" y="30"/>
                    <a:pt x="46" y="30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2" y="58"/>
                    <a:pt x="41" y="60"/>
                    <a:pt x="38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9" y="86"/>
                    <a:pt x="30" y="88"/>
                    <a:pt x="30" y="93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35" y="128"/>
                    <a:pt x="35" y="128"/>
                    <a:pt x="35" y="128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41" y="136"/>
                    <a:pt x="41" y="136"/>
                    <a:pt x="41" y="136"/>
                  </a:cubicBezTo>
                  <a:cubicBezTo>
                    <a:pt x="46" y="138"/>
                    <a:pt x="49" y="139"/>
                    <a:pt x="50" y="141"/>
                  </a:cubicBezTo>
                  <a:cubicBezTo>
                    <a:pt x="53" y="147"/>
                    <a:pt x="53" y="147"/>
                    <a:pt x="53" y="147"/>
                  </a:cubicBezTo>
                  <a:cubicBezTo>
                    <a:pt x="56" y="148"/>
                    <a:pt x="57" y="150"/>
                    <a:pt x="58" y="15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1" y="144"/>
                    <a:pt x="61" y="144"/>
                    <a:pt x="61" y="144"/>
                  </a:cubicBezTo>
                  <a:cubicBezTo>
                    <a:pt x="60" y="142"/>
                    <a:pt x="60" y="140"/>
                    <a:pt x="61" y="139"/>
                  </a:cubicBezTo>
                  <a:cubicBezTo>
                    <a:pt x="62" y="138"/>
                    <a:pt x="63" y="137"/>
                    <a:pt x="64" y="137"/>
                  </a:cubicBezTo>
                  <a:cubicBezTo>
                    <a:pt x="70" y="135"/>
                    <a:pt x="70" y="135"/>
                    <a:pt x="70" y="135"/>
                  </a:cubicBezTo>
                  <a:cubicBezTo>
                    <a:pt x="70" y="135"/>
                    <a:pt x="70" y="135"/>
                    <a:pt x="70" y="135"/>
                  </a:cubicBezTo>
                  <a:cubicBezTo>
                    <a:pt x="71" y="134"/>
                    <a:pt x="71" y="134"/>
                    <a:pt x="71" y="134"/>
                  </a:cubicBezTo>
                  <a:cubicBezTo>
                    <a:pt x="71" y="134"/>
                    <a:pt x="71" y="134"/>
                    <a:pt x="71" y="134"/>
                  </a:cubicBezTo>
                  <a:cubicBezTo>
                    <a:pt x="71" y="135"/>
                    <a:pt x="71" y="135"/>
                    <a:pt x="71" y="135"/>
                  </a:cubicBezTo>
                  <a:cubicBezTo>
                    <a:pt x="74" y="136"/>
                    <a:pt x="74" y="136"/>
                    <a:pt x="74" y="136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8" y="133"/>
                    <a:pt x="78" y="133"/>
                    <a:pt x="78" y="133"/>
                  </a:cubicBezTo>
                  <a:cubicBezTo>
                    <a:pt x="79" y="123"/>
                    <a:pt x="79" y="123"/>
                    <a:pt x="79" y="123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3" y="116"/>
                    <a:pt x="73" y="116"/>
                    <a:pt x="73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0" y="52"/>
                    <a:pt x="89" y="50"/>
                    <a:pt x="87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4" y="22"/>
                    <a:pt x="75" y="21"/>
                    <a:pt x="76" y="19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53" y="1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4" name="Freeform 9"/>
            <p:cNvSpPr/>
            <p:nvPr/>
          </p:nvSpPr>
          <p:spPr bwMode="auto">
            <a:xfrm>
              <a:off x="653337" y="2415655"/>
              <a:ext cx="2009824" cy="1523400"/>
            </a:xfrm>
            <a:custGeom>
              <a:avLst/>
              <a:gdLst>
                <a:gd name="T0" fmla="*/ 652 w 652"/>
                <a:gd name="T1" fmla="*/ 265 h 494"/>
                <a:gd name="T2" fmla="*/ 629 w 652"/>
                <a:gd name="T3" fmla="*/ 206 h 494"/>
                <a:gd name="T4" fmla="*/ 611 w 652"/>
                <a:gd name="T5" fmla="*/ 204 h 494"/>
                <a:gd name="T6" fmla="*/ 583 w 652"/>
                <a:gd name="T7" fmla="*/ 178 h 494"/>
                <a:gd name="T8" fmla="*/ 520 w 652"/>
                <a:gd name="T9" fmla="*/ 166 h 494"/>
                <a:gd name="T10" fmla="*/ 524 w 652"/>
                <a:gd name="T11" fmla="*/ 90 h 494"/>
                <a:gd name="T12" fmla="*/ 491 w 652"/>
                <a:gd name="T13" fmla="*/ 48 h 494"/>
                <a:gd name="T14" fmla="*/ 469 w 652"/>
                <a:gd name="T15" fmla="*/ 25 h 494"/>
                <a:gd name="T16" fmla="*/ 435 w 652"/>
                <a:gd name="T17" fmla="*/ 20 h 494"/>
                <a:gd name="T18" fmla="*/ 401 w 652"/>
                <a:gd name="T19" fmla="*/ 62 h 494"/>
                <a:gd name="T20" fmla="*/ 308 w 652"/>
                <a:gd name="T21" fmla="*/ 112 h 494"/>
                <a:gd name="T22" fmla="*/ 308 w 652"/>
                <a:gd name="T23" fmla="*/ 114 h 494"/>
                <a:gd name="T24" fmla="*/ 257 w 652"/>
                <a:gd name="T25" fmla="*/ 110 h 494"/>
                <a:gd name="T26" fmla="*/ 241 w 652"/>
                <a:gd name="T27" fmla="*/ 118 h 494"/>
                <a:gd name="T28" fmla="*/ 244 w 652"/>
                <a:gd name="T29" fmla="*/ 168 h 494"/>
                <a:gd name="T30" fmla="*/ 236 w 652"/>
                <a:gd name="T31" fmla="*/ 195 h 494"/>
                <a:gd name="T32" fmla="*/ 232 w 652"/>
                <a:gd name="T33" fmla="*/ 195 h 494"/>
                <a:gd name="T34" fmla="*/ 206 w 652"/>
                <a:gd name="T35" fmla="*/ 222 h 494"/>
                <a:gd name="T36" fmla="*/ 176 w 652"/>
                <a:gd name="T37" fmla="*/ 224 h 494"/>
                <a:gd name="T38" fmla="*/ 164 w 652"/>
                <a:gd name="T39" fmla="*/ 234 h 494"/>
                <a:gd name="T40" fmla="*/ 92 w 652"/>
                <a:gd name="T41" fmla="*/ 253 h 494"/>
                <a:gd name="T42" fmla="*/ 63 w 652"/>
                <a:gd name="T43" fmla="*/ 239 h 494"/>
                <a:gd name="T44" fmla="*/ 52 w 652"/>
                <a:gd name="T45" fmla="*/ 248 h 494"/>
                <a:gd name="T46" fmla="*/ 18 w 652"/>
                <a:gd name="T47" fmla="*/ 248 h 494"/>
                <a:gd name="T48" fmla="*/ 4 w 652"/>
                <a:gd name="T49" fmla="*/ 284 h 494"/>
                <a:gd name="T50" fmla="*/ 26 w 652"/>
                <a:gd name="T51" fmla="*/ 303 h 494"/>
                <a:gd name="T52" fmla="*/ 28 w 652"/>
                <a:gd name="T53" fmla="*/ 326 h 494"/>
                <a:gd name="T54" fmla="*/ 14 w 652"/>
                <a:gd name="T55" fmla="*/ 368 h 494"/>
                <a:gd name="T56" fmla="*/ 34 w 652"/>
                <a:gd name="T57" fmla="*/ 380 h 494"/>
                <a:gd name="T58" fmla="*/ 60 w 652"/>
                <a:gd name="T59" fmla="*/ 417 h 494"/>
                <a:gd name="T60" fmla="*/ 64 w 652"/>
                <a:gd name="T61" fmla="*/ 434 h 494"/>
                <a:gd name="T62" fmla="*/ 88 w 652"/>
                <a:gd name="T63" fmla="*/ 477 h 494"/>
                <a:gd name="T64" fmla="*/ 106 w 652"/>
                <a:gd name="T65" fmla="*/ 490 h 494"/>
                <a:gd name="T66" fmla="*/ 130 w 652"/>
                <a:gd name="T67" fmla="*/ 492 h 494"/>
                <a:gd name="T68" fmla="*/ 145 w 652"/>
                <a:gd name="T69" fmla="*/ 466 h 494"/>
                <a:gd name="T70" fmla="*/ 158 w 652"/>
                <a:gd name="T71" fmla="*/ 464 h 494"/>
                <a:gd name="T72" fmla="*/ 217 w 652"/>
                <a:gd name="T73" fmla="*/ 467 h 494"/>
                <a:gd name="T74" fmla="*/ 236 w 652"/>
                <a:gd name="T75" fmla="*/ 474 h 494"/>
                <a:gd name="T76" fmla="*/ 251 w 652"/>
                <a:gd name="T77" fmla="*/ 480 h 494"/>
                <a:gd name="T78" fmla="*/ 284 w 652"/>
                <a:gd name="T79" fmla="*/ 480 h 494"/>
                <a:gd name="T80" fmla="*/ 338 w 652"/>
                <a:gd name="T81" fmla="*/ 470 h 494"/>
                <a:gd name="T82" fmla="*/ 389 w 652"/>
                <a:gd name="T83" fmla="*/ 464 h 494"/>
                <a:gd name="T84" fmla="*/ 428 w 652"/>
                <a:gd name="T85" fmla="*/ 483 h 494"/>
                <a:gd name="T86" fmla="*/ 446 w 652"/>
                <a:gd name="T87" fmla="*/ 484 h 494"/>
                <a:gd name="T88" fmla="*/ 472 w 652"/>
                <a:gd name="T89" fmla="*/ 491 h 494"/>
                <a:gd name="T90" fmla="*/ 470 w 652"/>
                <a:gd name="T91" fmla="*/ 470 h 494"/>
                <a:gd name="T92" fmla="*/ 476 w 652"/>
                <a:gd name="T93" fmla="*/ 461 h 494"/>
                <a:gd name="T94" fmla="*/ 482 w 652"/>
                <a:gd name="T95" fmla="*/ 456 h 494"/>
                <a:gd name="T96" fmla="*/ 475 w 652"/>
                <a:gd name="T97" fmla="*/ 442 h 494"/>
                <a:gd name="T98" fmla="*/ 461 w 652"/>
                <a:gd name="T99" fmla="*/ 429 h 494"/>
                <a:gd name="T100" fmla="*/ 462 w 652"/>
                <a:gd name="T101" fmla="*/ 420 h 494"/>
                <a:gd name="T102" fmla="*/ 472 w 652"/>
                <a:gd name="T103" fmla="*/ 398 h 494"/>
                <a:gd name="T104" fmla="*/ 502 w 652"/>
                <a:gd name="T105" fmla="*/ 397 h 494"/>
                <a:gd name="T106" fmla="*/ 528 w 652"/>
                <a:gd name="T107" fmla="*/ 390 h 494"/>
                <a:gd name="T108" fmla="*/ 544 w 652"/>
                <a:gd name="T109" fmla="*/ 375 h 494"/>
                <a:gd name="T110" fmla="*/ 544 w 652"/>
                <a:gd name="T111" fmla="*/ 368 h 494"/>
                <a:gd name="T112" fmla="*/ 543 w 652"/>
                <a:gd name="T113" fmla="*/ 352 h 494"/>
                <a:gd name="T114" fmla="*/ 563 w 652"/>
                <a:gd name="T115" fmla="*/ 339 h 494"/>
                <a:gd name="T116" fmla="*/ 585 w 652"/>
                <a:gd name="T117" fmla="*/ 314 h 494"/>
                <a:gd name="T118" fmla="*/ 602 w 652"/>
                <a:gd name="T119" fmla="*/ 302 h 494"/>
                <a:gd name="T120" fmla="*/ 634 w 652"/>
                <a:gd name="T121" fmla="*/ 294 h 494"/>
                <a:gd name="T122" fmla="*/ 642 w 652"/>
                <a:gd name="T123" fmla="*/ 293 h 494"/>
                <a:gd name="T124" fmla="*/ 649 w 652"/>
                <a:gd name="T125" fmla="*/ 27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2" h="494">
                  <a:moveTo>
                    <a:pt x="651" y="266"/>
                  </a:moveTo>
                  <a:cubicBezTo>
                    <a:pt x="652" y="265"/>
                    <a:pt x="652" y="265"/>
                    <a:pt x="652" y="265"/>
                  </a:cubicBezTo>
                  <a:cubicBezTo>
                    <a:pt x="652" y="265"/>
                    <a:pt x="652" y="265"/>
                    <a:pt x="652" y="265"/>
                  </a:cubicBezTo>
                  <a:cubicBezTo>
                    <a:pt x="652" y="265"/>
                    <a:pt x="652" y="265"/>
                    <a:pt x="652" y="265"/>
                  </a:cubicBezTo>
                  <a:cubicBezTo>
                    <a:pt x="639" y="228"/>
                    <a:pt x="639" y="228"/>
                    <a:pt x="639" y="228"/>
                  </a:cubicBezTo>
                  <a:cubicBezTo>
                    <a:pt x="631" y="222"/>
                    <a:pt x="631" y="222"/>
                    <a:pt x="631" y="222"/>
                  </a:cubicBezTo>
                  <a:cubicBezTo>
                    <a:pt x="631" y="221"/>
                    <a:pt x="631" y="221"/>
                    <a:pt x="631" y="221"/>
                  </a:cubicBezTo>
                  <a:cubicBezTo>
                    <a:pt x="629" y="206"/>
                    <a:pt x="629" y="206"/>
                    <a:pt x="629" y="206"/>
                  </a:cubicBezTo>
                  <a:cubicBezTo>
                    <a:pt x="612" y="204"/>
                    <a:pt x="612" y="204"/>
                    <a:pt x="612" y="204"/>
                  </a:cubicBezTo>
                  <a:cubicBezTo>
                    <a:pt x="612" y="204"/>
                    <a:pt x="612" y="204"/>
                    <a:pt x="612" y="204"/>
                  </a:cubicBezTo>
                  <a:cubicBezTo>
                    <a:pt x="611" y="204"/>
                    <a:pt x="611" y="204"/>
                    <a:pt x="611" y="204"/>
                  </a:cubicBezTo>
                  <a:cubicBezTo>
                    <a:pt x="611" y="204"/>
                    <a:pt x="611" y="204"/>
                    <a:pt x="611" y="204"/>
                  </a:cubicBezTo>
                  <a:cubicBezTo>
                    <a:pt x="611" y="203"/>
                    <a:pt x="611" y="203"/>
                    <a:pt x="611" y="203"/>
                  </a:cubicBezTo>
                  <a:cubicBezTo>
                    <a:pt x="611" y="202"/>
                    <a:pt x="611" y="202"/>
                    <a:pt x="611" y="202"/>
                  </a:cubicBezTo>
                  <a:cubicBezTo>
                    <a:pt x="609" y="197"/>
                    <a:pt x="604" y="191"/>
                    <a:pt x="596" y="184"/>
                  </a:cubicBezTo>
                  <a:cubicBezTo>
                    <a:pt x="591" y="181"/>
                    <a:pt x="587" y="178"/>
                    <a:pt x="583" y="178"/>
                  </a:cubicBezTo>
                  <a:cubicBezTo>
                    <a:pt x="580" y="176"/>
                    <a:pt x="578" y="175"/>
                    <a:pt x="576" y="173"/>
                  </a:cubicBezTo>
                  <a:cubicBezTo>
                    <a:pt x="570" y="170"/>
                    <a:pt x="552" y="167"/>
                    <a:pt x="521" y="166"/>
                  </a:cubicBezTo>
                  <a:cubicBezTo>
                    <a:pt x="520" y="166"/>
                    <a:pt x="520" y="166"/>
                    <a:pt x="520" y="166"/>
                  </a:cubicBezTo>
                  <a:cubicBezTo>
                    <a:pt x="520" y="166"/>
                    <a:pt x="520" y="166"/>
                    <a:pt x="520" y="166"/>
                  </a:cubicBezTo>
                  <a:cubicBezTo>
                    <a:pt x="516" y="160"/>
                    <a:pt x="516" y="160"/>
                    <a:pt x="516" y="160"/>
                  </a:cubicBezTo>
                  <a:cubicBezTo>
                    <a:pt x="514" y="157"/>
                    <a:pt x="513" y="154"/>
                    <a:pt x="513" y="150"/>
                  </a:cubicBezTo>
                  <a:cubicBezTo>
                    <a:pt x="513" y="146"/>
                    <a:pt x="518" y="131"/>
                    <a:pt x="529" y="108"/>
                  </a:cubicBezTo>
                  <a:cubicBezTo>
                    <a:pt x="524" y="90"/>
                    <a:pt x="524" y="90"/>
                    <a:pt x="524" y="90"/>
                  </a:cubicBezTo>
                  <a:cubicBezTo>
                    <a:pt x="524" y="90"/>
                    <a:pt x="524" y="90"/>
                    <a:pt x="524" y="90"/>
                  </a:cubicBezTo>
                  <a:cubicBezTo>
                    <a:pt x="518" y="62"/>
                    <a:pt x="518" y="62"/>
                    <a:pt x="518" y="62"/>
                  </a:cubicBezTo>
                  <a:cubicBezTo>
                    <a:pt x="517" y="58"/>
                    <a:pt x="510" y="54"/>
                    <a:pt x="498" y="51"/>
                  </a:cubicBezTo>
                  <a:cubicBezTo>
                    <a:pt x="496" y="50"/>
                    <a:pt x="493" y="49"/>
                    <a:pt x="491" y="48"/>
                  </a:cubicBezTo>
                  <a:cubicBezTo>
                    <a:pt x="486" y="46"/>
                    <a:pt x="483" y="42"/>
                    <a:pt x="482" y="38"/>
                  </a:cubicBezTo>
                  <a:cubicBezTo>
                    <a:pt x="479" y="32"/>
                    <a:pt x="475" y="28"/>
                    <a:pt x="470" y="26"/>
                  </a:cubicBezTo>
                  <a:cubicBezTo>
                    <a:pt x="469" y="25"/>
                    <a:pt x="469" y="25"/>
                    <a:pt x="469" y="25"/>
                  </a:cubicBezTo>
                  <a:cubicBezTo>
                    <a:pt x="469" y="25"/>
                    <a:pt x="469" y="25"/>
                    <a:pt x="469" y="25"/>
                  </a:cubicBezTo>
                  <a:cubicBezTo>
                    <a:pt x="464" y="0"/>
                    <a:pt x="464" y="0"/>
                    <a:pt x="464" y="0"/>
                  </a:cubicBezTo>
                  <a:cubicBezTo>
                    <a:pt x="445" y="2"/>
                    <a:pt x="445" y="2"/>
                    <a:pt x="445" y="2"/>
                  </a:cubicBezTo>
                  <a:cubicBezTo>
                    <a:pt x="443" y="7"/>
                    <a:pt x="443" y="7"/>
                    <a:pt x="443" y="7"/>
                  </a:cubicBezTo>
                  <a:cubicBezTo>
                    <a:pt x="440" y="16"/>
                    <a:pt x="438" y="20"/>
                    <a:pt x="435" y="20"/>
                  </a:cubicBezTo>
                  <a:cubicBezTo>
                    <a:pt x="423" y="24"/>
                    <a:pt x="423" y="24"/>
                    <a:pt x="423" y="24"/>
                  </a:cubicBezTo>
                  <a:cubicBezTo>
                    <a:pt x="415" y="26"/>
                    <a:pt x="410" y="30"/>
                    <a:pt x="408" y="33"/>
                  </a:cubicBezTo>
                  <a:cubicBezTo>
                    <a:pt x="407" y="35"/>
                    <a:pt x="406" y="40"/>
                    <a:pt x="405" y="46"/>
                  </a:cubicBezTo>
                  <a:cubicBezTo>
                    <a:pt x="404" y="53"/>
                    <a:pt x="402" y="58"/>
                    <a:pt x="401" y="62"/>
                  </a:cubicBezTo>
                  <a:cubicBezTo>
                    <a:pt x="398" y="67"/>
                    <a:pt x="395" y="71"/>
                    <a:pt x="389" y="73"/>
                  </a:cubicBezTo>
                  <a:cubicBezTo>
                    <a:pt x="379" y="77"/>
                    <a:pt x="361" y="70"/>
                    <a:pt x="337" y="53"/>
                  </a:cubicBezTo>
                  <a:cubicBezTo>
                    <a:pt x="304" y="95"/>
                    <a:pt x="304" y="95"/>
                    <a:pt x="304" y="95"/>
                  </a:cubicBezTo>
                  <a:cubicBezTo>
                    <a:pt x="308" y="112"/>
                    <a:pt x="308" y="112"/>
                    <a:pt x="308" y="112"/>
                  </a:cubicBezTo>
                  <a:cubicBezTo>
                    <a:pt x="308" y="112"/>
                    <a:pt x="308" y="112"/>
                    <a:pt x="308" y="112"/>
                  </a:cubicBezTo>
                  <a:cubicBezTo>
                    <a:pt x="309" y="113"/>
                    <a:pt x="309" y="113"/>
                    <a:pt x="309" y="113"/>
                  </a:cubicBezTo>
                  <a:cubicBezTo>
                    <a:pt x="308" y="113"/>
                    <a:pt x="308" y="113"/>
                    <a:pt x="308" y="113"/>
                  </a:cubicBezTo>
                  <a:cubicBezTo>
                    <a:pt x="308" y="114"/>
                    <a:pt x="308" y="114"/>
                    <a:pt x="308" y="114"/>
                  </a:cubicBezTo>
                  <a:cubicBezTo>
                    <a:pt x="306" y="116"/>
                    <a:pt x="304" y="118"/>
                    <a:pt x="301" y="118"/>
                  </a:cubicBezTo>
                  <a:cubicBezTo>
                    <a:pt x="298" y="119"/>
                    <a:pt x="295" y="118"/>
                    <a:pt x="291" y="115"/>
                  </a:cubicBezTo>
                  <a:cubicBezTo>
                    <a:pt x="288" y="113"/>
                    <a:pt x="279" y="111"/>
                    <a:pt x="264" y="110"/>
                  </a:cubicBezTo>
                  <a:cubicBezTo>
                    <a:pt x="257" y="110"/>
                    <a:pt x="257" y="110"/>
                    <a:pt x="257" y="110"/>
                  </a:cubicBezTo>
                  <a:cubicBezTo>
                    <a:pt x="257" y="110"/>
                    <a:pt x="257" y="110"/>
                    <a:pt x="257" y="110"/>
                  </a:cubicBezTo>
                  <a:cubicBezTo>
                    <a:pt x="247" y="109"/>
                    <a:pt x="247" y="109"/>
                    <a:pt x="247" y="109"/>
                  </a:cubicBezTo>
                  <a:cubicBezTo>
                    <a:pt x="236" y="111"/>
                    <a:pt x="236" y="111"/>
                    <a:pt x="236" y="111"/>
                  </a:cubicBezTo>
                  <a:cubicBezTo>
                    <a:pt x="241" y="118"/>
                    <a:pt x="241" y="118"/>
                    <a:pt x="241" y="118"/>
                  </a:cubicBezTo>
                  <a:cubicBezTo>
                    <a:pt x="245" y="123"/>
                    <a:pt x="247" y="126"/>
                    <a:pt x="246" y="128"/>
                  </a:cubicBezTo>
                  <a:cubicBezTo>
                    <a:pt x="242" y="154"/>
                    <a:pt x="242" y="154"/>
                    <a:pt x="242" y="154"/>
                  </a:cubicBezTo>
                  <a:cubicBezTo>
                    <a:pt x="244" y="168"/>
                    <a:pt x="244" y="168"/>
                    <a:pt x="244" y="168"/>
                  </a:cubicBezTo>
                  <a:cubicBezTo>
                    <a:pt x="244" y="168"/>
                    <a:pt x="244" y="168"/>
                    <a:pt x="244" y="168"/>
                  </a:cubicBezTo>
                  <a:cubicBezTo>
                    <a:pt x="244" y="168"/>
                    <a:pt x="244" y="168"/>
                    <a:pt x="244" y="168"/>
                  </a:cubicBezTo>
                  <a:cubicBezTo>
                    <a:pt x="244" y="169"/>
                    <a:pt x="244" y="169"/>
                    <a:pt x="244" y="169"/>
                  </a:cubicBezTo>
                  <a:cubicBezTo>
                    <a:pt x="244" y="169"/>
                    <a:pt x="244" y="169"/>
                    <a:pt x="244" y="169"/>
                  </a:cubicBezTo>
                  <a:cubicBezTo>
                    <a:pt x="236" y="195"/>
                    <a:pt x="236" y="195"/>
                    <a:pt x="236" y="195"/>
                  </a:cubicBezTo>
                  <a:cubicBezTo>
                    <a:pt x="236" y="197"/>
                    <a:pt x="235" y="198"/>
                    <a:pt x="234" y="198"/>
                  </a:cubicBezTo>
                  <a:cubicBezTo>
                    <a:pt x="233" y="198"/>
                    <a:pt x="233" y="198"/>
                    <a:pt x="233" y="198"/>
                  </a:cubicBezTo>
                  <a:cubicBezTo>
                    <a:pt x="233" y="198"/>
                    <a:pt x="233" y="198"/>
                    <a:pt x="233" y="198"/>
                  </a:cubicBezTo>
                  <a:cubicBezTo>
                    <a:pt x="232" y="195"/>
                    <a:pt x="232" y="195"/>
                    <a:pt x="232" y="195"/>
                  </a:cubicBezTo>
                  <a:cubicBezTo>
                    <a:pt x="230" y="192"/>
                    <a:pt x="230" y="191"/>
                    <a:pt x="228" y="191"/>
                  </a:cubicBezTo>
                  <a:cubicBezTo>
                    <a:pt x="228" y="192"/>
                    <a:pt x="226" y="193"/>
                    <a:pt x="226" y="197"/>
                  </a:cubicBezTo>
                  <a:cubicBezTo>
                    <a:pt x="224" y="204"/>
                    <a:pt x="220" y="210"/>
                    <a:pt x="213" y="216"/>
                  </a:cubicBezTo>
                  <a:cubicBezTo>
                    <a:pt x="206" y="222"/>
                    <a:pt x="206" y="222"/>
                    <a:pt x="206" y="222"/>
                  </a:cubicBezTo>
                  <a:cubicBezTo>
                    <a:pt x="202" y="224"/>
                    <a:pt x="202" y="224"/>
                    <a:pt x="202" y="224"/>
                  </a:cubicBezTo>
                  <a:cubicBezTo>
                    <a:pt x="202" y="224"/>
                    <a:pt x="202" y="224"/>
                    <a:pt x="202" y="224"/>
                  </a:cubicBezTo>
                  <a:cubicBezTo>
                    <a:pt x="202" y="224"/>
                    <a:pt x="202" y="224"/>
                    <a:pt x="202" y="224"/>
                  </a:cubicBezTo>
                  <a:cubicBezTo>
                    <a:pt x="176" y="224"/>
                    <a:pt x="176" y="224"/>
                    <a:pt x="176" y="224"/>
                  </a:cubicBezTo>
                  <a:cubicBezTo>
                    <a:pt x="166" y="234"/>
                    <a:pt x="166" y="234"/>
                    <a:pt x="166" y="234"/>
                  </a:cubicBezTo>
                  <a:cubicBezTo>
                    <a:pt x="166" y="234"/>
                    <a:pt x="166" y="234"/>
                    <a:pt x="166" y="234"/>
                  </a:cubicBezTo>
                  <a:cubicBezTo>
                    <a:pt x="165" y="234"/>
                    <a:pt x="165" y="234"/>
                    <a:pt x="165" y="234"/>
                  </a:cubicBezTo>
                  <a:cubicBezTo>
                    <a:pt x="164" y="234"/>
                    <a:pt x="164" y="234"/>
                    <a:pt x="164" y="234"/>
                  </a:cubicBezTo>
                  <a:cubicBezTo>
                    <a:pt x="137" y="230"/>
                    <a:pt x="137" y="230"/>
                    <a:pt x="137" y="230"/>
                  </a:cubicBezTo>
                  <a:cubicBezTo>
                    <a:pt x="132" y="235"/>
                    <a:pt x="128" y="236"/>
                    <a:pt x="124" y="236"/>
                  </a:cubicBezTo>
                  <a:cubicBezTo>
                    <a:pt x="120" y="234"/>
                    <a:pt x="113" y="236"/>
                    <a:pt x="103" y="240"/>
                  </a:cubicBezTo>
                  <a:cubicBezTo>
                    <a:pt x="92" y="253"/>
                    <a:pt x="92" y="253"/>
                    <a:pt x="92" y="253"/>
                  </a:cubicBezTo>
                  <a:cubicBezTo>
                    <a:pt x="92" y="254"/>
                    <a:pt x="92" y="254"/>
                    <a:pt x="92" y="254"/>
                  </a:cubicBezTo>
                  <a:cubicBezTo>
                    <a:pt x="74" y="254"/>
                    <a:pt x="74" y="254"/>
                    <a:pt x="74" y="254"/>
                  </a:cubicBezTo>
                  <a:cubicBezTo>
                    <a:pt x="74" y="239"/>
                    <a:pt x="74" y="239"/>
                    <a:pt x="74" y="239"/>
                  </a:cubicBezTo>
                  <a:cubicBezTo>
                    <a:pt x="63" y="239"/>
                    <a:pt x="63" y="239"/>
                    <a:pt x="63" y="239"/>
                  </a:cubicBezTo>
                  <a:cubicBezTo>
                    <a:pt x="61" y="246"/>
                    <a:pt x="61" y="246"/>
                    <a:pt x="61" y="246"/>
                  </a:cubicBezTo>
                  <a:cubicBezTo>
                    <a:pt x="52" y="248"/>
                    <a:pt x="52" y="248"/>
                    <a:pt x="52" y="248"/>
                  </a:cubicBezTo>
                  <a:cubicBezTo>
                    <a:pt x="52" y="248"/>
                    <a:pt x="52" y="248"/>
                    <a:pt x="52" y="248"/>
                  </a:cubicBezTo>
                  <a:cubicBezTo>
                    <a:pt x="52" y="248"/>
                    <a:pt x="52" y="248"/>
                    <a:pt x="52" y="248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46" y="244"/>
                    <a:pt x="39" y="242"/>
                    <a:pt x="33" y="241"/>
                  </a:cubicBezTo>
                  <a:cubicBezTo>
                    <a:pt x="29" y="240"/>
                    <a:pt x="25" y="243"/>
                    <a:pt x="18" y="248"/>
                  </a:cubicBezTo>
                  <a:cubicBezTo>
                    <a:pt x="12" y="254"/>
                    <a:pt x="7" y="259"/>
                    <a:pt x="4" y="264"/>
                  </a:cubicBezTo>
                  <a:cubicBezTo>
                    <a:pt x="6" y="265"/>
                    <a:pt x="6" y="266"/>
                    <a:pt x="6" y="269"/>
                  </a:cubicBezTo>
                  <a:cubicBezTo>
                    <a:pt x="7" y="272"/>
                    <a:pt x="8" y="274"/>
                    <a:pt x="8" y="277"/>
                  </a:cubicBezTo>
                  <a:cubicBezTo>
                    <a:pt x="7" y="280"/>
                    <a:pt x="6" y="282"/>
                    <a:pt x="4" y="284"/>
                  </a:cubicBezTo>
                  <a:cubicBezTo>
                    <a:pt x="2" y="285"/>
                    <a:pt x="1" y="289"/>
                    <a:pt x="0" y="295"/>
                  </a:cubicBezTo>
                  <a:cubicBezTo>
                    <a:pt x="6" y="300"/>
                    <a:pt x="6" y="300"/>
                    <a:pt x="6" y="300"/>
                  </a:cubicBezTo>
                  <a:cubicBezTo>
                    <a:pt x="15" y="290"/>
                    <a:pt x="15" y="290"/>
                    <a:pt x="15" y="290"/>
                  </a:cubicBezTo>
                  <a:cubicBezTo>
                    <a:pt x="26" y="303"/>
                    <a:pt x="26" y="303"/>
                    <a:pt x="26" y="303"/>
                  </a:cubicBezTo>
                  <a:cubicBezTo>
                    <a:pt x="26" y="304"/>
                    <a:pt x="26" y="304"/>
                    <a:pt x="26" y="304"/>
                  </a:cubicBezTo>
                  <a:cubicBezTo>
                    <a:pt x="29" y="326"/>
                    <a:pt x="29" y="326"/>
                    <a:pt x="29" y="326"/>
                  </a:cubicBezTo>
                  <a:cubicBezTo>
                    <a:pt x="29" y="326"/>
                    <a:pt x="29" y="326"/>
                    <a:pt x="29" y="326"/>
                  </a:cubicBezTo>
                  <a:cubicBezTo>
                    <a:pt x="28" y="326"/>
                    <a:pt x="28" y="326"/>
                    <a:pt x="28" y="326"/>
                  </a:cubicBezTo>
                  <a:cubicBezTo>
                    <a:pt x="22" y="356"/>
                    <a:pt x="22" y="356"/>
                    <a:pt x="22" y="356"/>
                  </a:cubicBezTo>
                  <a:cubicBezTo>
                    <a:pt x="20" y="356"/>
                    <a:pt x="20" y="356"/>
                    <a:pt x="20" y="356"/>
                  </a:cubicBezTo>
                  <a:cubicBezTo>
                    <a:pt x="11" y="356"/>
                    <a:pt x="5" y="357"/>
                    <a:pt x="3" y="358"/>
                  </a:cubicBezTo>
                  <a:cubicBezTo>
                    <a:pt x="3" y="360"/>
                    <a:pt x="7" y="364"/>
                    <a:pt x="14" y="368"/>
                  </a:cubicBezTo>
                  <a:cubicBezTo>
                    <a:pt x="20" y="367"/>
                    <a:pt x="20" y="367"/>
                    <a:pt x="20" y="367"/>
                  </a:cubicBezTo>
                  <a:cubicBezTo>
                    <a:pt x="21" y="367"/>
                    <a:pt x="21" y="367"/>
                    <a:pt x="21" y="367"/>
                  </a:cubicBezTo>
                  <a:cubicBezTo>
                    <a:pt x="21" y="368"/>
                    <a:pt x="21" y="368"/>
                    <a:pt x="21" y="368"/>
                  </a:cubicBezTo>
                  <a:cubicBezTo>
                    <a:pt x="34" y="380"/>
                    <a:pt x="34" y="380"/>
                    <a:pt x="34" y="380"/>
                  </a:cubicBezTo>
                  <a:cubicBezTo>
                    <a:pt x="40" y="385"/>
                    <a:pt x="39" y="392"/>
                    <a:pt x="32" y="404"/>
                  </a:cubicBezTo>
                  <a:cubicBezTo>
                    <a:pt x="34" y="416"/>
                    <a:pt x="34" y="416"/>
                    <a:pt x="34" y="416"/>
                  </a:cubicBezTo>
                  <a:cubicBezTo>
                    <a:pt x="40" y="417"/>
                    <a:pt x="40" y="417"/>
                    <a:pt x="40" y="417"/>
                  </a:cubicBezTo>
                  <a:cubicBezTo>
                    <a:pt x="60" y="417"/>
                    <a:pt x="60" y="417"/>
                    <a:pt x="60" y="417"/>
                  </a:cubicBezTo>
                  <a:cubicBezTo>
                    <a:pt x="50" y="427"/>
                    <a:pt x="50" y="427"/>
                    <a:pt x="50" y="427"/>
                  </a:cubicBezTo>
                  <a:cubicBezTo>
                    <a:pt x="56" y="430"/>
                    <a:pt x="56" y="430"/>
                    <a:pt x="56" y="430"/>
                  </a:cubicBezTo>
                  <a:cubicBezTo>
                    <a:pt x="56" y="430"/>
                    <a:pt x="56" y="430"/>
                    <a:pt x="56" y="430"/>
                  </a:cubicBezTo>
                  <a:cubicBezTo>
                    <a:pt x="64" y="434"/>
                    <a:pt x="64" y="434"/>
                    <a:pt x="64" y="434"/>
                  </a:cubicBezTo>
                  <a:cubicBezTo>
                    <a:pt x="85" y="444"/>
                    <a:pt x="85" y="444"/>
                    <a:pt x="85" y="444"/>
                  </a:cubicBezTo>
                  <a:cubicBezTo>
                    <a:pt x="86" y="444"/>
                    <a:pt x="86" y="444"/>
                    <a:pt x="86" y="444"/>
                  </a:cubicBezTo>
                  <a:cubicBezTo>
                    <a:pt x="86" y="444"/>
                    <a:pt x="86" y="444"/>
                    <a:pt x="86" y="444"/>
                  </a:cubicBezTo>
                  <a:cubicBezTo>
                    <a:pt x="88" y="477"/>
                    <a:pt x="88" y="477"/>
                    <a:pt x="88" y="477"/>
                  </a:cubicBezTo>
                  <a:cubicBezTo>
                    <a:pt x="89" y="483"/>
                    <a:pt x="94" y="488"/>
                    <a:pt x="103" y="491"/>
                  </a:cubicBezTo>
                  <a:cubicBezTo>
                    <a:pt x="105" y="490"/>
                    <a:pt x="105" y="490"/>
                    <a:pt x="105" y="490"/>
                  </a:cubicBezTo>
                  <a:cubicBezTo>
                    <a:pt x="105" y="490"/>
                    <a:pt x="105" y="490"/>
                    <a:pt x="105" y="490"/>
                  </a:cubicBezTo>
                  <a:cubicBezTo>
                    <a:pt x="106" y="490"/>
                    <a:pt x="106" y="490"/>
                    <a:pt x="106" y="490"/>
                  </a:cubicBezTo>
                  <a:cubicBezTo>
                    <a:pt x="128" y="494"/>
                    <a:pt x="128" y="494"/>
                    <a:pt x="128" y="494"/>
                  </a:cubicBezTo>
                  <a:cubicBezTo>
                    <a:pt x="130" y="494"/>
                    <a:pt x="130" y="494"/>
                    <a:pt x="130" y="494"/>
                  </a:cubicBezTo>
                  <a:cubicBezTo>
                    <a:pt x="130" y="493"/>
                    <a:pt x="130" y="493"/>
                    <a:pt x="130" y="493"/>
                  </a:cubicBezTo>
                  <a:cubicBezTo>
                    <a:pt x="130" y="492"/>
                    <a:pt x="130" y="492"/>
                    <a:pt x="130" y="492"/>
                  </a:cubicBezTo>
                  <a:cubicBezTo>
                    <a:pt x="132" y="488"/>
                    <a:pt x="134" y="485"/>
                    <a:pt x="134" y="484"/>
                  </a:cubicBezTo>
                  <a:cubicBezTo>
                    <a:pt x="134" y="483"/>
                    <a:pt x="134" y="483"/>
                    <a:pt x="134" y="483"/>
                  </a:cubicBezTo>
                  <a:cubicBezTo>
                    <a:pt x="134" y="480"/>
                    <a:pt x="135" y="476"/>
                    <a:pt x="138" y="474"/>
                  </a:cubicBezTo>
                  <a:cubicBezTo>
                    <a:pt x="142" y="472"/>
                    <a:pt x="144" y="469"/>
                    <a:pt x="145" y="466"/>
                  </a:cubicBezTo>
                  <a:cubicBezTo>
                    <a:pt x="145" y="466"/>
                    <a:pt x="145" y="466"/>
                    <a:pt x="145" y="466"/>
                  </a:cubicBezTo>
                  <a:cubicBezTo>
                    <a:pt x="146" y="463"/>
                    <a:pt x="150" y="462"/>
                    <a:pt x="157" y="464"/>
                  </a:cubicBezTo>
                  <a:cubicBezTo>
                    <a:pt x="158" y="464"/>
                    <a:pt x="158" y="464"/>
                    <a:pt x="158" y="464"/>
                  </a:cubicBezTo>
                  <a:cubicBezTo>
                    <a:pt x="158" y="464"/>
                    <a:pt x="158" y="464"/>
                    <a:pt x="158" y="464"/>
                  </a:cubicBezTo>
                  <a:cubicBezTo>
                    <a:pt x="165" y="468"/>
                    <a:pt x="165" y="468"/>
                    <a:pt x="165" y="468"/>
                  </a:cubicBezTo>
                  <a:cubicBezTo>
                    <a:pt x="190" y="473"/>
                    <a:pt x="190" y="473"/>
                    <a:pt x="190" y="473"/>
                  </a:cubicBezTo>
                  <a:cubicBezTo>
                    <a:pt x="206" y="472"/>
                    <a:pt x="206" y="472"/>
                    <a:pt x="206" y="472"/>
                  </a:cubicBezTo>
                  <a:cubicBezTo>
                    <a:pt x="217" y="467"/>
                    <a:pt x="217" y="467"/>
                    <a:pt x="217" y="467"/>
                  </a:cubicBezTo>
                  <a:cubicBezTo>
                    <a:pt x="219" y="464"/>
                    <a:pt x="221" y="463"/>
                    <a:pt x="222" y="462"/>
                  </a:cubicBezTo>
                  <a:cubicBezTo>
                    <a:pt x="224" y="462"/>
                    <a:pt x="227" y="463"/>
                    <a:pt x="230" y="466"/>
                  </a:cubicBezTo>
                  <a:cubicBezTo>
                    <a:pt x="232" y="466"/>
                    <a:pt x="232" y="466"/>
                    <a:pt x="232" y="466"/>
                  </a:cubicBezTo>
                  <a:cubicBezTo>
                    <a:pt x="233" y="468"/>
                    <a:pt x="234" y="470"/>
                    <a:pt x="236" y="474"/>
                  </a:cubicBezTo>
                  <a:cubicBezTo>
                    <a:pt x="244" y="480"/>
                    <a:pt x="244" y="480"/>
                    <a:pt x="244" y="480"/>
                  </a:cubicBezTo>
                  <a:cubicBezTo>
                    <a:pt x="250" y="480"/>
                    <a:pt x="250" y="480"/>
                    <a:pt x="250" y="480"/>
                  </a:cubicBezTo>
                  <a:cubicBezTo>
                    <a:pt x="250" y="480"/>
                    <a:pt x="250" y="480"/>
                    <a:pt x="250" y="480"/>
                  </a:cubicBezTo>
                  <a:cubicBezTo>
                    <a:pt x="251" y="480"/>
                    <a:pt x="251" y="480"/>
                    <a:pt x="251" y="480"/>
                  </a:cubicBezTo>
                  <a:cubicBezTo>
                    <a:pt x="252" y="480"/>
                    <a:pt x="252" y="480"/>
                    <a:pt x="252" y="480"/>
                  </a:cubicBezTo>
                  <a:cubicBezTo>
                    <a:pt x="260" y="484"/>
                    <a:pt x="260" y="484"/>
                    <a:pt x="260" y="484"/>
                  </a:cubicBezTo>
                  <a:cubicBezTo>
                    <a:pt x="276" y="483"/>
                    <a:pt x="276" y="483"/>
                    <a:pt x="276" y="483"/>
                  </a:cubicBezTo>
                  <a:cubicBezTo>
                    <a:pt x="284" y="480"/>
                    <a:pt x="284" y="480"/>
                    <a:pt x="284" y="480"/>
                  </a:cubicBezTo>
                  <a:cubicBezTo>
                    <a:pt x="307" y="482"/>
                    <a:pt x="307" y="482"/>
                    <a:pt x="307" y="482"/>
                  </a:cubicBezTo>
                  <a:cubicBezTo>
                    <a:pt x="317" y="479"/>
                    <a:pt x="317" y="479"/>
                    <a:pt x="317" y="479"/>
                  </a:cubicBezTo>
                  <a:cubicBezTo>
                    <a:pt x="329" y="474"/>
                    <a:pt x="329" y="474"/>
                    <a:pt x="329" y="474"/>
                  </a:cubicBezTo>
                  <a:cubicBezTo>
                    <a:pt x="331" y="473"/>
                    <a:pt x="334" y="472"/>
                    <a:pt x="338" y="470"/>
                  </a:cubicBezTo>
                  <a:cubicBezTo>
                    <a:pt x="360" y="470"/>
                    <a:pt x="360" y="470"/>
                    <a:pt x="360" y="470"/>
                  </a:cubicBezTo>
                  <a:cubicBezTo>
                    <a:pt x="368" y="468"/>
                    <a:pt x="368" y="468"/>
                    <a:pt x="368" y="468"/>
                  </a:cubicBezTo>
                  <a:cubicBezTo>
                    <a:pt x="371" y="466"/>
                    <a:pt x="374" y="464"/>
                    <a:pt x="376" y="464"/>
                  </a:cubicBezTo>
                  <a:cubicBezTo>
                    <a:pt x="389" y="464"/>
                    <a:pt x="389" y="464"/>
                    <a:pt x="389" y="464"/>
                  </a:cubicBezTo>
                  <a:cubicBezTo>
                    <a:pt x="395" y="469"/>
                    <a:pt x="395" y="469"/>
                    <a:pt x="395" y="469"/>
                  </a:cubicBezTo>
                  <a:cubicBezTo>
                    <a:pt x="412" y="472"/>
                    <a:pt x="412" y="472"/>
                    <a:pt x="412" y="472"/>
                  </a:cubicBezTo>
                  <a:cubicBezTo>
                    <a:pt x="415" y="472"/>
                    <a:pt x="417" y="474"/>
                    <a:pt x="421" y="478"/>
                  </a:cubicBezTo>
                  <a:cubicBezTo>
                    <a:pt x="428" y="483"/>
                    <a:pt x="428" y="483"/>
                    <a:pt x="428" y="483"/>
                  </a:cubicBezTo>
                  <a:cubicBezTo>
                    <a:pt x="429" y="484"/>
                    <a:pt x="429" y="484"/>
                    <a:pt x="429" y="484"/>
                  </a:cubicBezTo>
                  <a:cubicBezTo>
                    <a:pt x="446" y="484"/>
                    <a:pt x="446" y="484"/>
                    <a:pt x="446" y="484"/>
                  </a:cubicBezTo>
                  <a:cubicBezTo>
                    <a:pt x="446" y="484"/>
                    <a:pt x="446" y="484"/>
                    <a:pt x="446" y="484"/>
                  </a:cubicBezTo>
                  <a:cubicBezTo>
                    <a:pt x="446" y="484"/>
                    <a:pt x="446" y="484"/>
                    <a:pt x="446" y="484"/>
                  </a:cubicBezTo>
                  <a:cubicBezTo>
                    <a:pt x="454" y="488"/>
                    <a:pt x="454" y="488"/>
                    <a:pt x="454" y="488"/>
                  </a:cubicBezTo>
                  <a:cubicBezTo>
                    <a:pt x="464" y="490"/>
                    <a:pt x="464" y="490"/>
                    <a:pt x="464" y="490"/>
                  </a:cubicBezTo>
                  <a:cubicBezTo>
                    <a:pt x="464" y="490"/>
                    <a:pt x="464" y="490"/>
                    <a:pt x="464" y="490"/>
                  </a:cubicBezTo>
                  <a:cubicBezTo>
                    <a:pt x="472" y="491"/>
                    <a:pt x="472" y="491"/>
                    <a:pt x="472" y="491"/>
                  </a:cubicBezTo>
                  <a:cubicBezTo>
                    <a:pt x="475" y="486"/>
                    <a:pt x="475" y="486"/>
                    <a:pt x="475" y="486"/>
                  </a:cubicBezTo>
                  <a:cubicBezTo>
                    <a:pt x="471" y="478"/>
                    <a:pt x="471" y="478"/>
                    <a:pt x="471" y="478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69" y="470"/>
                    <a:pt x="469" y="470"/>
                    <a:pt x="469" y="470"/>
                  </a:cubicBezTo>
                  <a:cubicBezTo>
                    <a:pt x="470" y="469"/>
                    <a:pt x="470" y="469"/>
                    <a:pt x="470" y="469"/>
                  </a:cubicBezTo>
                  <a:cubicBezTo>
                    <a:pt x="476" y="461"/>
                    <a:pt x="476" y="461"/>
                    <a:pt x="476" y="461"/>
                  </a:cubicBezTo>
                  <a:cubicBezTo>
                    <a:pt x="476" y="461"/>
                    <a:pt x="476" y="461"/>
                    <a:pt x="476" y="461"/>
                  </a:cubicBezTo>
                  <a:cubicBezTo>
                    <a:pt x="476" y="461"/>
                    <a:pt x="476" y="461"/>
                    <a:pt x="476" y="461"/>
                  </a:cubicBezTo>
                  <a:cubicBezTo>
                    <a:pt x="476" y="461"/>
                    <a:pt x="476" y="461"/>
                    <a:pt x="476" y="461"/>
                  </a:cubicBezTo>
                  <a:cubicBezTo>
                    <a:pt x="476" y="460"/>
                    <a:pt x="476" y="460"/>
                    <a:pt x="476" y="460"/>
                  </a:cubicBezTo>
                  <a:cubicBezTo>
                    <a:pt x="482" y="456"/>
                    <a:pt x="482" y="456"/>
                    <a:pt x="482" y="456"/>
                  </a:cubicBezTo>
                  <a:cubicBezTo>
                    <a:pt x="482" y="456"/>
                    <a:pt x="482" y="456"/>
                    <a:pt x="482" y="456"/>
                  </a:cubicBezTo>
                  <a:cubicBezTo>
                    <a:pt x="481" y="454"/>
                    <a:pt x="481" y="454"/>
                    <a:pt x="481" y="454"/>
                  </a:cubicBezTo>
                  <a:cubicBezTo>
                    <a:pt x="478" y="446"/>
                    <a:pt x="478" y="446"/>
                    <a:pt x="478" y="446"/>
                  </a:cubicBezTo>
                  <a:cubicBezTo>
                    <a:pt x="478" y="445"/>
                    <a:pt x="477" y="444"/>
                    <a:pt x="475" y="442"/>
                  </a:cubicBezTo>
                  <a:cubicBezTo>
                    <a:pt x="475" y="442"/>
                    <a:pt x="475" y="442"/>
                    <a:pt x="475" y="442"/>
                  </a:cubicBezTo>
                  <a:cubicBezTo>
                    <a:pt x="469" y="436"/>
                    <a:pt x="469" y="436"/>
                    <a:pt x="469" y="436"/>
                  </a:cubicBezTo>
                  <a:cubicBezTo>
                    <a:pt x="461" y="430"/>
                    <a:pt x="461" y="430"/>
                    <a:pt x="461" y="430"/>
                  </a:cubicBezTo>
                  <a:cubicBezTo>
                    <a:pt x="461" y="429"/>
                    <a:pt x="461" y="429"/>
                    <a:pt x="461" y="429"/>
                  </a:cubicBezTo>
                  <a:cubicBezTo>
                    <a:pt x="460" y="428"/>
                    <a:pt x="460" y="428"/>
                    <a:pt x="460" y="428"/>
                  </a:cubicBezTo>
                  <a:cubicBezTo>
                    <a:pt x="460" y="428"/>
                    <a:pt x="460" y="428"/>
                    <a:pt x="460" y="428"/>
                  </a:cubicBezTo>
                  <a:cubicBezTo>
                    <a:pt x="460" y="427"/>
                    <a:pt x="460" y="427"/>
                    <a:pt x="460" y="427"/>
                  </a:cubicBezTo>
                  <a:cubicBezTo>
                    <a:pt x="462" y="420"/>
                    <a:pt x="462" y="420"/>
                    <a:pt x="462" y="420"/>
                  </a:cubicBezTo>
                  <a:cubicBezTo>
                    <a:pt x="462" y="414"/>
                    <a:pt x="462" y="414"/>
                    <a:pt x="462" y="414"/>
                  </a:cubicBezTo>
                  <a:cubicBezTo>
                    <a:pt x="458" y="404"/>
                    <a:pt x="458" y="404"/>
                    <a:pt x="458" y="404"/>
                  </a:cubicBezTo>
                  <a:cubicBezTo>
                    <a:pt x="467" y="402"/>
                    <a:pt x="467" y="402"/>
                    <a:pt x="467" y="402"/>
                  </a:cubicBezTo>
                  <a:cubicBezTo>
                    <a:pt x="472" y="398"/>
                    <a:pt x="472" y="398"/>
                    <a:pt x="472" y="398"/>
                  </a:cubicBezTo>
                  <a:cubicBezTo>
                    <a:pt x="483" y="398"/>
                    <a:pt x="483" y="398"/>
                    <a:pt x="483" y="398"/>
                  </a:cubicBezTo>
                  <a:cubicBezTo>
                    <a:pt x="494" y="396"/>
                    <a:pt x="494" y="396"/>
                    <a:pt x="494" y="396"/>
                  </a:cubicBezTo>
                  <a:cubicBezTo>
                    <a:pt x="494" y="396"/>
                    <a:pt x="494" y="396"/>
                    <a:pt x="494" y="396"/>
                  </a:cubicBezTo>
                  <a:cubicBezTo>
                    <a:pt x="502" y="397"/>
                    <a:pt x="502" y="397"/>
                    <a:pt x="502" y="397"/>
                  </a:cubicBezTo>
                  <a:cubicBezTo>
                    <a:pt x="511" y="394"/>
                    <a:pt x="511" y="394"/>
                    <a:pt x="511" y="394"/>
                  </a:cubicBezTo>
                  <a:cubicBezTo>
                    <a:pt x="521" y="393"/>
                    <a:pt x="521" y="393"/>
                    <a:pt x="521" y="393"/>
                  </a:cubicBezTo>
                  <a:cubicBezTo>
                    <a:pt x="527" y="390"/>
                    <a:pt x="527" y="390"/>
                    <a:pt x="527" y="390"/>
                  </a:cubicBezTo>
                  <a:cubicBezTo>
                    <a:pt x="528" y="390"/>
                    <a:pt x="528" y="390"/>
                    <a:pt x="528" y="390"/>
                  </a:cubicBezTo>
                  <a:cubicBezTo>
                    <a:pt x="545" y="387"/>
                    <a:pt x="545" y="387"/>
                    <a:pt x="545" y="387"/>
                  </a:cubicBezTo>
                  <a:cubicBezTo>
                    <a:pt x="548" y="384"/>
                    <a:pt x="548" y="384"/>
                    <a:pt x="548" y="384"/>
                  </a:cubicBezTo>
                  <a:cubicBezTo>
                    <a:pt x="547" y="381"/>
                    <a:pt x="547" y="381"/>
                    <a:pt x="547" y="381"/>
                  </a:cubicBezTo>
                  <a:cubicBezTo>
                    <a:pt x="544" y="375"/>
                    <a:pt x="544" y="375"/>
                    <a:pt x="544" y="375"/>
                  </a:cubicBezTo>
                  <a:cubicBezTo>
                    <a:pt x="544" y="375"/>
                    <a:pt x="544" y="375"/>
                    <a:pt x="544" y="375"/>
                  </a:cubicBezTo>
                  <a:cubicBezTo>
                    <a:pt x="543" y="374"/>
                    <a:pt x="543" y="374"/>
                    <a:pt x="543" y="374"/>
                  </a:cubicBezTo>
                  <a:cubicBezTo>
                    <a:pt x="543" y="374"/>
                    <a:pt x="543" y="374"/>
                    <a:pt x="543" y="374"/>
                  </a:cubicBezTo>
                  <a:cubicBezTo>
                    <a:pt x="544" y="368"/>
                    <a:pt x="544" y="368"/>
                    <a:pt x="544" y="368"/>
                  </a:cubicBezTo>
                  <a:cubicBezTo>
                    <a:pt x="544" y="368"/>
                    <a:pt x="544" y="368"/>
                    <a:pt x="544" y="368"/>
                  </a:cubicBezTo>
                  <a:cubicBezTo>
                    <a:pt x="544" y="359"/>
                    <a:pt x="544" y="359"/>
                    <a:pt x="544" y="359"/>
                  </a:cubicBezTo>
                  <a:cubicBezTo>
                    <a:pt x="543" y="352"/>
                    <a:pt x="543" y="352"/>
                    <a:pt x="543" y="352"/>
                  </a:cubicBezTo>
                  <a:cubicBezTo>
                    <a:pt x="543" y="352"/>
                    <a:pt x="543" y="352"/>
                    <a:pt x="543" y="352"/>
                  </a:cubicBezTo>
                  <a:cubicBezTo>
                    <a:pt x="543" y="352"/>
                    <a:pt x="543" y="352"/>
                    <a:pt x="543" y="352"/>
                  </a:cubicBezTo>
                  <a:cubicBezTo>
                    <a:pt x="547" y="344"/>
                    <a:pt x="547" y="344"/>
                    <a:pt x="547" y="344"/>
                  </a:cubicBezTo>
                  <a:cubicBezTo>
                    <a:pt x="548" y="340"/>
                    <a:pt x="550" y="338"/>
                    <a:pt x="553" y="338"/>
                  </a:cubicBezTo>
                  <a:cubicBezTo>
                    <a:pt x="563" y="339"/>
                    <a:pt x="563" y="339"/>
                    <a:pt x="563" y="339"/>
                  </a:cubicBezTo>
                  <a:cubicBezTo>
                    <a:pt x="565" y="339"/>
                    <a:pt x="567" y="338"/>
                    <a:pt x="569" y="336"/>
                  </a:cubicBezTo>
                  <a:cubicBezTo>
                    <a:pt x="584" y="315"/>
                    <a:pt x="584" y="315"/>
                    <a:pt x="584" y="315"/>
                  </a:cubicBezTo>
                  <a:cubicBezTo>
                    <a:pt x="584" y="315"/>
                    <a:pt x="584" y="315"/>
                    <a:pt x="584" y="315"/>
                  </a:cubicBezTo>
                  <a:cubicBezTo>
                    <a:pt x="585" y="314"/>
                    <a:pt x="585" y="314"/>
                    <a:pt x="585" y="314"/>
                  </a:cubicBezTo>
                  <a:cubicBezTo>
                    <a:pt x="593" y="308"/>
                    <a:pt x="593" y="308"/>
                    <a:pt x="593" y="308"/>
                  </a:cubicBezTo>
                  <a:cubicBezTo>
                    <a:pt x="594" y="307"/>
                    <a:pt x="594" y="307"/>
                    <a:pt x="594" y="307"/>
                  </a:cubicBezTo>
                  <a:cubicBezTo>
                    <a:pt x="597" y="306"/>
                    <a:pt x="599" y="305"/>
                    <a:pt x="600" y="304"/>
                  </a:cubicBezTo>
                  <a:cubicBezTo>
                    <a:pt x="602" y="302"/>
                    <a:pt x="602" y="302"/>
                    <a:pt x="602" y="302"/>
                  </a:cubicBezTo>
                  <a:cubicBezTo>
                    <a:pt x="605" y="298"/>
                    <a:pt x="608" y="297"/>
                    <a:pt x="609" y="297"/>
                  </a:cubicBezTo>
                  <a:cubicBezTo>
                    <a:pt x="623" y="300"/>
                    <a:pt x="623" y="300"/>
                    <a:pt x="623" y="300"/>
                  </a:cubicBezTo>
                  <a:cubicBezTo>
                    <a:pt x="634" y="294"/>
                    <a:pt x="634" y="294"/>
                    <a:pt x="634" y="294"/>
                  </a:cubicBezTo>
                  <a:cubicBezTo>
                    <a:pt x="634" y="294"/>
                    <a:pt x="634" y="294"/>
                    <a:pt x="634" y="294"/>
                  </a:cubicBezTo>
                  <a:cubicBezTo>
                    <a:pt x="635" y="294"/>
                    <a:pt x="635" y="294"/>
                    <a:pt x="635" y="294"/>
                  </a:cubicBezTo>
                  <a:cubicBezTo>
                    <a:pt x="635" y="294"/>
                    <a:pt x="635" y="294"/>
                    <a:pt x="635" y="294"/>
                  </a:cubicBezTo>
                  <a:cubicBezTo>
                    <a:pt x="635" y="294"/>
                    <a:pt x="635" y="294"/>
                    <a:pt x="635" y="294"/>
                  </a:cubicBezTo>
                  <a:cubicBezTo>
                    <a:pt x="642" y="293"/>
                    <a:pt x="642" y="293"/>
                    <a:pt x="642" y="293"/>
                  </a:cubicBezTo>
                  <a:cubicBezTo>
                    <a:pt x="648" y="291"/>
                    <a:pt x="648" y="291"/>
                    <a:pt x="648" y="291"/>
                  </a:cubicBezTo>
                  <a:cubicBezTo>
                    <a:pt x="648" y="282"/>
                    <a:pt x="648" y="282"/>
                    <a:pt x="648" y="282"/>
                  </a:cubicBezTo>
                  <a:cubicBezTo>
                    <a:pt x="649" y="270"/>
                    <a:pt x="649" y="270"/>
                    <a:pt x="649" y="270"/>
                  </a:cubicBezTo>
                  <a:cubicBezTo>
                    <a:pt x="649" y="270"/>
                    <a:pt x="649" y="270"/>
                    <a:pt x="649" y="270"/>
                  </a:cubicBezTo>
                  <a:cubicBezTo>
                    <a:pt x="649" y="270"/>
                    <a:pt x="649" y="270"/>
                    <a:pt x="649" y="270"/>
                  </a:cubicBezTo>
                  <a:cubicBezTo>
                    <a:pt x="649" y="269"/>
                    <a:pt x="649" y="269"/>
                    <a:pt x="649" y="269"/>
                  </a:cubicBezTo>
                  <a:cubicBezTo>
                    <a:pt x="651" y="266"/>
                    <a:pt x="651" y="266"/>
                    <a:pt x="651" y="26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5" name="Freeform 10"/>
            <p:cNvSpPr/>
            <p:nvPr/>
          </p:nvSpPr>
          <p:spPr bwMode="auto">
            <a:xfrm>
              <a:off x="1954095" y="3608722"/>
              <a:ext cx="1251753" cy="900246"/>
            </a:xfrm>
            <a:custGeom>
              <a:avLst/>
              <a:gdLst>
                <a:gd name="T0" fmla="*/ 242 w 406"/>
                <a:gd name="T1" fmla="*/ 29 h 292"/>
                <a:gd name="T2" fmla="*/ 229 w 406"/>
                <a:gd name="T3" fmla="*/ 42 h 292"/>
                <a:gd name="T4" fmla="*/ 191 w 406"/>
                <a:gd name="T5" fmla="*/ 15 h 292"/>
                <a:gd name="T6" fmla="*/ 179 w 406"/>
                <a:gd name="T7" fmla="*/ 10 h 292"/>
                <a:gd name="T8" fmla="*/ 144 w 406"/>
                <a:gd name="T9" fmla="*/ 2 h 292"/>
                <a:gd name="T10" fmla="*/ 115 w 406"/>
                <a:gd name="T11" fmla="*/ 6 h 292"/>
                <a:gd name="T12" fmla="*/ 99 w 406"/>
                <a:gd name="T13" fmla="*/ 10 h 292"/>
                <a:gd name="T14" fmla="*/ 72 w 406"/>
                <a:gd name="T15" fmla="*/ 14 h 292"/>
                <a:gd name="T16" fmla="*/ 42 w 406"/>
                <a:gd name="T17" fmla="*/ 21 h 292"/>
                <a:gd name="T18" fmla="*/ 50 w 406"/>
                <a:gd name="T19" fmla="*/ 45 h 292"/>
                <a:gd name="T20" fmla="*/ 63 w 406"/>
                <a:gd name="T21" fmla="*/ 65 h 292"/>
                <a:gd name="T22" fmla="*/ 53 w 406"/>
                <a:gd name="T23" fmla="*/ 90 h 292"/>
                <a:gd name="T24" fmla="*/ 56 w 406"/>
                <a:gd name="T25" fmla="*/ 103 h 292"/>
                <a:gd name="T26" fmla="*/ 30 w 406"/>
                <a:gd name="T27" fmla="*/ 105 h 292"/>
                <a:gd name="T28" fmla="*/ 10 w 406"/>
                <a:gd name="T29" fmla="*/ 121 h 292"/>
                <a:gd name="T30" fmla="*/ 2 w 406"/>
                <a:gd name="T31" fmla="*/ 137 h 292"/>
                <a:gd name="T32" fmla="*/ 6 w 406"/>
                <a:gd name="T33" fmla="*/ 169 h 292"/>
                <a:gd name="T34" fmla="*/ 9 w 406"/>
                <a:gd name="T35" fmla="*/ 197 h 292"/>
                <a:gd name="T36" fmla="*/ 39 w 406"/>
                <a:gd name="T37" fmla="*/ 209 h 292"/>
                <a:gd name="T38" fmla="*/ 51 w 406"/>
                <a:gd name="T39" fmla="*/ 218 h 292"/>
                <a:gd name="T40" fmla="*/ 64 w 406"/>
                <a:gd name="T41" fmla="*/ 229 h 292"/>
                <a:gd name="T42" fmla="*/ 94 w 406"/>
                <a:gd name="T43" fmla="*/ 242 h 292"/>
                <a:gd name="T44" fmla="*/ 136 w 406"/>
                <a:gd name="T45" fmla="*/ 251 h 292"/>
                <a:gd name="T46" fmla="*/ 159 w 406"/>
                <a:gd name="T47" fmla="*/ 256 h 292"/>
                <a:gd name="T48" fmla="*/ 171 w 406"/>
                <a:gd name="T49" fmla="*/ 269 h 292"/>
                <a:gd name="T50" fmla="*/ 175 w 406"/>
                <a:gd name="T51" fmla="*/ 278 h 292"/>
                <a:gd name="T52" fmla="*/ 184 w 406"/>
                <a:gd name="T53" fmla="*/ 289 h 292"/>
                <a:gd name="T54" fmla="*/ 196 w 406"/>
                <a:gd name="T55" fmla="*/ 285 h 292"/>
                <a:gd name="T56" fmla="*/ 211 w 406"/>
                <a:gd name="T57" fmla="*/ 280 h 292"/>
                <a:gd name="T58" fmla="*/ 223 w 406"/>
                <a:gd name="T59" fmla="*/ 277 h 292"/>
                <a:gd name="T60" fmla="*/ 227 w 406"/>
                <a:gd name="T61" fmla="*/ 261 h 292"/>
                <a:gd name="T62" fmla="*/ 243 w 406"/>
                <a:gd name="T63" fmla="*/ 235 h 292"/>
                <a:gd name="T64" fmla="*/ 240 w 406"/>
                <a:gd name="T65" fmla="*/ 211 h 292"/>
                <a:gd name="T66" fmla="*/ 247 w 406"/>
                <a:gd name="T67" fmla="*/ 203 h 292"/>
                <a:gd name="T68" fmla="*/ 279 w 406"/>
                <a:gd name="T69" fmla="*/ 214 h 292"/>
                <a:gd name="T70" fmla="*/ 285 w 406"/>
                <a:gd name="T71" fmla="*/ 231 h 292"/>
                <a:gd name="T72" fmla="*/ 300 w 406"/>
                <a:gd name="T73" fmla="*/ 249 h 292"/>
                <a:gd name="T74" fmla="*/ 326 w 406"/>
                <a:gd name="T75" fmla="*/ 259 h 292"/>
                <a:gd name="T76" fmla="*/ 333 w 406"/>
                <a:gd name="T77" fmla="*/ 261 h 292"/>
                <a:gd name="T78" fmla="*/ 351 w 406"/>
                <a:gd name="T79" fmla="*/ 254 h 292"/>
                <a:gd name="T80" fmla="*/ 362 w 406"/>
                <a:gd name="T81" fmla="*/ 237 h 292"/>
                <a:gd name="T82" fmla="*/ 347 w 406"/>
                <a:gd name="T83" fmla="*/ 229 h 292"/>
                <a:gd name="T84" fmla="*/ 368 w 406"/>
                <a:gd name="T85" fmla="*/ 204 h 292"/>
                <a:gd name="T86" fmla="*/ 376 w 406"/>
                <a:gd name="T87" fmla="*/ 175 h 292"/>
                <a:gd name="T88" fmla="*/ 403 w 406"/>
                <a:gd name="T89" fmla="*/ 145 h 292"/>
                <a:gd name="T90" fmla="*/ 401 w 406"/>
                <a:gd name="T91" fmla="*/ 128 h 292"/>
                <a:gd name="T92" fmla="*/ 383 w 406"/>
                <a:gd name="T93" fmla="*/ 85 h 292"/>
                <a:gd name="T94" fmla="*/ 369 w 406"/>
                <a:gd name="T95" fmla="*/ 80 h 292"/>
                <a:gd name="T96" fmla="*/ 337 w 406"/>
                <a:gd name="T97" fmla="*/ 50 h 292"/>
                <a:gd name="T98" fmla="*/ 329 w 406"/>
                <a:gd name="T99" fmla="*/ 53 h 292"/>
                <a:gd name="T100" fmla="*/ 308 w 406"/>
                <a:gd name="T101" fmla="*/ 39 h 292"/>
                <a:gd name="T102" fmla="*/ 282 w 406"/>
                <a:gd name="T103" fmla="*/ 26 h 292"/>
                <a:gd name="T104" fmla="*/ 273 w 406"/>
                <a:gd name="T105" fmla="*/ 27 h 292"/>
                <a:gd name="T106" fmla="*/ 243 w 406"/>
                <a:gd name="T107" fmla="*/ 15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6" h="292">
                  <a:moveTo>
                    <a:pt x="243" y="15"/>
                  </a:moveTo>
                  <a:cubicBezTo>
                    <a:pt x="239" y="18"/>
                    <a:pt x="239" y="18"/>
                    <a:pt x="239" y="18"/>
                  </a:cubicBezTo>
                  <a:cubicBezTo>
                    <a:pt x="239" y="20"/>
                    <a:pt x="240" y="23"/>
                    <a:pt x="241" y="29"/>
                  </a:cubicBezTo>
                  <a:cubicBezTo>
                    <a:pt x="241" y="29"/>
                    <a:pt x="241" y="29"/>
                    <a:pt x="241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1" y="29"/>
                    <a:pt x="241" y="29"/>
                    <a:pt x="241" y="29"/>
                  </a:cubicBezTo>
                  <a:cubicBezTo>
                    <a:pt x="237" y="39"/>
                    <a:pt x="237" y="39"/>
                    <a:pt x="237" y="39"/>
                  </a:cubicBezTo>
                  <a:cubicBezTo>
                    <a:pt x="231" y="42"/>
                    <a:pt x="231" y="42"/>
                    <a:pt x="231" y="42"/>
                  </a:cubicBezTo>
                  <a:cubicBezTo>
                    <a:pt x="230" y="42"/>
                    <a:pt x="230" y="42"/>
                    <a:pt x="230" y="42"/>
                  </a:cubicBezTo>
                  <a:cubicBezTo>
                    <a:pt x="229" y="42"/>
                    <a:pt x="229" y="42"/>
                    <a:pt x="229" y="42"/>
                  </a:cubicBezTo>
                  <a:cubicBezTo>
                    <a:pt x="219" y="37"/>
                    <a:pt x="219" y="37"/>
                    <a:pt x="219" y="37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199" y="19"/>
                    <a:pt x="199" y="19"/>
                    <a:pt x="199" y="19"/>
                  </a:cubicBezTo>
                  <a:cubicBezTo>
                    <a:pt x="191" y="15"/>
                    <a:pt x="191" y="15"/>
                    <a:pt x="191" y="15"/>
                  </a:cubicBezTo>
                  <a:cubicBezTo>
                    <a:pt x="179" y="10"/>
                    <a:pt x="179" y="10"/>
                    <a:pt x="179" y="10"/>
                  </a:cubicBezTo>
                  <a:cubicBezTo>
                    <a:pt x="179" y="10"/>
                    <a:pt x="179" y="10"/>
                    <a:pt x="179" y="10"/>
                  </a:cubicBezTo>
                  <a:cubicBezTo>
                    <a:pt x="179" y="10"/>
                    <a:pt x="179" y="10"/>
                    <a:pt x="179" y="10"/>
                  </a:cubicBezTo>
                  <a:cubicBezTo>
                    <a:pt x="179" y="10"/>
                    <a:pt x="179" y="10"/>
                    <a:pt x="179" y="10"/>
                  </a:cubicBezTo>
                  <a:cubicBezTo>
                    <a:pt x="179" y="10"/>
                    <a:pt x="179" y="10"/>
                    <a:pt x="179" y="10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63" y="3"/>
                    <a:pt x="163" y="3"/>
                    <a:pt x="163" y="3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44" y="2"/>
                    <a:pt x="144" y="2"/>
                    <a:pt x="144" y="2"/>
                  </a:cubicBezTo>
                  <a:cubicBezTo>
                    <a:pt x="144" y="2"/>
                    <a:pt x="144" y="2"/>
                    <a:pt x="144" y="2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2" y="5"/>
                    <a:pt x="119" y="5"/>
                    <a:pt x="115" y="6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9" y="55"/>
                    <a:pt x="61" y="57"/>
                    <a:pt x="61" y="59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2" y="84"/>
                    <a:pt x="52" y="84"/>
                    <a:pt x="52" y="8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56" y="105"/>
                    <a:pt x="55" y="106"/>
                    <a:pt x="54" y="107"/>
                  </a:cubicBezTo>
                  <a:cubicBezTo>
                    <a:pt x="51" y="109"/>
                    <a:pt x="47" y="109"/>
                    <a:pt x="41" y="107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23" y="101"/>
                    <a:pt x="23" y="101"/>
                    <a:pt x="23" y="101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10" y="121"/>
                    <a:pt x="10" y="121"/>
                    <a:pt x="10" y="121"/>
                  </a:cubicBezTo>
                  <a:cubicBezTo>
                    <a:pt x="10" y="124"/>
                    <a:pt x="8" y="125"/>
                    <a:pt x="5" y="126"/>
                  </a:cubicBezTo>
                  <a:cubicBezTo>
                    <a:pt x="4" y="126"/>
                    <a:pt x="3" y="128"/>
                    <a:pt x="4" y="131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5" y="139"/>
                    <a:pt x="7" y="141"/>
                    <a:pt x="8" y="143"/>
                  </a:cubicBezTo>
                  <a:cubicBezTo>
                    <a:pt x="10" y="152"/>
                    <a:pt x="10" y="152"/>
                    <a:pt x="10" y="152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0" y="158"/>
                    <a:pt x="9" y="159"/>
                    <a:pt x="8" y="161"/>
                  </a:cubicBezTo>
                  <a:cubicBezTo>
                    <a:pt x="6" y="169"/>
                    <a:pt x="6" y="169"/>
                    <a:pt x="6" y="16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6"/>
                    <a:pt x="1" y="186"/>
                    <a:pt x="1" y="186"/>
                  </a:cubicBezTo>
                  <a:cubicBezTo>
                    <a:pt x="6" y="193"/>
                    <a:pt x="6" y="193"/>
                    <a:pt x="6" y="193"/>
                  </a:cubicBezTo>
                  <a:cubicBezTo>
                    <a:pt x="8" y="195"/>
                    <a:pt x="9" y="196"/>
                    <a:pt x="9" y="197"/>
                  </a:cubicBezTo>
                  <a:cubicBezTo>
                    <a:pt x="14" y="204"/>
                    <a:pt x="14" y="204"/>
                    <a:pt x="14" y="204"/>
                  </a:cubicBezTo>
                  <a:cubicBezTo>
                    <a:pt x="21" y="212"/>
                    <a:pt x="21" y="212"/>
                    <a:pt x="21" y="212"/>
                  </a:cubicBezTo>
                  <a:cubicBezTo>
                    <a:pt x="24" y="215"/>
                    <a:pt x="26" y="216"/>
                    <a:pt x="27" y="216"/>
                  </a:cubicBezTo>
                  <a:cubicBezTo>
                    <a:pt x="34" y="211"/>
                    <a:pt x="34" y="211"/>
                    <a:pt x="34" y="211"/>
                  </a:cubicBezTo>
                  <a:cubicBezTo>
                    <a:pt x="36" y="210"/>
                    <a:pt x="37" y="209"/>
                    <a:pt x="39" y="209"/>
                  </a:cubicBezTo>
                  <a:cubicBezTo>
                    <a:pt x="41" y="209"/>
                    <a:pt x="43" y="210"/>
                    <a:pt x="47" y="213"/>
                  </a:cubicBezTo>
                  <a:cubicBezTo>
                    <a:pt x="47" y="213"/>
                    <a:pt x="47" y="213"/>
                    <a:pt x="47" y="213"/>
                  </a:cubicBezTo>
                  <a:cubicBezTo>
                    <a:pt x="47" y="213"/>
                    <a:pt x="47" y="213"/>
                    <a:pt x="47" y="213"/>
                  </a:cubicBezTo>
                  <a:cubicBezTo>
                    <a:pt x="47" y="213"/>
                    <a:pt x="47" y="213"/>
                    <a:pt x="47" y="213"/>
                  </a:cubicBezTo>
                  <a:cubicBezTo>
                    <a:pt x="51" y="218"/>
                    <a:pt x="51" y="218"/>
                    <a:pt x="51" y="218"/>
                  </a:cubicBezTo>
                  <a:cubicBezTo>
                    <a:pt x="53" y="223"/>
                    <a:pt x="53" y="223"/>
                    <a:pt x="53" y="223"/>
                  </a:cubicBezTo>
                  <a:cubicBezTo>
                    <a:pt x="55" y="225"/>
                    <a:pt x="55" y="225"/>
                    <a:pt x="55" y="225"/>
                  </a:cubicBezTo>
                  <a:cubicBezTo>
                    <a:pt x="56" y="225"/>
                    <a:pt x="56" y="225"/>
                    <a:pt x="56" y="225"/>
                  </a:cubicBezTo>
                  <a:cubicBezTo>
                    <a:pt x="61" y="229"/>
                    <a:pt x="61" y="229"/>
                    <a:pt x="61" y="229"/>
                  </a:cubicBezTo>
                  <a:cubicBezTo>
                    <a:pt x="64" y="229"/>
                    <a:pt x="64" y="229"/>
                    <a:pt x="64" y="229"/>
                  </a:cubicBezTo>
                  <a:cubicBezTo>
                    <a:pt x="66" y="230"/>
                    <a:pt x="67" y="231"/>
                    <a:pt x="68" y="233"/>
                  </a:cubicBezTo>
                  <a:cubicBezTo>
                    <a:pt x="69" y="234"/>
                    <a:pt x="74" y="235"/>
                    <a:pt x="81" y="237"/>
                  </a:cubicBezTo>
                  <a:cubicBezTo>
                    <a:pt x="82" y="237"/>
                    <a:pt x="82" y="237"/>
                    <a:pt x="82" y="237"/>
                  </a:cubicBezTo>
                  <a:cubicBezTo>
                    <a:pt x="94" y="242"/>
                    <a:pt x="94" y="242"/>
                    <a:pt x="94" y="242"/>
                  </a:cubicBezTo>
                  <a:cubicBezTo>
                    <a:pt x="94" y="242"/>
                    <a:pt x="94" y="242"/>
                    <a:pt x="94" y="242"/>
                  </a:cubicBezTo>
                  <a:cubicBezTo>
                    <a:pt x="94" y="242"/>
                    <a:pt x="94" y="242"/>
                    <a:pt x="94" y="242"/>
                  </a:cubicBezTo>
                  <a:cubicBezTo>
                    <a:pt x="103" y="246"/>
                    <a:pt x="103" y="246"/>
                    <a:pt x="103" y="246"/>
                  </a:cubicBezTo>
                  <a:cubicBezTo>
                    <a:pt x="117" y="249"/>
                    <a:pt x="117" y="249"/>
                    <a:pt x="117" y="249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6" y="251"/>
                    <a:pt x="136" y="251"/>
                    <a:pt x="136" y="251"/>
                  </a:cubicBezTo>
                  <a:cubicBezTo>
                    <a:pt x="145" y="247"/>
                    <a:pt x="145" y="247"/>
                    <a:pt x="145" y="247"/>
                  </a:cubicBezTo>
                  <a:cubicBezTo>
                    <a:pt x="152" y="247"/>
                    <a:pt x="152" y="247"/>
                    <a:pt x="152" y="247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3" y="248"/>
                    <a:pt x="153" y="248"/>
                    <a:pt x="153" y="248"/>
                  </a:cubicBezTo>
                  <a:cubicBezTo>
                    <a:pt x="159" y="256"/>
                    <a:pt x="159" y="256"/>
                    <a:pt x="159" y="256"/>
                  </a:cubicBezTo>
                  <a:cubicBezTo>
                    <a:pt x="159" y="256"/>
                    <a:pt x="159" y="256"/>
                    <a:pt x="159" y="256"/>
                  </a:cubicBezTo>
                  <a:cubicBezTo>
                    <a:pt x="159" y="257"/>
                    <a:pt x="159" y="257"/>
                    <a:pt x="159" y="257"/>
                  </a:cubicBezTo>
                  <a:cubicBezTo>
                    <a:pt x="163" y="263"/>
                    <a:pt x="163" y="263"/>
                    <a:pt x="163" y="263"/>
                  </a:cubicBezTo>
                  <a:cubicBezTo>
                    <a:pt x="166" y="267"/>
                    <a:pt x="166" y="267"/>
                    <a:pt x="166" y="267"/>
                  </a:cubicBezTo>
                  <a:cubicBezTo>
                    <a:pt x="171" y="269"/>
                    <a:pt x="171" y="269"/>
                    <a:pt x="171" y="269"/>
                  </a:cubicBezTo>
                  <a:cubicBezTo>
                    <a:pt x="171" y="269"/>
                    <a:pt x="171" y="269"/>
                    <a:pt x="171" y="269"/>
                  </a:cubicBezTo>
                  <a:cubicBezTo>
                    <a:pt x="171" y="269"/>
                    <a:pt x="171" y="269"/>
                    <a:pt x="171" y="269"/>
                  </a:cubicBezTo>
                  <a:cubicBezTo>
                    <a:pt x="172" y="269"/>
                    <a:pt x="172" y="269"/>
                    <a:pt x="172" y="269"/>
                  </a:cubicBezTo>
                  <a:cubicBezTo>
                    <a:pt x="175" y="277"/>
                    <a:pt x="175" y="277"/>
                    <a:pt x="175" y="277"/>
                  </a:cubicBezTo>
                  <a:cubicBezTo>
                    <a:pt x="175" y="278"/>
                    <a:pt x="175" y="278"/>
                    <a:pt x="175" y="278"/>
                  </a:cubicBezTo>
                  <a:cubicBezTo>
                    <a:pt x="176" y="278"/>
                    <a:pt x="176" y="278"/>
                    <a:pt x="176" y="278"/>
                  </a:cubicBezTo>
                  <a:cubicBezTo>
                    <a:pt x="176" y="278"/>
                    <a:pt x="176" y="278"/>
                    <a:pt x="176" y="278"/>
                  </a:cubicBezTo>
                  <a:cubicBezTo>
                    <a:pt x="178" y="287"/>
                    <a:pt x="178" y="287"/>
                    <a:pt x="178" y="287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4" y="289"/>
                    <a:pt x="184" y="289"/>
                    <a:pt x="184" y="289"/>
                  </a:cubicBezTo>
                  <a:cubicBezTo>
                    <a:pt x="184" y="289"/>
                    <a:pt x="184" y="289"/>
                    <a:pt x="184" y="289"/>
                  </a:cubicBezTo>
                  <a:cubicBezTo>
                    <a:pt x="184" y="289"/>
                    <a:pt x="184" y="289"/>
                    <a:pt x="184" y="289"/>
                  </a:cubicBezTo>
                  <a:cubicBezTo>
                    <a:pt x="188" y="292"/>
                    <a:pt x="188" y="292"/>
                    <a:pt x="188" y="292"/>
                  </a:cubicBezTo>
                  <a:cubicBezTo>
                    <a:pt x="194" y="291"/>
                    <a:pt x="194" y="291"/>
                    <a:pt x="194" y="291"/>
                  </a:cubicBezTo>
                  <a:cubicBezTo>
                    <a:pt x="196" y="285"/>
                    <a:pt x="196" y="285"/>
                    <a:pt x="196" y="285"/>
                  </a:cubicBezTo>
                  <a:cubicBezTo>
                    <a:pt x="196" y="284"/>
                    <a:pt x="196" y="284"/>
                    <a:pt x="196" y="284"/>
                  </a:cubicBezTo>
                  <a:cubicBezTo>
                    <a:pt x="196" y="284"/>
                    <a:pt x="196" y="284"/>
                    <a:pt x="196" y="284"/>
                  </a:cubicBezTo>
                  <a:cubicBezTo>
                    <a:pt x="203" y="277"/>
                    <a:pt x="203" y="277"/>
                    <a:pt x="203" y="277"/>
                  </a:cubicBezTo>
                  <a:cubicBezTo>
                    <a:pt x="211" y="279"/>
                    <a:pt x="211" y="279"/>
                    <a:pt x="211" y="279"/>
                  </a:cubicBezTo>
                  <a:cubicBezTo>
                    <a:pt x="211" y="280"/>
                    <a:pt x="211" y="280"/>
                    <a:pt x="211" y="280"/>
                  </a:cubicBezTo>
                  <a:cubicBezTo>
                    <a:pt x="214" y="288"/>
                    <a:pt x="214" y="288"/>
                    <a:pt x="214" y="288"/>
                  </a:cubicBezTo>
                  <a:cubicBezTo>
                    <a:pt x="222" y="285"/>
                    <a:pt x="222" y="285"/>
                    <a:pt x="222" y="285"/>
                  </a:cubicBezTo>
                  <a:cubicBezTo>
                    <a:pt x="223" y="277"/>
                    <a:pt x="223" y="277"/>
                    <a:pt x="223" y="277"/>
                  </a:cubicBezTo>
                  <a:cubicBezTo>
                    <a:pt x="223" y="277"/>
                    <a:pt x="223" y="277"/>
                    <a:pt x="223" y="277"/>
                  </a:cubicBezTo>
                  <a:cubicBezTo>
                    <a:pt x="223" y="277"/>
                    <a:pt x="223" y="277"/>
                    <a:pt x="223" y="277"/>
                  </a:cubicBezTo>
                  <a:cubicBezTo>
                    <a:pt x="223" y="276"/>
                    <a:pt x="223" y="276"/>
                    <a:pt x="223" y="276"/>
                  </a:cubicBezTo>
                  <a:cubicBezTo>
                    <a:pt x="228" y="273"/>
                    <a:pt x="228" y="273"/>
                    <a:pt x="228" y="273"/>
                  </a:cubicBezTo>
                  <a:cubicBezTo>
                    <a:pt x="227" y="262"/>
                    <a:pt x="227" y="262"/>
                    <a:pt x="227" y="262"/>
                  </a:cubicBezTo>
                  <a:cubicBezTo>
                    <a:pt x="227" y="261"/>
                    <a:pt x="227" y="261"/>
                    <a:pt x="227" y="261"/>
                  </a:cubicBezTo>
                  <a:cubicBezTo>
                    <a:pt x="227" y="261"/>
                    <a:pt x="227" y="261"/>
                    <a:pt x="227" y="261"/>
                  </a:cubicBezTo>
                  <a:cubicBezTo>
                    <a:pt x="227" y="261"/>
                    <a:pt x="227" y="261"/>
                    <a:pt x="227" y="261"/>
                  </a:cubicBezTo>
                  <a:cubicBezTo>
                    <a:pt x="233" y="249"/>
                    <a:pt x="233" y="249"/>
                    <a:pt x="233" y="249"/>
                  </a:cubicBezTo>
                  <a:cubicBezTo>
                    <a:pt x="239" y="246"/>
                    <a:pt x="239" y="246"/>
                    <a:pt x="239" y="246"/>
                  </a:cubicBezTo>
                  <a:cubicBezTo>
                    <a:pt x="237" y="235"/>
                    <a:pt x="237" y="235"/>
                    <a:pt x="237" y="235"/>
                  </a:cubicBezTo>
                  <a:cubicBezTo>
                    <a:pt x="243" y="235"/>
                    <a:pt x="243" y="235"/>
                    <a:pt x="243" y="235"/>
                  </a:cubicBezTo>
                  <a:cubicBezTo>
                    <a:pt x="242" y="230"/>
                    <a:pt x="242" y="230"/>
                    <a:pt x="242" y="230"/>
                  </a:cubicBezTo>
                  <a:cubicBezTo>
                    <a:pt x="239" y="219"/>
                    <a:pt x="239" y="219"/>
                    <a:pt x="239" y="219"/>
                  </a:cubicBezTo>
                  <a:cubicBezTo>
                    <a:pt x="239" y="219"/>
                    <a:pt x="239" y="219"/>
                    <a:pt x="239" y="219"/>
                  </a:cubicBezTo>
                  <a:cubicBezTo>
                    <a:pt x="239" y="218"/>
                    <a:pt x="239" y="218"/>
                    <a:pt x="239" y="218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0" y="209"/>
                    <a:pt x="240" y="209"/>
                    <a:pt x="240" y="209"/>
                  </a:cubicBezTo>
                  <a:cubicBezTo>
                    <a:pt x="241" y="209"/>
                    <a:pt x="241" y="209"/>
                    <a:pt x="241" y="209"/>
                  </a:cubicBezTo>
                  <a:cubicBezTo>
                    <a:pt x="245" y="204"/>
                    <a:pt x="245" y="204"/>
                    <a:pt x="245" y="204"/>
                  </a:cubicBezTo>
                  <a:cubicBezTo>
                    <a:pt x="246" y="203"/>
                    <a:pt x="246" y="203"/>
                    <a:pt x="246" y="203"/>
                  </a:cubicBezTo>
                  <a:cubicBezTo>
                    <a:pt x="247" y="203"/>
                    <a:pt x="247" y="203"/>
                    <a:pt x="247" y="203"/>
                  </a:cubicBezTo>
                  <a:cubicBezTo>
                    <a:pt x="258" y="205"/>
                    <a:pt x="258" y="205"/>
                    <a:pt x="258" y="205"/>
                  </a:cubicBezTo>
                  <a:cubicBezTo>
                    <a:pt x="258" y="205"/>
                    <a:pt x="258" y="205"/>
                    <a:pt x="258" y="205"/>
                  </a:cubicBezTo>
                  <a:cubicBezTo>
                    <a:pt x="267" y="207"/>
                    <a:pt x="267" y="207"/>
                    <a:pt x="267" y="207"/>
                  </a:cubicBezTo>
                  <a:cubicBezTo>
                    <a:pt x="274" y="205"/>
                    <a:pt x="274" y="205"/>
                    <a:pt x="274" y="205"/>
                  </a:cubicBezTo>
                  <a:cubicBezTo>
                    <a:pt x="279" y="214"/>
                    <a:pt x="279" y="214"/>
                    <a:pt x="279" y="214"/>
                  </a:cubicBezTo>
                  <a:cubicBezTo>
                    <a:pt x="279" y="214"/>
                    <a:pt x="279" y="214"/>
                    <a:pt x="279" y="214"/>
                  </a:cubicBezTo>
                  <a:cubicBezTo>
                    <a:pt x="279" y="221"/>
                    <a:pt x="279" y="221"/>
                    <a:pt x="279" y="221"/>
                  </a:cubicBezTo>
                  <a:cubicBezTo>
                    <a:pt x="280" y="227"/>
                    <a:pt x="280" y="227"/>
                    <a:pt x="280" y="227"/>
                  </a:cubicBezTo>
                  <a:cubicBezTo>
                    <a:pt x="281" y="229"/>
                    <a:pt x="283" y="231"/>
                    <a:pt x="284" y="231"/>
                  </a:cubicBezTo>
                  <a:cubicBezTo>
                    <a:pt x="285" y="231"/>
                    <a:pt x="285" y="231"/>
                    <a:pt x="285" y="231"/>
                  </a:cubicBezTo>
                  <a:cubicBezTo>
                    <a:pt x="289" y="232"/>
                    <a:pt x="291" y="233"/>
                    <a:pt x="291" y="236"/>
                  </a:cubicBezTo>
                  <a:cubicBezTo>
                    <a:pt x="292" y="238"/>
                    <a:pt x="293" y="241"/>
                    <a:pt x="296" y="244"/>
                  </a:cubicBezTo>
                  <a:cubicBezTo>
                    <a:pt x="300" y="249"/>
                    <a:pt x="300" y="249"/>
                    <a:pt x="300" y="249"/>
                  </a:cubicBezTo>
                  <a:cubicBezTo>
                    <a:pt x="300" y="249"/>
                    <a:pt x="300" y="249"/>
                    <a:pt x="300" y="249"/>
                  </a:cubicBezTo>
                  <a:cubicBezTo>
                    <a:pt x="300" y="249"/>
                    <a:pt x="300" y="249"/>
                    <a:pt x="300" y="249"/>
                  </a:cubicBezTo>
                  <a:cubicBezTo>
                    <a:pt x="302" y="254"/>
                    <a:pt x="302" y="254"/>
                    <a:pt x="302" y="254"/>
                  </a:cubicBezTo>
                  <a:cubicBezTo>
                    <a:pt x="306" y="253"/>
                    <a:pt x="306" y="253"/>
                    <a:pt x="306" y="253"/>
                  </a:cubicBezTo>
                  <a:cubicBezTo>
                    <a:pt x="312" y="247"/>
                    <a:pt x="312" y="247"/>
                    <a:pt x="312" y="247"/>
                  </a:cubicBezTo>
                  <a:cubicBezTo>
                    <a:pt x="317" y="257"/>
                    <a:pt x="317" y="257"/>
                    <a:pt x="317" y="257"/>
                  </a:cubicBezTo>
                  <a:cubicBezTo>
                    <a:pt x="326" y="259"/>
                    <a:pt x="326" y="259"/>
                    <a:pt x="326" y="259"/>
                  </a:cubicBezTo>
                  <a:cubicBezTo>
                    <a:pt x="326" y="259"/>
                    <a:pt x="326" y="259"/>
                    <a:pt x="326" y="259"/>
                  </a:cubicBezTo>
                  <a:cubicBezTo>
                    <a:pt x="326" y="260"/>
                    <a:pt x="326" y="260"/>
                    <a:pt x="326" y="260"/>
                  </a:cubicBezTo>
                  <a:cubicBezTo>
                    <a:pt x="331" y="268"/>
                    <a:pt x="331" y="268"/>
                    <a:pt x="331" y="268"/>
                  </a:cubicBezTo>
                  <a:cubicBezTo>
                    <a:pt x="333" y="269"/>
                    <a:pt x="333" y="269"/>
                    <a:pt x="333" y="269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261"/>
                    <a:pt x="333" y="261"/>
                    <a:pt x="333" y="261"/>
                  </a:cubicBezTo>
                  <a:cubicBezTo>
                    <a:pt x="333" y="260"/>
                    <a:pt x="333" y="260"/>
                    <a:pt x="333" y="260"/>
                  </a:cubicBezTo>
                  <a:cubicBezTo>
                    <a:pt x="351" y="259"/>
                    <a:pt x="351" y="259"/>
                    <a:pt x="351" y="259"/>
                  </a:cubicBezTo>
                  <a:cubicBezTo>
                    <a:pt x="351" y="258"/>
                    <a:pt x="351" y="258"/>
                    <a:pt x="351" y="258"/>
                  </a:cubicBezTo>
                  <a:cubicBezTo>
                    <a:pt x="352" y="257"/>
                    <a:pt x="352" y="255"/>
                    <a:pt x="351" y="254"/>
                  </a:cubicBezTo>
                  <a:cubicBezTo>
                    <a:pt x="350" y="252"/>
                    <a:pt x="349" y="250"/>
                    <a:pt x="349" y="247"/>
                  </a:cubicBezTo>
                  <a:cubicBezTo>
                    <a:pt x="348" y="244"/>
                    <a:pt x="349" y="241"/>
                    <a:pt x="350" y="241"/>
                  </a:cubicBezTo>
                  <a:cubicBezTo>
                    <a:pt x="351" y="239"/>
                    <a:pt x="352" y="239"/>
                    <a:pt x="354" y="239"/>
                  </a:cubicBezTo>
                  <a:cubicBezTo>
                    <a:pt x="361" y="242"/>
                    <a:pt x="361" y="242"/>
                    <a:pt x="361" y="242"/>
                  </a:cubicBezTo>
                  <a:cubicBezTo>
                    <a:pt x="362" y="237"/>
                    <a:pt x="362" y="237"/>
                    <a:pt x="362" y="237"/>
                  </a:cubicBezTo>
                  <a:cubicBezTo>
                    <a:pt x="348" y="231"/>
                    <a:pt x="348" y="231"/>
                    <a:pt x="348" y="231"/>
                  </a:cubicBezTo>
                  <a:cubicBezTo>
                    <a:pt x="348" y="231"/>
                    <a:pt x="348" y="231"/>
                    <a:pt x="348" y="231"/>
                  </a:cubicBezTo>
                  <a:cubicBezTo>
                    <a:pt x="347" y="230"/>
                    <a:pt x="347" y="230"/>
                    <a:pt x="347" y="230"/>
                  </a:cubicBezTo>
                  <a:cubicBezTo>
                    <a:pt x="347" y="229"/>
                    <a:pt x="347" y="229"/>
                    <a:pt x="347" y="229"/>
                  </a:cubicBezTo>
                  <a:cubicBezTo>
                    <a:pt x="347" y="229"/>
                    <a:pt x="347" y="229"/>
                    <a:pt x="347" y="229"/>
                  </a:cubicBezTo>
                  <a:cubicBezTo>
                    <a:pt x="345" y="213"/>
                    <a:pt x="345" y="213"/>
                    <a:pt x="345" y="213"/>
                  </a:cubicBezTo>
                  <a:cubicBezTo>
                    <a:pt x="346" y="203"/>
                    <a:pt x="346" y="203"/>
                    <a:pt x="346" y="203"/>
                  </a:cubicBezTo>
                  <a:cubicBezTo>
                    <a:pt x="346" y="202"/>
                    <a:pt x="346" y="202"/>
                    <a:pt x="346" y="202"/>
                  </a:cubicBezTo>
                  <a:cubicBezTo>
                    <a:pt x="346" y="201"/>
                    <a:pt x="346" y="201"/>
                    <a:pt x="346" y="201"/>
                  </a:cubicBezTo>
                  <a:cubicBezTo>
                    <a:pt x="368" y="204"/>
                    <a:pt x="368" y="204"/>
                    <a:pt x="368" y="204"/>
                  </a:cubicBezTo>
                  <a:cubicBezTo>
                    <a:pt x="373" y="199"/>
                    <a:pt x="373" y="199"/>
                    <a:pt x="373" y="199"/>
                  </a:cubicBezTo>
                  <a:cubicBezTo>
                    <a:pt x="374" y="197"/>
                    <a:pt x="374" y="195"/>
                    <a:pt x="373" y="195"/>
                  </a:cubicBezTo>
                  <a:cubicBezTo>
                    <a:pt x="368" y="193"/>
                    <a:pt x="365" y="190"/>
                    <a:pt x="365" y="188"/>
                  </a:cubicBezTo>
                  <a:cubicBezTo>
                    <a:pt x="365" y="187"/>
                    <a:pt x="365" y="185"/>
                    <a:pt x="367" y="184"/>
                  </a:cubicBezTo>
                  <a:cubicBezTo>
                    <a:pt x="376" y="175"/>
                    <a:pt x="376" y="175"/>
                    <a:pt x="376" y="175"/>
                  </a:cubicBezTo>
                  <a:cubicBezTo>
                    <a:pt x="386" y="175"/>
                    <a:pt x="386" y="175"/>
                    <a:pt x="386" y="175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92" y="157"/>
                    <a:pt x="392" y="157"/>
                    <a:pt x="392" y="157"/>
                  </a:cubicBezTo>
                  <a:cubicBezTo>
                    <a:pt x="399" y="156"/>
                    <a:pt x="399" y="156"/>
                    <a:pt x="399" y="156"/>
                  </a:cubicBezTo>
                  <a:cubicBezTo>
                    <a:pt x="401" y="150"/>
                    <a:pt x="402" y="147"/>
                    <a:pt x="403" y="145"/>
                  </a:cubicBezTo>
                  <a:cubicBezTo>
                    <a:pt x="406" y="139"/>
                    <a:pt x="406" y="139"/>
                    <a:pt x="406" y="139"/>
                  </a:cubicBezTo>
                  <a:cubicBezTo>
                    <a:pt x="401" y="129"/>
                    <a:pt x="401" y="129"/>
                    <a:pt x="401" y="129"/>
                  </a:cubicBezTo>
                  <a:cubicBezTo>
                    <a:pt x="401" y="128"/>
                    <a:pt x="401" y="128"/>
                    <a:pt x="401" y="128"/>
                  </a:cubicBezTo>
                  <a:cubicBezTo>
                    <a:pt x="401" y="128"/>
                    <a:pt x="401" y="128"/>
                    <a:pt x="401" y="128"/>
                  </a:cubicBezTo>
                  <a:cubicBezTo>
                    <a:pt x="401" y="128"/>
                    <a:pt x="401" y="128"/>
                    <a:pt x="401" y="128"/>
                  </a:cubicBezTo>
                  <a:cubicBezTo>
                    <a:pt x="397" y="114"/>
                    <a:pt x="397" y="114"/>
                    <a:pt x="397" y="114"/>
                  </a:cubicBezTo>
                  <a:cubicBezTo>
                    <a:pt x="397" y="114"/>
                    <a:pt x="397" y="114"/>
                    <a:pt x="397" y="114"/>
                  </a:cubicBezTo>
                  <a:cubicBezTo>
                    <a:pt x="395" y="100"/>
                    <a:pt x="395" y="100"/>
                    <a:pt x="395" y="100"/>
                  </a:cubicBezTo>
                  <a:cubicBezTo>
                    <a:pt x="390" y="92"/>
                    <a:pt x="390" y="92"/>
                    <a:pt x="390" y="92"/>
                  </a:cubicBezTo>
                  <a:cubicBezTo>
                    <a:pt x="383" y="85"/>
                    <a:pt x="383" y="85"/>
                    <a:pt x="383" y="85"/>
                  </a:cubicBezTo>
                  <a:cubicBezTo>
                    <a:pt x="383" y="84"/>
                    <a:pt x="383" y="84"/>
                    <a:pt x="383" y="84"/>
                  </a:cubicBezTo>
                  <a:cubicBezTo>
                    <a:pt x="383" y="84"/>
                    <a:pt x="383" y="84"/>
                    <a:pt x="383" y="84"/>
                  </a:cubicBezTo>
                  <a:cubicBezTo>
                    <a:pt x="382" y="83"/>
                    <a:pt x="382" y="83"/>
                    <a:pt x="382" y="83"/>
                  </a:cubicBezTo>
                  <a:cubicBezTo>
                    <a:pt x="382" y="76"/>
                    <a:pt x="382" y="76"/>
                    <a:pt x="382" y="76"/>
                  </a:cubicBezTo>
                  <a:cubicBezTo>
                    <a:pt x="369" y="80"/>
                    <a:pt x="369" y="80"/>
                    <a:pt x="369" y="80"/>
                  </a:cubicBezTo>
                  <a:cubicBezTo>
                    <a:pt x="368" y="79"/>
                    <a:pt x="368" y="79"/>
                    <a:pt x="368" y="79"/>
                  </a:cubicBezTo>
                  <a:cubicBezTo>
                    <a:pt x="362" y="73"/>
                    <a:pt x="362" y="73"/>
                    <a:pt x="362" y="73"/>
                  </a:cubicBezTo>
                  <a:cubicBezTo>
                    <a:pt x="344" y="59"/>
                    <a:pt x="344" y="59"/>
                    <a:pt x="344" y="59"/>
                  </a:cubicBezTo>
                  <a:cubicBezTo>
                    <a:pt x="344" y="59"/>
                    <a:pt x="344" y="59"/>
                    <a:pt x="344" y="59"/>
                  </a:cubicBezTo>
                  <a:cubicBezTo>
                    <a:pt x="337" y="50"/>
                    <a:pt x="337" y="50"/>
                    <a:pt x="337" y="50"/>
                  </a:cubicBezTo>
                  <a:cubicBezTo>
                    <a:pt x="333" y="47"/>
                    <a:pt x="333" y="47"/>
                    <a:pt x="333" y="47"/>
                  </a:cubicBezTo>
                  <a:cubicBezTo>
                    <a:pt x="330" y="52"/>
                    <a:pt x="330" y="52"/>
                    <a:pt x="330" y="52"/>
                  </a:cubicBezTo>
                  <a:cubicBezTo>
                    <a:pt x="330" y="53"/>
                    <a:pt x="330" y="53"/>
                    <a:pt x="330" y="53"/>
                  </a:cubicBezTo>
                  <a:cubicBezTo>
                    <a:pt x="330" y="53"/>
                    <a:pt x="330" y="53"/>
                    <a:pt x="330" y="53"/>
                  </a:cubicBezTo>
                  <a:cubicBezTo>
                    <a:pt x="329" y="53"/>
                    <a:pt x="329" y="53"/>
                    <a:pt x="329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3" y="53"/>
                    <a:pt x="323" y="53"/>
                    <a:pt x="323" y="53"/>
                  </a:cubicBezTo>
                  <a:cubicBezTo>
                    <a:pt x="322" y="54"/>
                    <a:pt x="322" y="54"/>
                    <a:pt x="322" y="54"/>
                  </a:cubicBezTo>
                  <a:cubicBezTo>
                    <a:pt x="322" y="54"/>
                    <a:pt x="322" y="54"/>
                    <a:pt x="322" y="54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6" y="38"/>
                    <a:pt x="303" y="35"/>
                    <a:pt x="299" y="31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2" y="27"/>
                    <a:pt x="292" y="27"/>
                    <a:pt x="292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2" y="26"/>
                    <a:pt x="282" y="26"/>
                    <a:pt x="282" y="26"/>
                  </a:cubicBezTo>
                  <a:cubicBezTo>
                    <a:pt x="281" y="27"/>
                    <a:pt x="281" y="27"/>
                    <a:pt x="281" y="27"/>
                  </a:cubicBezTo>
                  <a:cubicBezTo>
                    <a:pt x="281" y="26"/>
                    <a:pt x="281" y="26"/>
                    <a:pt x="281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277" y="25"/>
                    <a:pt x="277" y="25"/>
                    <a:pt x="277" y="25"/>
                  </a:cubicBezTo>
                  <a:cubicBezTo>
                    <a:pt x="273" y="27"/>
                    <a:pt x="273" y="27"/>
                    <a:pt x="273" y="27"/>
                  </a:cubicBezTo>
                  <a:cubicBezTo>
                    <a:pt x="272" y="28"/>
                    <a:pt x="272" y="28"/>
                    <a:pt x="272" y="28"/>
                  </a:cubicBezTo>
                  <a:cubicBezTo>
                    <a:pt x="272" y="28"/>
                    <a:pt x="272" y="28"/>
                    <a:pt x="272" y="28"/>
                  </a:cubicBezTo>
                  <a:cubicBezTo>
                    <a:pt x="272" y="28"/>
                    <a:pt x="272" y="28"/>
                    <a:pt x="272" y="28"/>
                  </a:cubicBezTo>
                  <a:cubicBezTo>
                    <a:pt x="266" y="29"/>
                    <a:pt x="266" y="29"/>
                    <a:pt x="266" y="29"/>
                  </a:cubicBezTo>
                  <a:cubicBezTo>
                    <a:pt x="258" y="25"/>
                    <a:pt x="251" y="20"/>
                    <a:pt x="243" y="1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6" name="Freeform 11"/>
            <p:cNvSpPr/>
            <p:nvPr/>
          </p:nvSpPr>
          <p:spPr bwMode="auto">
            <a:xfrm>
              <a:off x="2675863" y="4237928"/>
              <a:ext cx="1081747" cy="952882"/>
            </a:xfrm>
            <a:custGeom>
              <a:avLst/>
              <a:gdLst>
                <a:gd name="T0" fmla="*/ 10 w 351"/>
                <a:gd name="T1" fmla="*/ 14 h 309"/>
                <a:gd name="T2" fmla="*/ 8 w 351"/>
                <a:gd name="T3" fmla="*/ 35 h 309"/>
                <a:gd name="T4" fmla="*/ 4 w 351"/>
                <a:gd name="T5" fmla="*/ 57 h 309"/>
                <a:gd name="T6" fmla="*/ 19 w 351"/>
                <a:gd name="T7" fmla="*/ 69 h 309"/>
                <a:gd name="T8" fmla="*/ 35 w 351"/>
                <a:gd name="T9" fmla="*/ 97 h 309"/>
                <a:gd name="T10" fmla="*/ 37 w 351"/>
                <a:gd name="T11" fmla="*/ 123 h 309"/>
                <a:gd name="T12" fmla="*/ 45 w 351"/>
                <a:gd name="T13" fmla="*/ 143 h 309"/>
                <a:gd name="T14" fmla="*/ 50 w 351"/>
                <a:gd name="T15" fmla="*/ 175 h 309"/>
                <a:gd name="T16" fmla="*/ 47 w 351"/>
                <a:gd name="T17" fmla="*/ 219 h 309"/>
                <a:gd name="T18" fmla="*/ 55 w 351"/>
                <a:gd name="T19" fmla="*/ 231 h 309"/>
                <a:gd name="T20" fmla="*/ 62 w 351"/>
                <a:gd name="T21" fmla="*/ 213 h 309"/>
                <a:gd name="T22" fmla="*/ 78 w 351"/>
                <a:gd name="T23" fmla="*/ 221 h 309"/>
                <a:gd name="T24" fmla="*/ 85 w 351"/>
                <a:gd name="T25" fmla="*/ 237 h 309"/>
                <a:gd name="T26" fmla="*/ 102 w 351"/>
                <a:gd name="T27" fmla="*/ 239 h 309"/>
                <a:gd name="T28" fmla="*/ 119 w 351"/>
                <a:gd name="T29" fmla="*/ 279 h 309"/>
                <a:gd name="T30" fmla="*/ 122 w 351"/>
                <a:gd name="T31" fmla="*/ 299 h 309"/>
                <a:gd name="T32" fmla="*/ 131 w 351"/>
                <a:gd name="T33" fmla="*/ 308 h 309"/>
                <a:gd name="T34" fmla="*/ 153 w 351"/>
                <a:gd name="T35" fmla="*/ 293 h 309"/>
                <a:gd name="T36" fmla="*/ 164 w 351"/>
                <a:gd name="T37" fmla="*/ 268 h 309"/>
                <a:gd name="T38" fmla="*/ 173 w 351"/>
                <a:gd name="T39" fmla="*/ 255 h 309"/>
                <a:gd name="T40" fmla="*/ 186 w 351"/>
                <a:gd name="T41" fmla="*/ 235 h 309"/>
                <a:gd name="T42" fmla="*/ 195 w 351"/>
                <a:gd name="T43" fmla="*/ 219 h 309"/>
                <a:gd name="T44" fmla="*/ 220 w 351"/>
                <a:gd name="T45" fmla="*/ 226 h 309"/>
                <a:gd name="T46" fmla="*/ 229 w 351"/>
                <a:gd name="T47" fmla="*/ 236 h 309"/>
                <a:gd name="T48" fmla="*/ 240 w 351"/>
                <a:gd name="T49" fmla="*/ 233 h 309"/>
                <a:gd name="T50" fmla="*/ 255 w 351"/>
                <a:gd name="T51" fmla="*/ 249 h 309"/>
                <a:gd name="T52" fmla="*/ 275 w 351"/>
                <a:gd name="T53" fmla="*/ 233 h 309"/>
                <a:gd name="T54" fmla="*/ 264 w 351"/>
                <a:gd name="T55" fmla="*/ 229 h 309"/>
                <a:gd name="T56" fmla="*/ 259 w 351"/>
                <a:gd name="T57" fmla="*/ 211 h 309"/>
                <a:gd name="T58" fmla="*/ 275 w 351"/>
                <a:gd name="T59" fmla="*/ 210 h 309"/>
                <a:gd name="T60" fmla="*/ 258 w 351"/>
                <a:gd name="T61" fmla="*/ 187 h 309"/>
                <a:gd name="T62" fmla="*/ 254 w 351"/>
                <a:gd name="T63" fmla="*/ 163 h 309"/>
                <a:gd name="T64" fmla="*/ 303 w 351"/>
                <a:gd name="T65" fmla="*/ 143 h 309"/>
                <a:gd name="T66" fmla="*/ 327 w 351"/>
                <a:gd name="T67" fmla="*/ 121 h 309"/>
                <a:gd name="T68" fmla="*/ 332 w 351"/>
                <a:gd name="T69" fmla="*/ 112 h 309"/>
                <a:gd name="T70" fmla="*/ 343 w 351"/>
                <a:gd name="T71" fmla="*/ 86 h 309"/>
                <a:gd name="T72" fmla="*/ 325 w 351"/>
                <a:gd name="T73" fmla="*/ 79 h 309"/>
                <a:gd name="T74" fmla="*/ 315 w 351"/>
                <a:gd name="T75" fmla="*/ 69 h 309"/>
                <a:gd name="T76" fmla="*/ 304 w 351"/>
                <a:gd name="T77" fmla="*/ 73 h 309"/>
                <a:gd name="T78" fmla="*/ 298 w 351"/>
                <a:gd name="T79" fmla="*/ 63 h 309"/>
                <a:gd name="T80" fmla="*/ 287 w 351"/>
                <a:gd name="T81" fmla="*/ 62 h 309"/>
                <a:gd name="T82" fmla="*/ 262 w 351"/>
                <a:gd name="T83" fmla="*/ 58 h 309"/>
                <a:gd name="T84" fmla="*/ 252 w 351"/>
                <a:gd name="T85" fmla="*/ 60 h 309"/>
                <a:gd name="T86" fmla="*/ 219 w 351"/>
                <a:gd name="T87" fmla="*/ 56 h 309"/>
                <a:gd name="T88" fmla="*/ 217 w 351"/>
                <a:gd name="T89" fmla="*/ 39 h 309"/>
                <a:gd name="T90" fmla="*/ 180 w 351"/>
                <a:gd name="T91" fmla="*/ 17 h 309"/>
                <a:gd name="T92" fmla="*/ 163 w 351"/>
                <a:gd name="T93" fmla="*/ 6 h 309"/>
                <a:gd name="T94" fmla="*/ 160 w 351"/>
                <a:gd name="T95" fmla="*/ 31 h 309"/>
                <a:gd name="T96" fmla="*/ 140 w 351"/>
                <a:gd name="T97" fmla="*/ 33 h 309"/>
                <a:gd name="T98" fmla="*/ 130 w 351"/>
                <a:gd name="T99" fmla="*/ 42 h 309"/>
                <a:gd name="T100" fmla="*/ 122 w 351"/>
                <a:gd name="T101" fmla="*/ 55 h 309"/>
                <a:gd name="T102" fmla="*/ 94 w 351"/>
                <a:gd name="T103" fmla="*/ 68 h 309"/>
                <a:gd name="T104" fmla="*/ 77 w 351"/>
                <a:gd name="T105" fmla="*/ 51 h 309"/>
                <a:gd name="T106" fmla="*/ 62 w 351"/>
                <a:gd name="T107" fmla="*/ 47 h 309"/>
                <a:gd name="T108" fmla="*/ 49 w 351"/>
                <a:gd name="T109" fmla="*/ 31 h 309"/>
                <a:gd name="T110" fmla="*/ 34 w 351"/>
                <a:gd name="T111" fmla="*/ 8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1" h="309">
                  <a:moveTo>
                    <a:pt x="32" y="8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29" y="91"/>
                    <a:pt x="31" y="94"/>
                    <a:pt x="35" y="97"/>
                  </a:cubicBezTo>
                  <a:cubicBezTo>
                    <a:pt x="35" y="97"/>
                    <a:pt x="35" y="97"/>
                    <a:pt x="35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5" y="99"/>
                    <a:pt x="35" y="99"/>
                    <a:pt x="35" y="99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36" y="110"/>
                    <a:pt x="37" y="115"/>
                    <a:pt x="37" y="123"/>
                  </a:cubicBezTo>
                  <a:cubicBezTo>
                    <a:pt x="40" y="128"/>
                    <a:pt x="42" y="131"/>
                    <a:pt x="42" y="134"/>
                  </a:cubicBezTo>
                  <a:cubicBezTo>
                    <a:pt x="42" y="135"/>
                    <a:pt x="43" y="139"/>
                    <a:pt x="45" y="143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6" y="149"/>
                    <a:pt x="46" y="154"/>
                    <a:pt x="44" y="158"/>
                  </a:cubicBezTo>
                  <a:cubicBezTo>
                    <a:pt x="43" y="161"/>
                    <a:pt x="45" y="166"/>
                    <a:pt x="49" y="173"/>
                  </a:cubicBezTo>
                  <a:cubicBezTo>
                    <a:pt x="50" y="173"/>
                    <a:pt x="50" y="173"/>
                    <a:pt x="50" y="173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75"/>
                    <a:pt x="50" y="175"/>
                    <a:pt x="50" y="175"/>
                  </a:cubicBezTo>
                  <a:cubicBezTo>
                    <a:pt x="43" y="189"/>
                    <a:pt x="43" y="189"/>
                    <a:pt x="43" y="189"/>
                  </a:cubicBezTo>
                  <a:cubicBezTo>
                    <a:pt x="44" y="192"/>
                    <a:pt x="45" y="195"/>
                    <a:pt x="45" y="196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42" y="214"/>
                    <a:pt x="42" y="216"/>
                    <a:pt x="44" y="217"/>
                  </a:cubicBezTo>
                  <a:cubicBezTo>
                    <a:pt x="47" y="219"/>
                    <a:pt x="47" y="219"/>
                    <a:pt x="47" y="219"/>
                  </a:cubicBezTo>
                  <a:cubicBezTo>
                    <a:pt x="50" y="220"/>
                    <a:pt x="52" y="222"/>
                    <a:pt x="52" y="224"/>
                  </a:cubicBezTo>
                  <a:cubicBezTo>
                    <a:pt x="51" y="231"/>
                    <a:pt x="51" y="231"/>
                    <a:pt x="51" y="231"/>
                  </a:cubicBezTo>
                  <a:cubicBezTo>
                    <a:pt x="53" y="232"/>
                    <a:pt x="53" y="232"/>
                    <a:pt x="53" y="232"/>
                  </a:cubicBezTo>
                  <a:cubicBezTo>
                    <a:pt x="54" y="232"/>
                    <a:pt x="54" y="232"/>
                    <a:pt x="54" y="232"/>
                  </a:cubicBezTo>
                  <a:cubicBezTo>
                    <a:pt x="55" y="231"/>
                    <a:pt x="55" y="231"/>
                    <a:pt x="55" y="231"/>
                  </a:cubicBezTo>
                  <a:cubicBezTo>
                    <a:pt x="56" y="230"/>
                    <a:pt x="57" y="228"/>
                    <a:pt x="58" y="226"/>
                  </a:cubicBezTo>
                  <a:cubicBezTo>
                    <a:pt x="58" y="225"/>
                    <a:pt x="58" y="225"/>
                    <a:pt x="58" y="225"/>
                  </a:cubicBezTo>
                  <a:cubicBezTo>
                    <a:pt x="59" y="224"/>
                    <a:pt x="59" y="224"/>
                    <a:pt x="59" y="224"/>
                  </a:cubicBezTo>
                  <a:cubicBezTo>
                    <a:pt x="60" y="223"/>
                    <a:pt x="61" y="222"/>
                    <a:pt x="62" y="221"/>
                  </a:cubicBezTo>
                  <a:cubicBezTo>
                    <a:pt x="63" y="218"/>
                    <a:pt x="63" y="216"/>
                    <a:pt x="62" y="213"/>
                  </a:cubicBezTo>
                  <a:cubicBezTo>
                    <a:pt x="61" y="211"/>
                    <a:pt x="61" y="211"/>
                    <a:pt x="61" y="211"/>
                  </a:cubicBezTo>
                  <a:cubicBezTo>
                    <a:pt x="63" y="211"/>
                    <a:pt x="63" y="211"/>
                    <a:pt x="63" y="211"/>
                  </a:cubicBezTo>
                  <a:cubicBezTo>
                    <a:pt x="70" y="209"/>
                    <a:pt x="73" y="209"/>
                    <a:pt x="74" y="212"/>
                  </a:cubicBezTo>
                  <a:cubicBezTo>
                    <a:pt x="78" y="220"/>
                    <a:pt x="78" y="220"/>
                    <a:pt x="78" y="220"/>
                  </a:cubicBezTo>
                  <a:cubicBezTo>
                    <a:pt x="78" y="221"/>
                    <a:pt x="78" y="221"/>
                    <a:pt x="78" y="221"/>
                  </a:cubicBezTo>
                  <a:cubicBezTo>
                    <a:pt x="78" y="221"/>
                    <a:pt x="78" y="221"/>
                    <a:pt x="78" y="221"/>
                  </a:cubicBezTo>
                  <a:cubicBezTo>
                    <a:pt x="79" y="234"/>
                    <a:pt x="79" y="234"/>
                    <a:pt x="79" y="234"/>
                  </a:cubicBezTo>
                  <a:cubicBezTo>
                    <a:pt x="84" y="237"/>
                    <a:pt x="84" y="237"/>
                    <a:pt x="84" y="237"/>
                  </a:cubicBezTo>
                  <a:cubicBezTo>
                    <a:pt x="85" y="237"/>
                    <a:pt x="85" y="237"/>
                    <a:pt x="85" y="237"/>
                  </a:cubicBezTo>
                  <a:cubicBezTo>
                    <a:pt x="85" y="237"/>
                    <a:pt x="85" y="237"/>
                    <a:pt x="85" y="237"/>
                  </a:cubicBezTo>
                  <a:cubicBezTo>
                    <a:pt x="88" y="240"/>
                    <a:pt x="88" y="240"/>
                    <a:pt x="88" y="240"/>
                  </a:cubicBezTo>
                  <a:cubicBezTo>
                    <a:pt x="92" y="236"/>
                    <a:pt x="92" y="236"/>
                    <a:pt x="92" y="236"/>
                  </a:cubicBezTo>
                  <a:cubicBezTo>
                    <a:pt x="95" y="233"/>
                    <a:pt x="95" y="233"/>
                    <a:pt x="95" y="233"/>
                  </a:cubicBezTo>
                  <a:cubicBezTo>
                    <a:pt x="96" y="233"/>
                    <a:pt x="96" y="233"/>
                    <a:pt x="96" y="233"/>
                  </a:cubicBezTo>
                  <a:cubicBezTo>
                    <a:pt x="99" y="234"/>
                    <a:pt x="101" y="236"/>
                    <a:pt x="102" y="239"/>
                  </a:cubicBezTo>
                  <a:cubicBezTo>
                    <a:pt x="103" y="249"/>
                    <a:pt x="103" y="249"/>
                    <a:pt x="103" y="249"/>
                  </a:cubicBezTo>
                  <a:cubicBezTo>
                    <a:pt x="104" y="251"/>
                    <a:pt x="104" y="251"/>
                    <a:pt x="104" y="251"/>
                  </a:cubicBezTo>
                  <a:cubicBezTo>
                    <a:pt x="114" y="274"/>
                    <a:pt x="114" y="274"/>
                    <a:pt x="114" y="274"/>
                  </a:cubicBezTo>
                  <a:cubicBezTo>
                    <a:pt x="119" y="279"/>
                    <a:pt x="119" y="279"/>
                    <a:pt x="119" y="279"/>
                  </a:cubicBezTo>
                  <a:cubicBezTo>
                    <a:pt x="119" y="279"/>
                    <a:pt x="119" y="279"/>
                    <a:pt x="119" y="279"/>
                  </a:cubicBezTo>
                  <a:cubicBezTo>
                    <a:pt x="119" y="279"/>
                    <a:pt x="119" y="279"/>
                    <a:pt x="119" y="279"/>
                  </a:cubicBezTo>
                  <a:cubicBezTo>
                    <a:pt x="121" y="289"/>
                    <a:pt x="121" y="289"/>
                    <a:pt x="121" y="289"/>
                  </a:cubicBezTo>
                  <a:cubicBezTo>
                    <a:pt x="121" y="289"/>
                    <a:pt x="121" y="289"/>
                    <a:pt x="121" y="289"/>
                  </a:cubicBezTo>
                  <a:cubicBezTo>
                    <a:pt x="122" y="298"/>
                    <a:pt x="122" y="298"/>
                    <a:pt x="122" y="298"/>
                  </a:cubicBezTo>
                  <a:cubicBezTo>
                    <a:pt x="122" y="299"/>
                    <a:pt x="122" y="299"/>
                    <a:pt x="122" y="299"/>
                  </a:cubicBezTo>
                  <a:cubicBezTo>
                    <a:pt x="125" y="295"/>
                    <a:pt x="128" y="293"/>
                    <a:pt x="129" y="294"/>
                  </a:cubicBezTo>
                  <a:cubicBezTo>
                    <a:pt x="131" y="294"/>
                    <a:pt x="131" y="295"/>
                    <a:pt x="131" y="297"/>
                  </a:cubicBezTo>
                  <a:cubicBezTo>
                    <a:pt x="131" y="299"/>
                    <a:pt x="131" y="299"/>
                    <a:pt x="131" y="299"/>
                  </a:cubicBezTo>
                  <a:cubicBezTo>
                    <a:pt x="131" y="306"/>
                    <a:pt x="131" y="306"/>
                    <a:pt x="131" y="306"/>
                  </a:cubicBezTo>
                  <a:cubicBezTo>
                    <a:pt x="131" y="308"/>
                    <a:pt x="131" y="308"/>
                    <a:pt x="131" y="308"/>
                  </a:cubicBezTo>
                  <a:cubicBezTo>
                    <a:pt x="133" y="309"/>
                    <a:pt x="135" y="308"/>
                    <a:pt x="135" y="307"/>
                  </a:cubicBezTo>
                  <a:cubicBezTo>
                    <a:pt x="139" y="301"/>
                    <a:pt x="139" y="301"/>
                    <a:pt x="139" y="301"/>
                  </a:cubicBezTo>
                  <a:cubicBezTo>
                    <a:pt x="144" y="297"/>
                    <a:pt x="144" y="297"/>
                    <a:pt x="144" y="297"/>
                  </a:cubicBezTo>
                  <a:cubicBezTo>
                    <a:pt x="146" y="295"/>
                    <a:pt x="149" y="293"/>
                    <a:pt x="152" y="293"/>
                  </a:cubicBezTo>
                  <a:cubicBezTo>
                    <a:pt x="153" y="293"/>
                    <a:pt x="153" y="293"/>
                    <a:pt x="153" y="293"/>
                  </a:cubicBezTo>
                  <a:cubicBezTo>
                    <a:pt x="161" y="295"/>
                    <a:pt x="161" y="295"/>
                    <a:pt x="161" y="295"/>
                  </a:cubicBezTo>
                  <a:cubicBezTo>
                    <a:pt x="164" y="294"/>
                    <a:pt x="164" y="294"/>
                    <a:pt x="164" y="294"/>
                  </a:cubicBezTo>
                  <a:cubicBezTo>
                    <a:pt x="168" y="289"/>
                    <a:pt x="168" y="289"/>
                    <a:pt x="168" y="289"/>
                  </a:cubicBezTo>
                  <a:cubicBezTo>
                    <a:pt x="167" y="280"/>
                    <a:pt x="167" y="280"/>
                    <a:pt x="167" y="280"/>
                  </a:cubicBezTo>
                  <a:cubicBezTo>
                    <a:pt x="164" y="275"/>
                    <a:pt x="163" y="271"/>
                    <a:pt x="164" y="268"/>
                  </a:cubicBezTo>
                  <a:cubicBezTo>
                    <a:pt x="165" y="261"/>
                    <a:pt x="165" y="261"/>
                    <a:pt x="165" y="261"/>
                  </a:cubicBezTo>
                  <a:cubicBezTo>
                    <a:pt x="165" y="260"/>
                    <a:pt x="165" y="260"/>
                    <a:pt x="165" y="260"/>
                  </a:cubicBezTo>
                  <a:cubicBezTo>
                    <a:pt x="166" y="259"/>
                    <a:pt x="166" y="259"/>
                    <a:pt x="166" y="259"/>
                  </a:cubicBezTo>
                  <a:cubicBezTo>
                    <a:pt x="166" y="259"/>
                    <a:pt x="166" y="259"/>
                    <a:pt x="166" y="259"/>
                  </a:cubicBezTo>
                  <a:cubicBezTo>
                    <a:pt x="173" y="255"/>
                    <a:pt x="173" y="255"/>
                    <a:pt x="173" y="255"/>
                  </a:cubicBezTo>
                  <a:cubicBezTo>
                    <a:pt x="174" y="255"/>
                    <a:pt x="174" y="255"/>
                    <a:pt x="174" y="255"/>
                  </a:cubicBezTo>
                  <a:cubicBezTo>
                    <a:pt x="174" y="255"/>
                    <a:pt x="174" y="255"/>
                    <a:pt x="174" y="255"/>
                  </a:cubicBezTo>
                  <a:cubicBezTo>
                    <a:pt x="179" y="251"/>
                    <a:pt x="179" y="251"/>
                    <a:pt x="179" y="251"/>
                  </a:cubicBezTo>
                  <a:cubicBezTo>
                    <a:pt x="186" y="242"/>
                    <a:pt x="186" y="242"/>
                    <a:pt x="186" y="242"/>
                  </a:cubicBezTo>
                  <a:cubicBezTo>
                    <a:pt x="186" y="235"/>
                    <a:pt x="186" y="235"/>
                    <a:pt x="186" y="235"/>
                  </a:cubicBezTo>
                  <a:cubicBezTo>
                    <a:pt x="179" y="219"/>
                    <a:pt x="179" y="219"/>
                    <a:pt x="179" y="219"/>
                  </a:cubicBezTo>
                  <a:cubicBezTo>
                    <a:pt x="195" y="226"/>
                    <a:pt x="195" y="226"/>
                    <a:pt x="195" y="226"/>
                  </a:cubicBezTo>
                  <a:cubicBezTo>
                    <a:pt x="195" y="219"/>
                    <a:pt x="195" y="219"/>
                    <a:pt x="195" y="219"/>
                  </a:cubicBezTo>
                  <a:cubicBezTo>
                    <a:pt x="195" y="219"/>
                    <a:pt x="195" y="219"/>
                    <a:pt x="195" y="219"/>
                  </a:cubicBezTo>
                  <a:cubicBezTo>
                    <a:pt x="195" y="219"/>
                    <a:pt x="195" y="219"/>
                    <a:pt x="195" y="219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13" y="210"/>
                    <a:pt x="213" y="210"/>
                    <a:pt x="213" y="210"/>
                  </a:cubicBezTo>
                  <a:cubicBezTo>
                    <a:pt x="214" y="210"/>
                    <a:pt x="214" y="210"/>
                    <a:pt x="214" y="210"/>
                  </a:cubicBezTo>
                  <a:cubicBezTo>
                    <a:pt x="220" y="225"/>
                    <a:pt x="220" y="225"/>
                    <a:pt x="220" y="225"/>
                  </a:cubicBezTo>
                  <a:cubicBezTo>
                    <a:pt x="220" y="226"/>
                    <a:pt x="220" y="226"/>
                    <a:pt x="220" y="226"/>
                  </a:cubicBezTo>
                  <a:cubicBezTo>
                    <a:pt x="220" y="231"/>
                    <a:pt x="220" y="231"/>
                    <a:pt x="220" y="231"/>
                  </a:cubicBezTo>
                  <a:cubicBezTo>
                    <a:pt x="220" y="237"/>
                    <a:pt x="220" y="237"/>
                    <a:pt x="220" y="237"/>
                  </a:cubicBezTo>
                  <a:cubicBezTo>
                    <a:pt x="221" y="239"/>
                    <a:pt x="223" y="240"/>
                    <a:pt x="224" y="240"/>
                  </a:cubicBezTo>
                  <a:cubicBezTo>
                    <a:pt x="226" y="240"/>
                    <a:pt x="227" y="239"/>
                    <a:pt x="229" y="237"/>
                  </a:cubicBezTo>
                  <a:cubicBezTo>
                    <a:pt x="229" y="236"/>
                    <a:pt x="229" y="236"/>
                    <a:pt x="229" y="236"/>
                  </a:cubicBezTo>
                  <a:cubicBezTo>
                    <a:pt x="229" y="236"/>
                    <a:pt x="229" y="236"/>
                    <a:pt x="229" y="236"/>
                  </a:cubicBezTo>
                  <a:cubicBezTo>
                    <a:pt x="230" y="236"/>
                    <a:pt x="230" y="236"/>
                    <a:pt x="230" y="236"/>
                  </a:cubicBezTo>
                  <a:cubicBezTo>
                    <a:pt x="239" y="233"/>
                    <a:pt x="239" y="233"/>
                    <a:pt x="239" y="233"/>
                  </a:cubicBezTo>
                  <a:cubicBezTo>
                    <a:pt x="239" y="233"/>
                    <a:pt x="239" y="233"/>
                    <a:pt x="239" y="233"/>
                  </a:cubicBezTo>
                  <a:cubicBezTo>
                    <a:pt x="240" y="233"/>
                    <a:pt x="240" y="233"/>
                    <a:pt x="240" y="233"/>
                  </a:cubicBezTo>
                  <a:cubicBezTo>
                    <a:pt x="245" y="233"/>
                    <a:pt x="247" y="234"/>
                    <a:pt x="248" y="237"/>
                  </a:cubicBezTo>
                  <a:cubicBezTo>
                    <a:pt x="249" y="247"/>
                    <a:pt x="249" y="247"/>
                    <a:pt x="249" y="247"/>
                  </a:cubicBezTo>
                  <a:cubicBezTo>
                    <a:pt x="249" y="248"/>
                    <a:pt x="249" y="248"/>
                    <a:pt x="249" y="248"/>
                  </a:cubicBezTo>
                  <a:cubicBezTo>
                    <a:pt x="251" y="248"/>
                    <a:pt x="251" y="248"/>
                    <a:pt x="251" y="248"/>
                  </a:cubicBezTo>
                  <a:cubicBezTo>
                    <a:pt x="255" y="249"/>
                    <a:pt x="255" y="249"/>
                    <a:pt x="255" y="249"/>
                  </a:cubicBezTo>
                  <a:cubicBezTo>
                    <a:pt x="261" y="249"/>
                    <a:pt x="261" y="249"/>
                    <a:pt x="261" y="249"/>
                  </a:cubicBezTo>
                  <a:cubicBezTo>
                    <a:pt x="271" y="246"/>
                    <a:pt x="271" y="246"/>
                    <a:pt x="271" y="246"/>
                  </a:cubicBezTo>
                  <a:cubicBezTo>
                    <a:pt x="277" y="241"/>
                    <a:pt x="277" y="241"/>
                    <a:pt x="277" y="241"/>
                  </a:cubicBezTo>
                  <a:cubicBezTo>
                    <a:pt x="278" y="237"/>
                    <a:pt x="278" y="237"/>
                    <a:pt x="278" y="237"/>
                  </a:cubicBezTo>
                  <a:cubicBezTo>
                    <a:pt x="275" y="233"/>
                    <a:pt x="275" y="233"/>
                    <a:pt x="275" y="233"/>
                  </a:cubicBezTo>
                  <a:cubicBezTo>
                    <a:pt x="264" y="230"/>
                    <a:pt x="264" y="230"/>
                    <a:pt x="264" y="230"/>
                  </a:cubicBezTo>
                  <a:cubicBezTo>
                    <a:pt x="264" y="230"/>
                    <a:pt x="264" y="230"/>
                    <a:pt x="264" y="230"/>
                  </a:cubicBezTo>
                  <a:cubicBezTo>
                    <a:pt x="264" y="229"/>
                    <a:pt x="264" y="229"/>
                    <a:pt x="264" y="229"/>
                  </a:cubicBezTo>
                  <a:cubicBezTo>
                    <a:pt x="264" y="229"/>
                    <a:pt x="264" y="229"/>
                    <a:pt x="264" y="229"/>
                  </a:cubicBezTo>
                  <a:cubicBezTo>
                    <a:pt x="264" y="229"/>
                    <a:pt x="264" y="229"/>
                    <a:pt x="264" y="22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53" y="216"/>
                    <a:pt x="253" y="216"/>
                    <a:pt x="253" y="216"/>
                  </a:cubicBezTo>
                  <a:cubicBezTo>
                    <a:pt x="259" y="211"/>
                    <a:pt x="259" y="211"/>
                    <a:pt x="259" y="211"/>
                  </a:cubicBezTo>
                  <a:cubicBezTo>
                    <a:pt x="259" y="211"/>
                    <a:pt x="259" y="211"/>
                    <a:pt x="259" y="211"/>
                  </a:cubicBezTo>
                  <a:cubicBezTo>
                    <a:pt x="259" y="211"/>
                    <a:pt x="259" y="211"/>
                    <a:pt x="259" y="211"/>
                  </a:cubicBezTo>
                  <a:cubicBezTo>
                    <a:pt x="265" y="208"/>
                    <a:pt x="265" y="208"/>
                    <a:pt x="265" y="208"/>
                  </a:cubicBezTo>
                  <a:cubicBezTo>
                    <a:pt x="265" y="208"/>
                    <a:pt x="265" y="208"/>
                    <a:pt x="265" y="208"/>
                  </a:cubicBezTo>
                  <a:cubicBezTo>
                    <a:pt x="266" y="208"/>
                    <a:pt x="266" y="208"/>
                    <a:pt x="266" y="208"/>
                  </a:cubicBezTo>
                  <a:cubicBezTo>
                    <a:pt x="274" y="210"/>
                    <a:pt x="274" y="210"/>
                    <a:pt x="274" y="210"/>
                  </a:cubicBezTo>
                  <a:cubicBezTo>
                    <a:pt x="275" y="210"/>
                    <a:pt x="275" y="210"/>
                    <a:pt x="275" y="210"/>
                  </a:cubicBezTo>
                  <a:cubicBezTo>
                    <a:pt x="275" y="210"/>
                    <a:pt x="275" y="210"/>
                    <a:pt x="275" y="210"/>
                  </a:cubicBezTo>
                  <a:cubicBezTo>
                    <a:pt x="275" y="207"/>
                    <a:pt x="275" y="207"/>
                    <a:pt x="275" y="207"/>
                  </a:cubicBezTo>
                  <a:cubicBezTo>
                    <a:pt x="272" y="201"/>
                    <a:pt x="272" y="201"/>
                    <a:pt x="272" y="201"/>
                  </a:cubicBezTo>
                  <a:cubicBezTo>
                    <a:pt x="266" y="198"/>
                    <a:pt x="266" y="198"/>
                    <a:pt x="266" y="198"/>
                  </a:cubicBezTo>
                  <a:cubicBezTo>
                    <a:pt x="258" y="187"/>
                    <a:pt x="258" y="187"/>
                    <a:pt x="258" y="187"/>
                  </a:cubicBezTo>
                  <a:cubicBezTo>
                    <a:pt x="258" y="187"/>
                    <a:pt x="258" y="187"/>
                    <a:pt x="258" y="187"/>
                  </a:cubicBezTo>
                  <a:cubicBezTo>
                    <a:pt x="258" y="187"/>
                    <a:pt x="258" y="187"/>
                    <a:pt x="258" y="187"/>
                  </a:cubicBezTo>
                  <a:cubicBezTo>
                    <a:pt x="258" y="186"/>
                    <a:pt x="258" y="186"/>
                    <a:pt x="258" y="186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63"/>
                    <a:pt x="254" y="163"/>
                    <a:pt x="254" y="163"/>
                  </a:cubicBezTo>
                  <a:cubicBezTo>
                    <a:pt x="261" y="157"/>
                    <a:pt x="261" y="157"/>
                    <a:pt x="261" y="157"/>
                  </a:cubicBezTo>
                  <a:cubicBezTo>
                    <a:pt x="270" y="157"/>
                    <a:pt x="270" y="157"/>
                    <a:pt x="270" y="157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303" y="144"/>
                    <a:pt x="303" y="144"/>
                    <a:pt x="303" y="144"/>
                  </a:cubicBezTo>
                  <a:cubicBezTo>
                    <a:pt x="303" y="143"/>
                    <a:pt x="303" y="143"/>
                    <a:pt x="303" y="143"/>
                  </a:cubicBezTo>
                  <a:cubicBezTo>
                    <a:pt x="304" y="143"/>
                    <a:pt x="304" y="143"/>
                    <a:pt x="304" y="143"/>
                  </a:cubicBezTo>
                  <a:cubicBezTo>
                    <a:pt x="312" y="139"/>
                    <a:pt x="312" y="139"/>
                    <a:pt x="312" y="139"/>
                  </a:cubicBezTo>
                  <a:cubicBezTo>
                    <a:pt x="317" y="130"/>
                    <a:pt x="317" y="130"/>
                    <a:pt x="317" y="130"/>
                  </a:cubicBezTo>
                  <a:cubicBezTo>
                    <a:pt x="317" y="130"/>
                    <a:pt x="317" y="130"/>
                    <a:pt x="317" y="130"/>
                  </a:cubicBezTo>
                  <a:cubicBezTo>
                    <a:pt x="327" y="121"/>
                    <a:pt x="327" y="121"/>
                    <a:pt x="327" y="121"/>
                  </a:cubicBezTo>
                  <a:cubicBezTo>
                    <a:pt x="332" y="113"/>
                    <a:pt x="332" y="113"/>
                    <a:pt x="332" y="113"/>
                  </a:cubicBezTo>
                  <a:cubicBezTo>
                    <a:pt x="332" y="112"/>
                    <a:pt x="332" y="112"/>
                    <a:pt x="332" y="112"/>
                  </a:cubicBezTo>
                  <a:cubicBezTo>
                    <a:pt x="332" y="112"/>
                    <a:pt x="332" y="112"/>
                    <a:pt x="332" y="112"/>
                  </a:cubicBezTo>
                  <a:cubicBezTo>
                    <a:pt x="332" y="112"/>
                    <a:pt x="332" y="112"/>
                    <a:pt x="332" y="112"/>
                  </a:cubicBezTo>
                  <a:cubicBezTo>
                    <a:pt x="332" y="112"/>
                    <a:pt x="332" y="112"/>
                    <a:pt x="332" y="112"/>
                  </a:cubicBezTo>
                  <a:cubicBezTo>
                    <a:pt x="336" y="108"/>
                    <a:pt x="336" y="108"/>
                    <a:pt x="336" y="108"/>
                  </a:cubicBezTo>
                  <a:cubicBezTo>
                    <a:pt x="341" y="100"/>
                    <a:pt x="341" y="100"/>
                    <a:pt x="341" y="100"/>
                  </a:cubicBezTo>
                  <a:cubicBezTo>
                    <a:pt x="343" y="87"/>
                    <a:pt x="343" y="87"/>
                    <a:pt x="343" y="87"/>
                  </a:cubicBezTo>
                  <a:cubicBezTo>
                    <a:pt x="343" y="86"/>
                    <a:pt x="343" y="86"/>
                    <a:pt x="343" y="86"/>
                  </a:cubicBezTo>
                  <a:cubicBezTo>
                    <a:pt x="343" y="86"/>
                    <a:pt x="343" y="86"/>
                    <a:pt x="343" y="86"/>
                  </a:cubicBezTo>
                  <a:cubicBezTo>
                    <a:pt x="350" y="81"/>
                    <a:pt x="350" y="81"/>
                    <a:pt x="350" y="81"/>
                  </a:cubicBezTo>
                  <a:cubicBezTo>
                    <a:pt x="351" y="80"/>
                    <a:pt x="351" y="80"/>
                    <a:pt x="351" y="80"/>
                  </a:cubicBezTo>
                  <a:cubicBezTo>
                    <a:pt x="342" y="78"/>
                    <a:pt x="342" y="78"/>
                    <a:pt x="342" y="78"/>
                  </a:cubicBezTo>
                  <a:cubicBezTo>
                    <a:pt x="326" y="79"/>
                    <a:pt x="326" y="79"/>
                    <a:pt x="326" y="79"/>
                  </a:cubicBezTo>
                  <a:cubicBezTo>
                    <a:pt x="325" y="79"/>
                    <a:pt x="325" y="79"/>
                    <a:pt x="325" y="79"/>
                  </a:cubicBezTo>
                  <a:cubicBezTo>
                    <a:pt x="319" y="74"/>
                    <a:pt x="319" y="74"/>
                    <a:pt x="319" y="74"/>
                  </a:cubicBezTo>
                  <a:cubicBezTo>
                    <a:pt x="318" y="74"/>
                    <a:pt x="318" y="74"/>
                    <a:pt x="318" y="74"/>
                  </a:cubicBezTo>
                  <a:cubicBezTo>
                    <a:pt x="318" y="73"/>
                    <a:pt x="318" y="73"/>
                    <a:pt x="318" y="73"/>
                  </a:cubicBezTo>
                  <a:cubicBezTo>
                    <a:pt x="318" y="73"/>
                    <a:pt x="318" y="73"/>
                    <a:pt x="318" y="73"/>
                  </a:cubicBezTo>
                  <a:cubicBezTo>
                    <a:pt x="315" y="69"/>
                    <a:pt x="315" y="69"/>
                    <a:pt x="315" y="69"/>
                  </a:cubicBezTo>
                  <a:cubicBezTo>
                    <a:pt x="314" y="69"/>
                    <a:pt x="314" y="69"/>
                    <a:pt x="314" y="69"/>
                  </a:cubicBezTo>
                  <a:cubicBezTo>
                    <a:pt x="314" y="70"/>
                    <a:pt x="314" y="70"/>
                    <a:pt x="314" y="70"/>
                  </a:cubicBezTo>
                  <a:cubicBezTo>
                    <a:pt x="313" y="71"/>
                    <a:pt x="311" y="71"/>
                    <a:pt x="309" y="71"/>
                  </a:cubicBezTo>
                  <a:cubicBezTo>
                    <a:pt x="306" y="73"/>
                    <a:pt x="306" y="73"/>
                    <a:pt x="306" y="73"/>
                  </a:cubicBezTo>
                  <a:cubicBezTo>
                    <a:pt x="306" y="73"/>
                    <a:pt x="305" y="73"/>
                    <a:pt x="304" y="73"/>
                  </a:cubicBezTo>
                  <a:cubicBezTo>
                    <a:pt x="303" y="73"/>
                    <a:pt x="303" y="72"/>
                    <a:pt x="302" y="70"/>
                  </a:cubicBezTo>
                  <a:cubicBezTo>
                    <a:pt x="302" y="68"/>
                    <a:pt x="301" y="66"/>
                    <a:pt x="298" y="64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6" y="58"/>
                    <a:pt x="296" y="58"/>
                    <a:pt x="296" y="58"/>
                  </a:cubicBezTo>
                  <a:cubicBezTo>
                    <a:pt x="294" y="58"/>
                    <a:pt x="294" y="58"/>
                    <a:pt x="294" y="58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73" y="65"/>
                    <a:pt x="273" y="65"/>
                    <a:pt x="273" y="65"/>
                  </a:cubicBezTo>
                  <a:cubicBezTo>
                    <a:pt x="272" y="65"/>
                    <a:pt x="272" y="65"/>
                    <a:pt x="272" y="65"/>
                  </a:cubicBezTo>
                  <a:cubicBezTo>
                    <a:pt x="272" y="65"/>
                    <a:pt x="272" y="65"/>
                    <a:pt x="272" y="65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57"/>
                    <a:pt x="262" y="57"/>
                    <a:pt x="262" y="57"/>
                  </a:cubicBezTo>
                  <a:cubicBezTo>
                    <a:pt x="262" y="57"/>
                    <a:pt x="262" y="57"/>
                    <a:pt x="262" y="57"/>
                  </a:cubicBezTo>
                  <a:cubicBezTo>
                    <a:pt x="259" y="53"/>
                    <a:pt x="259" y="53"/>
                    <a:pt x="259" y="53"/>
                  </a:cubicBezTo>
                  <a:cubicBezTo>
                    <a:pt x="252" y="60"/>
                    <a:pt x="252" y="60"/>
                    <a:pt x="252" y="60"/>
                  </a:cubicBezTo>
                  <a:cubicBezTo>
                    <a:pt x="248" y="65"/>
                    <a:pt x="244" y="67"/>
                    <a:pt x="242" y="65"/>
                  </a:cubicBezTo>
                  <a:cubicBezTo>
                    <a:pt x="232" y="61"/>
                    <a:pt x="232" y="61"/>
                    <a:pt x="232" y="61"/>
                  </a:cubicBezTo>
                  <a:cubicBezTo>
                    <a:pt x="226" y="60"/>
                    <a:pt x="226" y="60"/>
                    <a:pt x="226" y="60"/>
                  </a:cubicBezTo>
                  <a:cubicBezTo>
                    <a:pt x="225" y="60"/>
                    <a:pt x="225" y="60"/>
                    <a:pt x="225" y="60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55"/>
                    <a:pt x="219" y="55"/>
                    <a:pt x="219" y="55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20" y="44"/>
                    <a:pt x="220" y="44"/>
                    <a:pt x="220" y="44"/>
                  </a:cubicBezTo>
                  <a:cubicBezTo>
                    <a:pt x="220" y="41"/>
                    <a:pt x="220" y="41"/>
                    <a:pt x="220" y="41"/>
                  </a:cubicBezTo>
                  <a:cubicBezTo>
                    <a:pt x="217" y="39"/>
                    <a:pt x="217" y="39"/>
                    <a:pt x="217" y="39"/>
                  </a:cubicBezTo>
                  <a:cubicBezTo>
                    <a:pt x="216" y="39"/>
                    <a:pt x="216" y="39"/>
                    <a:pt x="216" y="39"/>
                  </a:cubicBezTo>
                  <a:cubicBezTo>
                    <a:pt x="208" y="30"/>
                    <a:pt x="208" y="30"/>
                    <a:pt x="208" y="30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188" y="21"/>
                    <a:pt x="188" y="21"/>
                    <a:pt x="188" y="21"/>
                  </a:cubicBezTo>
                  <a:cubicBezTo>
                    <a:pt x="180" y="17"/>
                    <a:pt x="180" y="17"/>
                    <a:pt x="180" y="17"/>
                  </a:cubicBezTo>
                  <a:cubicBezTo>
                    <a:pt x="178" y="15"/>
                    <a:pt x="176" y="13"/>
                    <a:pt x="175" y="9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155" y="15"/>
                    <a:pt x="155" y="15"/>
                    <a:pt x="155" y="15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32"/>
                    <a:pt x="159" y="32"/>
                    <a:pt x="159" y="32"/>
                  </a:cubicBezTo>
                  <a:cubicBezTo>
                    <a:pt x="158" y="34"/>
                    <a:pt x="156" y="35"/>
                    <a:pt x="152" y="35"/>
                  </a:cubicBezTo>
                  <a:cubicBezTo>
                    <a:pt x="144" y="35"/>
                    <a:pt x="144" y="35"/>
                    <a:pt x="144" y="35"/>
                  </a:cubicBezTo>
                  <a:cubicBezTo>
                    <a:pt x="140" y="33"/>
                    <a:pt x="140" y="33"/>
                    <a:pt x="140" y="33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2" y="36"/>
                    <a:pt x="132" y="36"/>
                    <a:pt x="132" y="36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19" y="40"/>
                    <a:pt x="119" y="40"/>
                    <a:pt x="119" y="40"/>
                  </a:cubicBezTo>
                  <a:cubicBezTo>
                    <a:pt x="119" y="43"/>
                    <a:pt x="120" y="45"/>
                    <a:pt x="121" y="48"/>
                  </a:cubicBezTo>
                  <a:cubicBezTo>
                    <a:pt x="122" y="51"/>
                    <a:pt x="123" y="53"/>
                    <a:pt x="122" y="55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19" y="60"/>
                    <a:pt x="116" y="60"/>
                    <a:pt x="110" y="60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94" y="68"/>
                    <a:pt x="94" y="68"/>
                    <a:pt x="94" y="68"/>
                  </a:cubicBezTo>
                  <a:cubicBezTo>
                    <a:pt x="94" y="68"/>
                    <a:pt x="94" y="68"/>
                    <a:pt x="94" y="68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6" y="39"/>
                    <a:pt x="54" y="35"/>
                    <a:pt x="53" y="33"/>
                  </a:cubicBezTo>
                  <a:cubicBezTo>
                    <a:pt x="53" y="33"/>
                    <a:pt x="52" y="32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6" y="30"/>
                    <a:pt x="44" y="27"/>
                    <a:pt x="43" y="24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lnTo>
                    <a:pt x="32" y="8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C00000"/>
                </a:solidFill>
                <a:latin typeface="+mn-lt"/>
                <a:ea typeface="+mn-ea"/>
              </a:endParaRPr>
            </a:p>
          </p:txBody>
        </p:sp>
        <p:sp>
          <p:nvSpPr>
            <p:cNvPr id="100" name="Freeform 12"/>
            <p:cNvSpPr/>
            <p:nvPr/>
          </p:nvSpPr>
          <p:spPr bwMode="auto">
            <a:xfrm>
              <a:off x="875373" y="3855566"/>
              <a:ext cx="1939037" cy="1177943"/>
            </a:xfrm>
            <a:custGeom>
              <a:avLst/>
              <a:gdLst>
                <a:gd name="T0" fmla="*/ 66 w 629"/>
                <a:gd name="T1" fmla="*/ 17 h 382"/>
                <a:gd name="T2" fmla="*/ 34 w 629"/>
                <a:gd name="T3" fmla="*/ 29 h 382"/>
                <a:gd name="T4" fmla="*/ 21 w 629"/>
                <a:gd name="T5" fmla="*/ 53 h 382"/>
                <a:gd name="T6" fmla="*/ 10 w 629"/>
                <a:gd name="T7" fmla="*/ 104 h 382"/>
                <a:gd name="T8" fmla="*/ 8 w 629"/>
                <a:gd name="T9" fmla="*/ 119 h 382"/>
                <a:gd name="T10" fmla="*/ 30 w 629"/>
                <a:gd name="T11" fmla="*/ 165 h 382"/>
                <a:gd name="T12" fmla="*/ 64 w 629"/>
                <a:gd name="T13" fmla="*/ 203 h 382"/>
                <a:gd name="T14" fmla="*/ 92 w 629"/>
                <a:gd name="T15" fmla="*/ 195 h 382"/>
                <a:gd name="T16" fmla="*/ 118 w 629"/>
                <a:gd name="T17" fmla="*/ 229 h 382"/>
                <a:gd name="T18" fmla="*/ 145 w 629"/>
                <a:gd name="T19" fmla="*/ 249 h 382"/>
                <a:gd name="T20" fmla="*/ 157 w 629"/>
                <a:gd name="T21" fmla="*/ 270 h 382"/>
                <a:gd name="T22" fmla="*/ 189 w 629"/>
                <a:gd name="T23" fmla="*/ 292 h 382"/>
                <a:gd name="T24" fmla="*/ 204 w 629"/>
                <a:gd name="T25" fmla="*/ 301 h 382"/>
                <a:gd name="T26" fmla="*/ 236 w 629"/>
                <a:gd name="T27" fmla="*/ 313 h 382"/>
                <a:gd name="T28" fmla="*/ 299 w 629"/>
                <a:gd name="T29" fmla="*/ 324 h 382"/>
                <a:gd name="T30" fmla="*/ 297 w 629"/>
                <a:gd name="T31" fmla="*/ 349 h 382"/>
                <a:gd name="T32" fmla="*/ 387 w 629"/>
                <a:gd name="T33" fmla="*/ 339 h 382"/>
                <a:gd name="T34" fmla="*/ 397 w 629"/>
                <a:gd name="T35" fmla="*/ 368 h 382"/>
                <a:gd name="T36" fmla="*/ 479 w 629"/>
                <a:gd name="T37" fmla="*/ 357 h 382"/>
                <a:gd name="T38" fmla="*/ 513 w 629"/>
                <a:gd name="T39" fmla="*/ 339 h 382"/>
                <a:gd name="T40" fmla="*/ 569 w 629"/>
                <a:gd name="T41" fmla="*/ 359 h 382"/>
                <a:gd name="T42" fmla="*/ 570 w 629"/>
                <a:gd name="T43" fmla="*/ 357 h 382"/>
                <a:gd name="T44" fmla="*/ 596 w 629"/>
                <a:gd name="T45" fmla="*/ 348 h 382"/>
                <a:gd name="T46" fmla="*/ 608 w 629"/>
                <a:gd name="T47" fmla="*/ 331 h 382"/>
                <a:gd name="T48" fmla="*/ 624 w 629"/>
                <a:gd name="T49" fmla="*/ 280 h 382"/>
                <a:gd name="T50" fmla="*/ 616 w 629"/>
                <a:gd name="T51" fmla="*/ 247 h 382"/>
                <a:gd name="T52" fmla="*/ 601 w 629"/>
                <a:gd name="T53" fmla="*/ 207 h 382"/>
                <a:gd name="T54" fmla="*/ 593 w 629"/>
                <a:gd name="T55" fmla="*/ 191 h 382"/>
                <a:gd name="T56" fmla="*/ 583 w 629"/>
                <a:gd name="T57" fmla="*/ 197 h 382"/>
                <a:gd name="T58" fmla="*/ 558 w 629"/>
                <a:gd name="T59" fmla="*/ 203 h 382"/>
                <a:gd name="T60" fmla="*/ 532 w 629"/>
                <a:gd name="T61" fmla="*/ 213 h 382"/>
                <a:gd name="T62" fmla="*/ 513 w 629"/>
                <a:gd name="T63" fmla="*/ 190 h 382"/>
                <a:gd name="T64" fmla="*/ 496 w 629"/>
                <a:gd name="T65" fmla="*/ 172 h 382"/>
                <a:gd name="T66" fmla="*/ 443 w 629"/>
                <a:gd name="T67" fmla="*/ 166 h 382"/>
                <a:gd name="T68" fmla="*/ 403 w 629"/>
                <a:gd name="T69" fmla="*/ 149 h 382"/>
                <a:gd name="T70" fmla="*/ 389 w 629"/>
                <a:gd name="T71" fmla="*/ 133 h 382"/>
                <a:gd name="T72" fmla="*/ 368 w 629"/>
                <a:gd name="T73" fmla="*/ 135 h 382"/>
                <a:gd name="T74" fmla="*/ 347 w 629"/>
                <a:gd name="T75" fmla="*/ 97 h 382"/>
                <a:gd name="T76" fmla="*/ 356 w 629"/>
                <a:gd name="T77" fmla="*/ 73 h 382"/>
                <a:gd name="T78" fmla="*/ 357 w 629"/>
                <a:gd name="T79" fmla="*/ 39 h 382"/>
                <a:gd name="T80" fmla="*/ 357 w 629"/>
                <a:gd name="T81" fmla="*/ 21 h 382"/>
                <a:gd name="T82" fmla="*/ 354 w 629"/>
                <a:gd name="T83" fmla="*/ 20 h 382"/>
                <a:gd name="T84" fmla="*/ 346 w 629"/>
                <a:gd name="T85" fmla="*/ 15 h 382"/>
                <a:gd name="T86" fmla="*/ 305 w 629"/>
                <a:gd name="T87" fmla="*/ 2 h 382"/>
                <a:gd name="T88" fmla="*/ 260 w 629"/>
                <a:gd name="T89" fmla="*/ 11 h 382"/>
                <a:gd name="T90" fmla="*/ 221 w 629"/>
                <a:gd name="T91" fmla="*/ 18 h 382"/>
                <a:gd name="T92" fmla="*/ 206 w 629"/>
                <a:gd name="T93" fmla="*/ 20 h 382"/>
                <a:gd name="T94" fmla="*/ 171 w 629"/>
                <a:gd name="T95" fmla="*/ 18 h 382"/>
                <a:gd name="T96" fmla="*/ 152 w 629"/>
                <a:gd name="T97" fmla="*/ 0 h 382"/>
                <a:gd name="T98" fmla="*/ 134 w 629"/>
                <a:gd name="T99" fmla="*/ 9 h 382"/>
                <a:gd name="T100" fmla="*/ 92 w 629"/>
                <a:gd name="T101" fmla="*/ 5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9" h="382">
                  <a:moveTo>
                    <a:pt x="77" y="1"/>
                  </a:moveTo>
                  <a:cubicBezTo>
                    <a:pt x="77" y="1"/>
                    <a:pt x="77" y="1"/>
                    <a:pt x="77" y="1"/>
                  </a:cubicBezTo>
                  <a:cubicBezTo>
                    <a:pt x="76" y="5"/>
                    <a:pt x="73" y="7"/>
                    <a:pt x="70" y="10"/>
                  </a:cubicBezTo>
                  <a:cubicBezTo>
                    <a:pt x="67" y="11"/>
                    <a:pt x="66" y="13"/>
                    <a:pt x="66" y="16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9"/>
                    <a:pt x="65" y="22"/>
                    <a:pt x="62" y="27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1" y="30"/>
                    <a:pt x="59" y="31"/>
                    <a:pt x="56" y="31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6" y="43"/>
                    <a:pt x="22" y="49"/>
                    <a:pt x="21" y="53"/>
                  </a:cubicBezTo>
                  <a:cubicBezTo>
                    <a:pt x="21" y="55"/>
                    <a:pt x="23" y="62"/>
                    <a:pt x="28" y="75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34" y="87"/>
                    <a:pt x="32" y="92"/>
                    <a:pt x="29" y="97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10" y="117"/>
                    <a:pt x="10" y="117"/>
                    <a:pt x="9" y="118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7" y="120"/>
                    <a:pt x="4" y="124"/>
                    <a:pt x="2" y="131"/>
                  </a:cubicBezTo>
                  <a:cubicBezTo>
                    <a:pt x="0" y="137"/>
                    <a:pt x="1" y="143"/>
                    <a:pt x="6" y="149"/>
                  </a:cubicBezTo>
                  <a:cubicBezTo>
                    <a:pt x="15" y="149"/>
                    <a:pt x="15" y="149"/>
                    <a:pt x="15" y="149"/>
                  </a:cubicBezTo>
                  <a:cubicBezTo>
                    <a:pt x="18" y="150"/>
                    <a:pt x="23" y="155"/>
                    <a:pt x="30" y="164"/>
                  </a:cubicBezTo>
                  <a:cubicBezTo>
                    <a:pt x="30" y="165"/>
                    <a:pt x="30" y="165"/>
                    <a:pt x="30" y="165"/>
                  </a:cubicBezTo>
                  <a:cubicBezTo>
                    <a:pt x="30" y="165"/>
                    <a:pt x="30" y="165"/>
                    <a:pt x="30" y="165"/>
                  </a:cubicBezTo>
                  <a:cubicBezTo>
                    <a:pt x="30" y="168"/>
                    <a:pt x="32" y="170"/>
                    <a:pt x="34" y="171"/>
                  </a:cubicBezTo>
                  <a:cubicBezTo>
                    <a:pt x="55" y="191"/>
                    <a:pt x="55" y="191"/>
                    <a:pt x="55" y="191"/>
                  </a:cubicBezTo>
                  <a:cubicBezTo>
                    <a:pt x="55" y="191"/>
                    <a:pt x="55" y="191"/>
                    <a:pt x="55" y="191"/>
                  </a:cubicBezTo>
                  <a:cubicBezTo>
                    <a:pt x="64" y="203"/>
                    <a:pt x="64" y="203"/>
                    <a:pt x="64" y="203"/>
                  </a:cubicBezTo>
                  <a:cubicBezTo>
                    <a:pt x="70" y="203"/>
                    <a:pt x="70" y="203"/>
                    <a:pt x="70" y="203"/>
                  </a:cubicBezTo>
                  <a:cubicBezTo>
                    <a:pt x="76" y="193"/>
                    <a:pt x="76" y="193"/>
                    <a:pt x="76" y="193"/>
                  </a:cubicBezTo>
                  <a:cubicBezTo>
                    <a:pt x="77" y="192"/>
                    <a:pt x="77" y="192"/>
                    <a:pt x="77" y="192"/>
                  </a:cubicBezTo>
                  <a:cubicBezTo>
                    <a:pt x="77" y="191"/>
                    <a:pt x="77" y="191"/>
                    <a:pt x="77" y="191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92" y="196"/>
                    <a:pt x="92" y="196"/>
                    <a:pt x="92" y="196"/>
                  </a:cubicBezTo>
                  <a:cubicBezTo>
                    <a:pt x="94" y="206"/>
                    <a:pt x="94" y="206"/>
                    <a:pt x="94" y="206"/>
                  </a:cubicBezTo>
                  <a:cubicBezTo>
                    <a:pt x="112" y="227"/>
                    <a:pt x="112" y="227"/>
                    <a:pt x="112" y="227"/>
                  </a:cubicBezTo>
                  <a:cubicBezTo>
                    <a:pt x="118" y="229"/>
                    <a:pt x="118" y="229"/>
                    <a:pt x="118" y="229"/>
                  </a:cubicBezTo>
                  <a:cubicBezTo>
                    <a:pt x="118" y="229"/>
                    <a:pt x="118" y="229"/>
                    <a:pt x="118" y="229"/>
                  </a:cubicBezTo>
                  <a:cubicBezTo>
                    <a:pt x="121" y="231"/>
                    <a:pt x="121" y="231"/>
                    <a:pt x="121" y="231"/>
                  </a:cubicBezTo>
                  <a:cubicBezTo>
                    <a:pt x="121" y="231"/>
                    <a:pt x="121" y="231"/>
                    <a:pt x="121" y="231"/>
                  </a:cubicBezTo>
                  <a:cubicBezTo>
                    <a:pt x="134" y="251"/>
                    <a:pt x="134" y="251"/>
                    <a:pt x="134" y="251"/>
                  </a:cubicBezTo>
                  <a:cubicBezTo>
                    <a:pt x="145" y="249"/>
                    <a:pt x="145" y="249"/>
                    <a:pt x="145" y="249"/>
                  </a:cubicBezTo>
                  <a:cubicBezTo>
                    <a:pt x="146" y="249"/>
                    <a:pt x="146" y="249"/>
                    <a:pt x="146" y="249"/>
                  </a:cubicBezTo>
                  <a:cubicBezTo>
                    <a:pt x="146" y="249"/>
                    <a:pt x="146" y="249"/>
                    <a:pt x="146" y="249"/>
                  </a:cubicBezTo>
                  <a:cubicBezTo>
                    <a:pt x="147" y="250"/>
                    <a:pt x="147" y="250"/>
                    <a:pt x="147" y="250"/>
                  </a:cubicBezTo>
                  <a:cubicBezTo>
                    <a:pt x="148" y="251"/>
                    <a:pt x="148" y="251"/>
                    <a:pt x="148" y="251"/>
                  </a:cubicBezTo>
                  <a:cubicBezTo>
                    <a:pt x="157" y="270"/>
                    <a:pt x="157" y="270"/>
                    <a:pt x="157" y="270"/>
                  </a:cubicBezTo>
                  <a:cubicBezTo>
                    <a:pt x="168" y="277"/>
                    <a:pt x="168" y="277"/>
                    <a:pt x="168" y="277"/>
                  </a:cubicBezTo>
                  <a:cubicBezTo>
                    <a:pt x="177" y="279"/>
                    <a:pt x="177" y="279"/>
                    <a:pt x="177" y="279"/>
                  </a:cubicBezTo>
                  <a:cubicBezTo>
                    <a:pt x="182" y="292"/>
                    <a:pt x="182" y="292"/>
                    <a:pt x="182" y="292"/>
                  </a:cubicBezTo>
                  <a:cubicBezTo>
                    <a:pt x="188" y="292"/>
                    <a:pt x="188" y="292"/>
                    <a:pt x="188" y="292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203" y="300"/>
                    <a:pt x="203" y="300"/>
                    <a:pt x="203" y="300"/>
                  </a:cubicBezTo>
                  <a:cubicBezTo>
                    <a:pt x="203" y="301"/>
                    <a:pt x="203" y="301"/>
                    <a:pt x="203" y="301"/>
                  </a:cubicBezTo>
                  <a:cubicBezTo>
                    <a:pt x="203" y="301"/>
                    <a:pt x="203" y="301"/>
                    <a:pt x="203" y="301"/>
                  </a:cubicBezTo>
                  <a:cubicBezTo>
                    <a:pt x="204" y="301"/>
                    <a:pt x="204" y="301"/>
                    <a:pt x="204" y="301"/>
                  </a:cubicBezTo>
                  <a:cubicBezTo>
                    <a:pt x="214" y="314"/>
                    <a:pt x="214" y="314"/>
                    <a:pt x="214" y="314"/>
                  </a:cubicBezTo>
                  <a:cubicBezTo>
                    <a:pt x="229" y="311"/>
                    <a:pt x="229" y="311"/>
                    <a:pt x="229" y="311"/>
                  </a:cubicBezTo>
                  <a:cubicBezTo>
                    <a:pt x="230" y="311"/>
                    <a:pt x="230" y="311"/>
                    <a:pt x="230" y="311"/>
                  </a:cubicBezTo>
                  <a:cubicBezTo>
                    <a:pt x="236" y="313"/>
                    <a:pt x="236" y="313"/>
                    <a:pt x="236" y="313"/>
                  </a:cubicBezTo>
                  <a:cubicBezTo>
                    <a:pt x="236" y="313"/>
                    <a:pt x="236" y="313"/>
                    <a:pt x="236" y="313"/>
                  </a:cubicBezTo>
                  <a:cubicBezTo>
                    <a:pt x="246" y="322"/>
                    <a:pt x="246" y="322"/>
                    <a:pt x="246" y="322"/>
                  </a:cubicBezTo>
                  <a:cubicBezTo>
                    <a:pt x="263" y="323"/>
                    <a:pt x="263" y="323"/>
                    <a:pt x="263" y="323"/>
                  </a:cubicBezTo>
                  <a:cubicBezTo>
                    <a:pt x="273" y="321"/>
                    <a:pt x="273" y="321"/>
                    <a:pt x="273" y="321"/>
                  </a:cubicBezTo>
                  <a:cubicBezTo>
                    <a:pt x="273" y="321"/>
                    <a:pt x="273" y="321"/>
                    <a:pt x="273" y="321"/>
                  </a:cubicBezTo>
                  <a:cubicBezTo>
                    <a:pt x="287" y="319"/>
                    <a:pt x="296" y="320"/>
                    <a:pt x="299" y="324"/>
                  </a:cubicBezTo>
                  <a:cubicBezTo>
                    <a:pt x="301" y="327"/>
                    <a:pt x="300" y="330"/>
                    <a:pt x="295" y="334"/>
                  </a:cubicBezTo>
                  <a:cubicBezTo>
                    <a:pt x="291" y="338"/>
                    <a:pt x="291" y="338"/>
                    <a:pt x="291" y="338"/>
                  </a:cubicBezTo>
                  <a:cubicBezTo>
                    <a:pt x="290" y="340"/>
                    <a:pt x="292" y="343"/>
                    <a:pt x="297" y="348"/>
                  </a:cubicBezTo>
                  <a:cubicBezTo>
                    <a:pt x="297" y="349"/>
                    <a:pt x="297" y="349"/>
                    <a:pt x="297" y="349"/>
                  </a:cubicBezTo>
                  <a:cubicBezTo>
                    <a:pt x="297" y="349"/>
                    <a:pt x="297" y="349"/>
                    <a:pt x="297" y="349"/>
                  </a:cubicBezTo>
                  <a:cubicBezTo>
                    <a:pt x="300" y="351"/>
                    <a:pt x="300" y="351"/>
                    <a:pt x="300" y="351"/>
                  </a:cubicBezTo>
                  <a:cubicBezTo>
                    <a:pt x="301" y="350"/>
                    <a:pt x="301" y="350"/>
                    <a:pt x="301" y="350"/>
                  </a:cubicBezTo>
                  <a:cubicBezTo>
                    <a:pt x="311" y="331"/>
                    <a:pt x="319" y="321"/>
                    <a:pt x="325" y="319"/>
                  </a:cubicBezTo>
                  <a:cubicBezTo>
                    <a:pt x="331" y="317"/>
                    <a:pt x="343" y="322"/>
                    <a:pt x="363" y="334"/>
                  </a:cubicBezTo>
                  <a:cubicBezTo>
                    <a:pt x="387" y="339"/>
                    <a:pt x="387" y="339"/>
                    <a:pt x="387" y="339"/>
                  </a:cubicBezTo>
                  <a:cubicBezTo>
                    <a:pt x="386" y="339"/>
                    <a:pt x="386" y="339"/>
                    <a:pt x="386" y="339"/>
                  </a:cubicBezTo>
                  <a:cubicBezTo>
                    <a:pt x="386" y="340"/>
                    <a:pt x="386" y="340"/>
                    <a:pt x="386" y="340"/>
                  </a:cubicBezTo>
                  <a:cubicBezTo>
                    <a:pt x="385" y="351"/>
                    <a:pt x="385" y="351"/>
                    <a:pt x="385" y="351"/>
                  </a:cubicBezTo>
                  <a:cubicBezTo>
                    <a:pt x="397" y="353"/>
                    <a:pt x="397" y="353"/>
                    <a:pt x="397" y="353"/>
                  </a:cubicBezTo>
                  <a:cubicBezTo>
                    <a:pt x="397" y="368"/>
                    <a:pt x="397" y="368"/>
                    <a:pt x="397" y="368"/>
                  </a:cubicBezTo>
                  <a:cubicBezTo>
                    <a:pt x="400" y="375"/>
                    <a:pt x="403" y="379"/>
                    <a:pt x="405" y="380"/>
                  </a:cubicBezTo>
                  <a:cubicBezTo>
                    <a:pt x="407" y="382"/>
                    <a:pt x="419" y="382"/>
                    <a:pt x="440" y="380"/>
                  </a:cubicBezTo>
                  <a:cubicBezTo>
                    <a:pt x="453" y="374"/>
                    <a:pt x="453" y="374"/>
                    <a:pt x="453" y="374"/>
                  </a:cubicBezTo>
                  <a:cubicBezTo>
                    <a:pt x="465" y="357"/>
                    <a:pt x="465" y="357"/>
                    <a:pt x="465" y="357"/>
                  </a:cubicBezTo>
                  <a:cubicBezTo>
                    <a:pt x="479" y="357"/>
                    <a:pt x="479" y="357"/>
                    <a:pt x="479" y="357"/>
                  </a:cubicBezTo>
                  <a:cubicBezTo>
                    <a:pt x="486" y="355"/>
                    <a:pt x="486" y="355"/>
                    <a:pt x="486" y="355"/>
                  </a:cubicBezTo>
                  <a:cubicBezTo>
                    <a:pt x="512" y="339"/>
                    <a:pt x="512" y="339"/>
                    <a:pt x="512" y="339"/>
                  </a:cubicBezTo>
                  <a:cubicBezTo>
                    <a:pt x="512" y="339"/>
                    <a:pt x="512" y="339"/>
                    <a:pt x="512" y="339"/>
                  </a:cubicBezTo>
                  <a:cubicBezTo>
                    <a:pt x="513" y="339"/>
                    <a:pt x="513" y="339"/>
                    <a:pt x="513" y="339"/>
                  </a:cubicBezTo>
                  <a:cubicBezTo>
                    <a:pt x="513" y="339"/>
                    <a:pt x="513" y="339"/>
                    <a:pt x="513" y="339"/>
                  </a:cubicBezTo>
                  <a:cubicBezTo>
                    <a:pt x="528" y="337"/>
                    <a:pt x="537" y="337"/>
                    <a:pt x="539" y="339"/>
                  </a:cubicBezTo>
                  <a:cubicBezTo>
                    <a:pt x="556" y="353"/>
                    <a:pt x="556" y="353"/>
                    <a:pt x="556" y="353"/>
                  </a:cubicBezTo>
                  <a:cubicBezTo>
                    <a:pt x="562" y="355"/>
                    <a:pt x="562" y="355"/>
                    <a:pt x="562" y="355"/>
                  </a:cubicBezTo>
                  <a:cubicBezTo>
                    <a:pt x="562" y="356"/>
                    <a:pt x="562" y="356"/>
                    <a:pt x="562" y="356"/>
                  </a:cubicBezTo>
                  <a:cubicBezTo>
                    <a:pt x="569" y="359"/>
                    <a:pt x="569" y="359"/>
                    <a:pt x="569" y="359"/>
                  </a:cubicBezTo>
                  <a:cubicBezTo>
                    <a:pt x="570" y="359"/>
                    <a:pt x="570" y="359"/>
                    <a:pt x="570" y="359"/>
                  </a:cubicBezTo>
                  <a:cubicBezTo>
                    <a:pt x="570" y="358"/>
                    <a:pt x="570" y="358"/>
                    <a:pt x="570" y="358"/>
                  </a:cubicBezTo>
                  <a:cubicBezTo>
                    <a:pt x="570" y="358"/>
                    <a:pt x="570" y="358"/>
                    <a:pt x="570" y="358"/>
                  </a:cubicBezTo>
                  <a:cubicBezTo>
                    <a:pt x="570" y="357"/>
                    <a:pt x="570" y="357"/>
                    <a:pt x="570" y="357"/>
                  </a:cubicBezTo>
                  <a:cubicBezTo>
                    <a:pt x="570" y="357"/>
                    <a:pt x="570" y="357"/>
                    <a:pt x="570" y="357"/>
                  </a:cubicBezTo>
                  <a:cubicBezTo>
                    <a:pt x="572" y="345"/>
                    <a:pt x="572" y="345"/>
                    <a:pt x="572" y="345"/>
                  </a:cubicBezTo>
                  <a:cubicBezTo>
                    <a:pt x="571" y="341"/>
                    <a:pt x="571" y="339"/>
                    <a:pt x="572" y="336"/>
                  </a:cubicBezTo>
                  <a:cubicBezTo>
                    <a:pt x="573" y="334"/>
                    <a:pt x="575" y="333"/>
                    <a:pt x="578" y="332"/>
                  </a:cubicBezTo>
                  <a:cubicBezTo>
                    <a:pt x="584" y="331"/>
                    <a:pt x="590" y="336"/>
                    <a:pt x="596" y="347"/>
                  </a:cubicBezTo>
                  <a:cubicBezTo>
                    <a:pt x="596" y="348"/>
                    <a:pt x="596" y="348"/>
                    <a:pt x="596" y="348"/>
                  </a:cubicBezTo>
                  <a:cubicBezTo>
                    <a:pt x="597" y="348"/>
                    <a:pt x="597" y="348"/>
                    <a:pt x="597" y="348"/>
                  </a:cubicBezTo>
                  <a:cubicBezTo>
                    <a:pt x="607" y="343"/>
                    <a:pt x="607" y="343"/>
                    <a:pt x="607" y="343"/>
                  </a:cubicBezTo>
                  <a:cubicBezTo>
                    <a:pt x="609" y="343"/>
                    <a:pt x="610" y="341"/>
                    <a:pt x="610" y="339"/>
                  </a:cubicBezTo>
                  <a:cubicBezTo>
                    <a:pt x="608" y="332"/>
                    <a:pt x="608" y="332"/>
                    <a:pt x="608" y="332"/>
                  </a:cubicBezTo>
                  <a:cubicBezTo>
                    <a:pt x="608" y="331"/>
                    <a:pt x="608" y="331"/>
                    <a:pt x="608" y="331"/>
                  </a:cubicBezTo>
                  <a:cubicBezTo>
                    <a:pt x="607" y="328"/>
                    <a:pt x="608" y="325"/>
                    <a:pt x="611" y="324"/>
                  </a:cubicBezTo>
                  <a:cubicBezTo>
                    <a:pt x="614" y="321"/>
                    <a:pt x="614" y="321"/>
                    <a:pt x="614" y="321"/>
                  </a:cubicBezTo>
                  <a:cubicBezTo>
                    <a:pt x="623" y="312"/>
                    <a:pt x="623" y="312"/>
                    <a:pt x="623" y="312"/>
                  </a:cubicBezTo>
                  <a:cubicBezTo>
                    <a:pt x="629" y="299"/>
                    <a:pt x="629" y="299"/>
                    <a:pt x="629" y="299"/>
                  </a:cubicBezTo>
                  <a:cubicBezTo>
                    <a:pt x="624" y="290"/>
                    <a:pt x="622" y="284"/>
                    <a:pt x="624" y="280"/>
                  </a:cubicBezTo>
                  <a:cubicBezTo>
                    <a:pt x="625" y="269"/>
                    <a:pt x="625" y="269"/>
                    <a:pt x="625" y="269"/>
                  </a:cubicBezTo>
                  <a:cubicBezTo>
                    <a:pt x="623" y="264"/>
                    <a:pt x="622" y="261"/>
                    <a:pt x="622" y="258"/>
                  </a:cubicBezTo>
                  <a:cubicBezTo>
                    <a:pt x="622" y="257"/>
                    <a:pt x="620" y="253"/>
                    <a:pt x="617" y="249"/>
                  </a:cubicBezTo>
                  <a:cubicBezTo>
                    <a:pt x="616" y="249"/>
                    <a:pt x="616" y="249"/>
                    <a:pt x="616" y="249"/>
                  </a:cubicBezTo>
                  <a:cubicBezTo>
                    <a:pt x="616" y="247"/>
                    <a:pt x="616" y="247"/>
                    <a:pt x="616" y="247"/>
                  </a:cubicBezTo>
                  <a:cubicBezTo>
                    <a:pt x="615" y="233"/>
                    <a:pt x="615" y="233"/>
                    <a:pt x="615" y="233"/>
                  </a:cubicBezTo>
                  <a:cubicBezTo>
                    <a:pt x="615" y="231"/>
                    <a:pt x="614" y="227"/>
                    <a:pt x="615" y="223"/>
                  </a:cubicBezTo>
                  <a:cubicBezTo>
                    <a:pt x="612" y="221"/>
                    <a:pt x="609" y="218"/>
                    <a:pt x="608" y="215"/>
                  </a:cubicBezTo>
                  <a:cubicBezTo>
                    <a:pt x="602" y="207"/>
                    <a:pt x="602" y="207"/>
                    <a:pt x="602" y="207"/>
                  </a:cubicBezTo>
                  <a:cubicBezTo>
                    <a:pt x="601" y="207"/>
                    <a:pt x="601" y="207"/>
                    <a:pt x="601" y="207"/>
                  </a:cubicBezTo>
                  <a:cubicBezTo>
                    <a:pt x="601" y="206"/>
                    <a:pt x="601" y="206"/>
                    <a:pt x="601" y="206"/>
                  </a:cubicBezTo>
                  <a:cubicBezTo>
                    <a:pt x="601" y="205"/>
                    <a:pt x="601" y="205"/>
                    <a:pt x="601" y="205"/>
                  </a:cubicBezTo>
                  <a:cubicBezTo>
                    <a:pt x="599" y="195"/>
                    <a:pt x="599" y="195"/>
                    <a:pt x="599" y="195"/>
                  </a:cubicBezTo>
                  <a:cubicBezTo>
                    <a:pt x="593" y="191"/>
                    <a:pt x="593" y="191"/>
                    <a:pt x="593" y="191"/>
                  </a:cubicBezTo>
                  <a:cubicBezTo>
                    <a:pt x="593" y="191"/>
                    <a:pt x="593" y="191"/>
                    <a:pt x="593" y="191"/>
                  </a:cubicBezTo>
                  <a:cubicBezTo>
                    <a:pt x="582" y="182"/>
                    <a:pt x="582" y="182"/>
                    <a:pt x="582" y="182"/>
                  </a:cubicBezTo>
                  <a:cubicBezTo>
                    <a:pt x="582" y="183"/>
                    <a:pt x="582" y="183"/>
                    <a:pt x="582" y="183"/>
                  </a:cubicBezTo>
                  <a:cubicBezTo>
                    <a:pt x="583" y="195"/>
                    <a:pt x="583" y="195"/>
                    <a:pt x="583" y="195"/>
                  </a:cubicBezTo>
                  <a:cubicBezTo>
                    <a:pt x="583" y="195"/>
                    <a:pt x="583" y="195"/>
                    <a:pt x="583" y="195"/>
                  </a:cubicBezTo>
                  <a:cubicBezTo>
                    <a:pt x="583" y="197"/>
                    <a:pt x="583" y="197"/>
                    <a:pt x="583" y="197"/>
                  </a:cubicBezTo>
                  <a:cubicBezTo>
                    <a:pt x="577" y="199"/>
                    <a:pt x="577" y="199"/>
                    <a:pt x="577" y="199"/>
                  </a:cubicBezTo>
                  <a:cubicBezTo>
                    <a:pt x="576" y="207"/>
                    <a:pt x="576" y="207"/>
                    <a:pt x="576" y="207"/>
                  </a:cubicBezTo>
                  <a:cubicBezTo>
                    <a:pt x="576" y="208"/>
                    <a:pt x="576" y="208"/>
                    <a:pt x="576" y="208"/>
                  </a:cubicBezTo>
                  <a:cubicBezTo>
                    <a:pt x="562" y="214"/>
                    <a:pt x="562" y="214"/>
                    <a:pt x="562" y="214"/>
                  </a:cubicBezTo>
                  <a:cubicBezTo>
                    <a:pt x="558" y="203"/>
                    <a:pt x="558" y="203"/>
                    <a:pt x="558" y="203"/>
                  </a:cubicBezTo>
                  <a:cubicBezTo>
                    <a:pt x="555" y="202"/>
                    <a:pt x="555" y="202"/>
                    <a:pt x="555" y="202"/>
                  </a:cubicBezTo>
                  <a:cubicBezTo>
                    <a:pt x="550" y="206"/>
                    <a:pt x="550" y="206"/>
                    <a:pt x="550" y="206"/>
                  </a:cubicBezTo>
                  <a:cubicBezTo>
                    <a:pt x="548" y="214"/>
                    <a:pt x="548" y="214"/>
                    <a:pt x="548" y="214"/>
                  </a:cubicBezTo>
                  <a:cubicBezTo>
                    <a:pt x="538" y="217"/>
                    <a:pt x="538" y="217"/>
                    <a:pt x="538" y="217"/>
                  </a:cubicBezTo>
                  <a:cubicBezTo>
                    <a:pt x="532" y="213"/>
                    <a:pt x="532" y="213"/>
                    <a:pt x="532" y="213"/>
                  </a:cubicBezTo>
                  <a:cubicBezTo>
                    <a:pt x="524" y="211"/>
                    <a:pt x="524" y="211"/>
                    <a:pt x="524" y="211"/>
                  </a:cubicBezTo>
                  <a:cubicBezTo>
                    <a:pt x="522" y="199"/>
                    <a:pt x="522" y="199"/>
                    <a:pt x="522" y="199"/>
                  </a:cubicBezTo>
                  <a:cubicBezTo>
                    <a:pt x="518" y="193"/>
                    <a:pt x="518" y="193"/>
                    <a:pt x="518" y="193"/>
                  </a:cubicBezTo>
                  <a:cubicBezTo>
                    <a:pt x="514" y="191"/>
                    <a:pt x="514" y="191"/>
                    <a:pt x="514" y="191"/>
                  </a:cubicBezTo>
                  <a:cubicBezTo>
                    <a:pt x="513" y="190"/>
                    <a:pt x="513" y="190"/>
                    <a:pt x="513" y="190"/>
                  </a:cubicBezTo>
                  <a:cubicBezTo>
                    <a:pt x="510" y="185"/>
                    <a:pt x="510" y="185"/>
                    <a:pt x="510" y="185"/>
                  </a:cubicBezTo>
                  <a:cubicBezTo>
                    <a:pt x="510" y="185"/>
                    <a:pt x="510" y="185"/>
                    <a:pt x="510" y="185"/>
                  </a:cubicBezTo>
                  <a:cubicBezTo>
                    <a:pt x="506" y="179"/>
                    <a:pt x="506" y="179"/>
                    <a:pt x="506" y="179"/>
                  </a:cubicBezTo>
                  <a:cubicBezTo>
                    <a:pt x="500" y="172"/>
                    <a:pt x="500" y="172"/>
                    <a:pt x="500" y="172"/>
                  </a:cubicBezTo>
                  <a:cubicBezTo>
                    <a:pt x="496" y="172"/>
                    <a:pt x="496" y="172"/>
                    <a:pt x="496" y="172"/>
                  </a:cubicBezTo>
                  <a:cubicBezTo>
                    <a:pt x="488" y="175"/>
                    <a:pt x="488" y="175"/>
                    <a:pt x="488" y="175"/>
                  </a:cubicBezTo>
                  <a:cubicBezTo>
                    <a:pt x="487" y="175"/>
                    <a:pt x="487" y="175"/>
                    <a:pt x="487" y="175"/>
                  </a:cubicBezTo>
                  <a:cubicBezTo>
                    <a:pt x="467" y="174"/>
                    <a:pt x="467" y="174"/>
                    <a:pt x="467" y="174"/>
                  </a:cubicBezTo>
                  <a:cubicBezTo>
                    <a:pt x="451" y="171"/>
                    <a:pt x="451" y="171"/>
                    <a:pt x="451" y="171"/>
                  </a:cubicBezTo>
                  <a:cubicBezTo>
                    <a:pt x="450" y="170"/>
                    <a:pt x="447" y="169"/>
                    <a:pt x="443" y="166"/>
                  </a:cubicBezTo>
                  <a:cubicBezTo>
                    <a:pt x="431" y="162"/>
                    <a:pt x="431" y="162"/>
                    <a:pt x="431" y="162"/>
                  </a:cubicBezTo>
                  <a:cubicBezTo>
                    <a:pt x="422" y="159"/>
                    <a:pt x="416" y="157"/>
                    <a:pt x="415" y="155"/>
                  </a:cubicBezTo>
                  <a:cubicBezTo>
                    <a:pt x="413" y="154"/>
                    <a:pt x="413" y="154"/>
                    <a:pt x="413" y="154"/>
                  </a:cubicBezTo>
                  <a:cubicBezTo>
                    <a:pt x="410" y="153"/>
                    <a:pt x="410" y="153"/>
                    <a:pt x="410" y="153"/>
                  </a:cubicBezTo>
                  <a:cubicBezTo>
                    <a:pt x="403" y="149"/>
                    <a:pt x="403" y="149"/>
                    <a:pt x="403" y="149"/>
                  </a:cubicBezTo>
                  <a:cubicBezTo>
                    <a:pt x="402" y="149"/>
                    <a:pt x="402" y="149"/>
                    <a:pt x="402" y="149"/>
                  </a:cubicBezTo>
                  <a:cubicBezTo>
                    <a:pt x="401" y="147"/>
                    <a:pt x="400" y="146"/>
                    <a:pt x="399" y="144"/>
                  </a:cubicBezTo>
                  <a:cubicBezTo>
                    <a:pt x="398" y="141"/>
                    <a:pt x="398" y="141"/>
                    <a:pt x="398" y="141"/>
                  </a:cubicBezTo>
                  <a:cubicBezTo>
                    <a:pt x="394" y="136"/>
                    <a:pt x="394" y="136"/>
                    <a:pt x="394" y="136"/>
                  </a:cubicBezTo>
                  <a:cubicBezTo>
                    <a:pt x="389" y="133"/>
                    <a:pt x="389" y="133"/>
                    <a:pt x="389" y="133"/>
                  </a:cubicBezTo>
                  <a:cubicBezTo>
                    <a:pt x="387" y="135"/>
                    <a:pt x="387" y="135"/>
                    <a:pt x="387" y="135"/>
                  </a:cubicBezTo>
                  <a:cubicBezTo>
                    <a:pt x="385" y="136"/>
                    <a:pt x="385" y="136"/>
                    <a:pt x="385" y="136"/>
                  </a:cubicBezTo>
                  <a:cubicBezTo>
                    <a:pt x="384" y="137"/>
                    <a:pt x="384" y="137"/>
                    <a:pt x="384" y="137"/>
                  </a:cubicBezTo>
                  <a:cubicBezTo>
                    <a:pt x="382" y="139"/>
                    <a:pt x="380" y="139"/>
                    <a:pt x="378" y="140"/>
                  </a:cubicBezTo>
                  <a:cubicBezTo>
                    <a:pt x="375" y="141"/>
                    <a:pt x="372" y="139"/>
                    <a:pt x="368" y="135"/>
                  </a:cubicBezTo>
                  <a:cubicBezTo>
                    <a:pt x="361" y="127"/>
                    <a:pt x="361" y="127"/>
                    <a:pt x="361" y="127"/>
                  </a:cubicBezTo>
                  <a:cubicBezTo>
                    <a:pt x="358" y="123"/>
                    <a:pt x="356" y="121"/>
                    <a:pt x="355" y="119"/>
                  </a:cubicBezTo>
                  <a:cubicBezTo>
                    <a:pt x="353" y="115"/>
                    <a:pt x="353" y="115"/>
                    <a:pt x="353" y="115"/>
                  </a:cubicBezTo>
                  <a:cubicBezTo>
                    <a:pt x="350" y="113"/>
                    <a:pt x="348" y="110"/>
                    <a:pt x="347" y="107"/>
                  </a:cubicBezTo>
                  <a:cubicBezTo>
                    <a:pt x="346" y="104"/>
                    <a:pt x="346" y="101"/>
                    <a:pt x="347" y="97"/>
                  </a:cubicBezTo>
                  <a:cubicBezTo>
                    <a:pt x="347" y="97"/>
                    <a:pt x="347" y="97"/>
                    <a:pt x="347" y="97"/>
                  </a:cubicBezTo>
                  <a:cubicBezTo>
                    <a:pt x="347" y="97"/>
                    <a:pt x="347" y="97"/>
                    <a:pt x="347" y="97"/>
                  </a:cubicBezTo>
                  <a:cubicBezTo>
                    <a:pt x="352" y="88"/>
                    <a:pt x="352" y="88"/>
                    <a:pt x="352" y="88"/>
                  </a:cubicBezTo>
                  <a:cubicBezTo>
                    <a:pt x="355" y="79"/>
                    <a:pt x="355" y="79"/>
                    <a:pt x="355" y="79"/>
                  </a:cubicBezTo>
                  <a:cubicBezTo>
                    <a:pt x="356" y="73"/>
                    <a:pt x="356" y="73"/>
                    <a:pt x="356" y="73"/>
                  </a:cubicBezTo>
                  <a:cubicBezTo>
                    <a:pt x="354" y="64"/>
                    <a:pt x="354" y="64"/>
                    <a:pt x="354" y="64"/>
                  </a:cubicBezTo>
                  <a:cubicBezTo>
                    <a:pt x="348" y="59"/>
                    <a:pt x="348" y="59"/>
                    <a:pt x="348" y="59"/>
                  </a:cubicBezTo>
                  <a:cubicBezTo>
                    <a:pt x="349" y="51"/>
                    <a:pt x="349" y="51"/>
                    <a:pt x="349" y="51"/>
                  </a:cubicBezTo>
                  <a:cubicBezTo>
                    <a:pt x="349" y="45"/>
                    <a:pt x="351" y="43"/>
                    <a:pt x="355" y="42"/>
                  </a:cubicBezTo>
                  <a:cubicBezTo>
                    <a:pt x="356" y="41"/>
                    <a:pt x="357" y="41"/>
                    <a:pt x="357" y="39"/>
                  </a:cubicBezTo>
                  <a:cubicBezTo>
                    <a:pt x="357" y="39"/>
                    <a:pt x="357" y="39"/>
                    <a:pt x="357" y="39"/>
                  </a:cubicBezTo>
                  <a:cubicBezTo>
                    <a:pt x="357" y="31"/>
                    <a:pt x="357" y="31"/>
                    <a:pt x="357" y="31"/>
                  </a:cubicBezTo>
                  <a:cubicBezTo>
                    <a:pt x="357" y="30"/>
                    <a:pt x="357" y="30"/>
                    <a:pt x="357" y="30"/>
                  </a:cubicBezTo>
                  <a:cubicBezTo>
                    <a:pt x="357" y="30"/>
                    <a:pt x="357" y="30"/>
                    <a:pt x="357" y="30"/>
                  </a:cubicBezTo>
                  <a:cubicBezTo>
                    <a:pt x="357" y="21"/>
                    <a:pt x="357" y="21"/>
                    <a:pt x="357" y="21"/>
                  </a:cubicBezTo>
                  <a:cubicBezTo>
                    <a:pt x="356" y="21"/>
                    <a:pt x="356" y="21"/>
                    <a:pt x="356" y="21"/>
                  </a:cubicBezTo>
                  <a:cubicBezTo>
                    <a:pt x="356" y="21"/>
                    <a:pt x="356" y="21"/>
                    <a:pt x="356" y="21"/>
                  </a:cubicBezTo>
                  <a:cubicBezTo>
                    <a:pt x="356" y="21"/>
                    <a:pt x="356" y="21"/>
                    <a:pt x="356" y="21"/>
                  </a:cubicBezTo>
                  <a:cubicBezTo>
                    <a:pt x="356" y="21"/>
                    <a:pt x="356" y="21"/>
                    <a:pt x="356" y="21"/>
                  </a:cubicBezTo>
                  <a:cubicBezTo>
                    <a:pt x="354" y="20"/>
                    <a:pt x="354" y="20"/>
                    <a:pt x="354" y="20"/>
                  </a:cubicBezTo>
                  <a:cubicBezTo>
                    <a:pt x="354" y="19"/>
                    <a:pt x="354" y="19"/>
                    <a:pt x="354" y="19"/>
                  </a:cubicBezTo>
                  <a:cubicBezTo>
                    <a:pt x="354" y="19"/>
                    <a:pt x="354" y="19"/>
                    <a:pt x="354" y="19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346" y="15"/>
                    <a:pt x="346" y="15"/>
                    <a:pt x="346" y="15"/>
                  </a:cubicBezTo>
                  <a:cubicBezTo>
                    <a:pt x="341" y="10"/>
                    <a:pt x="341" y="10"/>
                    <a:pt x="341" y="10"/>
                  </a:cubicBezTo>
                  <a:cubicBezTo>
                    <a:pt x="322" y="6"/>
                    <a:pt x="322" y="6"/>
                    <a:pt x="322" y="6"/>
                  </a:cubicBezTo>
                  <a:cubicBezTo>
                    <a:pt x="322" y="6"/>
                    <a:pt x="322" y="6"/>
                    <a:pt x="322" y="6"/>
                  </a:cubicBezTo>
                  <a:cubicBezTo>
                    <a:pt x="316" y="2"/>
                    <a:pt x="316" y="2"/>
                    <a:pt x="316" y="2"/>
                  </a:cubicBezTo>
                  <a:cubicBezTo>
                    <a:pt x="305" y="2"/>
                    <a:pt x="305" y="2"/>
                    <a:pt x="305" y="2"/>
                  </a:cubicBezTo>
                  <a:cubicBezTo>
                    <a:pt x="303" y="2"/>
                    <a:pt x="301" y="3"/>
                    <a:pt x="298" y="5"/>
                  </a:cubicBezTo>
                  <a:cubicBezTo>
                    <a:pt x="298" y="5"/>
                    <a:pt x="298" y="5"/>
                    <a:pt x="298" y="5"/>
                  </a:cubicBezTo>
                  <a:cubicBezTo>
                    <a:pt x="289" y="8"/>
                    <a:pt x="289" y="8"/>
                    <a:pt x="289" y="8"/>
                  </a:cubicBezTo>
                  <a:cubicBezTo>
                    <a:pt x="267" y="8"/>
                    <a:pt x="267" y="8"/>
                    <a:pt x="267" y="8"/>
                  </a:cubicBezTo>
                  <a:cubicBezTo>
                    <a:pt x="264" y="9"/>
                    <a:pt x="261" y="9"/>
                    <a:pt x="260" y="11"/>
                  </a:cubicBezTo>
                  <a:cubicBezTo>
                    <a:pt x="257" y="13"/>
                    <a:pt x="253" y="15"/>
                    <a:pt x="247" y="17"/>
                  </a:cubicBezTo>
                  <a:cubicBezTo>
                    <a:pt x="236" y="19"/>
                    <a:pt x="236" y="19"/>
                    <a:pt x="236" y="19"/>
                  </a:cubicBezTo>
                  <a:cubicBezTo>
                    <a:pt x="236" y="19"/>
                    <a:pt x="236" y="19"/>
                    <a:pt x="236" y="19"/>
                  </a:cubicBezTo>
                  <a:cubicBezTo>
                    <a:pt x="236" y="19"/>
                    <a:pt x="236" y="19"/>
                    <a:pt x="236" y="19"/>
                  </a:cubicBezTo>
                  <a:cubicBezTo>
                    <a:pt x="221" y="18"/>
                    <a:pt x="221" y="18"/>
                    <a:pt x="221" y="18"/>
                  </a:cubicBezTo>
                  <a:cubicBezTo>
                    <a:pt x="220" y="17"/>
                    <a:pt x="220" y="17"/>
                    <a:pt x="220" y="17"/>
                  </a:cubicBezTo>
                  <a:cubicBezTo>
                    <a:pt x="220" y="18"/>
                    <a:pt x="220" y="18"/>
                    <a:pt x="220" y="18"/>
                  </a:cubicBezTo>
                  <a:cubicBezTo>
                    <a:pt x="220" y="17"/>
                    <a:pt x="220" y="17"/>
                    <a:pt x="220" y="17"/>
                  </a:cubicBezTo>
                  <a:cubicBezTo>
                    <a:pt x="214" y="17"/>
                    <a:pt x="214" y="17"/>
                    <a:pt x="214" y="17"/>
                  </a:cubicBezTo>
                  <a:cubicBezTo>
                    <a:pt x="206" y="20"/>
                    <a:pt x="206" y="20"/>
                    <a:pt x="206" y="20"/>
                  </a:cubicBezTo>
                  <a:cubicBezTo>
                    <a:pt x="188" y="21"/>
                    <a:pt x="188" y="21"/>
                    <a:pt x="188" y="21"/>
                  </a:cubicBezTo>
                  <a:cubicBezTo>
                    <a:pt x="188" y="21"/>
                    <a:pt x="188" y="21"/>
                    <a:pt x="188" y="21"/>
                  </a:cubicBezTo>
                  <a:cubicBezTo>
                    <a:pt x="187" y="21"/>
                    <a:pt x="187" y="21"/>
                    <a:pt x="187" y="21"/>
                  </a:cubicBezTo>
                  <a:cubicBezTo>
                    <a:pt x="178" y="18"/>
                    <a:pt x="178" y="18"/>
                    <a:pt x="178" y="18"/>
                  </a:cubicBezTo>
                  <a:cubicBezTo>
                    <a:pt x="171" y="18"/>
                    <a:pt x="171" y="18"/>
                    <a:pt x="171" y="18"/>
                  </a:cubicBezTo>
                  <a:cubicBezTo>
                    <a:pt x="168" y="17"/>
                    <a:pt x="164" y="15"/>
                    <a:pt x="160" y="10"/>
                  </a:cubicBezTo>
                  <a:cubicBezTo>
                    <a:pt x="160" y="9"/>
                    <a:pt x="160" y="9"/>
                    <a:pt x="160" y="9"/>
                  </a:cubicBezTo>
                  <a:cubicBezTo>
                    <a:pt x="159" y="5"/>
                    <a:pt x="158" y="4"/>
                    <a:pt x="158" y="3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6" y="11"/>
                    <a:pt x="112" y="9"/>
                    <a:pt x="106" y="8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84" y="1"/>
                    <a:pt x="84" y="1"/>
                    <a:pt x="84" y="1"/>
                  </a:cubicBezTo>
                  <a:lnTo>
                    <a:pt x="77" y="1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1" name="Freeform 13"/>
            <p:cNvSpPr/>
            <p:nvPr/>
          </p:nvSpPr>
          <p:spPr bwMode="auto">
            <a:xfrm>
              <a:off x="2641984" y="4833251"/>
              <a:ext cx="875441" cy="915371"/>
            </a:xfrm>
            <a:custGeom>
              <a:avLst/>
              <a:gdLst>
                <a:gd name="T0" fmla="*/ 9 w 284"/>
                <a:gd name="T1" fmla="*/ 183 h 297"/>
                <a:gd name="T2" fmla="*/ 41 w 284"/>
                <a:gd name="T3" fmla="*/ 181 h 297"/>
                <a:gd name="T4" fmla="*/ 42 w 284"/>
                <a:gd name="T5" fmla="*/ 195 h 297"/>
                <a:gd name="T6" fmla="*/ 67 w 284"/>
                <a:gd name="T7" fmla="*/ 222 h 297"/>
                <a:gd name="T8" fmla="*/ 72 w 284"/>
                <a:gd name="T9" fmla="*/ 260 h 297"/>
                <a:gd name="T10" fmla="*/ 110 w 284"/>
                <a:gd name="T11" fmla="*/ 271 h 297"/>
                <a:gd name="T12" fmla="*/ 118 w 284"/>
                <a:gd name="T13" fmla="*/ 282 h 297"/>
                <a:gd name="T14" fmla="*/ 135 w 284"/>
                <a:gd name="T15" fmla="*/ 297 h 297"/>
                <a:gd name="T16" fmla="*/ 136 w 284"/>
                <a:gd name="T17" fmla="*/ 285 h 297"/>
                <a:gd name="T18" fmla="*/ 135 w 284"/>
                <a:gd name="T19" fmla="*/ 244 h 297"/>
                <a:gd name="T20" fmla="*/ 161 w 284"/>
                <a:gd name="T21" fmla="*/ 236 h 297"/>
                <a:gd name="T22" fmla="*/ 190 w 284"/>
                <a:gd name="T23" fmla="*/ 236 h 297"/>
                <a:gd name="T24" fmla="*/ 219 w 284"/>
                <a:gd name="T25" fmla="*/ 233 h 297"/>
                <a:gd name="T26" fmla="*/ 256 w 284"/>
                <a:gd name="T27" fmla="*/ 211 h 297"/>
                <a:gd name="T28" fmla="*/ 265 w 284"/>
                <a:gd name="T29" fmla="*/ 214 h 297"/>
                <a:gd name="T30" fmla="*/ 270 w 284"/>
                <a:gd name="T31" fmla="*/ 216 h 297"/>
                <a:gd name="T32" fmla="*/ 284 w 284"/>
                <a:gd name="T33" fmla="*/ 206 h 297"/>
                <a:gd name="T34" fmla="*/ 274 w 284"/>
                <a:gd name="T35" fmla="*/ 195 h 297"/>
                <a:gd name="T36" fmla="*/ 251 w 284"/>
                <a:gd name="T37" fmla="*/ 181 h 297"/>
                <a:gd name="T38" fmla="*/ 236 w 284"/>
                <a:gd name="T39" fmla="*/ 182 h 297"/>
                <a:gd name="T40" fmla="*/ 230 w 284"/>
                <a:gd name="T41" fmla="*/ 170 h 297"/>
                <a:gd name="T42" fmla="*/ 234 w 284"/>
                <a:gd name="T43" fmla="*/ 155 h 297"/>
                <a:gd name="T44" fmla="*/ 226 w 284"/>
                <a:gd name="T45" fmla="*/ 137 h 297"/>
                <a:gd name="T46" fmla="*/ 232 w 284"/>
                <a:gd name="T47" fmla="*/ 106 h 297"/>
                <a:gd name="T48" fmla="*/ 216 w 284"/>
                <a:gd name="T49" fmla="*/ 102 h 297"/>
                <a:gd name="T50" fmla="*/ 200 w 284"/>
                <a:gd name="T51" fmla="*/ 84 h 297"/>
                <a:gd name="T52" fmla="*/ 198 w 284"/>
                <a:gd name="T53" fmla="*/ 75 h 297"/>
                <a:gd name="T54" fmla="*/ 206 w 284"/>
                <a:gd name="T55" fmla="*/ 66 h 297"/>
                <a:gd name="T56" fmla="*/ 235 w 284"/>
                <a:gd name="T57" fmla="*/ 63 h 297"/>
                <a:gd name="T58" fmla="*/ 243 w 284"/>
                <a:gd name="T59" fmla="*/ 66 h 297"/>
                <a:gd name="T60" fmla="*/ 256 w 284"/>
                <a:gd name="T61" fmla="*/ 54 h 297"/>
                <a:gd name="T62" fmla="*/ 235 w 284"/>
                <a:gd name="T63" fmla="*/ 52 h 297"/>
                <a:gd name="T64" fmla="*/ 227 w 284"/>
                <a:gd name="T65" fmla="*/ 45 h 297"/>
                <a:gd name="T66" fmla="*/ 222 w 284"/>
                <a:gd name="T67" fmla="*/ 22 h 297"/>
                <a:gd name="T68" fmla="*/ 198 w 284"/>
                <a:gd name="T69" fmla="*/ 34 h 297"/>
                <a:gd name="T70" fmla="*/ 201 w 284"/>
                <a:gd name="T71" fmla="*/ 50 h 297"/>
                <a:gd name="T72" fmla="*/ 193 w 284"/>
                <a:gd name="T73" fmla="*/ 62 h 297"/>
                <a:gd name="T74" fmla="*/ 183 w 284"/>
                <a:gd name="T75" fmla="*/ 86 h 297"/>
                <a:gd name="T76" fmla="*/ 183 w 284"/>
                <a:gd name="T77" fmla="*/ 98 h 297"/>
                <a:gd name="T78" fmla="*/ 177 w 284"/>
                <a:gd name="T79" fmla="*/ 105 h 297"/>
                <a:gd name="T80" fmla="*/ 173 w 284"/>
                <a:gd name="T81" fmla="*/ 107 h 297"/>
                <a:gd name="T82" fmla="*/ 153 w 284"/>
                <a:gd name="T83" fmla="*/ 112 h 297"/>
                <a:gd name="T84" fmla="*/ 138 w 284"/>
                <a:gd name="T85" fmla="*/ 110 h 297"/>
                <a:gd name="T86" fmla="*/ 129 w 284"/>
                <a:gd name="T87" fmla="*/ 106 h 297"/>
                <a:gd name="T88" fmla="*/ 122 w 284"/>
                <a:gd name="T89" fmla="*/ 84 h 297"/>
                <a:gd name="T90" fmla="*/ 113 w 284"/>
                <a:gd name="T91" fmla="*/ 64 h 297"/>
                <a:gd name="T92" fmla="*/ 110 w 284"/>
                <a:gd name="T93" fmla="*/ 58 h 297"/>
                <a:gd name="T94" fmla="*/ 100 w 284"/>
                <a:gd name="T95" fmla="*/ 52 h 297"/>
                <a:gd name="T96" fmla="*/ 86 w 284"/>
                <a:gd name="T97" fmla="*/ 44 h 297"/>
                <a:gd name="T98" fmla="*/ 85 w 284"/>
                <a:gd name="T99" fmla="*/ 35 h 297"/>
                <a:gd name="T100" fmla="*/ 77 w 284"/>
                <a:gd name="T101" fmla="*/ 29 h 297"/>
                <a:gd name="T102" fmla="*/ 61 w 284"/>
                <a:gd name="T103" fmla="*/ 42 h 297"/>
                <a:gd name="T104" fmla="*/ 49 w 284"/>
                <a:gd name="T105" fmla="*/ 21 h 297"/>
                <a:gd name="T106" fmla="*/ 40 w 284"/>
                <a:gd name="T107" fmla="*/ 11 h 297"/>
                <a:gd name="T108" fmla="*/ 28 w 284"/>
                <a:gd name="T109" fmla="*/ 33 h 297"/>
                <a:gd name="T110" fmla="*/ 28 w 284"/>
                <a:gd name="T111" fmla="*/ 54 h 297"/>
                <a:gd name="T112" fmla="*/ 45 w 284"/>
                <a:gd name="T113" fmla="*/ 70 h 297"/>
                <a:gd name="T114" fmla="*/ 31 w 284"/>
                <a:gd name="T115" fmla="*/ 128 h 297"/>
                <a:gd name="T116" fmla="*/ 1 w 284"/>
                <a:gd name="T117" fmla="*/ 174 h 297"/>
                <a:gd name="T118" fmla="*/ 2 w 284"/>
                <a:gd name="T119" fmla="*/ 18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4" h="297">
                  <a:moveTo>
                    <a:pt x="2" y="182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3" y="187"/>
                    <a:pt x="6" y="186"/>
                    <a:pt x="9" y="183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0" y="183"/>
                    <a:pt x="10" y="183"/>
                    <a:pt x="10" y="183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37" y="176"/>
                    <a:pt x="37" y="176"/>
                    <a:pt x="37" y="176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1" y="182"/>
                    <a:pt x="41" y="182"/>
                    <a:pt x="41" y="182"/>
                  </a:cubicBezTo>
                  <a:cubicBezTo>
                    <a:pt x="37" y="189"/>
                    <a:pt x="37" y="189"/>
                    <a:pt x="37" y="189"/>
                  </a:cubicBezTo>
                  <a:cubicBezTo>
                    <a:pt x="42" y="195"/>
                    <a:pt x="42" y="195"/>
                    <a:pt x="42" y="195"/>
                  </a:cubicBezTo>
                  <a:cubicBezTo>
                    <a:pt x="42" y="195"/>
                    <a:pt x="42" y="195"/>
                    <a:pt x="42" y="195"/>
                  </a:cubicBezTo>
                  <a:cubicBezTo>
                    <a:pt x="42" y="196"/>
                    <a:pt x="42" y="196"/>
                    <a:pt x="42" y="196"/>
                  </a:cubicBezTo>
                  <a:cubicBezTo>
                    <a:pt x="38" y="213"/>
                    <a:pt x="38" y="213"/>
                    <a:pt x="38" y="213"/>
                  </a:cubicBezTo>
                  <a:cubicBezTo>
                    <a:pt x="49" y="221"/>
                    <a:pt x="49" y="221"/>
                    <a:pt x="49" y="221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53" y="240"/>
                    <a:pt x="47" y="249"/>
                    <a:pt x="47" y="252"/>
                  </a:cubicBezTo>
                  <a:cubicBezTo>
                    <a:pt x="55" y="253"/>
                    <a:pt x="55" y="253"/>
                    <a:pt x="55" y="253"/>
                  </a:cubicBezTo>
                  <a:cubicBezTo>
                    <a:pt x="64" y="254"/>
                    <a:pt x="70" y="257"/>
                    <a:pt x="72" y="260"/>
                  </a:cubicBezTo>
                  <a:cubicBezTo>
                    <a:pt x="74" y="265"/>
                    <a:pt x="77" y="270"/>
                    <a:pt x="79" y="276"/>
                  </a:cubicBezTo>
                  <a:cubicBezTo>
                    <a:pt x="89" y="282"/>
                    <a:pt x="89" y="282"/>
                    <a:pt x="89" y="282"/>
                  </a:cubicBezTo>
                  <a:cubicBezTo>
                    <a:pt x="96" y="283"/>
                    <a:pt x="96" y="283"/>
                    <a:pt x="96" y="283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17" y="282"/>
                    <a:pt x="117" y="282"/>
                    <a:pt x="117" y="282"/>
                  </a:cubicBezTo>
                  <a:cubicBezTo>
                    <a:pt x="117" y="282"/>
                    <a:pt x="117" y="282"/>
                    <a:pt x="117" y="282"/>
                  </a:cubicBezTo>
                  <a:cubicBezTo>
                    <a:pt x="117" y="282"/>
                    <a:pt x="117" y="282"/>
                    <a:pt x="117" y="282"/>
                  </a:cubicBezTo>
                  <a:cubicBezTo>
                    <a:pt x="118" y="282"/>
                    <a:pt x="118" y="282"/>
                    <a:pt x="118" y="282"/>
                  </a:cubicBezTo>
                  <a:cubicBezTo>
                    <a:pt x="120" y="292"/>
                    <a:pt x="120" y="292"/>
                    <a:pt x="120" y="292"/>
                  </a:cubicBezTo>
                  <a:cubicBezTo>
                    <a:pt x="126" y="294"/>
                    <a:pt x="126" y="294"/>
                    <a:pt x="126" y="294"/>
                  </a:cubicBezTo>
                  <a:cubicBezTo>
                    <a:pt x="126" y="294"/>
                    <a:pt x="126" y="294"/>
                    <a:pt x="126" y="294"/>
                  </a:cubicBezTo>
                  <a:cubicBezTo>
                    <a:pt x="135" y="297"/>
                    <a:pt x="135" y="297"/>
                    <a:pt x="135" y="297"/>
                  </a:cubicBezTo>
                  <a:cubicBezTo>
                    <a:pt x="138" y="296"/>
                    <a:pt x="138" y="296"/>
                    <a:pt x="138" y="296"/>
                  </a:cubicBezTo>
                  <a:cubicBezTo>
                    <a:pt x="138" y="296"/>
                    <a:pt x="138" y="296"/>
                    <a:pt x="138" y="296"/>
                  </a:cubicBezTo>
                  <a:cubicBezTo>
                    <a:pt x="136" y="285"/>
                    <a:pt x="136" y="285"/>
                    <a:pt x="136" y="285"/>
                  </a:cubicBezTo>
                  <a:cubicBezTo>
                    <a:pt x="136" y="285"/>
                    <a:pt x="136" y="285"/>
                    <a:pt x="136" y="285"/>
                  </a:cubicBezTo>
                  <a:cubicBezTo>
                    <a:pt x="131" y="261"/>
                    <a:pt x="131" y="261"/>
                    <a:pt x="131" y="261"/>
                  </a:cubicBezTo>
                  <a:cubicBezTo>
                    <a:pt x="131" y="260"/>
                    <a:pt x="131" y="260"/>
                    <a:pt x="131" y="260"/>
                  </a:cubicBezTo>
                  <a:cubicBezTo>
                    <a:pt x="134" y="244"/>
                    <a:pt x="134" y="244"/>
                    <a:pt x="134" y="244"/>
                  </a:cubicBezTo>
                  <a:cubicBezTo>
                    <a:pt x="135" y="244"/>
                    <a:pt x="135" y="244"/>
                    <a:pt x="135" y="244"/>
                  </a:cubicBezTo>
                  <a:cubicBezTo>
                    <a:pt x="136" y="244"/>
                    <a:pt x="136" y="244"/>
                    <a:pt x="136" y="244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61" y="236"/>
                    <a:pt x="161" y="236"/>
                    <a:pt x="161" y="236"/>
                  </a:cubicBezTo>
                  <a:cubicBezTo>
                    <a:pt x="169" y="242"/>
                    <a:pt x="173" y="246"/>
                    <a:pt x="176" y="249"/>
                  </a:cubicBezTo>
                  <a:cubicBezTo>
                    <a:pt x="178" y="248"/>
                    <a:pt x="183" y="244"/>
                    <a:pt x="189" y="237"/>
                  </a:cubicBezTo>
                  <a:cubicBezTo>
                    <a:pt x="189" y="237"/>
                    <a:pt x="189" y="237"/>
                    <a:pt x="189" y="237"/>
                  </a:cubicBezTo>
                  <a:cubicBezTo>
                    <a:pt x="190" y="236"/>
                    <a:pt x="190" y="236"/>
                    <a:pt x="190" y="236"/>
                  </a:cubicBezTo>
                  <a:cubicBezTo>
                    <a:pt x="210" y="241"/>
                    <a:pt x="210" y="241"/>
                    <a:pt x="210" y="241"/>
                  </a:cubicBezTo>
                  <a:cubicBezTo>
                    <a:pt x="219" y="234"/>
                    <a:pt x="219" y="234"/>
                    <a:pt x="219" y="234"/>
                  </a:cubicBezTo>
                  <a:cubicBezTo>
                    <a:pt x="219" y="234"/>
                    <a:pt x="219" y="234"/>
                    <a:pt x="219" y="234"/>
                  </a:cubicBezTo>
                  <a:cubicBezTo>
                    <a:pt x="219" y="233"/>
                    <a:pt x="219" y="233"/>
                    <a:pt x="219" y="233"/>
                  </a:cubicBezTo>
                  <a:cubicBezTo>
                    <a:pt x="220" y="233"/>
                    <a:pt x="220" y="233"/>
                    <a:pt x="220" y="233"/>
                  </a:cubicBezTo>
                  <a:cubicBezTo>
                    <a:pt x="220" y="234"/>
                    <a:pt x="220" y="234"/>
                    <a:pt x="220" y="234"/>
                  </a:cubicBezTo>
                  <a:cubicBezTo>
                    <a:pt x="229" y="235"/>
                    <a:pt x="229" y="235"/>
                    <a:pt x="229" y="235"/>
                  </a:cubicBezTo>
                  <a:cubicBezTo>
                    <a:pt x="256" y="211"/>
                    <a:pt x="256" y="211"/>
                    <a:pt x="256" y="211"/>
                  </a:cubicBezTo>
                  <a:cubicBezTo>
                    <a:pt x="264" y="214"/>
                    <a:pt x="264" y="214"/>
                    <a:pt x="264" y="214"/>
                  </a:cubicBezTo>
                  <a:cubicBezTo>
                    <a:pt x="264" y="214"/>
                    <a:pt x="264" y="214"/>
                    <a:pt x="264" y="214"/>
                  </a:cubicBezTo>
                  <a:cubicBezTo>
                    <a:pt x="265" y="214"/>
                    <a:pt x="265" y="214"/>
                    <a:pt x="265" y="214"/>
                  </a:cubicBezTo>
                  <a:cubicBezTo>
                    <a:pt x="265" y="214"/>
                    <a:pt x="265" y="214"/>
                    <a:pt x="265" y="214"/>
                  </a:cubicBezTo>
                  <a:cubicBezTo>
                    <a:pt x="265" y="215"/>
                    <a:pt x="265" y="215"/>
                    <a:pt x="265" y="215"/>
                  </a:cubicBezTo>
                  <a:cubicBezTo>
                    <a:pt x="267" y="218"/>
                    <a:pt x="267" y="218"/>
                    <a:pt x="267" y="218"/>
                  </a:cubicBezTo>
                  <a:cubicBezTo>
                    <a:pt x="269" y="216"/>
                    <a:pt x="269" y="216"/>
                    <a:pt x="269" y="216"/>
                  </a:cubicBezTo>
                  <a:cubicBezTo>
                    <a:pt x="270" y="216"/>
                    <a:pt x="270" y="216"/>
                    <a:pt x="270" y="216"/>
                  </a:cubicBezTo>
                  <a:cubicBezTo>
                    <a:pt x="270" y="216"/>
                    <a:pt x="270" y="216"/>
                    <a:pt x="270" y="216"/>
                  </a:cubicBezTo>
                  <a:cubicBezTo>
                    <a:pt x="270" y="216"/>
                    <a:pt x="270" y="216"/>
                    <a:pt x="270" y="216"/>
                  </a:cubicBezTo>
                  <a:cubicBezTo>
                    <a:pt x="278" y="211"/>
                    <a:pt x="278" y="211"/>
                    <a:pt x="278" y="211"/>
                  </a:cubicBezTo>
                  <a:cubicBezTo>
                    <a:pt x="284" y="206"/>
                    <a:pt x="284" y="206"/>
                    <a:pt x="284" y="206"/>
                  </a:cubicBezTo>
                  <a:cubicBezTo>
                    <a:pt x="283" y="193"/>
                    <a:pt x="283" y="193"/>
                    <a:pt x="283" y="193"/>
                  </a:cubicBezTo>
                  <a:cubicBezTo>
                    <a:pt x="281" y="192"/>
                    <a:pt x="281" y="192"/>
                    <a:pt x="281" y="192"/>
                  </a:cubicBezTo>
                  <a:cubicBezTo>
                    <a:pt x="274" y="195"/>
                    <a:pt x="274" y="195"/>
                    <a:pt x="274" y="195"/>
                  </a:cubicBezTo>
                  <a:cubicBezTo>
                    <a:pt x="274" y="195"/>
                    <a:pt x="274" y="195"/>
                    <a:pt x="274" y="195"/>
                  </a:cubicBezTo>
                  <a:cubicBezTo>
                    <a:pt x="271" y="196"/>
                    <a:pt x="269" y="196"/>
                    <a:pt x="267" y="196"/>
                  </a:cubicBezTo>
                  <a:cubicBezTo>
                    <a:pt x="258" y="196"/>
                    <a:pt x="258" y="196"/>
                    <a:pt x="258" y="196"/>
                  </a:cubicBezTo>
                  <a:cubicBezTo>
                    <a:pt x="255" y="196"/>
                    <a:pt x="253" y="195"/>
                    <a:pt x="252" y="194"/>
                  </a:cubicBezTo>
                  <a:cubicBezTo>
                    <a:pt x="251" y="181"/>
                    <a:pt x="251" y="181"/>
                    <a:pt x="251" y="181"/>
                  </a:cubicBezTo>
                  <a:cubicBezTo>
                    <a:pt x="249" y="179"/>
                    <a:pt x="247" y="178"/>
                    <a:pt x="246" y="178"/>
                  </a:cubicBezTo>
                  <a:cubicBezTo>
                    <a:pt x="244" y="179"/>
                    <a:pt x="244" y="179"/>
                    <a:pt x="244" y="179"/>
                  </a:cubicBezTo>
                  <a:cubicBezTo>
                    <a:pt x="241" y="181"/>
                    <a:pt x="241" y="181"/>
                    <a:pt x="241" y="181"/>
                  </a:cubicBezTo>
                  <a:cubicBezTo>
                    <a:pt x="236" y="182"/>
                    <a:pt x="236" y="182"/>
                    <a:pt x="236" y="182"/>
                  </a:cubicBezTo>
                  <a:cubicBezTo>
                    <a:pt x="234" y="182"/>
                    <a:pt x="234" y="182"/>
                    <a:pt x="234" y="182"/>
                  </a:cubicBezTo>
                  <a:cubicBezTo>
                    <a:pt x="234" y="181"/>
                    <a:pt x="234" y="181"/>
                    <a:pt x="234" y="181"/>
                  </a:cubicBezTo>
                  <a:cubicBezTo>
                    <a:pt x="231" y="176"/>
                    <a:pt x="231" y="176"/>
                    <a:pt x="231" y="176"/>
                  </a:cubicBezTo>
                  <a:cubicBezTo>
                    <a:pt x="230" y="170"/>
                    <a:pt x="230" y="170"/>
                    <a:pt x="230" y="170"/>
                  </a:cubicBezTo>
                  <a:cubicBezTo>
                    <a:pt x="230" y="170"/>
                    <a:pt x="230" y="170"/>
                    <a:pt x="230" y="170"/>
                  </a:cubicBezTo>
                  <a:cubicBezTo>
                    <a:pt x="233" y="155"/>
                    <a:pt x="233" y="155"/>
                    <a:pt x="233" y="155"/>
                  </a:cubicBezTo>
                  <a:cubicBezTo>
                    <a:pt x="233" y="155"/>
                    <a:pt x="233" y="155"/>
                    <a:pt x="233" y="155"/>
                  </a:cubicBezTo>
                  <a:cubicBezTo>
                    <a:pt x="234" y="155"/>
                    <a:pt x="234" y="155"/>
                    <a:pt x="234" y="155"/>
                  </a:cubicBezTo>
                  <a:cubicBezTo>
                    <a:pt x="234" y="155"/>
                    <a:pt x="234" y="155"/>
                    <a:pt x="234" y="155"/>
                  </a:cubicBezTo>
                  <a:cubicBezTo>
                    <a:pt x="237" y="147"/>
                    <a:pt x="237" y="147"/>
                    <a:pt x="237" y="147"/>
                  </a:cubicBezTo>
                  <a:cubicBezTo>
                    <a:pt x="226" y="137"/>
                    <a:pt x="226" y="137"/>
                    <a:pt x="226" y="137"/>
                  </a:cubicBezTo>
                  <a:cubicBezTo>
                    <a:pt x="226" y="137"/>
                    <a:pt x="226" y="137"/>
                    <a:pt x="226" y="137"/>
                  </a:cubicBezTo>
                  <a:cubicBezTo>
                    <a:pt x="225" y="136"/>
                    <a:pt x="225" y="136"/>
                    <a:pt x="225" y="136"/>
                  </a:cubicBezTo>
                  <a:cubicBezTo>
                    <a:pt x="225" y="125"/>
                    <a:pt x="225" y="125"/>
                    <a:pt x="225" y="125"/>
                  </a:cubicBezTo>
                  <a:cubicBezTo>
                    <a:pt x="226" y="124"/>
                    <a:pt x="226" y="124"/>
                    <a:pt x="226" y="124"/>
                  </a:cubicBezTo>
                  <a:cubicBezTo>
                    <a:pt x="232" y="106"/>
                    <a:pt x="232" y="106"/>
                    <a:pt x="232" y="106"/>
                  </a:cubicBezTo>
                  <a:cubicBezTo>
                    <a:pt x="228" y="96"/>
                    <a:pt x="228" y="96"/>
                    <a:pt x="228" y="96"/>
                  </a:cubicBezTo>
                  <a:cubicBezTo>
                    <a:pt x="225" y="95"/>
                    <a:pt x="225" y="95"/>
                    <a:pt x="225" y="95"/>
                  </a:cubicBezTo>
                  <a:cubicBezTo>
                    <a:pt x="220" y="96"/>
                    <a:pt x="220" y="96"/>
                    <a:pt x="220" y="96"/>
                  </a:cubicBezTo>
                  <a:cubicBezTo>
                    <a:pt x="216" y="102"/>
                    <a:pt x="216" y="102"/>
                    <a:pt x="216" y="102"/>
                  </a:cubicBezTo>
                  <a:cubicBezTo>
                    <a:pt x="210" y="98"/>
                    <a:pt x="210" y="98"/>
                    <a:pt x="210" y="98"/>
                  </a:cubicBezTo>
                  <a:cubicBezTo>
                    <a:pt x="205" y="95"/>
                    <a:pt x="205" y="95"/>
                    <a:pt x="205" y="95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199" y="76"/>
                    <a:pt x="199" y="76"/>
                    <a:pt x="199" y="76"/>
                  </a:cubicBezTo>
                  <a:cubicBezTo>
                    <a:pt x="199" y="75"/>
                    <a:pt x="199" y="75"/>
                    <a:pt x="199" y="75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199" y="74"/>
                    <a:pt x="199" y="74"/>
                    <a:pt x="199" y="74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10" y="65"/>
                    <a:pt x="210" y="65"/>
                    <a:pt x="210" y="65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35" y="63"/>
                    <a:pt x="235" y="63"/>
                    <a:pt x="235" y="63"/>
                  </a:cubicBezTo>
                  <a:cubicBezTo>
                    <a:pt x="236" y="63"/>
                    <a:pt x="236" y="63"/>
                    <a:pt x="236" y="63"/>
                  </a:cubicBezTo>
                  <a:cubicBezTo>
                    <a:pt x="239" y="64"/>
                    <a:pt x="239" y="64"/>
                    <a:pt x="239" y="64"/>
                  </a:cubicBezTo>
                  <a:cubicBezTo>
                    <a:pt x="239" y="65"/>
                    <a:pt x="239" y="65"/>
                    <a:pt x="239" y="65"/>
                  </a:cubicBezTo>
                  <a:cubicBezTo>
                    <a:pt x="243" y="66"/>
                    <a:pt x="243" y="66"/>
                    <a:pt x="243" y="66"/>
                  </a:cubicBezTo>
                  <a:cubicBezTo>
                    <a:pt x="248" y="64"/>
                    <a:pt x="248" y="64"/>
                    <a:pt x="248" y="64"/>
                  </a:cubicBezTo>
                  <a:cubicBezTo>
                    <a:pt x="253" y="60"/>
                    <a:pt x="253" y="60"/>
                    <a:pt x="253" y="60"/>
                  </a:cubicBezTo>
                  <a:cubicBezTo>
                    <a:pt x="255" y="56"/>
                    <a:pt x="255" y="56"/>
                    <a:pt x="255" y="56"/>
                  </a:cubicBezTo>
                  <a:cubicBezTo>
                    <a:pt x="256" y="54"/>
                    <a:pt x="256" y="54"/>
                    <a:pt x="256" y="54"/>
                  </a:cubicBezTo>
                  <a:cubicBezTo>
                    <a:pt x="255" y="45"/>
                    <a:pt x="255" y="45"/>
                    <a:pt x="255" y="4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0" y="50"/>
                    <a:pt x="237" y="52"/>
                    <a:pt x="235" y="52"/>
                  </a:cubicBezTo>
                  <a:cubicBezTo>
                    <a:pt x="232" y="52"/>
                    <a:pt x="229" y="50"/>
                    <a:pt x="227" y="45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6" y="39"/>
                    <a:pt x="226" y="39"/>
                    <a:pt x="226" y="39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7" y="33"/>
                    <a:pt x="227" y="33"/>
                    <a:pt x="227" y="33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4" y="25"/>
                    <a:pt x="214" y="25"/>
                    <a:pt x="214" y="25"/>
                  </a:cubicBezTo>
                  <a:cubicBezTo>
                    <a:pt x="210" y="28"/>
                    <a:pt x="210" y="28"/>
                    <a:pt x="210" y="28"/>
                  </a:cubicBezTo>
                  <a:cubicBezTo>
                    <a:pt x="211" y="40"/>
                    <a:pt x="211" y="40"/>
                    <a:pt x="211" y="40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201" y="41"/>
                    <a:pt x="201" y="41"/>
                    <a:pt x="201" y="41"/>
                  </a:cubicBezTo>
                  <a:cubicBezTo>
                    <a:pt x="202" y="42"/>
                    <a:pt x="202" y="42"/>
                    <a:pt x="202" y="42"/>
                  </a:cubicBezTo>
                  <a:cubicBezTo>
                    <a:pt x="202" y="42"/>
                    <a:pt x="202" y="42"/>
                    <a:pt x="202" y="42"/>
                  </a:cubicBezTo>
                  <a:cubicBezTo>
                    <a:pt x="201" y="50"/>
                    <a:pt x="201" y="50"/>
                    <a:pt x="201" y="50"/>
                  </a:cubicBezTo>
                  <a:cubicBezTo>
                    <a:pt x="201" y="51"/>
                    <a:pt x="201" y="51"/>
                    <a:pt x="201" y="51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80" y="70"/>
                    <a:pt x="180" y="70"/>
                    <a:pt x="180" y="70"/>
                  </a:cubicBezTo>
                  <a:cubicBezTo>
                    <a:pt x="179" y="77"/>
                    <a:pt x="179" y="77"/>
                    <a:pt x="179" y="77"/>
                  </a:cubicBezTo>
                  <a:cubicBezTo>
                    <a:pt x="179" y="78"/>
                    <a:pt x="180" y="81"/>
                    <a:pt x="182" y="85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83" y="96"/>
                    <a:pt x="183" y="96"/>
                    <a:pt x="183" y="96"/>
                  </a:cubicBezTo>
                  <a:cubicBezTo>
                    <a:pt x="183" y="98"/>
                    <a:pt x="183" y="98"/>
                    <a:pt x="183" y="98"/>
                  </a:cubicBezTo>
                  <a:cubicBezTo>
                    <a:pt x="183" y="98"/>
                    <a:pt x="183" y="98"/>
                    <a:pt x="183" y="98"/>
                  </a:cubicBezTo>
                  <a:cubicBezTo>
                    <a:pt x="178" y="104"/>
                    <a:pt x="178" y="104"/>
                    <a:pt x="178" y="104"/>
                  </a:cubicBezTo>
                  <a:cubicBezTo>
                    <a:pt x="178" y="104"/>
                    <a:pt x="178" y="104"/>
                    <a:pt x="178" y="104"/>
                  </a:cubicBezTo>
                  <a:cubicBezTo>
                    <a:pt x="178" y="105"/>
                    <a:pt x="178" y="105"/>
                    <a:pt x="178" y="105"/>
                  </a:cubicBezTo>
                  <a:cubicBezTo>
                    <a:pt x="177" y="105"/>
                    <a:pt x="177" y="105"/>
                    <a:pt x="177" y="105"/>
                  </a:cubicBezTo>
                  <a:cubicBezTo>
                    <a:pt x="174" y="107"/>
                    <a:pt x="174" y="107"/>
                    <a:pt x="174" y="107"/>
                  </a:cubicBezTo>
                  <a:cubicBezTo>
                    <a:pt x="173" y="107"/>
                    <a:pt x="173" y="107"/>
                    <a:pt x="173" y="107"/>
                  </a:cubicBezTo>
                  <a:cubicBezTo>
                    <a:pt x="173" y="107"/>
                    <a:pt x="173" y="107"/>
                    <a:pt x="173" y="107"/>
                  </a:cubicBezTo>
                  <a:cubicBezTo>
                    <a:pt x="173" y="107"/>
                    <a:pt x="173" y="107"/>
                    <a:pt x="173" y="107"/>
                  </a:cubicBezTo>
                  <a:cubicBezTo>
                    <a:pt x="172" y="107"/>
                    <a:pt x="172" y="107"/>
                    <a:pt x="172" y="107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61" y="105"/>
                    <a:pt x="159" y="106"/>
                    <a:pt x="157" y="108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0" y="116"/>
                    <a:pt x="150" y="116"/>
                    <a:pt x="150" y="116"/>
                  </a:cubicBezTo>
                  <a:cubicBezTo>
                    <a:pt x="148" y="120"/>
                    <a:pt x="145" y="120"/>
                    <a:pt x="141" y="120"/>
                  </a:cubicBezTo>
                  <a:cubicBezTo>
                    <a:pt x="138" y="119"/>
                    <a:pt x="137" y="116"/>
                    <a:pt x="138" y="113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35" y="111"/>
                    <a:pt x="134" y="111"/>
                    <a:pt x="132" y="111"/>
                  </a:cubicBezTo>
                  <a:cubicBezTo>
                    <a:pt x="131" y="111"/>
                    <a:pt x="129" y="109"/>
                    <a:pt x="129" y="106"/>
                  </a:cubicBezTo>
                  <a:cubicBezTo>
                    <a:pt x="129" y="106"/>
                    <a:pt x="129" y="106"/>
                    <a:pt x="129" y="106"/>
                  </a:cubicBezTo>
                  <a:cubicBezTo>
                    <a:pt x="128" y="97"/>
                    <a:pt x="128" y="97"/>
                    <a:pt x="128" y="97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22" y="84"/>
                    <a:pt x="122" y="84"/>
                    <a:pt x="122" y="84"/>
                  </a:cubicBezTo>
                  <a:cubicBezTo>
                    <a:pt x="122" y="84"/>
                    <a:pt x="122" y="84"/>
                    <a:pt x="122" y="84"/>
                  </a:cubicBezTo>
                  <a:cubicBezTo>
                    <a:pt x="121" y="84"/>
                    <a:pt x="121" y="84"/>
                    <a:pt x="121" y="84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3" y="50"/>
                    <a:pt x="101" y="52"/>
                    <a:pt x="100" y="52"/>
                  </a:cubicBezTo>
                  <a:cubicBezTo>
                    <a:pt x="99" y="52"/>
                    <a:pt x="97" y="50"/>
                    <a:pt x="93" y="48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4" y="29"/>
                    <a:pt x="84" y="29"/>
                    <a:pt x="84" y="29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8" y="24"/>
                    <a:pt x="78" y="27"/>
                    <a:pt x="77" y="29"/>
                  </a:cubicBezTo>
                  <a:cubicBezTo>
                    <a:pt x="76" y="32"/>
                    <a:pt x="75" y="33"/>
                    <a:pt x="72" y="35"/>
                  </a:cubicBezTo>
                  <a:cubicBezTo>
                    <a:pt x="71" y="38"/>
                    <a:pt x="70" y="40"/>
                    <a:pt x="69" y="42"/>
                  </a:cubicBezTo>
                  <a:cubicBezTo>
                    <a:pt x="66" y="44"/>
                    <a:pt x="64" y="44"/>
                    <a:pt x="62" y="42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58" y="41"/>
                    <a:pt x="58" y="38"/>
                    <a:pt x="58" y="33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1" y="27"/>
                    <a:pt x="50" y="25"/>
                    <a:pt x="49" y="21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7"/>
                    <a:pt x="41" y="20"/>
                    <a:pt x="41" y="22"/>
                  </a:cubicBezTo>
                  <a:cubicBezTo>
                    <a:pt x="41" y="26"/>
                    <a:pt x="39" y="29"/>
                    <a:pt x="35" y="30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52"/>
                    <a:pt x="27" y="54"/>
                    <a:pt x="28" y="54"/>
                  </a:cubicBezTo>
                  <a:cubicBezTo>
                    <a:pt x="30" y="55"/>
                    <a:pt x="33" y="55"/>
                    <a:pt x="35" y="53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3" y="102"/>
                    <a:pt x="40" y="120"/>
                    <a:pt x="36" y="125"/>
                  </a:cubicBezTo>
                  <a:cubicBezTo>
                    <a:pt x="35" y="127"/>
                    <a:pt x="33" y="128"/>
                    <a:pt x="31" y="128"/>
                  </a:cubicBezTo>
                  <a:cubicBezTo>
                    <a:pt x="28" y="128"/>
                    <a:pt x="26" y="128"/>
                    <a:pt x="23" y="126"/>
                  </a:cubicBezTo>
                  <a:cubicBezTo>
                    <a:pt x="13" y="147"/>
                    <a:pt x="6" y="158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2" y="160"/>
                    <a:pt x="1" y="165"/>
                    <a:pt x="1" y="174"/>
                  </a:cubicBezTo>
                  <a:cubicBezTo>
                    <a:pt x="4" y="176"/>
                    <a:pt x="4" y="176"/>
                    <a:pt x="4" y="176"/>
                  </a:cubicBezTo>
                  <a:cubicBezTo>
                    <a:pt x="5" y="177"/>
                    <a:pt x="5" y="177"/>
                    <a:pt x="5" y="177"/>
                  </a:cubicBezTo>
                  <a:cubicBezTo>
                    <a:pt x="5" y="178"/>
                    <a:pt x="5" y="178"/>
                    <a:pt x="5" y="178"/>
                  </a:cubicBezTo>
                  <a:lnTo>
                    <a:pt x="2" y="182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2" name="Freeform 14"/>
            <p:cNvSpPr/>
            <p:nvPr/>
          </p:nvSpPr>
          <p:spPr bwMode="auto">
            <a:xfrm>
              <a:off x="3267558" y="4820546"/>
              <a:ext cx="592300" cy="511832"/>
            </a:xfrm>
            <a:custGeom>
              <a:avLst/>
              <a:gdLst>
                <a:gd name="T0" fmla="*/ 143 w 192"/>
                <a:gd name="T1" fmla="*/ 8 h 166"/>
                <a:gd name="T2" fmla="*/ 132 w 192"/>
                <a:gd name="T3" fmla="*/ 10 h 166"/>
                <a:gd name="T4" fmla="*/ 130 w 192"/>
                <a:gd name="T5" fmla="*/ 0 h 166"/>
                <a:gd name="T6" fmla="*/ 126 w 192"/>
                <a:gd name="T7" fmla="*/ 10 h 166"/>
                <a:gd name="T8" fmla="*/ 120 w 192"/>
                <a:gd name="T9" fmla="*/ 18 h 166"/>
                <a:gd name="T10" fmla="*/ 108 w 192"/>
                <a:gd name="T11" fmla="*/ 18 h 166"/>
                <a:gd name="T12" fmla="*/ 106 w 192"/>
                <a:gd name="T13" fmla="*/ 25 h 166"/>
                <a:gd name="T14" fmla="*/ 95 w 192"/>
                <a:gd name="T15" fmla="*/ 28 h 166"/>
                <a:gd name="T16" fmla="*/ 91 w 192"/>
                <a:gd name="T17" fmla="*/ 30 h 166"/>
                <a:gd name="T18" fmla="*/ 81 w 192"/>
                <a:gd name="T19" fmla="*/ 26 h 166"/>
                <a:gd name="T20" fmla="*/ 74 w 192"/>
                <a:gd name="T21" fmla="*/ 24 h 166"/>
                <a:gd name="T22" fmla="*/ 85 w 192"/>
                <a:gd name="T23" fmla="*/ 40 h 166"/>
                <a:gd name="T24" fmla="*/ 91 w 192"/>
                <a:gd name="T25" fmla="*/ 46 h 166"/>
                <a:gd name="T26" fmla="*/ 88 w 192"/>
                <a:gd name="T27" fmla="*/ 55 h 166"/>
                <a:gd name="T28" fmla="*/ 70 w 192"/>
                <a:gd name="T29" fmla="*/ 64 h 166"/>
                <a:gd name="T30" fmla="*/ 63 w 192"/>
                <a:gd name="T31" fmla="*/ 65 h 166"/>
                <a:gd name="T32" fmla="*/ 56 w 192"/>
                <a:gd name="T33" fmla="*/ 63 h 166"/>
                <a:gd name="T34" fmla="*/ 48 w 192"/>
                <a:gd name="T35" fmla="*/ 71 h 166"/>
                <a:gd name="T36" fmla="*/ 40 w 192"/>
                <a:gd name="T37" fmla="*/ 74 h 166"/>
                <a:gd name="T38" fmla="*/ 8 w 192"/>
                <a:gd name="T39" fmla="*/ 74 h 166"/>
                <a:gd name="T40" fmla="*/ 5 w 192"/>
                <a:gd name="T41" fmla="*/ 96 h 166"/>
                <a:gd name="T42" fmla="*/ 12 w 192"/>
                <a:gd name="T43" fmla="*/ 100 h 166"/>
                <a:gd name="T44" fmla="*/ 16 w 192"/>
                <a:gd name="T45" fmla="*/ 95 h 166"/>
                <a:gd name="T46" fmla="*/ 28 w 192"/>
                <a:gd name="T47" fmla="*/ 96 h 166"/>
                <a:gd name="T48" fmla="*/ 32 w 192"/>
                <a:gd name="T49" fmla="*/ 118 h 166"/>
                <a:gd name="T50" fmla="*/ 27 w 192"/>
                <a:gd name="T51" fmla="*/ 130 h 166"/>
                <a:gd name="T52" fmla="*/ 38 w 192"/>
                <a:gd name="T53" fmla="*/ 149 h 166"/>
                <a:gd name="T54" fmla="*/ 34 w 192"/>
                <a:gd name="T55" fmla="*/ 166 h 166"/>
                <a:gd name="T56" fmla="*/ 47 w 192"/>
                <a:gd name="T57" fmla="*/ 160 h 166"/>
                <a:gd name="T58" fmla="*/ 56 w 192"/>
                <a:gd name="T59" fmla="*/ 161 h 166"/>
                <a:gd name="T60" fmla="*/ 85 w 192"/>
                <a:gd name="T61" fmla="*/ 160 h 166"/>
                <a:gd name="T62" fmla="*/ 99 w 192"/>
                <a:gd name="T63" fmla="*/ 151 h 166"/>
                <a:gd name="T64" fmla="*/ 115 w 192"/>
                <a:gd name="T65" fmla="*/ 137 h 166"/>
                <a:gd name="T66" fmla="*/ 125 w 192"/>
                <a:gd name="T67" fmla="*/ 142 h 166"/>
                <a:gd name="T68" fmla="*/ 138 w 192"/>
                <a:gd name="T69" fmla="*/ 147 h 166"/>
                <a:gd name="T70" fmla="*/ 147 w 192"/>
                <a:gd name="T71" fmla="*/ 150 h 166"/>
                <a:gd name="T72" fmla="*/ 149 w 192"/>
                <a:gd name="T73" fmla="*/ 145 h 166"/>
                <a:gd name="T74" fmla="*/ 152 w 192"/>
                <a:gd name="T75" fmla="*/ 142 h 166"/>
                <a:gd name="T76" fmla="*/ 158 w 192"/>
                <a:gd name="T77" fmla="*/ 138 h 166"/>
                <a:gd name="T78" fmla="*/ 174 w 192"/>
                <a:gd name="T79" fmla="*/ 127 h 166"/>
                <a:gd name="T80" fmla="*/ 176 w 192"/>
                <a:gd name="T81" fmla="*/ 124 h 166"/>
                <a:gd name="T82" fmla="*/ 184 w 192"/>
                <a:gd name="T83" fmla="*/ 122 h 166"/>
                <a:gd name="T84" fmla="*/ 190 w 192"/>
                <a:gd name="T85" fmla="*/ 118 h 166"/>
                <a:gd name="T86" fmla="*/ 186 w 192"/>
                <a:gd name="T87" fmla="*/ 103 h 166"/>
                <a:gd name="T88" fmla="*/ 188 w 192"/>
                <a:gd name="T89" fmla="*/ 94 h 166"/>
                <a:gd name="T90" fmla="*/ 174 w 192"/>
                <a:gd name="T91" fmla="*/ 83 h 166"/>
                <a:gd name="T92" fmla="*/ 187 w 192"/>
                <a:gd name="T93" fmla="*/ 34 h 166"/>
                <a:gd name="T94" fmla="*/ 179 w 192"/>
                <a:gd name="T95" fmla="*/ 38 h 166"/>
                <a:gd name="T96" fmla="*/ 169 w 192"/>
                <a:gd name="T97" fmla="*/ 38 h 166"/>
                <a:gd name="T98" fmla="*/ 168 w 192"/>
                <a:gd name="T99" fmla="*/ 34 h 166"/>
                <a:gd name="T100" fmla="*/ 166 w 192"/>
                <a:gd name="T101" fmla="*/ 32 h 166"/>
                <a:gd name="T102" fmla="*/ 157 w 192"/>
                <a:gd name="T103" fmla="*/ 2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" h="166">
                  <a:moveTo>
                    <a:pt x="151" y="3"/>
                  </a:moveTo>
                  <a:cubicBezTo>
                    <a:pt x="148" y="2"/>
                    <a:pt x="148" y="2"/>
                    <a:pt x="148" y="2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2" y="11"/>
                    <a:pt x="140" y="13"/>
                    <a:pt x="137" y="13"/>
                  </a:cubicBezTo>
                  <a:cubicBezTo>
                    <a:pt x="136" y="13"/>
                    <a:pt x="134" y="12"/>
                    <a:pt x="132" y="11"/>
                  </a:cubicBezTo>
                  <a:cubicBezTo>
                    <a:pt x="132" y="10"/>
                    <a:pt x="132" y="10"/>
                    <a:pt x="132" y="10"/>
                  </a:cubicBezTo>
                  <a:cubicBezTo>
                    <a:pt x="132" y="10"/>
                    <a:pt x="132" y="10"/>
                    <a:pt x="132" y="10"/>
                  </a:cubicBezTo>
                  <a:cubicBezTo>
                    <a:pt x="132" y="10"/>
                    <a:pt x="132" y="10"/>
                    <a:pt x="132" y="10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6" y="10"/>
                    <a:pt x="126" y="10"/>
                    <a:pt x="126" y="10"/>
                  </a:cubicBezTo>
                  <a:cubicBezTo>
                    <a:pt x="126" y="10"/>
                    <a:pt x="126" y="10"/>
                    <a:pt x="126" y="10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89" y="54"/>
                    <a:pt x="89" y="54"/>
                    <a:pt x="89" y="54"/>
                  </a:cubicBezTo>
                  <a:cubicBezTo>
                    <a:pt x="89" y="54"/>
                    <a:pt x="89" y="54"/>
                    <a:pt x="89" y="54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2" y="61"/>
                    <a:pt x="82" y="61"/>
                    <a:pt x="82" y="61"/>
                  </a:cubicBezTo>
                  <a:cubicBezTo>
                    <a:pt x="82" y="61"/>
                    <a:pt x="82" y="61"/>
                    <a:pt x="82" y="61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10" y="98"/>
                    <a:pt x="10" y="98"/>
                    <a:pt x="10" y="98"/>
                  </a:cubicBezTo>
                  <a:cubicBezTo>
                    <a:pt x="10" y="98"/>
                    <a:pt x="10" y="98"/>
                    <a:pt x="10" y="98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6" y="95"/>
                    <a:pt x="16" y="95"/>
                    <a:pt x="16" y="9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7" y="130"/>
                    <a:pt x="27" y="130"/>
                    <a:pt x="27" y="130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38" y="149"/>
                    <a:pt x="38" y="149"/>
                    <a:pt x="38" y="149"/>
                  </a:cubicBezTo>
                  <a:cubicBezTo>
                    <a:pt x="39" y="149"/>
                    <a:pt x="39" y="149"/>
                    <a:pt x="39" y="149"/>
                  </a:cubicBezTo>
                  <a:cubicBezTo>
                    <a:pt x="40" y="150"/>
                    <a:pt x="40" y="150"/>
                    <a:pt x="40" y="150"/>
                  </a:cubicBezTo>
                  <a:cubicBezTo>
                    <a:pt x="35" y="161"/>
                    <a:pt x="35" y="161"/>
                    <a:pt x="35" y="161"/>
                  </a:cubicBezTo>
                  <a:cubicBezTo>
                    <a:pt x="34" y="166"/>
                    <a:pt x="34" y="166"/>
                    <a:pt x="34" y="166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40" y="164"/>
                    <a:pt x="40" y="164"/>
                    <a:pt x="40" y="164"/>
                  </a:cubicBezTo>
                  <a:cubicBezTo>
                    <a:pt x="47" y="160"/>
                    <a:pt x="47" y="160"/>
                    <a:pt x="47" y="160"/>
                  </a:cubicBezTo>
                  <a:cubicBezTo>
                    <a:pt x="47" y="160"/>
                    <a:pt x="47" y="160"/>
                    <a:pt x="47" y="160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56" y="161"/>
                    <a:pt x="56" y="161"/>
                    <a:pt x="56" y="161"/>
                  </a:cubicBezTo>
                  <a:cubicBezTo>
                    <a:pt x="56" y="161"/>
                    <a:pt x="56" y="161"/>
                    <a:pt x="56" y="161"/>
                  </a:cubicBezTo>
                  <a:cubicBezTo>
                    <a:pt x="68" y="166"/>
                    <a:pt x="68" y="166"/>
                    <a:pt x="68" y="166"/>
                  </a:cubicBezTo>
                  <a:cubicBezTo>
                    <a:pt x="81" y="166"/>
                    <a:pt x="81" y="166"/>
                    <a:pt x="81" y="166"/>
                  </a:cubicBezTo>
                  <a:cubicBezTo>
                    <a:pt x="84" y="161"/>
                    <a:pt x="84" y="161"/>
                    <a:pt x="84" y="161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9" y="151"/>
                    <a:pt x="99" y="151"/>
                    <a:pt x="99" y="151"/>
                  </a:cubicBezTo>
                  <a:cubicBezTo>
                    <a:pt x="99" y="151"/>
                    <a:pt x="99" y="151"/>
                    <a:pt x="99" y="151"/>
                  </a:cubicBezTo>
                  <a:cubicBezTo>
                    <a:pt x="104" y="149"/>
                    <a:pt x="104" y="149"/>
                    <a:pt x="104" y="149"/>
                  </a:cubicBezTo>
                  <a:cubicBezTo>
                    <a:pt x="109" y="145"/>
                    <a:pt x="109" y="145"/>
                    <a:pt x="109" y="145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24" y="140"/>
                    <a:pt x="124" y="140"/>
                    <a:pt x="124" y="140"/>
                  </a:cubicBezTo>
                  <a:cubicBezTo>
                    <a:pt x="125" y="141"/>
                    <a:pt x="125" y="141"/>
                    <a:pt x="125" y="141"/>
                  </a:cubicBezTo>
                  <a:cubicBezTo>
                    <a:pt x="125" y="141"/>
                    <a:pt x="125" y="141"/>
                    <a:pt x="125" y="141"/>
                  </a:cubicBezTo>
                  <a:cubicBezTo>
                    <a:pt x="125" y="142"/>
                    <a:pt x="125" y="142"/>
                    <a:pt x="125" y="142"/>
                  </a:cubicBezTo>
                  <a:cubicBezTo>
                    <a:pt x="126" y="145"/>
                    <a:pt x="128" y="146"/>
                    <a:pt x="129" y="147"/>
                  </a:cubicBezTo>
                  <a:cubicBezTo>
                    <a:pt x="134" y="146"/>
                    <a:pt x="134" y="146"/>
                    <a:pt x="134" y="146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8" y="147"/>
                    <a:pt x="138" y="147"/>
                    <a:pt x="138" y="147"/>
                  </a:cubicBezTo>
                  <a:cubicBezTo>
                    <a:pt x="138" y="147"/>
                    <a:pt x="138" y="147"/>
                    <a:pt x="138" y="147"/>
                  </a:cubicBezTo>
                  <a:cubicBezTo>
                    <a:pt x="138" y="147"/>
                    <a:pt x="138" y="147"/>
                    <a:pt x="138" y="147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7" y="150"/>
                    <a:pt x="147" y="150"/>
                    <a:pt x="147" y="150"/>
                  </a:cubicBezTo>
                  <a:cubicBezTo>
                    <a:pt x="148" y="148"/>
                    <a:pt x="148" y="148"/>
                    <a:pt x="148" y="148"/>
                  </a:cubicBezTo>
                  <a:cubicBezTo>
                    <a:pt x="148" y="146"/>
                    <a:pt x="148" y="146"/>
                    <a:pt x="148" y="146"/>
                  </a:cubicBezTo>
                  <a:cubicBezTo>
                    <a:pt x="148" y="145"/>
                    <a:pt x="148" y="145"/>
                    <a:pt x="148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49" y="144"/>
                    <a:pt x="149" y="144"/>
                    <a:pt x="149" y="144"/>
                  </a:cubicBezTo>
                  <a:cubicBezTo>
                    <a:pt x="149" y="144"/>
                    <a:pt x="149" y="144"/>
                    <a:pt x="149" y="144"/>
                  </a:cubicBezTo>
                  <a:cubicBezTo>
                    <a:pt x="152" y="142"/>
                    <a:pt x="152" y="142"/>
                    <a:pt x="152" y="142"/>
                  </a:cubicBezTo>
                  <a:cubicBezTo>
                    <a:pt x="152" y="142"/>
                    <a:pt x="152" y="142"/>
                    <a:pt x="152" y="142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7" y="138"/>
                    <a:pt x="157" y="138"/>
                    <a:pt x="157" y="138"/>
                  </a:cubicBezTo>
                  <a:cubicBezTo>
                    <a:pt x="157" y="138"/>
                    <a:pt x="157" y="138"/>
                    <a:pt x="157" y="138"/>
                  </a:cubicBezTo>
                  <a:cubicBezTo>
                    <a:pt x="158" y="138"/>
                    <a:pt x="158" y="138"/>
                    <a:pt x="158" y="138"/>
                  </a:cubicBezTo>
                  <a:cubicBezTo>
                    <a:pt x="162" y="138"/>
                    <a:pt x="162" y="138"/>
                    <a:pt x="162" y="138"/>
                  </a:cubicBezTo>
                  <a:cubicBezTo>
                    <a:pt x="162" y="136"/>
                    <a:pt x="163" y="134"/>
                    <a:pt x="166" y="131"/>
                  </a:cubicBezTo>
                  <a:cubicBezTo>
                    <a:pt x="168" y="129"/>
                    <a:pt x="170" y="128"/>
                    <a:pt x="172" y="128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4" y="127"/>
                    <a:pt x="174" y="127"/>
                    <a:pt x="174" y="127"/>
                  </a:cubicBezTo>
                  <a:cubicBezTo>
                    <a:pt x="174" y="126"/>
                    <a:pt x="174" y="126"/>
                    <a:pt x="174" y="126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7" y="124"/>
                    <a:pt x="177" y="124"/>
                    <a:pt x="177" y="124"/>
                  </a:cubicBezTo>
                  <a:cubicBezTo>
                    <a:pt x="177" y="124"/>
                    <a:pt x="177" y="124"/>
                    <a:pt x="177" y="124"/>
                  </a:cubicBezTo>
                  <a:cubicBezTo>
                    <a:pt x="178" y="124"/>
                    <a:pt x="178" y="124"/>
                    <a:pt x="178" y="124"/>
                  </a:cubicBezTo>
                  <a:cubicBezTo>
                    <a:pt x="184" y="122"/>
                    <a:pt x="184" y="122"/>
                    <a:pt x="184" y="122"/>
                  </a:cubicBezTo>
                  <a:cubicBezTo>
                    <a:pt x="188" y="122"/>
                    <a:pt x="188" y="122"/>
                    <a:pt x="188" y="122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0" y="118"/>
                    <a:pt x="190" y="118"/>
                    <a:pt x="190" y="118"/>
                  </a:cubicBezTo>
                  <a:cubicBezTo>
                    <a:pt x="190" y="118"/>
                    <a:pt x="190" y="118"/>
                    <a:pt x="190" y="118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89" y="111"/>
                    <a:pt x="188" y="108"/>
                    <a:pt x="187" y="104"/>
                  </a:cubicBezTo>
                  <a:cubicBezTo>
                    <a:pt x="186" y="103"/>
                    <a:pt x="186" y="103"/>
                    <a:pt x="186" y="103"/>
                  </a:cubicBezTo>
                  <a:cubicBezTo>
                    <a:pt x="186" y="103"/>
                    <a:pt x="186" y="103"/>
                    <a:pt x="186" y="103"/>
                  </a:cubicBezTo>
                  <a:cubicBezTo>
                    <a:pt x="187" y="103"/>
                    <a:pt x="187" y="103"/>
                    <a:pt x="187" y="103"/>
                  </a:cubicBezTo>
                  <a:cubicBezTo>
                    <a:pt x="187" y="103"/>
                    <a:pt x="187" y="103"/>
                    <a:pt x="187" y="103"/>
                  </a:cubicBezTo>
                  <a:cubicBezTo>
                    <a:pt x="188" y="94"/>
                    <a:pt x="188" y="94"/>
                    <a:pt x="188" y="94"/>
                  </a:cubicBezTo>
                  <a:cubicBezTo>
                    <a:pt x="188" y="91"/>
                    <a:pt x="189" y="89"/>
                    <a:pt x="191" y="87"/>
                  </a:cubicBezTo>
                  <a:cubicBezTo>
                    <a:pt x="190" y="80"/>
                    <a:pt x="190" y="80"/>
                    <a:pt x="190" y="80"/>
                  </a:cubicBezTo>
                  <a:cubicBezTo>
                    <a:pt x="190" y="79"/>
                    <a:pt x="189" y="78"/>
                    <a:pt x="187" y="78"/>
                  </a:cubicBezTo>
                  <a:cubicBezTo>
                    <a:pt x="174" y="83"/>
                    <a:pt x="174" y="83"/>
                    <a:pt x="174" y="83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6" y="68"/>
                    <a:pt x="180" y="64"/>
                    <a:pt x="187" y="60"/>
                  </a:cubicBezTo>
                  <a:cubicBezTo>
                    <a:pt x="184" y="46"/>
                    <a:pt x="184" y="46"/>
                    <a:pt x="184" y="46"/>
                  </a:cubicBezTo>
                  <a:cubicBezTo>
                    <a:pt x="183" y="41"/>
                    <a:pt x="184" y="38"/>
                    <a:pt x="187" y="34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2" y="32"/>
                    <a:pt x="182" y="32"/>
                    <a:pt x="182" y="32"/>
                  </a:cubicBezTo>
                  <a:cubicBezTo>
                    <a:pt x="181" y="32"/>
                    <a:pt x="181" y="32"/>
                    <a:pt x="181" y="32"/>
                  </a:cubicBezTo>
                  <a:cubicBezTo>
                    <a:pt x="179" y="38"/>
                    <a:pt x="179" y="38"/>
                    <a:pt x="179" y="38"/>
                  </a:cubicBezTo>
                  <a:cubicBezTo>
                    <a:pt x="178" y="40"/>
                    <a:pt x="176" y="41"/>
                    <a:pt x="174" y="41"/>
                  </a:cubicBezTo>
                  <a:cubicBezTo>
                    <a:pt x="174" y="41"/>
                    <a:pt x="174" y="41"/>
                    <a:pt x="174" y="41"/>
                  </a:cubicBezTo>
                  <a:cubicBezTo>
                    <a:pt x="170" y="38"/>
                    <a:pt x="170" y="38"/>
                    <a:pt x="170" y="38"/>
                  </a:cubicBezTo>
                  <a:cubicBezTo>
                    <a:pt x="169" y="38"/>
                    <a:pt x="169" y="38"/>
                    <a:pt x="169" y="38"/>
                  </a:cubicBezTo>
                  <a:cubicBezTo>
                    <a:pt x="169" y="38"/>
                    <a:pt x="169" y="38"/>
                    <a:pt x="169" y="38"/>
                  </a:cubicBezTo>
                  <a:cubicBezTo>
                    <a:pt x="169" y="38"/>
                    <a:pt x="169" y="38"/>
                    <a:pt x="169" y="38"/>
                  </a:cubicBezTo>
                  <a:cubicBezTo>
                    <a:pt x="169" y="37"/>
                    <a:pt x="169" y="37"/>
                    <a:pt x="169" y="37"/>
                  </a:cubicBezTo>
                  <a:cubicBezTo>
                    <a:pt x="168" y="34"/>
                    <a:pt x="168" y="34"/>
                    <a:pt x="168" y="34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59" y="32"/>
                    <a:pt x="159" y="32"/>
                    <a:pt x="159" y="32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7" y="26"/>
                    <a:pt x="157" y="26"/>
                    <a:pt x="157" y="26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3" y="12"/>
                    <a:pt x="153" y="12"/>
                    <a:pt x="153" y="12"/>
                  </a:cubicBezTo>
                  <a:cubicBezTo>
                    <a:pt x="153" y="6"/>
                    <a:pt x="153" y="6"/>
                    <a:pt x="153" y="6"/>
                  </a:cubicBezTo>
                  <a:lnTo>
                    <a:pt x="151" y="3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3" name="Freeform 15"/>
            <p:cNvSpPr/>
            <p:nvPr/>
          </p:nvSpPr>
          <p:spPr bwMode="auto">
            <a:xfrm>
              <a:off x="3366174" y="5135147"/>
              <a:ext cx="770774" cy="591695"/>
            </a:xfrm>
            <a:custGeom>
              <a:avLst/>
              <a:gdLst>
                <a:gd name="T0" fmla="*/ 202 w 250"/>
                <a:gd name="T1" fmla="*/ 6 h 192"/>
                <a:gd name="T2" fmla="*/ 188 w 250"/>
                <a:gd name="T3" fmla="*/ 18 h 192"/>
                <a:gd name="T4" fmla="*/ 172 w 250"/>
                <a:gd name="T5" fmla="*/ 22 h 192"/>
                <a:gd name="T6" fmla="*/ 161 w 250"/>
                <a:gd name="T7" fmla="*/ 21 h 192"/>
                <a:gd name="T8" fmla="*/ 160 w 250"/>
                <a:gd name="T9" fmla="*/ 22 h 192"/>
                <a:gd name="T10" fmla="*/ 147 w 250"/>
                <a:gd name="T11" fmla="*/ 26 h 192"/>
                <a:gd name="T12" fmla="*/ 136 w 250"/>
                <a:gd name="T13" fmla="*/ 32 h 192"/>
                <a:gd name="T14" fmla="*/ 126 w 250"/>
                <a:gd name="T15" fmla="*/ 40 h 192"/>
                <a:gd name="T16" fmla="*/ 120 w 250"/>
                <a:gd name="T17" fmla="*/ 48 h 192"/>
                <a:gd name="T18" fmla="*/ 118 w 250"/>
                <a:gd name="T19" fmla="*/ 52 h 192"/>
                <a:gd name="T20" fmla="*/ 102 w 250"/>
                <a:gd name="T21" fmla="*/ 48 h 192"/>
                <a:gd name="T22" fmla="*/ 84 w 250"/>
                <a:gd name="T23" fmla="*/ 40 h 192"/>
                <a:gd name="T24" fmla="*/ 80 w 250"/>
                <a:gd name="T25" fmla="*/ 46 h 192"/>
                <a:gd name="T26" fmla="*/ 74 w 250"/>
                <a:gd name="T27" fmla="*/ 51 h 192"/>
                <a:gd name="T28" fmla="*/ 62 w 250"/>
                <a:gd name="T29" fmla="*/ 58 h 192"/>
                <a:gd name="T30" fmla="*/ 51 w 250"/>
                <a:gd name="T31" fmla="*/ 68 h 192"/>
                <a:gd name="T32" fmla="*/ 22 w 250"/>
                <a:gd name="T33" fmla="*/ 63 h 192"/>
                <a:gd name="T34" fmla="*/ 9 w 250"/>
                <a:gd name="T35" fmla="*/ 65 h 192"/>
                <a:gd name="T36" fmla="*/ 0 w 250"/>
                <a:gd name="T37" fmla="*/ 69 h 192"/>
                <a:gd name="T38" fmla="*/ 2 w 250"/>
                <a:gd name="T39" fmla="*/ 79 h 192"/>
                <a:gd name="T40" fmla="*/ 20 w 250"/>
                <a:gd name="T41" fmla="*/ 80 h 192"/>
                <a:gd name="T42" fmla="*/ 23 w 250"/>
                <a:gd name="T43" fmla="*/ 94 h 192"/>
                <a:gd name="T44" fmla="*/ 38 w 250"/>
                <a:gd name="T45" fmla="*/ 92 h 192"/>
                <a:gd name="T46" fmla="*/ 50 w 250"/>
                <a:gd name="T47" fmla="*/ 90 h 192"/>
                <a:gd name="T48" fmla="*/ 53 w 250"/>
                <a:gd name="T49" fmla="*/ 108 h 192"/>
                <a:gd name="T50" fmla="*/ 46 w 250"/>
                <a:gd name="T51" fmla="*/ 117 h 192"/>
                <a:gd name="T52" fmla="*/ 34 w 250"/>
                <a:gd name="T53" fmla="*/ 124 h 192"/>
                <a:gd name="T54" fmla="*/ 53 w 250"/>
                <a:gd name="T55" fmla="*/ 129 h 192"/>
                <a:gd name="T56" fmla="*/ 60 w 250"/>
                <a:gd name="T57" fmla="*/ 133 h 192"/>
                <a:gd name="T58" fmla="*/ 76 w 250"/>
                <a:gd name="T59" fmla="*/ 142 h 192"/>
                <a:gd name="T60" fmla="*/ 70 w 250"/>
                <a:gd name="T61" fmla="*/ 150 h 192"/>
                <a:gd name="T62" fmla="*/ 97 w 250"/>
                <a:gd name="T63" fmla="*/ 179 h 192"/>
                <a:gd name="T64" fmla="*/ 107 w 250"/>
                <a:gd name="T65" fmla="*/ 174 h 192"/>
                <a:gd name="T66" fmla="*/ 122 w 250"/>
                <a:gd name="T67" fmla="*/ 185 h 192"/>
                <a:gd name="T68" fmla="*/ 127 w 250"/>
                <a:gd name="T69" fmla="*/ 180 h 192"/>
                <a:gd name="T70" fmla="*/ 135 w 250"/>
                <a:gd name="T71" fmla="*/ 181 h 192"/>
                <a:gd name="T72" fmla="*/ 154 w 250"/>
                <a:gd name="T73" fmla="*/ 185 h 192"/>
                <a:gd name="T74" fmla="*/ 156 w 250"/>
                <a:gd name="T75" fmla="*/ 186 h 192"/>
                <a:gd name="T76" fmla="*/ 173 w 250"/>
                <a:gd name="T77" fmla="*/ 173 h 192"/>
                <a:gd name="T78" fmla="*/ 178 w 250"/>
                <a:gd name="T79" fmla="*/ 179 h 192"/>
                <a:gd name="T80" fmla="*/ 182 w 250"/>
                <a:gd name="T81" fmla="*/ 170 h 192"/>
                <a:gd name="T82" fmla="*/ 198 w 250"/>
                <a:gd name="T83" fmla="*/ 153 h 192"/>
                <a:gd name="T84" fmla="*/ 207 w 250"/>
                <a:gd name="T85" fmla="*/ 154 h 192"/>
                <a:gd name="T86" fmla="*/ 205 w 250"/>
                <a:gd name="T87" fmla="*/ 143 h 192"/>
                <a:gd name="T88" fmla="*/ 207 w 250"/>
                <a:gd name="T89" fmla="*/ 138 h 192"/>
                <a:gd name="T90" fmla="*/ 228 w 250"/>
                <a:gd name="T91" fmla="*/ 126 h 192"/>
                <a:gd name="T92" fmla="*/ 228 w 250"/>
                <a:gd name="T93" fmla="*/ 115 h 192"/>
                <a:gd name="T94" fmla="*/ 232 w 250"/>
                <a:gd name="T95" fmla="*/ 105 h 192"/>
                <a:gd name="T96" fmla="*/ 239 w 250"/>
                <a:gd name="T97" fmla="*/ 90 h 192"/>
                <a:gd name="T98" fmla="*/ 248 w 250"/>
                <a:gd name="T99" fmla="*/ 78 h 192"/>
                <a:gd name="T100" fmla="*/ 248 w 250"/>
                <a:gd name="T101" fmla="*/ 67 h 192"/>
                <a:gd name="T102" fmla="*/ 248 w 250"/>
                <a:gd name="T103" fmla="*/ 60 h 192"/>
                <a:gd name="T104" fmla="*/ 226 w 250"/>
                <a:gd name="T105" fmla="*/ 61 h 192"/>
                <a:gd name="T106" fmla="*/ 221 w 250"/>
                <a:gd name="T107" fmla="*/ 51 h 192"/>
                <a:gd name="T108" fmla="*/ 210 w 250"/>
                <a:gd name="T109" fmla="*/ 51 h 192"/>
                <a:gd name="T110" fmla="*/ 222 w 250"/>
                <a:gd name="T111" fmla="*/ 29 h 192"/>
                <a:gd name="T112" fmla="*/ 220 w 250"/>
                <a:gd name="T113" fmla="*/ 14 h 192"/>
                <a:gd name="T114" fmla="*/ 217 w 250"/>
                <a:gd name="T115" fmla="*/ 0 h 192"/>
                <a:gd name="T116" fmla="*/ 208 w 250"/>
                <a:gd name="T117" fmla="*/ 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0" h="192">
                  <a:moveTo>
                    <a:pt x="200" y="5"/>
                  </a:moveTo>
                  <a:cubicBezTo>
                    <a:pt x="201" y="5"/>
                    <a:pt x="201" y="5"/>
                    <a:pt x="201" y="5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194" y="16"/>
                    <a:pt x="192" y="18"/>
                    <a:pt x="188" y="18"/>
                  </a:cubicBezTo>
                  <a:cubicBezTo>
                    <a:pt x="188" y="18"/>
                    <a:pt x="188" y="18"/>
                    <a:pt x="188" y="18"/>
                  </a:cubicBezTo>
                  <a:cubicBezTo>
                    <a:pt x="184" y="16"/>
                    <a:pt x="184" y="16"/>
                    <a:pt x="184" y="16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172" y="22"/>
                    <a:pt x="172" y="22"/>
                    <a:pt x="172" y="22"/>
                  </a:cubicBezTo>
                  <a:cubicBezTo>
                    <a:pt x="170" y="23"/>
                    <a:pt x="167" y="21"/>
                    <a:pt x="164" y="16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60" y="22"/>
                    <a:pt x="160" y="22"/>
                    <a:pt x="160" y="22"/>
                  </a:cubicBezTo>
                  <a:cubicBezTo>
                    <a:pt x="160" y="22"/>
                    <a:pt x="160" y="22"/>
                    <a:pt x="160" y="22"/>
                  </a:cubicBezTo>
                  <a:cubicBezTo>
                    <a:pt x="158" y="24"/>
                    <a:pt x="158" y="24"/>
                    <a:pt x="158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1" y="31"/>
                    <a:pt x="141" y="31"/>
                    <a:pt x="141" y="31"/>
                  </a:cubicBezTo>
                  <a:cubicBezTo>
                    <a:pt x="139" y="31"/>
                    <a:pt x="139" y="31"/>
                    <a:pt x="139" y="31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34" y="34"/>
                    <a:pt x="134" y="36"/>
                    <a:pt x="135" y="38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8" y="52"/>
                    <a:pt x="118" y="52"/>
                    <a:pt x="118" y="52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4" y="49"/>
                    <a:pt x="92" y="46"/>
                    <a:pt x="89" y="42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3" y="51"/>
                    <a:pt x="73" y="51"/>
                    <a:pt x="73" y="51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2" y="58"/>
                    <a:pt x="62" y="58"/>
                    <a:pt x="62" y="58"/>
                  </a:cubicBezTo>
                  <a:cubicBezTo>
                    <a:pt x="62" y="58"/>
                    <a:pt x="62" y="58"/>
                    <a:pt x="62" y="58"/>
                  </a:cubicBezTo>
                  <a:cubicBezTo>
                    <a:pt x="56" y="61"/>
                    <a:pt x="56" y="61"/>
                    <a:pt x="56" y="6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3" y="68"/>
                    <a:pt x="2" y="69"/>
                    <a:pt x="0" y="69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3" y="76"/>
                    <a:pt x="16" y="77"/>
                    <a:pt x="20" y="79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3" y="94"/>
                    <a:pt x="23" y="94"/>
                    <a:pt x="23" y="94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37" y="93"/>
                    <a:pt x="37" y="93"/>
                    <a:pt x="37" y="93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41" y="90"/>
                    <a:pt x="44" y="89"/>
                    <a:pt x="47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3" y="129"/>
                    <a:pt x="53" y="129"/>
                    <a:pt x="53" y="129"/>
                  </a:cubicBezTo>
                  <a:cubicBezTo>
                    <a:pt x="53" y="129"/>
                    <a:pt x="53" y="129"/>
                    <a:pt x="53" y="129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60" y="133"/>
                    <a:pt x="60" y="133"/>
                    <a:pt x="60" y="133"/>
                  </a:cubicBezTo>
                  <a:cubicBezTo>
                    <a:pt x="76" y="133"/>
                    <a:pt x="76" y="133"/>
                    <a:pt x="76" y="133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6" y="142"/>
                    <a:pt x="76" y="142"/>
                    <a:pt x="76" y="142"/>
                  </a:cubicBezTo>
                  <a:cubicBezTo>
                    <a:pt x="76" y="143"/>
                    <a:pt x="76" y="143"/>
                    <a:pt x="76" y="143"/>
                  </a:cubicBezTo>
                  <a:cubicBezTo>
                    <a:pt x="77" y="143"/>
                    <a:pt x="77" y="143"/>
                    <a:pt x="77" y="143"/>
                  </a:cubicBezTo>
                  <a:cubicBezTo>
                    <a:pt x="70" y="150"/>
                    <a:pt x="70" y="150"/>
                    <a:pt x="70" y="150"/>
                  </a:cubicBezTo>
                  <a:cubicBezTo>
                    <a:pt x="69" y="159"/>
                    <a:pt x="71" y="164"/>
                    <a:pt x="74" y="165"/>
                  </a:cubicBezTo>
                  <a:cubicBezTo>
                    <a:pt x="87" y="172"/>
                    <a:pt x="87" y="172"/>
                    <a:pt x="87" y="172"/>
                  </a:cubicBezTo>
                  <a:cubicBezTo>
                    <a:pt x="97" y="179"/>
                    <a:pt x="97" y="179"/>
                    <a:pt x="97" y="179"/>
                  </a:cubicBezTo>
                  <a:cubicBezTo>
                    <a:pt x="106" y="175"/>
                    <a:pt x="106" y="175"/>
                    <a:pt x="106" y="175"/>
                  </a:cubicBezTo>
                  <a:cubicBezTo>
                    <a:pt x="106" y="174"/>
                    <a:pt x="106" y="174"/>
                    <a:pt x="106" y="174"/>
                  </a:cubicBezTo>
                  <a:cubicBezTo>
                    <a:pt x="107" y="174"/>
                    <a:pt x="107" y="174"/>
                    <a:pt x="107" y="174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2" y="185"/>
                    <a:pt x="122" y="185"/>
                    <a:pt x="122" y="185"/>
                  </a:cubicBezTo>
                  <a:cubicBezTo>
                    <a:pt x="126" y="181"/>
                    <a:pt x="126" y="181"/>
                    <a:pt x="126" y="181"/>
                  </a:cubicBezTo>
                  <a:cubicBezTo>
                    <a:pt x="126" y="180"/>
                    <a:pt x="126" y="180"/>
                    <a:pt x="126" y="180"/>
                  </a:cubicBezTo>
                  <a:cubicBezTo>
                    <a:pt x="127" y="180"/>
                    <a:pt x="127" y="180"/>
                    <a:pt x="127" y="180"/>
                  </a:cubicBezTo>
                  <a:cubicBezTo>
                    <a:pt x="127" y="180"/>
                    <a:pt x="127" y="180"/>
                    <a:pt x="127" y="180"/>
                  </a:cubicBezTo>
                  <a:cubicBezTo>
                    <a:pt x="128" y="180"/>
                    <a:pt x="128" y="180"/>
                    <a:pt x="128" y="180"/>
                  </a:cubicBezTo>
                  <a:cubicBezTo>
                    <a:pt x="135" y="181"/>
                    <a:pt x="135" y="181"/>
                    <a:pt x="135" y="181"/>
                  </a:cubicBezTo>
                  <a:cubicBezTo>
                    <a:pt x="137" y="168"/>
                    <a:pt x="137" y="168"/>
                    <a:pt x="137" y="168"/>
                  </a:cubicBezTo>
                  <a:cubicBezTo>
                    <a:pt x="146" y="185"/>
                    <a:pt x="146" y="185"/>
                    <a:pt x="146" y="185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56" y="186"/>
                    <a:pt x="156" y="186"/>
                  </a:cubicBezTo>
                  <a:cubicBezTo>
                    <a:pt x="156" y="192"/>
                    <a:pt x="156" y="192"/>
                    <a:pt x="156" y="192"/>
                  </a:cubicBezTo>
                  <a:cubicBezTo>
                    <a:pt x="160" y="191"/>
                    <a:pt x="160" y="191"/>
                    <a:pt x="160" y="191"/>
                  </a:cubicBezTo>
                  <a:cubicBezTo>
                    <a:pt x="173" y="173"/>
                    <a:pt x="173" y="173"/>
                    <a:pt x="173" y="173"/>
                  </a:cubicBezTo>
                  <a:cubicBezTo>
                    <a:pt x="178" y="182"/>
                    <a:pt x="178" y="182"/>
                    <a:pt x="178" y="182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8" y="178"/>
                    <a:pt x="178" y="178"/>
                    <a:pt x="178" y="178"/>
                  </a:cubicBezTo>
                  <a:cubicBezTo>
                    <a:pt x="178" y="178"/>
                    <a:pt x="178" y="178"/>
                    <a:pt x="178" y="178"/>
                  </a:cubicBezTo>
                  <a:cubicBezTo>
                    <a:pt x="182" y="170"/>
                    <a:pt x="182" y="170"/>
                    <a:pt x="182" y="170"/>
                  </a:cubicBezTo>
                  <a:cubicBezTo>
                    <a:pt x="186" y="164"/>
                    <a:pt x="186" y="164"/>
                    <a:pt x="186" y="164"/>
                  </a:cubicBezTo>
                  <a:cubicBezTo>
                    <a:pt x="196" y="164"/>
                    <a:pt x="196" y="164"/>
                    <a:pt x="196" y="164"/>
                  </a:cubicBezTo>
                  <a:cubicBezTo>
                    <a:pt x="198" y="153"/>
                    <a:pt x="198" y="153"/>
                    <a:pt x="198" y="153"/>
                  </a:cubicBezTo>
                  <a:cubicBezTo>
                    <a:pt x="199" y="153"/>
                    <a:pt x="199" y="153"/>
                    <a:pt x="199" y="153"/>
                  </a:cubicBezTo>
                  <a:cubicBezTo>
                    <a:pt x="200" y="153"/>
                    <a:pt x="200" y="153"/>
                    <a:pt x="200" y="153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8" y="150"/>
                    <a:pt x="208" y="150"/>
                    <a:pt x="208" y="150"/>
                  </a:cubicBezTo>
                  <a:cubicBezTo>
                    <a:pt x="205" y="144"/>
                    <a:pt x="205" y="144"/>
                    <a:pt x="205" y="144"/>
                  </a:cubicBezTo>
                  <a:cubicBezTo>
                    <a:pt x="205" y="143"/>
                    <a:pt x="205" y="143"/>
                    <a:pt x="205" y="143"/>
                  </a:cubicBezTo>
                  <a:cubicBezTo>
                    <a:pt x="207" y="139"/>
                    <a:pt x="207" y="139"/>
                    <a:pt x="207" y="139"/>
                  </a:cubicBezTo>
                  <a:cubicBezTo>
                    <a:pt x="207" y="138"/>
                    <a:pt x="207" y="138"/>
                    <a:pt x="207" y="138"/>
                  </a:cubicBezTo>
                  <a:cubicBezTo>
                    <a:pt x="207" y="138"/>
                    <a:pt x="207" y="138"/>
                    <a:pt x="207" y="138"/>
                  </a:cubicBezTo>
                  <a:cubicBezTo>
                    <a:pt x="208" y="138"/>
                    <a:pt x="208" y="138"/>
                    <a:pt x="208" y="138"/>
                  </a:cubicBezTo>
                  <a:cubicBezTo>
                    <a:pt x="208" y="137"/>
                    <a:pt x="208" y="137"/>
                    <a:pt x="208" y="137"/>
                  </a:cubicBezTo>
                  <a:cubicBezTo>
                    <a:pt x="228" y="126"/>
                    <a:pt x="228" y="126"/>
                    <a:pt x="228" y="126"/>
                  </a:cubicBezTo>
                  <a:cubicBezTo>
                    <a:pt x="228" y="115"/>
                    <a:pt x="228" y="115"/>
                    <a:pt x="228" y="115"/>
                  </a:cubicBezTo>
                  <a:cubicBezTo>
                    <a:pt x="228" y="115"/>
                    <a:pt x="228" y="115"/>
                    <a:pt x="228" y="115"/>
                  </a:cubicBezTo>
                  <a:cubicBezTo>
                    <a:pt x="228" y="115"/>
                    <a:pt x="228" y="115"/>
                    <a:pt x="228" y="115"/>
                  </a:cubicBezTo>
                  <a:cubicBezTo>
                    <a:pt x="232" y="107"/>
                    <a:pt x="232" y="107"/>
                    <a:pt x="232" y="10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39" y="90"/>
                    <a:pt x="239" y="90"/>
                    <a:pt x="239" y="90"/>
                  </a:cubicBezTo>
                  <a:cubicBezTo>
                    <a:pt x="239" y="90"/>
                    <a:pt x="239" y="90"/>
                    <a:pt x="239" y="90"/>
                  </a:cubicBezTo>
                  <a:cubicBezTo>
                    <a:pt x="239" y="90"/>
                    <a:pt x="239" y="90"/>
                    <a:pt x="239" y="90"/>
                  </a:cubicBezTo>
                  <a:cubicBezTo>
                    <a:pt x="244" y="85"/>
                    <a:pt x="244" y="85"/>
                    <a:pt x="244" y="85"/>
                  </a:cubicBezTo>
                  <a:cubicBezTo>
                    <a:pt x="248" y="79"/>
                    <a:pt x="248" y="79"/>
                    <a:pt x="248" y="79"/>
                  </a:cubicBezTo>
                  <a:cubicBezTo>
                    <a:pt x="248" y="78"/>
                    <a:pt x="248" y="78"/>
                    <a:pt x="248" y="78"/>
                  </a:cubicBezTo>
                  <a:cubicBezTo>
                    <a:pt x="248" y="78"/>
                    <a:pt x="248" y="78"/>
                    <a:pt x="248" y="78"/>
                  </a:cubicBezTo>
                  <a:cubicBezTo>
                    <a:pt x="250" y="73"/>
                    <a:pt x="250" y="73"/>
                    <a:pt x="250" y="73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248" y="60"/>
                    <a:pt x="248" y="60"/>
                    <a:pt x="248" y="60"/>
                  </a:cubicBezTo>
                  <a:cubicBezTo>
                    <a:pt x="244" y="60"/>
                    <a:pt x="244" y="60"/>
                    <a:pt x="244" y="60"/>
                  </a:cubicBezTo>
                  <a:cubicBezTo>
                    <a:pt x="238" y="63"/>
                    <a:pt x="238" y="63"/>
                    <a:pt x="238" y="63"/>
                  </a:cubicBezTo>
                  <a:cubicBezTo>
                    <a:pt x="236" y="65"/>
                    <a:pt x="232" y="64"/>
                    <a:pt x="226" y="61"/>
                  </a:cubicBezTo>
                  <a:cubicBezTo>
                    <a:pt x="224" y="60"/>
                    <a:pt x="224" y="56"/>
                    <a:pt x="226" y="50"/>
                  </a:cubicBezTo>
                  <a:cubicBezTo>
                    <a:pt x="222" y="49"/>
                    <a:pt x="222" y="49"/>
                    <a:pt x="222" y="49"/>
                  </a:cubicBezTo>
                  <a:cubicBezTo>
                    <a:pt x="221" y="51"/>
                    <a:pt x="221" y="51"/>
                    <a:pt x="221" y="51"/>
                  </a:cubicBezTo>
                  <a:cubicBezTo>
                    <a:pt x="217" y="55"/>
                    <a:pt x="214" y="58"/>
                    <a:pt x="214" y="58"/>
                  </a:cubicBezTo>
                  <a:cubicBezTo>
                    <a:pt x="213" y="58"/>
                    <a:pt x="212" y="58"/>
                    <a:pt x="212" y="57"/>
                  </a:cubicBezTo>
                  <a:cubicBezTo>
                    <a:pt x="211" y="56"/>
                    <a:pt x="210" y="54"/>
                    <a:pt x="210" y="51"/>
                  </a:cubicBezTo>
                  <a:cubicBezTo>
                    <a:pt x="210" y="47"/>
                    <a:pt x="210" y="45"/>
                    <a:pt x="212" y="44"/>
                  </a:cubicBezTo>
                  <a:cubicBezTo>
                    <a:pt x="212" y="43"/>
                    <a:pt x="213" y="42"/>
                    <a:pt x="214" y="43"/>
                  </a:cubicBezTo>
                  <a:cubicBezTo>
                    <a:pt x="222" y="29"/>
                    <a:pt x="222" y="29"/>
                    <a:pt x="222" y="29"/>
                  </a:cubicBezTo>
                  <a:cubicBezTo>
                    <a:pt x="224" y="24"/>
                    <a:pt x="224" y="24"/>
                    <a:pt x="224" y="24"/>
                  </a:cubicBezTo>
                  <a:cubicBezTo>
                    <a:pt x="225" y="18"/>
                    <a:pt x="225" y="18"/>
                    <a:pt x="225" y="18"/>
                  </a:cubicBezTo>
                  <a:cubicBezTo>
                    <a:pt x="220" y="14"/>
                    <a:pt x="220" y="14"/>
                    <a:pt x="220" y="14"/>
                  </a:cubicBezTo>
                  <a:cubicBezTo>
                    <a:pt x="219" y="13"/>
                    <a:pt x="219" y="10"/>
                    <a:pt x="220" y="6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20" y="3"/>
                    <a:pt x="219" y="1"/>
                    <a:pt x="217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16" y="1"/>
                    <a:pt x="216" y="1"/>
                    <a:pt x="216" y="1"/>
                  </a:cubicBezTo>
                  <a:cubicBezTo>
                    <a:pt x="215" y="4"/>
                    <a:pt x="212" y="6"/>
                    <a:pt x="208" y="5"/>
                  </a:cubicBezTo>
                  <a:cubicBezTo>
                    <a:pt x="206" y="4"/>
                    <a:pt x="203" y="4"/>
                    <a:pt x="20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4" name="Freeform 16"/>
            <p:cNvSpPr/>
            <p:nvPr/>
          </p:nvSpPr>
          <p:spPr bwMode="auto">
            <a:xfrm>
              <a:off x="3474470" y="4487793"/>
              <a:ext cx="434392" cy="444073"/>
            </a:xfrm>
            <a:custGeom>
              <a:avLst/>
              <a:gdLst>
                <a:gd name="T0" fmla="*/ 134 w 141"/>
                <a:gd name="T1" fmla="*/ 16 h 144"/>
                <a:gd name="T2" fmla="*/ 129 w 141"/>
                <a:gd name="T3" fmla="*/ 15 h 144"/>
                <a:gd name="T4" fmla="*/ 125 w 141"/>
                <a:gd name="T5" fmla="*/ 13 h 144"/>
                <a:gd name="T6" fmla="*/ 117 w 141"/>
                <a:gd name="T7" fmla="*/ 14 h 144"/>
                <a:gd name="T8" fmla="*/ 111 w 141"/>
                <a:gd name="T9" fmla="*/ 12 h 144"/>
                <a:gd name="T10" fmla="*/ 110 w 141"/>
                <a:gd name="T11" fmla="*/ 11 h 144"/>
                <a:gd name="T12" fmla="*/ 102 w 141"/>
                <a:gd name="T13" fmla="*/ 2 h 144"/>
                <a:gd name="T14" fmla="*/ 88 w 141"/>
                <a:gd name="T15" fmla="*/ 8 h 144"/>
                <a:gd name="T16" fmla="*/ 86 w 141"/>
                <a:gd name="T17" fmla="*/ 20 h 144"/>
                <a:gd name="T18" fmla="*/ 81 w 141"/>
                <a:gd name="T19" fmla="*/ 30 h 144"/>
                <a:gd name="T20" fmla="*/ 72 w 141"/>
                <a:gd name="T21" fmla="*/ 43 h 144"/>
                <a:gd name="T22" fmla="*/ 57 w 141"/>
                <a:gd name="T23" fmla="*/ 59 h 144"/>
                <a:gd name="T24" fmla="*/ 43 w 141"/>
                <a:gd name="T25" fmla="*/ 73 h 144"/>
                <a:gd name="T26" fmla="*/ 36 w 141"/>
                <a:gd name="T27" fmla="*/ 82 h 144"/>
                <a:gd name="T28" fmla="*/ 0 w 141"/>
                <a:gd name="T29" fmla="*/ 84 h 144"/>
                <a:gd name="T30" fmla="*/ 10 w 141"/>
                <a:gd name="T31" fmla="*/ 114 h 144"/>
                <a:gd name="T32" fmla="*/ 16 w 141"/>
                <a:gd name="T33" fmla="*/ 117 h 144"/>
                <a:gd name="T34" fmla="*/ 21 w 141"/>
                <a:gd name="T35" fmla="*/ 131 h 144"/>
                <a:gd name="T36" fmla="*/ 21 w 141"/>
                <a:gd name="T37" fmla="*/ 134 h 144"/>
                <a:gd name="T38" fmla="*/ 31 w 141"/>
                <a:gd name="T39" fmla="*/ 131 h 144"/>
                <a:gd name="T40" fmla="*/ 35 w 141"/>
                <a:gd name="T41" fmla="*/ 133 h 144"/>
                <a:gd name="T42" fmla="*/ 38 w 141"/>
                <a:gd name="T43" fmla="*/ 123 h 144"/>
                <a:gd name="T44" fmla="*/ 55 w 141"/>
                <a:gd name="T45" fmla="*/ 116 h 144"/>
                <a:gd name="T46" fmla="*/ 56 w 141"/>
                <a:gd name="T47" fmla="*/ 106 h 144"/>
                <a:gd name="T48" fmla="*/ 60 w 141"/>
                <a:gd name="T49" fmla="*/ 104 h 144"/>
                <a:gd name="T50" fmla="*/ 61 w 141"/>
                <a:gd name="T51" fmla="*/ 104 h 144"/>
                <a:gd name="T52" fmla="*/ 68 w 141"/>
                <a:gd name="T53" fmla="*/ 110 h 144"/>
                <a:gd name="T54" fmla="*/ 70 w 141"/>
                <a:gd name="T55" fmla="*/ 116 h 144"/>
                <a:gd name="T56" fmla="*/ 75 w 141"/>
                <a:gd name="T57" fmla="*/ 109 h 144"/>
                <a:gd name="T58" fmla="*/ 81 w 141"/>
                <a:gd name="T59" fmla="*/ 106 h 144"/>
                <a:gd name="T60" fmla="*/ 87 w 141"/>
                <a:gd name="T61" fmla="*/ 107 h 144"/>
                <a:gd name="T62" fmla="*/ 90 w 141"/>
                <a:gd name="T63" fmla="*/ 119 h 144"/>
                <a:gd name="T64" fmla="*/ 94 w 141"/>
                <a:gd name="T65" fmla="*/ 127 h 144"/>
                <a:gd name="T66" fmla="*/ 97 w 141"/>
                <a:gd name="T67" fmla="*/ 135 h 144"/>
                <a:gd name="T68" fmla="*/ 103 w 141"/>
                <a:gd name="T69" fmla="*/ 135 h 144"/>
                <a:gd name="T70" fmla="*/ 104 w 141"/>
                <a:gd name="T71" fmla="*/ 136 h 144"/>
                <a:gd name="T72" fmla="*/ 108 w 141"/>
                <a:gd name="T73" fmla="*/ 144 h 144"/>
                <a:gd name="T74" fmla="*/ 110 w 141"/>
                <a:gd name="T75" fmla="*/ 138 h 144"/>
                <a:gd name="T76" fmla="*/ 111 w 141"/>
                <a:gd name="T77" fmla="*/ 137 h 144"/>
                <a:gd name="T78" fmla="*/ 115 w 141"/>
                <a:gd name="T79" fmla="*/ 135 h 144"/>
                <a:gd name="T80" fmla="*/ 117 w 141"/>
                <a:gd name="T81" fmla="*/ 132 h 144"/>
                <a:gd name="T82" fmla="*/ 93 w 141"/>
                <a:gd name="T83" fmla="*/ 84 h 144"/>
                <a:gd name="T84" fmla="*/ 87 w 141"/>
                <a:gd name="T85" fmla="*/ 65 h 144"/>
                <a:gd name="T86" fmla="*/ 87 w 141"/>
                <a:gd name="T87" fmla="*/ 64 h 144"/>
                <a:gd name="T88" fmla="*/ 91 w 141"/>
                <a:gd name="T89" fmla="*/ 53 h 144"/>
                <a:gd name="T90" fmla="*/ 130 w 141"/>
                <a:gd name="T91" fmla="*/ 44 h 144"/>
                <a:gd name="T92" fmla="*/ 139 w 141"/>
                <a:gd name="T93" fmla="*/ 3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1" h="144">
                  <a:moveTo>
                    <a:pt x="141" y="29"/>
                  </a:moveTo>
                  <a:cubicBezTo>
                    <a:pt x="139" y="23"/>
                    <a:pt x="139" y="23"/>
                    <a:pt x="139" y="23"/>
                  </a:cubicBezTo>
                  <a:cubicBezTo>
                    <a:pt x="134" y="16"/>
                    <a:pt x="134" y="16"/>
                    <a:pt x="134" y="16"/>
                  </a:cubicBezTo>
                  <a:cubicBezTo>
                    <a:pt x="129" y="15"/>
                    <a:pt x="129" y="15"/>
                    <a:pt x="129" y="15"/>
                  </a:cubicBezTo>
                  <a:cubicBezTo>
                    <a:pt x="129" y="15"/>
                    <a:pt x="129" y="15"/>
                    <a:pt x="129" y="15"/>
                  </a:cubicBezTo>
                  <a:cubicBezTo>
                    <a:pt x="129" y="15"/>
                    <a:pt x="129" y="15"/>
                    <a:pt x="129" y="15"/>
                  </a:cubicBezTo>
                  <a:cubicBezTo>
                    <a:pt x="129" y="15"/>
                    <a:pt x="129" y="15"/>
                    <a:pt x="129" y="15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1" y="12"/>
                    <a:pt x="111" y="12"/>
                    <a:pt x="111" y="12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1"/>
                    <a:pt x="110" y="11"/>
                    <a:pt x="110" y="11"/>
                  </a:cubicBezTo>
                  <a:cubicBezTo>
                    <a:pt x="110" y="11"/>
                    <a:pt x="110" y="11"/>
                    <a:pt x="110" y="11"/>
                  </a:cubicBezTo>
                  <a:cubicBezTo>
                    <a:pt x="110" y="11"/>
                    <a:pt x="110" y="11"/>
                    <a:pt x="110" y="11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8" y="47"/>
                    <a:pt x="65" y="50"/>
                    <a:pt x="61" y="52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61"/>
                    <a:pt x="53" y="64"/>
                    <a:pt x="47" y="66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37" y="82"/>
                    <a:pt x="37" y="82"/>
                    <a:pt x="37" y="82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9" y="121"/>
                    <a:pt x="21" y="124"/>
                    <a:pt x="21" y="126"/>
                  </a:cubicBezTo>
                  <a:cubicBezTo>
                    <a:pt x="21" y="131"/>
                    <a:pt x="21" y="131"/>
                    <a:pt x="21" y="131"/>
                  </a:cubicBezTo>
                  <a:cubicBezTo>
                    <a:pt x="19" y="133"/>
                    <a:pt x="19" y="133"/>
                    <a:pt x="19" y="133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4" y="129"/>
                    <a:pt x="24" y="129"/>
                    <a:pt x="24" y="129"/>
                  </a:cubicBezTo>
                  <a:cubicBezTo>
                    <a:pt x="25" y="129"/>
                    <a:pt x="25" y="129"/>
                    <a:pt x="25" y="129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3" y="130"/>
                    <a:pt x="33" y="130"/>
                    <a:pt x="33" y="130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39" y="121"/>
                    <a:pt x="41" y="120"/>
                    <a:pt x="43" y="121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7" y="104"/>
                    <a:pt x="67" y="104"/>
                    <a:pt x="67" y="104"/>
                  </a:cubicBezTo>
                  <a:cubicBezTo>
                    <a:pt x="67" y="105"/>
                    <a:pt x="67" y="105"/>
                    <a:pt x="67" y="105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81" y="106"/>
                    <a:pt x="81" y="106"/>
                    <a:pt x="81" y="106"/>
                  </a:cubicBezTo>
                  <a:cubicBezTo>
                    <a:pt x="81" y="106"/>
                    <a:pt x="81" y="106"/>
                    <a:pt x="81" y="106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94" y="126"/>
                    <a:pt x="94" y="126"/>
                    <a:pt x="94" y="126"/>
                  </a:cubicBezTo>
                  <a:cubicBezTo>
                    <a:pt x="94" y="126"/>
                    <a:pt x="94" y="126"/>
                    <a:pt x="94" y="126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4" y="133"/>
                    <a:pt x="94" y="133"/>
                    <a:pt x="94" y="133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7" y="135"/>
                    <a:pt x="97" y="135"/>
                    <a:pt x="97" y="135"/>
                  </a:cubicBezTo>
                  <a:cubicBezTo>
                    <a:pt x="98" y="133"/>
                    <a:pt x="98" y="133"/>
                    <a:pt x="98" y="133"/>
                  </a:cubicBezTo>
                  <a:cubicBezTo>
                    <a:pt x="99" y="132"/>
                    <a:pt x="99" y="132"/>
                    <a:pt x="99" y="132"/>
                  </a:cubicBezTo>
                  <a:cubicBezTo>
                    <a:pt x="103" y="135"/>
                    <a:pt x="103" y="135"/>
                    <a:pt x="103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6" y="143"/>
                    <a:pt x="106" y="143"/>
                    <a:pt x="106" y="143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111" y="137"/>
                    <a:pt x="111" y="137"/>
                    <a:pt x="111" y="137"/>
                  </a:cubicBezTo>
                  <a:cubicBezTo>
                    <a:pt x="111" y="137"/>
                    <a:pt x="111" y="137"/>
                    <a:pt x="111" y="137"/>
                  </a:cubicBezTo>
                  <a:cubicBezTo>
                    <a:pt x="111" y="137"/>
                    <a:pt x="111" y="137"/>
                    <a:pt x="111" y="137"/>
                  </a:cubicBezTo>
                  <a:cubicBezTo>
                    <a:pt x="114" y="136"/>
                    <a:pt x="114" y="136"/>
                    <a:pt x="114" y="136"/>
                  </a:cubicBezTo>
                  <a:cubicBezTo>
                    <a:pt x="115" y="136"/>
                    <a:pt x="115" y="136"/>
                    <a:pt x="115" y="136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8" y="135"/>
                    <a:pt x="118" y="135"/>
                    <a:pt x="118" y="135"/>
                  </a:cubicBezTo>
                  <a:cubicBezTo>
                    <a:pt x="117" y="133"/>
                    <a:pt x="117" y="133"/>
                    <a:pt x="117" y="133"/>
                  </a:cubicBezTo>
                  <a:cubicBezTo>
                    <a:pt x="117" y="132"/>
                    <a:pt x="117" y="132"/>
                    <a:pt x="117" y="132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93" y="84"/>
                    <a:pt x="93" y="84"/>
                    <a:pt x="93" y="84"/>
                  </a:cubicBezTo>
                  <a:cubicBezTo>
                    <a:pt x="93" y="84"/>
                    <a:pt x="93" y="84"/>
                    <a:pt x="93" y="84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5" y="42"/>
                    <a:pt x="139" y="40"/>
                    <a:pt x="139" y="38"/>
                  </a:cubicBezTo>
                  <a:cubicBezTo>
                    <a:pt x="141" y="36"/>
                    <a:pt x="141" y="33"/>
                    <a:pt x="141" y="2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5" name="Freeform 17"/>
            <p:cNvSpPr/>
            <p:nvPr/>
          </p:nvSpPr>
          <p:spPr bwMode="auto">
            <a:xfrm>
              <a:off x="3474470" y="3624454"/>
              <a:ext cx="496102" cy="891172"/>
            </a:xfrm>
            <a:custGeom>
              <a:avLst/>
              <a:gdLst>
                <a:gd name="T0" fmla="*/ 47 w 161"/>
                <a:gd name="T1" fmla="*/ 90 h 289"/>
                <a:gd name="T2" fmla="*/ 61 w 161"/>
                <a:gd name="T3" fmla="*/ 101 h 289"/>
                <a:gd name="T4" fmla="*/ 70 w 161"/>
                <a:gd name="T5" fmla="*/ 108 h 289"/>
                <a:gd name="T6" fmla="*/ 88 w 161"/>
                <a:gd name="T7" fmla="*/ 115 h 289"/>
                <a:gd name="T8" fmla="*/ 88 w 161"/>
                <a:gd name="T9" fmla="*/ 116 h 289"/>
                <a:gd name="T10" fmla="*/ 93 w 161"/>
                <a:gd name="T11" fmla="*/ 124 h 289"/>
                <a:gd name="T12" fmla="*/ 89 w 161"/>
                <a:gd name="T13" fmla="*/ 136 h 289"/>
                <a:gd name="T14" fmla="*/ 88 w 161"/>
                <a:gd name="T15" fmla="*/ 144 h 289"/>
                <a:gd name="T16" fmla="*/ 83 w 161"/>
                <a:gd name="T17" fmla="*/ 158 h 289"/>
                <a:gd name="T18" fmla="*/ 70 w 161"/>
                <a:gd name="T19" fmla="*/ 157 h 289"/>
                <a:gd name="T20" fmla="*/ 56 w 161"/>
                <a:gd name="T21" fmla="*/ 166 h 289"/>
                <a:gd name="T22" fmla="*/ 58 w 161"/>
                <a:gd name="T23" fmla="*/ 177 h 289"/>
                <a:gd name="T24" fmla="*/ 43 w 161"/>
                <a:gd name="T25" fmla="*/ 174 h 289"/>
                <a:gd name="T26" fmla="*/ 31 w 161"/>
                <a:gd name="T27" fmla="*/ 169 h 289"/>
                <a:gd name="T28" fmla="*/ 19 w 161"/>
                <a:gd name="T29" fmla="*/ 197 h 289"/>
                <a:gd name="T30" fmla="*/ 23 w 161"/>
                <a:gd name="T31" fmla="*/ 204 h 289"/>
                <a:gd name="T32" fmla="*/ 26 w 161"/>
                <a:gd name="T33" fmla="*/ 211 h 289"/>
                <a:gd name="T34" fmla="*/ 27 w 161"/>
                <a:gd name="T35" fmla="*/ 222 h 289"/>
                <a:gd name="T36" fmla="*/ 3 w 161"/>
                <a:gd name="T37" fmla="*/ 227 h 289"/>
                <a:gd name="T38" fmla="*/ 3 w 161"/>
                <a:gd name="T39" fmla="*/ 244 h 289"/>
                <a:gd name="T40" fmla="*/ 6 w 161"/>
                <a:gd name="T41" fmla="*/ 254 h 289"/>
                <a:gd name="T42" fmla="*/ 33 w 161"/>
                <a:gd name="T43" fmla="*/ 253 h 289"/>
                <a:gd name="T44" fmla="*/ 43 w 161"/>
                <a:gd name="T45" fmla="*/ 260 h 289"/>
                <a:gd name="T46" fmla="*/ 51 w 161"/>
                <a:gd name="T47" fmla="*/ 266 h 289"/>
                <a:gd name="T48" fmla="*/ 57 w 161"/>
                <a:gd name="T49" fmla="*/ 261 h 289"/>
                <a:gd name="T50" fmla="*/ 76 w 161"/>
                <a:gd name="T51" fmla="*/ 274 h 289"/>
                <a:gd name="T52" fmla="*/ 98 w 161"/>
                <a:gd name="T53" fmla="*/ 275 h 289"/>
                <a:gd name="T54" fmla="*/ 104 w 161"/>
                <a:gd name="T55" fmla="*/ 279 h 289"/>
                <a:gd name="T56" fmla="*/ 104 w 161"/>
                <a:gd name="T57" fmla="*/ 279 h 289"/>
                <a:gd name="T58" fmla="*/ 113 w 161"/>
                <a:gd name="T59" fmla="*/ 288 h 289"/>
                <a:gd name="T60" fmla="*/ 123 w 161"/>
                <a:gd name="T61" fmla="*/ 280 h 289"/>
                <a:gd name="T62" fmla="*/ 120 w 161"/>
                <a:gd name="T63" fmla="*/ 274 h 289"/>
                <a:gd name="T64" fmla="*/ 123 w 161"/>
                <a:gd name="T65" fmla="*/ 258 h 289"/>
                <a:gd name="T66" fmla="*/ 134 w 161"/>
                <a:gd name="T67" fmla="*/ 257 h 289"/>
                <a:gd name="T68" fmla="*/ 121 w 161"/>
                <a:gd name="T69" fmla="*/ 243 h 289"/>
                <a:gd name="T70" fmla="*/ 117 w 161"/>
                <a:gd name="T71" fmla="*/ 238 h 289"/>
                <a:gd name="T72" fmla="*/ 121 w 161"/>
                <a:gd name="T73" fmla="*/ 232 h 289"/>
                <a:gd name="T74" fmla="*/ 151 w 161"/>
                <a:gd name="T75" fmla="*/ 233 h 289"/>
                <a:gd name="T76" fmla="*/ 161 w 161"/>
                <a:gd name="T77" fmla="*/ 232 h 289"/>
                <a:gd name="T78" fmla="*/ 145 w 161"/>
                <a:gd name="T79" fmla="*/ 188 h 289"/>
                <a:gd name="T80" fmla="*/ 137 w 161"/>
                <a:gd name="T81" fmla="*/ 184 h 289"/>
                <a:gd name="T82" fmla="*/ 135 w 161"/>
                <a:gd name="T83" fmla="*/ 172 h 289"/>
                <a:gd name="T84" fmla="*/ 138 w 161"/>
                <a:gd name="T85" fmla="*/ 96 h 289"/>
                <a:gd name="T86" fmla="*/ 139 w 161"/>
                <a:gd name="T87" fmla="*/ 81 h 289"/>
                <a:gd name="T88" fmla="*/ 147 w 161"/>
                <a:gd name="T89" fmla="*/ 68 h 289"/>
                <a:gd name="T90" fmla="*/ 139 w 161"/>
                <a:gd name="T91" fmla="*/ 56 h 289"/>
                <a:gd name="T92" fmla="*/ 138 w 161"/>
                <a:gd name="T93" fmla="*/ 44 h 289"/>
                <a:gd name="T94" fmla="*/ 138 w 161"/>
                <a:gd name="T95" fmla="*/ 43 h 289"/>
                <a:gd name="T96" fmla="*/ 145 w 161"/>
                <a:gd name="T97" fmla="*/ 18 h 289"/>
                <a:gd name="T98" fmla="*/ 150 w 161"/>
                <a:gd name="T99" fmla="*/ 11 h 289"/>
                <a:gd name="T100" fmla="*/ 156 w 161"/>
                <a:gd name="T101" fmla="*/ 6 h 289"/>
                <a:gd name="T102" fmla="*/ 148 w 161"/>
                <a:gd name="T103" fmla="*/ 0 h 289"/>
                <a:gd name="T104" fmla="*/ 134 w 161"/>
                <a:gd name="T105" fmla="*/ 5 h 289"/>
                <a:gd name="T106" fmla="*/ 121 w 161"/>
                <a:gd name="T107" fmla="*/ 17 h 289"/>
                <a:gd name="T108" fmla="*/ 105 w 161"/>
                <a:gd name="T109" fmla="*/ 29 h 289"/>
                <a:gd name="T110" fmla="*/ 97 w 161"/>
                <a:gd name="T111" fmla="*/ 35 h 289"/>
                <a:gd name="T112" fmla="*/ 93 w 161"/>
                <a:gd name="T113" fmla="*/ 59 h 289"/>
                <a:gd name="T114" fmla="*/ 91 w 161"/>
                <a:gd name="T115" fmla="*/ 66 h 289"/>
                <a:gd name="T116" fmla="*/ 87 w 161"/>
                <a:gd name="T117" fmla="*/ 72 h 289"/>
                <a:gd name="T118" fmla="*/ 86 w 161"/>
                <a:gd name="T119" fmla="*/ 73 h 289"/>
                <a:gd name="T120" fmla="*/ 76 w 161"/>
                <a:gd name="T121" fmla="*/ 74 h 289"/>
                <a:gd name="T122" fmla="*/ 75 w 161"/>
                <a:gd name="T123" fmla="*/ 74 h 289"/>
                <a:gd name="T124" fmla="*/ 54 w 161"/>
                <a:gd name="T125" fmla="*/ 66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289">
                  <a:moveTo>
                    <a:pt x="54" y="66"/>
                  </a:moveTo>
                  <a:cubicBezTo>
                    <a:pt x="51" y="66"/>
                    <a:pt x="51" y="66"/>
                    <a:pt x="51" y="66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61" y="101"/>
                    <a:pt x="61" y="101"/>
                    <a:pt x="61" y="101"/>
                  </a:cubicBezTo>
                  <a:cubicBezTo>
                    <a:pt x="61" y="101"/>
                    <a:pt x="61" y="101"/>
                    <a:pt x="61" y="101"/>
                  </a:cubicBezTo>
                  <a:cubicBezTo>
                    <a:pt x="61" y="101"/>
                    <a:pt x="61" y="101"/>
                    <a:pt x="61" y="101"/>
                  </a:cubicBezTo>
                  <a:cubicBezTo>
                    <a:pt x="61" y="101"/>
                    <a:pt x="61" y="101"/>
                    <a:pt x="61" y="101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2" y="111"/>
                    <a:pt x="82" y="111"/>
                    <a:pt x="82" y="111"/>
                  </a:cubicBezTo>
                  <a:cubicBezTo>
                    <a:pt x="88" y="115"/>
                    <a:pt x="88" y="115"/>
                    <a:pt x="88" y="115"/>
                  </a:cubicBezTo>
                  <a:cubicBezTo>
                    <a:pt x="88" y="115"/>
                    <a:pt x="88" y="115"/>
                    <a:pt x="88" y="115"/>
                  </a:cubicBezTo>
                  <a:cubicBezTo>
                    <a:pt x="88" y="115"/>
                    <a:pt x="88" y="115"/>
                    <a:pt x="88" y="115"/>
                  </a:cubicBezTo>
                  <a:cubicBezTo>
                    <a:pt x="88" y="116"/>
                    <a:pt x="88" y="116"/>
                    <a:pt x="88" y="116"/>
                  </a:cubicBezTo>
                  <a:cubicBezTo>
                    <a:pt x="93" y="122"/>
                    <a:pt x="93" y="122"/>
                    <a:pt x="93" y="122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93" y="124"/>
                    <a:pt x="93" y="124"/>
                    <a:pt x="93" y="124"/>
                  </a:cubicBezTo>
                  <a:cubicBezTo>
                    <a:pt x="89" y="130"/>
                    <a:pt x="89" y="130"/>
                    <a:pt x="89" y="130"/>
                  </a:cubicBezTo>
                  <a:cubicBezTo>
                    <a:pt x="88" y="131"/>
                    <a:pt x="88" y="133"/>
                    <a:pt x="88" y="136"/>
                  </a:cubicBezTo>
                  <a:cubicBezTo>
                    <a:pt x="89" y="136"/>
                    <a:pt x="89" y="136"/>
                    <a:pt x="89" y="136"/>
                  </a:cubicBezTo>
                  <a:cubicBezTo>
                    <a:pt x="89" y="144"/>
                    <a:pt x="89" y="144"/>
                    <a:pt x="89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5" y="156"/>
                    <a:pt x="85" y="156"/>
                    <a:pt x="85" y="156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57" y="164"/>
                    <a:pt x="57" y="164"/>
                    <a:pt x="57" y="164"/>
                  </a:cubicBezTo>
                  <a:cubicBezTo>
                    <a:pt x="56" y="166"/>
                    <a:pt x="56" y="166"/>
                    <a:pt x="56" y="166"/>
                  </a:cubicBezTo>
                  <a:cubicBezTo>
                    <a:pt x="65" y="170"/>
                    <a:pt x="65" y="170"/>
                    <a:pt x="65" y="170"/>
                  </a:cubicBezTo>
                  <a:cubicBezTo>
                    <a:pt x="64" y="172"/>
                    <a:pt x="64" y="172"/>
                    <a:pt x="64" y="172"/>
                  </a:cubicBezTo>
                  <a:cubicBezTo>
                    <a:pt x="63" y="174"/>
                    <a:pt x="61" y="176"/>
                    <a:pt x="58" y="177"/>
                  </a:cubicBezTo>
                  <a:cubicBezTo>
                    <a:pt x="53" y="178"/>
                    <a:pt x="53" y="178"/>
                    <a:pt x="53" y="178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31" y="169"/>
                    <a:pt x="31" y="169"/>
                    <a:pt x="31" y="169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19" y="188"/>
                    <a:pt x="19" y="188"/>
                    <a:pt x="19" y="188"/>
                  </a:cubicBezTo>
                  <a:cubicBezTo>
                    <a:pt x="19" y="197"/>
                    <a:pt x="19" y="197"/>
                    <a:pt x="19" y="197"/>
                  </a:cubicBezTo>
                  <a:cubicBezTo>
                    <a:pt x="23" y="204"/>
                    <a:pt x="23" y="204"/>
                    <a:pt x="23" y="204"/>
                  </a:cubicBezTo>
                  <a:cubicBezTo>
                    <a:pt x="23" y="204"/>
                    <a:pt x="23" y="204"/>
                    <a:pt x="23" y="204"/>
                  </a:cubicBezTo>
                  <a:cubicBezTo>
                    <a:pt x="23" y="204"/>
                    <a:pt x="23" y="204"/>
                    <a:pt x="23" y="204"/>
                  </a:cubicBezTo>
                  <a:cubicBezTo>
                    <a:pt x="23" y="204"/>
                    <a:pt x="23" y="204"/>
                    <a:pt x="23" y="204"/>
                  </a:cubicBezTo>
                  <a:cubicBezTo>
                    <a:pt x="26" y="210"/>
                    <a:pt x="26" y="210"/>
                    <a:pt x="26" y="210"/>
                  </a:cubicBezTo>
                  <a:cubicBezTo>
                    <a:pt x="26" y="211"/>
                    <a:pt x="26" y="211"/>
                    <a:pt x="26" y="211"/>
                  </a:cubicBezTo>
                  <a:cubicBezTo>
                    <a:pt x="26" y="220"/>
                    <a:pt x="26" y="220"/>
                    <a:pt x="26" y="220"/>
                  </a:cubicBezTo>
                  <a:cubicBezTo>
                    <a:pt x="26" y="222"/>
                    <a:pt x="26" y="222"/>
                    <a:pt x="26" y="222"/>
                  </a:cubicBezTo>
                  <a:cubicBezTo>
                    <a:pt x="27" y="222"/>
                    <a:pt x="27" y="222"/>
                    <a:pt x="27" y="222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8" y="224"/>
                    <a:pt x="8" y="224"/>
                    <a:pt x="8" y="224"/>
                  </a:cubicBezTo>
                  <a:cubicBezTo>
                    <a:pt x="3" y="227"/>
                    <a:pt x="3" y="227"/>
                    <a:pt x="3" y="227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1" y="232"/>
                    <a:pt x="1" y="232"/>
                    <a:pt x="1" y="232"/>
                  </a:cubicBezTo>
                  <a:cubicBezTo>
                    <a:pt x="3" y="244"/>
                    <a:pt x="3" y="244"/>
                    <a:pt x="3" y="244"/>
                  </a:cubicBezTo>
                  <a:cubicBezTo>
                    <a:pt x="3" y="244"/>
                    <a:pt x="3" y="244"/>
                    <a:pt x="3" y="244"/>
                  </a:cubicBezTo>
                  <a:cubicBezTo>
                    <a:pt x="3" y="248"/>
                    <a:pt x="3" y="248"/>
                    <a:pt x="3" y="248"/>
                  </a:cubicBezTo>
                  <a:cubicBezTo>
                    <a:pt x="6" y="254"/>
                    <a:pt x="6" y="254"/>
                    <a:pt x="6" y="254"/>
                  </a:cubicBezTo>
                  <a:cubicBezTo>
                    <a:pt x="15" y="260"/>
                    <a:pt x="15" y="260"/>
                    <a:pt x="15" y="260"/>
                  </a:cubicBezTo>
                  <a:cubicBezTo>
                    <a:pt x="27" y="257"/>
                    <a:pt x="27" y="257"/>
                    <a:pt x="27" y="257"/>
                  </a:cubicBezTo>
                  <a:cubicBezTo>
                    <a:pt x="33" y="253"/>
                    <a:pt x="33" y="253"/>
                    <a:pt x="33" y="253"/>
                  </a:cubicBezTo>
                  <a:cubicBezTo>
                    <a:pt x="34" y="252"/>
                    <a:pt x="34" y="252"/>
                    <a:pt x="34" y="252"/>
                  </a:cubicBezTo>
                  <a:cubicBezTo>
                    <a:pt x="39" y="252"/>
                    <a:pt x="39" y="252"/>
                    <a:pt x="39" y="252"/>
                  </a:cubicBezTo>
                  <a:cubicBezTo>
                    <a:pt x="43" y="260"/>
                    <a:pt x="43" y="260"/>
                    <a:pt x="43" y="260"/>
                  </a:cubicBezTo>
                  <a:cubicBezTo>
                    <a:pt x="45" y="262"/>
                    <a:pt x="46" y="264"/>
                    <a:pt x="47" y="266"/>
                  </a:cubicBezTo>
                  <a:cubicBezTo>
                    <a:pt x="50" y="266"/>
                    <a:pt x="50" y="266"/>
                    <a:pt x="50" y="266"/>
                  </a:cubicBezTo>
                  <a:cubicBezTo>
                    <a:pt x="51" y="266"/>
                    <a:pt x="51" y="266"/>
                    <a:pt x="51" y="266"/>
                  </a:cubicBezTo>
                  <a:cubicBezTo>
                    <a:pt x="51" y="266"/>
                    <a:pt x="51" y="266"/>
                    <a:pt x="51" y="266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57" y="261"/>
                    <a:pt x="57" y="261"/>
                    <a:pt x="57" y="261"/>
                  </a:cubicBezTo>
                  <a:cubicBezTo>
                    <a:pt x="63" y="270"/>
                    <a:pt x="63" y="270"/>
                    <a:pt x="63" y="270"/>
                  </a:cubicBezTo>
                  <a:cubicBezTo>
                    <a:pt x="68" y="274"/>
                    <a:pt x="68" y="274"/>
                    <a:pt x="68" y="274"/>
                  </a:cubicBezTo>
                  <a:cubicBezTo>
                    <a:pt x="76" y="274"/>
                    <a:pt x="76" y="274"/>
                    <a:pt x="76" y="274"/>
                  </a:cubicBezTo>
                  <a:cubicBezTo>
                    <a:pt x="82" y="273"/>
                    <a:pt x="82" y="273"/>
                    <a:pt x="82" y="273"/>
                  </a:cubicBezTo>
                  <a:cubicBezTo>
                    <a:pt x="83" y="273"/>
                    <a:pt x="83" y="273"/>
                    <a:pt x="83" y="273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104" y="279"/>
                    <a:pt x="104" y="279"/>
                    <a:pt x="104" y="279"/>
                  </a:cubicBezTo>
                  <a:cubicBezTo>
                    <a:pt x="104" y="279"/>
                    <a:pt x="104" y="279"/>
                    <a:pt x="104" y="279"/>
                  </a:cubicBezTo>
                  <a:cubicBezTo>
                    <a:pt x="104" y="279"/>
                    <a:pt x="104" y="279"/>
                    <a:pt x="104" y="279"/>
                  </a:cubicBezTo>
                  <a:cubicBezTo>
                    <a:pt x="104" y="279"/>
                    <a:pt x="104" y="279"/>
                    <a:pt x="104" y="279"/>
                  </a:cubicBezTo>
                  <a:cubicBezTo>
                    <a:pt x="109" y="283"/>
                    <a:pt x="109" y="283"/>
                    <a:pt x="109" y="283"/>
                  </a:cubicBezTo>
                  <a:cubicBezTo>
                    <a:pt x="109" y="284"/>
                    <a:pt x="109" y="284"/>
                    <a:pt x="109" y="284"/>
                  </a:cubicBezTo>
                  <a:cubicBezTo>
                    <a:pt x="113" y="288"/>
                    <a:pt x="113" y="288"/>
                    <a:pt x="113" y="288"/>
                  </a:cubicBezTo>
                  <a:cubicBezTo>
                    <a:pt x="117" y="289"/>
                    <a:pt x="117" y="289"/>
                    <a:pt x="117" y="289"/>
                  </a:cubicBezTo>
                  <a:cubicBezTo>
                    <a:pt x="123" y="288"/>
                    <a:pt x="123" y="288"/>
                    <a:pt x="123" y="288"/>
                  </a:cubicBezTo>
                  <a:cubicBezTo>
                    <a:pt x="123" y="280"/>
                    <a:pt x="123" y="280"/>
                    <a:pt x="123" y="280"/>
                  </a:cubicBezTo>
                  <a:cubicBezTo>
                    <a:pt x="120" y="274"/>
                    <a:pt x="120" y="274"/>
                    <a:pt x="120" y="274"/>
                  </a:cubicBezTo>
                  <a:cubicBezTo>
                    <a:pt x="120" y="274"/>
                    <a:pt x="120" y="274"/>
                    <a:pt x="120" y="274"/>
                  </a:cubicBezTo>
                  <a:cubicBezTo>
                    <a:pt x="120" y="274"/>
                    <a:pt x="120" y="274"/>
                    <a:pt x="120" y="274"/>
                  </a:cubicBezTo>
                  <a:cubicBezTo>
                    <a:pt x="117" y="264"/>
                    <a:pt x="117" y="264"/>
                    <a:pt x="117" y="264"/>
                  </a:cubicBezTo>
                  <a:cubicBezTo>
                    <a:pt x="123" y="258"/>
                    <a:pt x="123" y="258"/>
                    <a:pt x="123" y="258"/>
                  </a:cubicBezTo>
                  <a:cubicBezTo>
                    <a:pt x="123" y="258"/>
                    <a:pt x="123" y="258"/>
                    <a:pt x="123" y="258"/>
                  </a:cubicBezTo>
                  <a:cubicBezTo>
                    <a:pt x="124" y="258"/>
                    <a:pt x="124" y="258"/>
                    <a:pt x="124" y="258"/>
                  </a:cubicBezTo>
                  <a:cubicBezTo>
                    <a:pt x="129" y="257"/>
                    <a:pt x="129" y="257"/>
                    <a:pt x="129" y="257"/>
                  </a:cubicBezTo>
                  <a:cubicBezTo>
                    <a:pt x="134" y="257"/>
                    <a:pt x="134" y="257"/>
                    <a:pt x="134" y="257"/>
                  </a:cubicBezTo>
                  <a:cubicBezTo>
                    <a:pt x="135" y="255"/>
                    <a:pt x="135" y="255"/>
                    <a:pt x="135" y="255"/>
                  </a:cubicBezTo>
                  <a:cubicBezTo>
                    <a:pt x="132" y="250"/>
                    <a:pt x="132" y="250"/>
                    <a:pt x="132" y="250"/>
                  </a:cubicBezTo>
                  <a:cubicBezTo>
                    <a:pt x="121" y="243"/>
                    <a:pt x="121" y="243"/>
                    <a:pt x="121" y="243"/>
                  </a:cubicBezTo>
                  <a:cubicBezTo>
                    <a:pt x="118" y="238"/>
                    <a:pt x="118" y="238"/>
                    <a:pt x="118" y="238"/>
                  </a:cubicBezTo>
                  <a:cubicBezTo>
                    <a:pt x="117" y="238"/>
                    <a:pt x="117" y="238"/>
                    <a:pt x="117" y="238"/>
                  </a:cubicBezTo>
                  <a:cubicBezTo>
                    <a:pt x="117" y="238"/>
                    <a:pt x="117" y="238"/>
                    <a:pt x="117" y="238"/>
                  </a:cubicBezTo>
                  <a:cubicBezTo>
                    <a:pt x="117" y="237"/>
                    <a:pt x="117" y="237"/>
                    <a:pt x="117" y="237"/>
                  </a:cubicBezTo>
                  <a:cubicBezTo>
                    <a:pt x="121" y="231"/>
                    <a:pt x="121" y="231"/>
                    <a:pt x="121" y="231"/>
                  </a:cubicBezTo>
                  <a:cubicBezTo>
                    <a:pt x="121" y="232"/>
                    <a:pt x="121" y="232"/>
                    <a:pt x="121" y="232"/>
                  </a:cubicBezTo>
                  <a:cubicBezTo>
                    <a:pt x="129" y="234"/>
                    <a:pt x="129" y="234"/>
                    <a:pt x="129" y="234"/>
                  </a:cubicBezTo>
                  <a:cubicBezTo>
                    <a:pt x="151" y="233"/>
                    <a:pt x="151" y="233"/>
                    <a:pt x="151" y="233"/>
                  </a:cubicBezTo>
                  <a:cubicBezTo>
                    <a:pt x="151" y="233"/>
                    <a:pt x="151" y="233"/>
                    <a:pt x="151" y="233"/>
                  </a:cubicBezTo>
                  <a:cubicBezTo>
                    <a:pt x="151" y="233"/>
                    <a:pt x="151" y="233"/>
                    <a:pt x="151" y="233"/>
                  </a:cubicBezTo>
                  <a:cubicBezTo>
                    <a:pt x="157" y="235"/>
                    <a:pt x="157" y="235"/>
                    <a:pt x="157" y="235"/>
                  </a:cubicBezTo>
                  <a:cubicBezTo>
                    <a:pt x="161" y="232"/>
                    <a:pt x="161" y="232"/>
                    <a:pt x="161" y="232"/>
                  </a:cubicBezTo>
                  <a:cubicBezTo>
                    <a:pt x="159" y="219"/>
                    <a:pt x="159" y="219"/>
                    <a:pt x="159" y="219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45" y="211"/>
                    <a:pt x="143" y="202"/>
                    <a:pt x="145" y="188"/>
                  </a:cubicBezTo>
                  <a:cubicBezTo>
                    <a:pt x="138" y="184"/>
                    <a:pt x="138" y="184"/>
                    <a:pt x="138" y="184"/>
                  </a:cubicBezTo>
                  <a:cubicBezTo>
                    <a:pt x="137" y="184"/>
                    <a:pt x="137" y="184"/>
                    <a:pt x="137" y="184"/>
                  </a:cubicBezTo>
                  <a:cubicBezTo>
                    <a:pt x="137" y="184"/>
                    <a:pt x="137" y="184"/>
                    <a:pt x="137" y="184"/>
                  </a:cubicBezTo>
                  <a:cubicBezTo>
                    <a:pt x="137" y="183"/>
                    <a:pt x="137" y="183"/>
                    <a:pt x="137" y="183"/>
                  </a:cubicBezTo>
                  <a:cubicBezTo>
                    <a:pt x="137" y="183"/>
                    <a:pt x="137" y="183"/>
                    <a:pt x="137" y="183"/>
                  </a:cubicBezTo>
                  <a:cubicBezTo>
                    <a:pt x="135" y="172"/>
                    <a:pt x="135" y="172"/>
                    <a:pt x="135" y="172"/>
                  </a:cubicBezTo>
                  <a:cubicBezTo>
                    <a:pt x="144" y="132"/>
                    <a:pt x="144" y="132"/>
                    <a:pt x="144" y="132"/>
                  </a:cubicBezTo>
                  <a:cubicBezTo>
                    <a:pt x="141" y="120"/>
                    <a:pt x="139" y="112"/>
                    <a:pt x="139" y="10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39" y="81"/>
                    <a:pt x="139" y="81"/>
                    <a:pt x="139" y="81"/>
                  </a:cubicBezTo>
                  <a:cubicBezTo>
                    <a:pt x="139" y="81"/>
                    <a:pt x="139" y="81"/>
                    <a:pt x="139" y="81"/>
                  </a:cubicBezTo>
                  <a:cubicBezTo>
                    <a:pt x="147" y="75"/>
                    <a:pt x="147" y="75"/>
                    <a:pt x="147" y="75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67"/>
                    <a:pt x="147" y="64"/>
                    <a:pt x="145" y="61"/>
                  </a:cubicBezTo>
                  <a:cubicBezTo>
                    <a:pt x="139" y="56"/>
                    <a:pt x="139" y="56"/>
                    <a:pt x="139" y="56"/>
                  </a:cubicBezTo>
                  <a:cubicBezTo>
                    <a:pt x="139" y="56"/>
                    <a:pt x="139" y="56"/>
                    <a:pt x="139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45"/>
                    <a:pt x="138" y="45"/>
                    <a:pt x="138" y="45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24"/>
                    <a:pt x="149" y="24"/>
                    <a:pt x="149" y="24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50" y="10"/>
                    <a:pt x="150" y="10"/>
                    <a:pt x="150" y="10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6" y="10"/>
                    <a:pt x="146" y="10"/>
                    <a:pt x="146" y="10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97" y="35"/>
                    <a:pt x="97" y="35"/>
                    <a:pt x="97" y="3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6" y="72"/>
                    <a:pt x="86" y="72"/>
                    <a:pt x="86" y="72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1" y="69"/>
                    <a:pt x="61" y="69"/>
                    <a:pt x="61" y="69"/>
                  </a:cubicBezTo>
                  <a:lnTo>
                    <a:pt x="54" y="66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6" name="Freeform 18"/>
            <p:cNvSpPr/>
            <p:nvPr/>
          </p:nvSpPr>
          <p:spPr bwMode="auto">
            <a:xfrm>
              <a:off x="3905835" y="3461102"/>
              <a:ext cx="332752" cy="730846"/>
            </a:xfrm>
            <a:custGeom>
              <a:avLst/>
              <a:gdLst>
                <a:gd name="T0" fmla="*/ 99 w 108"/>
                <a:gd name="T1" fmla="*/ 3 h 237"/>
                <a:gd name="T2" fmla="*/ 93 w 108"/>
                <a:gd name="T3" fmla="*/ 5 h 237"/>
                <a:gd name="T4" fmla="*/ 88 w 108"/>
                <a:gd name="T5" fmla="*/ 11 h 237"/>
                <a:gd name="T6" fmla="*/ 87 w 108"/>
                <a:gd name="T7" fmla="*/ 12 h 237"/>
                <a:gd name="T8" fmla="*/ 67 w 108"/>
                <a:gd name="T9" fmla="*/ 13 h 237"/>
                <a:gd name="T10" fmla="*/ 61 w 108"/>
                <a:gd name="T11" fmla="*/ 19 h 237"/>
                <a:gd name="T12" fmla="*/ 55 w 108"/>
                <a:gd name="T13" fmla="*/ 23 h 237"/>
                <a:gd name="T14" fmla="*/ 46 w 108"/>
                <a:gd name="T15" fmla="*/ 23 h 237"/>
                <a:gd name="T16" fmla="*/ 41 w 108"/>
                <a:gd name="T17" fmla="*/ 37 h 237"/>
                <a:gd name="T18" fmla="*/ 41 w 108"/>
                <a:gd name="T19" fmla="*/ 37 h 237"/>
                <a:gd name="T20" fmla="*/ 33 w 108"/>
                <a:gd name="T21" fmla="*/ 45 h 237"/>
                <a:gd name="T22" fmla="*/ 21 w 108"/>
                <a:gd name="T23" fmla="*/ 59 h 237"/>
                <a:gd name="T24" fmla="*/ 13 w 108"/>
                <a:gd name="T25" fmla="*/ 67 h 237"/>
                <a:gd name="T26" fmla="*/ 13 w 108"/>
                <a:gd name="T27" fmla="*/ 77 h 237"/>
                <a:gd name="T28" fmla="*/ 13 w 108"/>
                <a:gd name="T29" fmla="*/ 85 h 237"/>
                <a:gd name="T30" fmla="*/ 8 w 108"/>
                <a:gd name="T31" fmla="*/ 92 h 237"/>
                <a:gd name="T32" fmla="*/ 8 w 108"/>
                <a:gd name="T33" fmla="*/ 111 h 237"/>
                <a:gd name="T34" fmla="*/ 12 w 108"/>
                <a:gd name="T35" fmla="*/ 122 h 237"/>
                <a:gd name="T36" fmla="*/ 11 w 108"/>
                <a:gd name="T37" fmla="*/ 131 h 237"/>
                <a:gd name="T38" fmla="*/ 3 w 108"/>
                <a:gd name="T39" fmla="*/ 161 h 237"/>
                <a:gd name="T40" fmla="*/ 9 w 108"/>
                <a:gd name="T41" fmla="*/ 185 h 237"/>
                <a:gd name="T42" fmla="*/ 7 w 108"/>
                <a:gd name="T43" fmla="*/ 237 h 237"/>
                <a:gd name="T44" fmla="*/ 17 w 108"/>
                <a:gd name="T45" fmla="*/ 227 h 237"/>
                <a:gd name="T46" fmla="*/ 56 w 108"/>
                <a:gd name="T47" fmla="*/ 207 h 237"/>
                <a:gd name="T48" fmla="*/ 75 w 108"/>
                <a:gd name="T49" fmla="*/ 209 h 237"/>
                <a:gd name="T50" fmla="*/ 91 w 108"/>
                <a:gd name="T51" fmla="*/ 195 h 237"/>
                <a:gd name="T52" fmla="*/ 95 w 108"/>
                <a:gd name="T53" fmla="*/ 185 h 237"/>
                <a:gd name="T54" fmla="*/ 95 w 108"/>
                <a:gd name="T55" fmla="*/ 184 h 237"/>
                <a:gd name="T56" fmla="*/ 97 w 108"/>
                <a:gd name="T57" fmla="*/ 170 h 237"/>
                <a:gd name="T58" fmla="*/ 98 w 108"/>
                <a:gd name="T59" fmla="*/ 161 h 237"/>
                <a:gd name="T60" fmla="*/ 95 w 108"/>
                <a:gd name="T61" fmla="*/ 140 h 237"/>
                <a:gd name="T62" fmla="*/ 96 w 108"/>
                <a:gd name="T63" fmla="*/ 133 h 237"/>
                <a:gd name="T64" fmla="*/ 108 w 108"/>
                <a:gd name="T65" fmla="*/ 107 h 237"/>
                <a:gd name="T66" fmla="*/ 91 w 108"/>
                <a:gd name="T67" fmla="*/ 92 h 237"/>
                <a:gd name="T68" fmla="*/ 88 w 108"/>
                <a:gd name="T69" fmla="*/ 85 h 237"/>
                <a:gd name="T70" fmla="*/ 89 w 108"/>
                <a:gd name="T71" fmla="*/ 73 h 237"/>
                <a:gd name="T72" fmla="*/ 92 w 108"/>
                <a:gd name="T73" fmla="*/ 64 h 237"/>
                <a:gd name="T74" fmla="*/ 104 w 108"/>
                <a:gd name="T75" fmla="*/ 55 h 237"/>
                <a:gd name="T76" fmla="*/ 107 w 108"/>
                <a:gd name="T77" fmla="*/ 33 h 237"/>
                <a:gd name="T78" fmla="*/ 99 w 108"/>
                <a:gd name="T79" fmla="*/ 31 h 237"/>
                <a:gd name="T80" fmla="*/ 91 w 108"/>
                <a:gd name="T81" fmla="*/ 26 h 237"/>
                <a:gd name="T82" fmla="*/ 90 w 108"/>
                <a:gd name="T83" fmla="*/ 15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237">
                  <a:moveTo>
                    <a:pt x="101" y="11"/>
                  </a:moveTo>
                  <a:cubicBezTo>
                    <a:pt x="102" y="9"/>
                    <a:pt x="102" y="9"/>
                    <a:pt x="102" y="9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11" y="116"/>
                    <a:pt x="12" y="119"/>
                    <a:pt x="12" y="122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3" y="137"/>
                    <a:pt x="3" y="137"/>
                    <a:pt x="3" y="137"/>
                  </a:cubicBezTo>
                  <a:cubicBezTo>
                    <a:pt x="2" y="149"/>
                    <a:pt x="2" y="149"/>
                    <a:pt x="2" y="149"/>
                  </a:cubicBezTo>
                  <a:cubicBezTo>
                    <a:pt x="3" y="161"/>
                    <a:pt x="3" y="161"/>
                    <a:pt x="3" y="161"/>
                  </a:cubicBezTo>
                  <a:cubicBezTo>
                    <a:pt x="3" y="165"/>
                    <a:pt x="5" y="173"/>
                    <a:pt x="9" y="184"/>
                  </a:cubicBezTo>
                  <a:cubicBezTo>
                    <a:pt x="9" y="184"/>
                    <a:pt x="9" y="184"/>
                    <a:pt x="9" y="184"/>
                  </a:cubicBezTo>
                  <a:cubicBezTo>
                    <a:pt x="9" y="185"/>
                    <a:pt x="9" y="185"/>
                    <a:pt x="9" y="185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1" y="234"/>
                    <a:pt x="1" y="234"/>
                    <a:pt x="1" y="234"/>
                  </a:cubicBezTo>
                  <a:cubicBezTo>
                    <a:pt x="7" y="237"/>
                    <a:pt x="7" y="237"/>
                    <a:pt x="7" y="237"/>
                  </a:cubicBezTo>
                  <a:cubicBezTo>
                    <a:pt x="16" y="227"/>
                    <a:pt x="16" y="227"/>
                    <a:pt x="16" y="227"/>
                  </a:cubicBezTo>
                  <a:cubicBezTo>
                    <a:pt x="16" y="227"/>
                    <a:pt x="16" y="227"/>
                    <a:pt x="16" y="227"/>
                  </a:cubicBezTo>
                  <a:cubicBezTo>
                    <a:pt x="17" y="227"/>
                    <a:pt x="17" y="227"/>
                    <a:pt x="17" y="227"/>
                  </a:cubicBezTo>
                  <a:cubicBezTo>
                    <a:pt x="47" y="215"/>
                    <a:pt x="47" y="215"/>
                    <a:pt x="47" y="215"/>
                  </a:cubicBezTo>
                  <a:cubicBezTo>
                    <a:pt x="55" y="208"/>
                    <a:pt x="55" y="208"/>
                    <a:pt x="55" y="208"/>
                  </a:cubicBezTo>
                  <a:cubicBezTo>
                    <a:pt x="56" y="207"/>
                    <a:pt x="56" y="207"/>
                    <a:pt x="56" y="207"/>
                  </a:cubicBezTo>
                  <a:cubicBezTo>
                    <a:pt x="57" y="207"/>
                    <a:pt x="57" y="207"/>
                    <a:pt x="57" y="207"/>
                  </a:cubicBezTo>
                  <a:cubicBezTo>
                    <a:pt x="57" y="207"/>
                    <a:pt x="57" y="207"/>
                    <a:pt x="57" y="207"/>
                  </a:cubicBezTo>
                  <a:cubicBezTo>
                    <a:pt x="75" y="209"/>
                    <a:pt x="75" y="209"/>
                    <a:pt x="75" y="209"/>
                  </a:cubicBezTo>
                  <a:cubicBezTo>
                    <a:pt x="77" y="209"/>
                    <a:pt x="83" y="207"/>
                    <a:pt x="90" y="204"/>
                  </a:cubicBezTo>
                  <a:cubicBezTo>
                    <a:pt x="90" y="195"/>
                    <a:pt x="90" y="195"/>
                    <a:pt x="90" y="195"/>
                  </a:cubicBezTo>
                  <a:cubicBezTo>
                    <a:pt x="91" y="195"/>
                    <a:pt x="91" y="195"/>
                    <a:pt x="91" y="195"/>
                  </a:cubicBezTo>
                  <a:cubicBezTo>
                    <a:pt x="91" y="195"/>
                    <a:pt x="91" y="195"/>
                    <a:pt x="91" y="195"/>
                  </a:cubicBezTo>
                  <a:cubicBezTo>
                    <a:pt x="96" y="191"/>
                    <a:pt x="96" y="191"/>
                    <a:pt x="96" y="191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5" y="184"/>
                    <a:pt x="95" y="184"/>
                    <a:pt x="95" y="184"/>
                  </a:cubicBezTo>
                  <a:cubicBezTo>
                    <a:pt x="95" y="183"/>
                    <a:pt x="95" y="183"/>
                    <a:pt x="95" y="183"/>
                  </a:cubicBezTo>
                  <a:cubicBezTo>
                    <a:pt x="97" y="182"/>
                    <a:pt x="97" y="180"/>
                    <a:pt x="95" y="179"/>
                  </a:cubicBezTo>
                  <a:cubicBezTo>
                    <a:pt x="94" y="177"/>
                    <a:pt x="95" y="173"/>
                    <a:pt x="97" y="170"/>
                  </a:cubicBezTo>
                  <a:cubicBezTo>
                    <a:pt x="99" y="167"/>
                    <a:pt x="99" y="167"/>
                    <a:pt x="99" y="167"/>
                  </a:cubicBezTo>
                  <a:cubicBezTo>
                    <a:pt x="99" y="167"/>
                    <a:pt x="99" y="167"/>
                    <a:pt x="99" y="167"/>
                  </a:cubicBezTo>
                  <a:cubicBezTo>
                    <a:pt x="98" y="161"/>
                    <a:pt x="98" y="161"/>
                    <a:pt x="98" y="161"/>
                  </a:cubicBezTo>
                  <a:cubicBezTo>
                    <a:pt x="92" y="154"/>
                    <a:pt x="92" y="154"/>
                    <a:pt x="92" y="154"/>
                  </a:cubicBezTo>
                  <a:cubicBezTo>
                    <a:pt x="89" y="152"/>
                    <a:pt x="89" y="149"/>
                    <a:pt x="91" y="147"/>
                  </a:cubicBezTo>
                  <a:cubicBezTo>
                    <a:pt x="91" y="144"/>
                    <a:pt x="93" y="142"/>
                    <a:pt x="95" y="140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101" y="123"/>
                    <a:pt x="101" y="123"/>
                    <a:pt x="101" y="123"/>
                  </a:cubicBezTo>
                  <a:cubicBezTo>
                    <a:pt x="102" y="119"/>
                    <a:pt x="102" y="119"/>
                    <a:pt x="102" y="119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9" y="73"/>
                    <a:pt x="89" y="73"/>
                    <a:pt x="89" y="73"/>
                  </a:cubicBezTo>
                  <a:cubicBezTo>
                    <a:pt x="89" y="73"/>
                    <a:pt x="89" y="73"/>
                    <a:pt x="89" y="73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92" y="64"/>
                    <a:pt x="92" y="64"/>
                    <a:pt x="92" y="64"/>
                  </a:cubicBezTo>
                  <a:cubicBezTo>
                    <a:pt x="92" y="61"/>
                    <a:pt x="92" y="59"/>
                    <a:pt x="93" y="58"/>
                  </a:cubicBezTo>
                  <a:cubicBezTo>
                    <a:pt x="94" y="57"/>
                    <a:pt x="95" y="56"/>
                    <a:pt x="97" y="56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14"/>
                    <a:pt x="90" y="14"/>
                    <a:pt x="90" y="14"/>
                  </a:cubicBezTo>
                  <a:lnTo>
                    <a:pt x="101" y="11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7" name="Freeform 19"/>
            <p:cNvSpPr/>
            <p:nvPr/>
          </p:nvSpPr>
          <p:spPr bwMode="auto">
            <a:xfrm>
              <a:off x="3819321" y="4703176"/>
              <a:ext cx="533613" cy="620129"/>
            </a:xfrm>
            <a:custGeom>
              <a:avLst/>
              <a:gdLst>
                <a:gd name="T0" fmla="*/ 149 w 173"/>
                <a:gd name="T1" fmla="*/ 34 h 201"/>
                <a:gd name="T2" fmla="*/ 146 w 173"/>
                <a:gd name="T3" fmla="*/ 27 h 201"/>
                <a:gd name="T4" fmla="*/ 143 w 173"/>
                <a:gd name="T5" fmla="*/ 12 h 201"/>
                <a:gd name="T6" fmla="*/ 136 w 173"/>
                <a:gd name="T7" fmla="*/ 17 h 201"/>
                <a:gd name="T8" fmla="*/ 125 w 173"/>
                <a:gd name="T9" fmla="*/ 15 h 201"/>
                <a:gd name="T10" fmla="*/ 125 w 173"/>
                <a:gd name="T11" fmla="*/ 7 h 201"/>
                <a:gd name="T12" fmla="*/ 121 w 173"/>
                <a:gd name="T13" fmla="*/ 10 h 201"/>
                <a:gd name="T14" fmla="*/ 109 w 173"/>
                <a:gd name="T15" fmla="*/ 22 h 201"/>
                <a:gd name="T16" fmla="*/ 107 w 173"/>
                <a:gd name="T17" fmla="*/ 22 h 201"/>
                <a:gd name="T18" fmla="*/ 99 w 173"/>
                <a:gd name="T19" fmla="*/ 16 h 201"/>
                <a:gd name="T20" fmla="*/ 92 w 173"/>
                <a:gd name="T21" fmla="*/ 14 h 201"/>
                <a:gd name="T22" fmla="*/ 75 w 173"/>
                <a:gd name="T23" fmla="*/ 8 h 201"/>
                <a:gd name="T24" fmla="*/ 65 w 173"/>
                <a:gd name="T25" fmla="*/ 4 h 201"/>
                <a:gd name="T26" fmla="*/ 47 w 173"/>
                <a:gd name="T27" fmla="*/ 0 h 201"/>
                <a:gd name="T28" fmla="*/ 39 w 173"/>
                <a:gd name="T29" fmla="*/ 16 h 201"/>
                <a:gd name="T30" fmla="*/ 34 w 173"/>
                <a:gd name="T31" fmla="*/ 16 h 201"/>
                <a:gd name="T32" fmla="*/ 14 w 173"/>
                <a:gd name="T33" fmla="*/ 26 h 201"/>
                <a:gd name="T34" fmla="*/ 13 w 173"/>
                <a:gd name="T35" fmla="*/ 73 h 201"/>
                <a:gd name="T36" fmla="*/ 9 w 173"/>
                <a:gd name="T37" fmla="*/ 83 h 201"/>
                <a:gd name="T38" fmla="*/ 1 w 173"/>
                <a:gd name="T39" fmla="*/ 109 h 201"/>
                <a:gd name="T40" fmla="*/ 7 w 173"/>
                <a:gd name="T41" fmla="*/ 112 h 201"/>
                <a:gd name="T42" fmla="*/ 17 w 173"/>
                <a:gd name="T43" fmla="*/ 126 h 201"/>
                <a:gd name="T44" fmla="*/ 13 w 173"/>
                <a:gd name="T45" fmla="*/ 132 h 201"/>
                <a:gd name="T46" fmla="*/ 24 w 173"/>
                <a:gd name="T47" fmla="*/ 158 h 201"/>
                <a:gd name="T48" fmla="*/ 38 w 173"/>
                <a:gd name="T49" fmla="*/ 151 h 201"/>
                <a:gd name="T50" fmla="*/ 46 w 173"/>
                <a:gd name="T51" fmla="*/ 152 h 201"/>
                <a:gd name="T52" fmla="*/ 52 w 173"/>
                <a:gd name="T53" fmla="*/ 140 h 201"/>
                <a:gd name="T54" fmla="*/ 68 w 173"/>
                <a:gd name="T55" fmla="*/ 135 h 201"/>
                <a:gd name="T56" fmla="*/ 77 w 173"/>
                <a:gd name="T57" fmla="*/ 151 h 201"/>
                <a:gd name="T58" fmla="*/ 81 w 173"/>
                <a:gd name="T59" fmla="*/ 165 h 201"/>
                <a:gd name="T60" fmla="*/ 71 w 173"/>
                <a:gd name="T61" fmla="*/ 185 h 201"/>
                <a:gd name="T62" fmla="*/ 84 w 173"/>
                <a:gd name="T63" fmla="*/ 187 h 201"/>
                <a:gd name="T64" fmla="*/ 89 w 173"/>
                <a:gd name="T65" fmla="*/ 200 h 201"/>
                <a:gd name="T66" fmla="*/ 102 w 173"/>
                <a:gd name="T67" fmla="*/ 196 h 201"/>
                <a:gd name="T68" fmla="*/ 108 w 173"/>
                <a:gd name="T69" fmla="*/ 178 h 201"/>
                <a:gd name="T70" fmla="*/ 135 w 173"/>
                <a:gd name="T71" fmla="*/ 189 h 201"/>
                <a:gd name="T72" fmla="*/ 127 w 173"/>
                <a:gd name="T73" fmla="*/ 172 h 201"/>
                <a:gd name="T74" fmla="*/ 128 w 173"/>
                <a:gd name="T75" fmla="*/ 170 h 201"/>
                <a:gd name="T76" fmla="*/ 166 w 173"/>
                <a:gd name="T77" fmla="*/ 166 h 201"/>
                <a:gd name="T78" fmla="*/ 167 w 173"/>
                <a:gd name="T79" fmla="*/ 165 h 201"/>
                <a:gd name="T80" fmla="*/ 167 w 173"/>
                <a:gd name="T81" fmla="*/ 163 h 201"/>
                <a:gd name="T82" fmla="*/ 165 w 173"/>
                <a:gd name="T83" fmla="*/ 142 h 201"/>
                <a:gd name="T84" fmla="*/ 170 w 173"/>
                <a:gd name="T85" fmla="*/ 134 h 201"/>
                <a:gd name="T86" fmla="*/ 163 w 173"/>
                <a:gd name="T87" fmla="*/ 126 h 201"/>
                <a:gd name="T88" fmla="*/ 158 w 173"/>
                <a:gd name="T89" fmla="*/ 98 h 201"/>
                <a:gd name="T90" fmla="*/ 151 w 173"/>
                <a:gd name="T91" fmla="*/ 102 h 201"/>
                <a:gd name="T92" fmla="*/ 149 w 173"/>
                <a:gd name="T93" fmla="*/ 84 h 201"/>
                <a:gd name="T94" fmla="*/ 163 w 173"/>
                <a:gd name="T95" fmla="*/ 50 h 201"/>
                <a:gd name="T96" fmla="*/ 150 w 173"/>
                <a:gd name="T97" fmla="*/ 3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3" h="201">
                  <a:moveTo>
                    <a:pt x="150" y="34"/>
                  </a:moveTo>
                  <a:cubicBezTo>
                    <a:pt x="150" y="34"/>
                    <a:pt x="150" y="34"/>
                    <a:pt x="150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3"/>
                    <a:pt x="149" y="33"/>
                    <a:pt x="149" y="33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46" y="26"/>
                    <a:pt x="146" y="26"/>
                    <a:pt x="146" y="2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15"/>
                    <a:pt x="145" y="14"/>
                    <a:pt x="143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37" y="17"/>
                    <a:pt x="137" y="17"/>
                    <a:pt x="137" y="17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25" y="15"/>
                    <a:pt x="125" y="15"/>
                    <a:pt x="125" y="15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5" y="7"/>
                    <a:pt x="125" y="7"/>
                    <a:pt x="125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21" y="10"/>
                    <a:pt x="121" y="10"/>
                    <a:pt x="121" y="10"/>
                  </a:cubicBezTo>
                  <a:cubicBezTo>
                    <a:pt x="121" y="10"/>
                    <a:pt x="121" y="10"/>
                    <a:pt x="121" y="10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3" y="74"/>
                    <a:pt x="13" y="74"/>
                    <a:pt x="13" y="75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9" y="76"/>
                    <a:pt x="9" y="79"/>
                    <a:pt x="9" y="83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5" y="104"/>
                    <a:pt x="1" y="108"/>
                    <a:pt x="1" y="109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7" y="112"/>
                    <a:pt x="7" y="112"/>
                    <a:pt x="7" y="112"/>
                  </a:cubicBezTo>
                  <a:cubicBezTo>
                    <a:pt x="7" y="112"/>
                    <a:pt x="7" y="112"/>
                    <a:pt x="7" y="112"/>
                  </a:cubicBezTo>
                  <a:cubicBezTo>
                    <a:pt x="7" y="112"/>
                    <a:pt x="7" y="112"/>
                    <a:pt x="7" y="112"/>
                  </a:cubicBezTo>
                  <a:cubicBezTo>
                    <a:pt x="12" y="112"/>
                    <a:pt x="15" y="113"/>
                    <a:pt x="15" y="117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6" y="127"/>
                    <a:pt x="16" y="127"/>
                    <a:pt x="16" y="127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4" y="129"/>
                    <a:pt x="13" y="130"/>
                    <a:pt x="13" y="132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3" y="144"/>
                    <a:pt x="14" y="147"/>
                    <a:pt x="15" y="148"/>
                  </a:cubicBezTo>
                  <a:cubicBezTo>
                    <a:pt x="24" y="158"/>
                    <a:pt x="24" y="158"/>
                    <a:pt x="24" y="158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37" y="151"/>
                    <a:pt x="37" y="151"/>
                    <a:pt x="37" y="151"/>
                  </a:cubicBezTo>
                  <a:cubicBezTo>
                    <a:pt x="38" y="151"/>
                    <a:pt x="38" y="151"/>
                    <a:pt x="38" y="151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42" y="153"/>
                    <a:pt x="42" y="153"/>
                    <a:pt x="42" y="153"/>
                  </a:cubicBezTo>
                  <a:cubicBezTo>
                    <a:pt x="43" y="153"/>
                    <a:pt x="45" y="153"/>
                    <a:pt x="46" y="152"/>
                  </a:cubicBezTo>
                  <a:cubicBezTo>
                    <a:pt x="49" y="146"/>
                    <a:pt x="49" y="146"/>
                    <a:pt x="49" y="146"/>
                  </a:cubicBezTo>
                  <a:cubicBezTo>
                    <a:pt x="49" y="143"/>
                    <a:pt x="49" y="143"/>
                    <a:pt x="49" y="143"/>
                  </a:cubicBezTo>
                  <a:cubicBezTo>
                    <a:pt x="49" y="142"/>
                    <a:pt x="51" y="141"/>
                    <a:pt x="52" y="140"/>
                  </a:cubicBezTo>
                  <a:cubicBezTo>
                    <a:pt x="62" y="140"/>
                    <a:pt x="62" y="140"/>
                    <a:pt x="62" y="140"/>
                  </a:cubicBezTo>
                  <a:cubicBezTo>
                    <a:pt x="63" y="141"/>
                    <a:pt x="65" y="141"/>
                    <a:pt x="65" y="140"/>
                  </a:cubicBezTo>
                  <a:cubicBezTo>
                    <a:pt x="66" y="137"/>
                    <a:pt x="67" y="136"/>
                    <a:pt x="68" y="135"/>
                  </a:cubicBezTo>
                  <a:cubicBezTo>
                    <a:pt x="69" y="135"/>
                    <a:pt x="71" y="136"/>
                    <a:pt x="73" y="137"/>
                  </a:cubicBezTo>
                  <a:cubicBezTo>
                    <a:pt x="75" y="139"/>
                    <a:pt x="77" y="141"/>
                    <a:pt x="77" y="144"/>
                  </a:cubicBezTo>
                  <a:cubicBezTo>
                    <a:pt x="77" y="151"/>
                    <a:pt x="77" y="151"/>
                    <a:pt x="77" y="151"/>
                  </a:cubicBezTo>
                  <a:cubicBezTo>
                    <a:pt x="78" y="152"/>
                    <a:pt x="78" y="152"/>
                    <a:pt x="78" y="152"/>
                  </a:cubicBezTo>
                  <a:cubicBezTo>
                    <a:pt x="81" y="154"/>
                    <a:pt x="82" y="156"/>
                    <a:pt x="82" y="158"/>
                  </a:cubicBezTo>
                  <a:cubicBezTo>
                    <a:pt x="81" y="165"/>
                    <a:pt x="81" y="165"/>
                    <a:pt x="81" y="165"/>
                  </a:cubicBezTo>
                  <a:cubicBezTo>
                    <a:pt x="79" y="169"/>
                    <a:pt x="78" y="172"/>
                    <a:pt x="77" y="173"/>
                  </a:cubicBezTo>
                  <a:cubicBezTo>
                    <a:pt x="77" y="172"/>
                    <a:pt x="77" y="172"/>
                    <a:pt x="77" y="172"/>
                  </a:cubicBezTo>
                  <a:cubicBezTo>
                    <a:pt x="71" y="185"/>
                    <a:pt x="71" y="185"/>
                    <a:pt x="71" y="185"/>
                  </a:cubicBezTo>
                  <a:cubicBezTo>
                    <a:pt x="73" y="186"/>
                    <a:pt x="73" y="186"/>
                    <a:pt x="73" y="186"/>
                  </a:cubicBezTo>
                  <a:cubicBezTo>
                    <a:pt x="82" y="186"/>
                    <a:pt x="82" y="186"/>
                    <a:pt x="82" y="186"/>
                  </a:cubicBezTo>
                  <a:cubicBezTo>
                    <a:pt x="84" y="187"/>
                    <a:pt x="84" y="187"/>
                    <a:pt x="84" y="187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82" y="193"/>
                    <a:pt x="82" y="196"/>
                    <a:pt x="82" y="198"/>
                  </a:cubicBezTo>
                  <a:cubicBezTo>
                    <a:pt x="85" y="200"/>
                    <a:pt x="87" y="201"/>
                    <a:pt x="89" y="200"/>
                  </a:cubicBezTo>
                  <a:cubicBezTo>
                    <a:pt x="94" y="197"/>
                    <a:pt x="94" y="197"/>
                    <a:pt x="94" y="197"/>
                  </a:cubicBezTo>
                  <a:cubicBezTo>
                    <a:pt x="97" y="196"/>
                    <a:pt x="97" y="196"/>
                    <a:pt x="97" y="196"/>
                  </a:cubicBezTo>
                  <a:cubicBezTo>
                    <a:pt x="102" y="196"/>
                    <a:pt x="102" y="196"/>
                    <a:pt x="102" y="196"/>
                  </a:cubicBezTo>
                  <a:cubicBezTo>
                    <a:pt x="107" y="190"/>
                    <a:pt x="107" y="190"/>
                    <a:pt x="107" y="190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07" y="181"/>
                    <a:pt x="107" y="180"/>
                    <a:pt x="108" y="178"/>
                  </a:cubicBezTo>
                  <a:cubicBezTo>
                    <a:pt x="110" y="177"/>
                    <a:pt x="113" y="177"/>
                    <a:pt x="118" y="180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31" y="188"/>
                    <a:pt x="133" y="189"/>
                    <a:pt x="135" y="189"/>
                  </a:cubicBezTo>
                  <a:cubicBezTo>
                    <a:pt x="135" y="189"/>
                    <a:pt x="135" y="189"/>
                    <a:pt x="135" y="189"/>
                  </a:cubicBezTo>
                  <a:cubicBezTo>
                    <a:pt x="135" y="187"/>
                    <a:pt x="135" y="184"/>
                    <a:pt x="133" y="180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8" y="171"/>
                    <a:pt x="128" y="171"/>
                    <a:pt x="128" y="171"/>
                  </a:cubicBezTo>
                  <a:cubicBezTo>
                    <a:pt x="128" y="170"/>
                    <a:pt x="128" y="170"/>
                    <a:pt x="128" y="170"/>
                  </a:cubicBezTo>
                  <a:cubicBezTo>
                    <a:pt x="133" y="163"/>
                    <a:pt x="139" y="161"/>
                    <a:pt x="145" y="163"/>
                  </a:cubicBezTo>
                  <a:cubicBezTo>
                    <a:pt x="160" y="170"/>
                    <a:pt x="160" y="170"/>
                    <a:pt x="160" y="170"/>
                  </a:cubicBezTo>
                  <a:cubicBezTo>
                    <a:pt x="166" y="166"/>
                    <a:pt x="166" y="166"/>
                    <a:pt x="166" y="166"/>
                  </a:cubicBezTo>
                  <a:cubicBezTo>
                    <a:pt x="167" y="166"/>
                    <a:pt x="167" y="166"/>
                    <a:pt x="167" y="166"/>
                  </a:cubicBezTo>
                  <a:cubicBezTo>
                    <a:pt x="167" y="166"/>
                    <a:pt x="167" y="166"/>
                    <a:pt x="167" y="166"/>
                  </a:cubicBezTo>
                  <a:cubicBezTo>
                    <a:pt x="167" y="165"/>
                    <a:pt x="167" y="165"/>
                    <a:pt x="167" y="165"/>
                  </a:cubicBezTo>
                  <a:cubicBezTo>
                    <a:pt x="166" y="164"/>
                    <a:pt x="166" y="164"/>
                    <a:pt x="166" y="164"/>
                  </a:cubicBezTo>
                  <a:cubicBezTo>
                    <a:pt x="166" y="164"/>
                    <a:pt x="166" y="164"/>
                    <a:pt x="166" y="164"/>
                  </a:cubicBezTo>
                  <a:cubicBezTo>
                    <a:pt x="167" y="163"/>
                    <a:pt x="167" y="163"/>
                    <a:pt x="167" y="163"/>
                  </a:cubicBezTo>
                  <a:cubicBezTo>
                    <a:pt x="171" y="155"/>
                    <a:pt x="173" y="149"/>
                    <a:pt x="171" y="146"/>
                  </a:cubicBezTo>
                  <a:cubicBezTo>
                    <a:pt x="170" y="143"/>
                    <a:pt x="168" y="142"/>
                    <a:pt x="167" y="142"/>
                  </a:cubicBezTo>
                  <a:cubicBezTo>
                    <a:pt x="165" y="142"/>
                    <a:pt x="165" y="142"/>
                    <a:pt x="165" y="142"/>
                  </a:cubicBezTo>
                  <a:cubicBezTo>
                    <a:pt x="165" y="138"/>
                    <a:pt x="165" y="138"/>
                    <a:pt x="165" y="138"/>
                  </a:cubicBezTo>
                  <a:cubicBezTo>
                    <a:pt x="165" y="138"/>
                    <a:pt x="165" y="138"/>
                    <a:pt x="165" y="138"/>
                  </a:cubicBezTo>
                  <a:cubicBezTo>
                    <a:pt x="168" y="137"/>
                    <a:pt x="170" y="136"/>
                    <a:pt x="170" y="134"/>
                  </a:cubicBezTo>
                  <a:cubicBezTo>
                    <a:pt x="169" y="132"/>
                    <a:pt x="169" y="132"/>
                    <a:pt x="169" y="132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59" y="117"/>
                    <a:pt x="159" y="117"/>
                    <a:pt x="159" y="117"/>
                  </a:cubicBezTo>
                  <a:cubicBezTo>
                    <a:pt x="158" y="110"/>
                    <a:pt x="157" y="104"/>
                    <a:pt x="158" y="98"/>
                  </a:cubicBezTo>
                  <a:cubicBezTo>
                    <a:pt x="158" y="94"/>
                    <a:pt x="158" y="94"/>
                    <a:pt x="158" y="94"/>
                  </a:cubicBezTo>
                  <a:cubicBezTo>
                    <a:pt x="154" y="98"/>
                    <a:pt x="154" y="98"/>
                    <a:pt x="154" y="98"/>
                  </a:cubicBezTo>
                  <a:cubicBezTo>
                    <a:pt x="151" y="102"/>
                    <a:pt x="151" y="102"/>
                    <a:pt x="151" y="102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9" y="84"/>
                    <a:pt x="149" y="84"/>
                    <a:pt x="149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9" y="72"/>
                    <a:pt x="165" y="64"/>
                    <a:pt x="167" y="62"/>
                  </a:cubicBezTo>
                  <a:cubicBezTo>
                    <a:pt x="163" y="50"/>
                    <a:pt x="163" y="50"/>
                    <a:pt x="163" y="50"/>
                  </a:cubicBezTo>
                  <a:cubicBezTo>
                    <a:pt x="161" y="44"/>
                    <a:pt x="161" y="40"/>
                    <a:pt x="161" y="39"/>
                  </a:cubicBezTo>
                  <a:cubicBezTo>
                    <a:pt x="153" y="36"/>
                    <a:pt x="153" y="36"/>
                    <a:pt x="153" y="36"/>
                  </a:cubicBezTo>
                  <a:lnTo>
                    <a:pt x="150" y="34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8" name="Freeform 20"/>
            <p:cNvSpPr/>
            <p:nvPr/>
          </p:nvSpPr>
          <p:spPr bwMode="auto">
            <a:xfrm>
              <a:off x="3757610" y="4352273"/>
              <a:ext cx="752625" cy="468272"/>
            </a:xfrm>
            <a:custGeom>
              <a:avLst/>
              <a:gdLst>
                <a:gd name="T0" fmla="*/ 32 w 244"/>
                <a:gd name="T1" fmla="*/ 4 h 152"/>
                <a:gd name="T2" fmla="*/ 43 w 244"/>
                <a:gd name="T3" fmla="*/ 12 h 152"/>
                <a:gd name="T4" fmla="*/ 49 w 244"/>
                <a:gd name="T5" fmla="*/ 20 h 152"/>
                <a:gd name="T6" fmla="*/ 44 w 244"/>
                <a:gd name="T7" fmla="*/ 26 h 152"/>
                <a:gd name="T8" fmla="*/ 30 w 244"/>
                <a:gd name="T9" fmla="*/ 29 h 152"/>
                <a:gd name="T10" fmla="*/ 32 w 244"/>
                <a:gd name="T11" fmla="*/ 37 h 152"/>
                <a:gd name="T12" fmla="*/ 35 w 244"/>
                <a:gd name="T13" fmla="*/ 54 h 152"/>
                <a:gd name="T14" fmla="*/ 45 w 244"/>
                <a:gd name="T15" fmla="*/ 56 h 152"/>
                <a:gd name="T16" fmla="*/ 45 w 244"/>
                <a:gd name="T17" fmla="*/ 57 h 152"/>
                <a:gd name="T18" fmla="*/ 51 w 244"/>
                <a:gd name="T19" fmla="*/ 65 h 152"/>
                <a:gd name="T20" fmla="*/ 53 w 244"/>
                <a:gd name="T21" fmla="*/ 72 h 152"/>
                <a:gd name="T22" fmla="*/ 40 w 244"/>
                <a:gd name="T23" fmla="*/ 92 h 152"/>
                <a:gd name="T24" fmla="*/ 1 w 244"/>
                <a:gd name="T25" fmla="*/ 101 h 152"/>
                <a:gd name="T26" fmla="*/ 4 w 244"/>
                <a:gd name="T27" fmla="*/ 116 h 152"/>
                <a:gd name="T28" fmla="*/ 19 w 244"/>
                <a:gd name="T29" fmla="*/ 142 h 152"/>
                <a:gd name="T30" fmla="*/ 19 w 244"/>
                <a:gd name="T31" fmla="*/ 143 h 152"/>
                <a:gd name="T32" fmla="*/ 25 w 244"/>
                <a:gd name="T33" fmla="*/ 150 h 152"/>
                <a:gd name="T34" fmla="*/ 30 w 244"/>
                <a:gd name="T35" fmla="*/ 138 h 152"/>
                <a:gd name="T36" fmla="*/ 39 w 244"/>
                <a:gd name="T37" fmla="*/ 127 h 152"/>
                <a:gd name="T38" fmla="*/ 56 w 244"/>
                <a:gd name="T39" fmla="*/ 126 h 152"/>
                <a:gd name="T40" fmla="*/ 63 w 244"/>
                <a:gd name="T41" fmla="*/ 111 h 152"/>
                <a:gd name="T42" fmla="*/ 79 w 244"/>
                <a:gd name="T43" fmla="*/ 110 h 152"/>
                <a:gd name="T44" fmla="*/ 109 w 244"/>
                <a:gd name="T45" fmla="*/ 121 h 152"/>
                <a:gd name="T46" fmla="*/ 110 w 244"/>
                <a:gd name="T47" fmla="*/ 121 h 152"/>
                <a:gd name="T48" fmla="*/ 121 w 244"/>
                <a:gd name="T49" fmla="*/ 127 h 152"/>
                <a:gd name="T50" fmla="*/ 121 w 244"/>
                <a:gd name="T51" fmla="*/ 127 h 152"/>
                <a:gd name="T52" fmla="*/ 131 w 244"/>
                <a:gd name="T53" fmla="*/ 127 h 152"/>
                <a:gd name="T54" fmla="*/ 142 w 244"/>
                <a:gd name="T55" fmla="*/ 115 h 152"/>
                <a:gd name="T56" fmla="*/ 148 w 244"/>
                <a:gd name="T57" fmla="*/ 119 h 152"/>
                <a:gd name="T58" fmla="*/ 149 w 244"/>
                <a:gd name="T59" fmla="*/ 129 h 152"/>
                <a:gd name="T60" fmla="*/ 159 w 244"/>
                <a:gd name="T61" fmla="*/ 122 h 152"/>
                <a:gd name="T62" fmla="*/ 165 w 244"/>
                <a:gd name="T63" fmla="*/ 122 h 152"/>
                <a:gd name="T64" fmla="*/ 170 w 244"/>
                <a:gd name="T65" fmla="*/ 140 h 152"/>
                <a:gd name="T66" fmla="*/ 193 w 244"/>
                <a:gd name="T67" fmla="*/ 129 h 152"/>
                <a:gd name="T68" fmla="*/ 215 w 244"/>
                <a:gd name="T69" fmla="*/ 120 h 152"/>
                <a:gd name="T70" fmla="*/ 237 w 244"/>
                <a:gd name="T71" fmla="*/ 114 h 152"/>
                <a:gd name="T72" fmla="*/ 242 w 244"/>
                <a:gd name="T73" fmla="*/ 110 h 152"/>
                <a:gd name="T74" fmla="*/ 229 w 244"/>
                <a:gd name="T75" fmla="*/ 76 h 152"/>
                <a:gd name="T76" fmla="*/ 235 w 244"/>
                <a:gd name="T77" fmla="*/ 66 h 152"/>
                <a:gd name="T78" fmla="*/ 221 w 244"/>
                <a:gd name="T79" fmla="*/ 62 h 152"/>
                <a:gd name="T80" fmla="*/ 215 w 244"/>
                <a:gd name="T81" fmla="*/ 54 h 152"/>
                <a:gd name="T82" fmla="*/ 214 w 244"/>
                <a:gd name="T83" fmla="*/ 53 h 152"/>
                <a:gd name="T84" fmla="*/ 186 w 244"/>
                <a:gd name="T85" fmla="*/ 47 h 152"/>
                <a:gd name="T86" fmla="*/ 162 w 244"/>
                <a:gd name="T87" fmla="*/ 46 h 152"/>
                <a:gd name="T88" fmla="*/ 107 w 244"/>
                <a:gd name="T89" fmla="*/ 24 h 152"/>
                <a:gd name="T90" fmla="*/ 71 w 244"/>
                <a:gd name="T91" fmla="*/ 0 h 152"/>
                <a:gd name="T92" fmla="*/ 37 w 244"/>
                <a:gd name="T93" fmla="*/ 2 h 152"/>
                <a:gd name="T94" fmla="*/ 31 w 244"/>
                <a:gd name="T9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4" h="152">
                  <a:moveTo>
                    <a:pt x="31" y="0"/>
                  </a:moveTo>
                  <a:cubicBezTo>
                    <a:pt x="30" y="2"/>
                    <a:pt x="30" y="2"/>
                    <a:pt x="30" y="2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53" y="77"/>
                    <a:pt x="53" y="77"/>
                    <a:pt x="53" y="77"/>
                  </a:cubicBezTo>
                  <a:cubicBezTo>
                    <a:pt x="53" y="80"/>
                    <a:pt x="52" y="82"/>
                    <a:pt x="51" y="84"/>
                  </a:cubicBezTo>
                  <a:cubicBezTo>
                    <a:pt x="49" y="87"/>
                    <a:pt x="46" y="89"/>
                    <a:pt x="40" y="92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9" y="122"/>
                    <a:pt x="49" y="122"/>
                    <a:pt x="49" y="122"/>
                  </a:cubicBezTo>
                  <a:cubicBezTo>
                    <a:pt x="49" y="122"/>
                    <a:pt x="49" y="122"/>
                    <a:pt x="49" y="122"/>
                  </a:cubicBezTo>
                  <a:cubicBezTo>
                    <a:pt x="56" y="126"/>
                    <a:pt x="56" y="126"/>
                    <a:pt x="56" y="126"/>
                  </a:cubicBezTo>
                  <a:cubicBezTo>
                    <a:pt x="64" y="125"/>
                    <a:pt x="64" y="125"/>
                    <a:pt x="64" y="125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9" y="110"/>
                    <a:pt x="79" y="110"/>
                    <a:pt x="79" y="110"/>
                  </a:cubicBezTo>
                  <a:cubicBezTo>
                    <a:pt x="79" y="110"/>
                    <a:pt x="79" y="110"/>
                    <a:pt x="79" y="110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95" y="118"/>
                    <a:pt x="95" y="118"/>
                    <a:pt x="95" y="118"/>
                  </a:cubicBezTo>
                  <a:cubicBezTo>
                    <a:pt x="109" y="121"/>
                    <a:pt x="109" y="121"/>
                    <a:pt x="109" y="121"/>
                  </a:cubicBezTo>
                  <a:cubicBezTo>
                    <a:pt x="109" y="121"/>
                    <a:pt x="109" y="121"/>
                    <a:pt x="109" y="121"/>
                  </a:cubicBezTo>
                  <a:cubicBezTo>
                    <a:pt x="109" y="121"/>
                    <a:pt x="109" y="121"/>
                    <a:pt x="109" y="121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21" y="126"/>
                    <a:pt x="121" y="126"/>
                    <a:pt x="121" y="126"/>
                  </a:cubicBezTo>
                  <a:cubicBezTo>
                    <a:pt x="121" y="127"/>
                    <a:pt x="121" y="127"/>
                    <a:pt x="121" y="127"/>
                  </a:cubicBezTo>
                  <a:cubicBezTo>
                    <a:pt x="121" y="127"/>
                    <a:pt x="121" y="127"/>
                    <a:pt x="121" y="127"/>
                  </a:cubicBezTo>
                  <a:cubicBezTo>
                    <a:pt x="121" y="127"/>
                    <a:pt x="121" y="127"/>
                    <a:pt x="121" y="127"/>
                  </a:cubicBezTo>
                  <a:cubicBezTo>
                    <a:pt x="121" y="127"/>
                    <a:pt x="121" y="127"/>
                    <a:pt x="121" y="127"/>
                  </a:cubicBezTo>
                  <a:cubicBezTo>
                    <a:pt x="125" y="130"/>
                    <a:pt x="125" y="130"/>
                    <a:pt x="125" y="130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8" y="122"/>
                    <a:pt x="138" y="122"/>
                    <a:pt x="138" y="122"/>
                  </a:cubicBezTo>
                  <a:cubicBezTo>
                    <a:pt x="142" y="115"/>
                    <a:pt x="142" y="115"/>
                    <a:pt x="142" y="115"/>
                  </a:cubicBezTo>
                  <a:cubicBezTo>
                    <a:pt x="148" y="118"/>
                    <a:pt x="148" y="118"/>
                    <a:pt x="148" y="118"/>
                  </a:cubicBezTo>
                  <a:cubicBezTo>
                    <a:pt x="148" y="119"/>
                    <a:pt x="148" y="119"/>
                    <a:pt x="148" y="119"/>
                  </a:cubicBezTo>
                  <a:cubicBezTo>
                    <a:pt x="148" y="119"/>
                    <a:pt x="148" y="119"/>
                    <a:pt x="148" y="119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6"/>
                    <a:pt x="150" y="126"/>
                    <a:pt x="150" y="126"/>
                  </a:cubicBezTo>
                  <a:cubicBezTo>
                    <a:pt x="149" y="129"/>
                    <a:pt x="149" y="129"/>
                    <a:pt x="149" y="129"/>
                  </a:cubicBezTo>
                  <a:cubicBezTo>
                    <a:pt x="149" y="130"/>
                    <a:pt x="149" y="130"/>
                    <a:pt x="149" y="130"/>
                  </a:cubicBezTo>
                  <a:cubicBezTo>
                    <a:pt x="153" y="128"/>
                    <a:pt x="153" y="128"/>
                    <a:pt x="153" y="128"/>
                  </a:cubicBezTo>
                  <a:cubicBezTo>
                    <a:pt x="159" y="122"/>
                    <a:pt x="159" y="122"/>
                    <a:pt x="159" y="122"/>
                  </a:cubicBezTo>
                  <a:cubicBezTo>
                    <a:pt x="164" y="122"/>
                    <a:pt x="164" y="122"/>
                    <a:pt x="164" y="122"/>
                  </a:cubicBezTo>
                  <a:cubicBezTo>
                    <a:pt x="164" y="122"/>
                    <a:pt x="164" y="122"/>
                    <a:pt x="164" y="122"/>
                  </a:cubicBezTo>
                  <a:cubicBezTo>
                    <a:pt x="165" y="122"/>
                    <a:pt x="165" y="122"/>
                    <a:pt x="165" y="122"/>
                  </a:cubicBezTo>
                  <a:cubicBezTo>
                    <a:pt x="168" y="125"/>
                    <a:pt x="168" y="125"/>
                    <a:pt x="168" y="125"/>
                  </a:cubicBezTo>
                  <a:cubicBezTo>
                    <a:pt x="171" y="127"/>
                    <a:pt x="171" y="129"/>
                    <a:pt x="171" y="131"/>
                  </a:cubicBezTo>
                  <a:cubicBezTo>
                    <a:pt x="170" y="140"/>
                    <a:pt x="170" y="140"/>
                    <a:pt x="170" y="140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73" y="145"/>
                    <a:pt x="173" y="145"/>
                    <a:pt x="173" y="145"/>
                  </a:cubicBezTo>
                  <a:cubicBezTo>
                    <a:pt x="183" y="134"/>
                    <a:pt x="189" y="129"/>
                    <a:pt x="193" y="129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207" y="124"/>
                    <a:pt x="207" y="124"/>
                    <a:pt x="207" y="124"/>
                  </a:cubicBezTo>
                  <a:cubicBezTo>
                    <a:pt x="215" y="120"/>
                    <a:pt x="215" y="120"/>
                    <a:pt x="215" y="120"/>
                  </a:cubicBezTo>
                  <a:cubicBezTo>
                    <a:pt x="215" y="120"/>
                    <a:pt x="215" y="120"/>
                    <a:pt x="215" y="120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37" y="114"/>
                    <a:pt x="237" y="114"/>
                    <a:pt x="237" y="114"/>
                  </a:cubicBezTo>
                  <a:cubicBezTo>
                    <a:pt x="237" y="113"/>
                    <a:pt x="237" y="113"/>
                    <a:pt x="237" y="113"/>
                  </a:cubicBezTo>
                  <a:cubicBezTo>
                    <a:pt x="243" y="113"/>
                    <a:pt x="243" y="113"/>
                    <a:pt x="243" y="113"/>
                  </a:cubicBezTo>
                  <a:cubicBezTo>
                    <a:pt x="242" y="110"/>
                    <a:pt x="242" y="110"/>
                    <a:pt x="242" y="110"/>
                  </a:cubicBezTo>
                  <a:cubicBezTo>
                    <a:pt x="243" y="109"/>
                    <a:pt x="243" y="109"/>
                    <a:pt x="243" y="109"/>
                  </a:cubicBezTo>
                  <a:cubicBezTo>
                    <a:pt x="244" y="108"/>
                    <a:pt x="244" y="108"/>
                    <a:pt x="244" y="108"/>
                  </a:cubicBezTo>
                  <a:cubicBezTo>
                    <a:pt x="229" y="76"/>
                    <a:pt x="229" y="76"/>
                    <a:pt x="229" y="76"/>
                  </a:cubicBezTo>
                  <a:cubicBezTo>
                    <a:pt x="229" y="75"/>
                    <a:pt x="229" y="75"/>
                    <a:pt x="229" y="75"/>
                  </a:cubicBezTo>
                  <a:cubicBezTo>
                    <a:pt x="229" y="75"/>
                    <a:pt x="229" y="75"/>
                    <a:pt x="229" y="75"/>
                  </a:cubicBezTo>
                  <a:cubicBezTo>
                    <a:pt x="235" y="66"/>
                    <a:pt x="235" y="66"/>
                    <a:pt x="235" y="66"/>
                  </a:cubicBezTo>
                  <a:cubicBezTo>
                    <a:pt x="233" y="64"/>
                    <a:pt x="233" y="64"/>
                    <a:pt x="233" y="64"/>
                  </a:cubicBezTo>
                  <a:cubicBezTo>
                    <a:pt x="223" y="62"/>
                    <a:pt x="223" y="62"/>
                    <a:pt x="223" y="62"/>
                  </a:cubicBezTo>
                  <a:cubicBezTo>
                    <a:pt x="221" y="62"/>
                    <a:pt x="221" y="62"/>
                    <a:pt x="221" y="62"/>
                  </a:cubicBezTo>
                  <a:cubicBezTo>
                    <a:pt x="221" y="62"/>
                    <a:pt x="221" y="62"/>
                    <a:pt x="221" y="62"/>
                  </a:cubicBezTo>
                  <a:cubicBezTo>
                    <a:pt x="221" y="61"/>
                    <a:pt x="221" y="61"/>
                    <a:pt x="221" y="61"/>
                  </a:cubicBezTo>
                  <a:cubicBezTo>
                    <a:pt x="215" y="54"/>
                    <a:pt x="215" y="54"/>
                    <a:pt x="215" y="54"/>
                  </a:cubicBezTo>
                  <a:cubicBezTo>
                    <a:pt x="215" y="52"/>
                    <a:pt x="215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4" y="53"/>
                    <a:pt x="214" y="53"/>
                    <a:pt x="214" y="53"/>
                  </a:cubicBezTo>
                  <a:cubicBezTo>
                    <a:pt x="208" y="49"/>
                    <a:pt x="208" y="49"/>
                    <a:pt x="208" y="49"/>
                  </a:cubicBezTo>
                  <a:cubicBezTo>
                    <a:pt x="205" y="53"/>
                    <a:pt x="203" y="55"/>
                    <a:pt x="199" y="56"/>
                  </a:cubicBezTo>
                  <a:cubicBezTo>
                    <a:pt x="197" y="57"/>
                    <a:pt x="192" y="54"/>
                    <a:pt x="186" y="47"/>
                  </a:cubicBezTo>
                  <a:cubicBezTo>
                    <a:pt x="183" y="43"/>
                    <a:pt x="183" y="43"/>
                    <a:pt x="183" y="43"/>
                  </a:cubicBezTo>
                  <a:cubicBezTo>
                    <a:pt x="183" y="42"/>
                    <a:pt x="180" y="43"/>
                    <a:pt x="175" y="44"/>
                  </a:cubicBezTo>
                  <a:cubicBezTo>
                    <a:pt x="169" y="47"/>
                    <a:pt x="164" y="47"/>
                    <a:pt x="162" y="46"/>
                  </a:cubicBezTo>
                  <a:cubicBezTo>
                    <a:pt x="160" y="44"/>
                    <a:pt x="159" y="40"/>
                    <a:pt x="160" y="35"/>
                  </a:cubicBezTo>
                  <a:cubicBezTo>
                    <a:pt x="161" y="30"/>
                    <a:pt x="160" y="28"/>
                    <a:pt x="159" y="27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3" y="22"/>
                    <a:pt x="99" y="20"/>
                    <a:pt x="97" y="18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5" y="15"/>
                    <a:pt x="79" y="10"/>
                    <a:pt x="71" y="0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lnTo>
                    <a:pt x="31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9" name="Freeform 21"/>
            <p:cNvSpPr/>
            <p:nvPr/>
          </p:nvSpPr>
          <p:spPr bwMode="auto">
            <a:xfrm>
              <a:off x="3924591" y="5215009"/>
              <a:ext cx="779850" cy="623155"/>
            </a:xfrm>
            <a:custGeom>
              <a:avLst/>
              <a:gdLst>
                <a:gd name="T0" fmla="*/ 244 w 253"/>
                <a:gd name="T1" fmla="*/ 65 h 202"/>
                <a:gd name="T2" fmla="*/ 253 w 253"/>
                <a:gd name="T3" fmla="*/ 63 h 202"/>
                <a:gd name="T4" fmla="*/ 235 w 253"/>
                <a:gd name="T5" fmla="*/ 45 h 202"/>
                <a:gd name="T6" fmla="*/ 223 w 253"/>
                <a:gd name="T7" fmla="*/ 22 h 202"/>
                <a:gd name="T8" fmla="*/ 201 w 253"/>
                <a:gd name="T9" fmla="*/ 27 h 202"/>
                <a:gd name="T10" fmla="*/ 200 w 253"/>
                <a:gd name="T11" fmla="*/ 29 h 202"/>
                <a:gd name="T12" fmla="*/ 182 w 253"/>
                <a:gd name="T13" fmla="*/ 25 h 202"/>
                <a:gd name="T14" fmla="*/ 150 w 253"/>
                <a:gd name="T15" fmla="*/ 40 h 202"/>
                <a:gd name="T16" fmla="*/ 150 w 253"/>
                <a:gd name="T17" fmla="*/ 19 h 202"/>
                <a:gd name="T18" fmla="*/ 149 w 253"/>
                <a:gd name="T19" fmla="*/ 10 h 202"/>
                <a:gd name="T20" fmla="*/ 138 w 253"/>
                <a:gd name="T21" fmla="*/ 10 h 202"/>
                <a:gd name="T22" fmla="*/ 126 w 253"/>
                <a:gd name="T23" fmla="*/ 9 h 202"/>
                <a:gd name="T24" fmla="*/ 109 w 253"/>
                <a:gd name="T25" fmla="*/ 1 h 202"/>
                <a:gd name="T26" fmla="*/ 105 w 253"/>
                <a:gd name="T27" fmla="*/ 25 h 202"/>
                <a:gd name="T28" fmla="*/ 82 w 253"/>
                <a:gd name="T29" fmla="*/ 18 h 202"/>
                <a:gd name="T30" fmla="*/ 77 w 253"/>
                <a:gd name="T31" fmla="*/ 16 h 202"/>
                <a:gd name="T32" fmla="*/ 71 w 253"/>
                <a:gd name="T33" fmla="*/ 33 h 202"/>
                <a:gd name="T34" fmla="*/ 75 w 253"/>
                <a:gd name="T35" fmla="*/ 48 h 202"/>
                <a:gd name="T36" fmla="*/ 67 w 253"/>
                <a:gd name="T37" fmla="*/ 61 h 202"/>
                <a:gd name="T38" fmla="*/ 52 w 253"/>
                <a:gd name="T39" fmla="*/ 102 h 202"/>
                <a:gd name="T40" fmla="*/ 29 w 253"/>
                <a:gd name="T41" fmla="*/ 118 h 202"/>
                <a:gd name="T42" fmla="*/ 31 w 253"/>
                <a:gd name="T43" fmla="*/ 125 h 202"/>
                <a:gd name="T44" fmla="*/ 19 w 253"/>
                <a:gd name="T45" fmla="*/ 143 h 202"/>
                <a:gd name="T46" fmla="*/ 5 w 253"/>
                <a:gd name="T47" fmla="*/ 147 h 202"/>
                <a:gd name="T48" fmla="*/ 2 w 253"/>
                <a:gd name="T49" fmla="*/ 184 h 202"/>
                <a:gd name="T50" fmla="*/ 7 w 253"/>
                <a:gd name="T51" fmla="*/ 196 h 202"/>
                <a:gd name="T52" fmla="*/ 21 w 253"/>
                <a:gd name="T53" fmla="*/ 201 h 202"/>
                <a:gd name="T54" fmla="*/ 22 w 253"/>
                <a:gd name="T55" fmla="*/ 199 h 202"/>
                <a:gd name="T56" fmla="*/ 17 w 253"/>
                <a:gd name="T57" fmla="*/ 187 h 202"/>
                <a:gd name="T58" fmla="*/ 12 w 253"/>
                <a:gd name="T59" fmla="*/ 182 h 202"/>
                <a:gd name="T60" fmla="*/ 18 w 253"/>
                <a:gd name="T61" fmla="*/ 174 h 202"/>
                <a:gd name="T62" fmla="*/ 32 w 253"/>
                <a:gd name="T63" fmla="*/ 163 h 202"/>
                <a:gd name="T64" fmla="*/ 64 w 253"/>
                <a:gd name="T65" fmla="*/ 142 h 202"/>
                <a:gd name="T66" fmla="*/ 70 w 253"/>
                <a:gd name="T67" fmla="*/ 145 h 202"/>
                <a:gd name="T68" fmla="*/ 75 w 253"/>
                <a:gd name="T69" fmla="*/ 142 h 202"/>
                <a:gd name="T70" fmla="*/ 96 w 253"/>
                <a:gd name="T71" fmla="*/ 137 h 202"/>
                <a:gd name="T72" fmla="*/ 97 w 253"/>
                <a:gd name="T73" fmla="*/ 136 h 202"/>
                <a:gd name="T74" fmla="*/ 119 w 253"/>
                <a:gd name="T75" fmla="*/ 128 h 202"/>
                <a:gd name="T76" fmla="*/ 123 w 253"/>
                <a:gd name="T77" fmla="*/ 96 h 202"/>
                <a:gd name="T78" fmla="*/ 130 w 253"/>
                <a:gd name="T79" fmla="*/ 95 h 202"/>
                <a:gd name="T80" fmla="*/ 132 w 253"/>
                <a:gd name="T81" fmla="*/ 96 h 202"/>
                <a:gd name="T82" fmla="*/ 159 w 253"/>
                <a:gd name="T83" fmla="*/ 113 h 202"/>
                <a:gd name="T84" fmla="*/ 155 w 253"/>
                <a:gd name="T85" fmla="*/ 103 h 202"/>
                <a:gd name="T86" fmla="*/ 166 w 253"/>
                <a:gd name="T87" fmla="*/ 99 h 202"/>
                <a:gd name="T88" fmla="*/ 173 w 253"/>
                <a:gd name="T89" fmla="*/ 96 h 202"/>
                <a:gd name="T90" fmla="*/ 193 w 253"/>
                <a:gd name="T91" fmla="*/ 102 h 202"/>
                <a:gd name="T92" fmla="*/ 206 w 253"/>
                <a:gd name="T93" fmla="*/ 93 h 202"/>
                <a:gd name="T94" fmla="*/ 207 w 253"/>
                <a:gd name="T95" fmla="*/ 94 h 202"/>
                <a:gd name="T96" fmla="*/ 238 w 253"/>
                <a:gd name="T97" fmla="*/ 69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3" h="202">
                  <a:moveTo>
                    <a:pt x="238" y="69"/>
                  </a:moveTo>
                  <a:cubicBezTo>
                    <a:pt x="241" y="69"/>
                    <a:pt x="243" y="67"/>
                    <a:pt x="244" y="65"/>
                  </a:cubicBezTo>
                  <a:cubicBezTo>
                    <a:pt x="244" y="65"/>
                    <a:pt x="244" y="65"/>
                    <a:pt x="244" y="65"/>
                  </a:cubicBezTo>
                  <a:cubicBezTo>
                    <a:pt x="245" y="64"/>
                    <a:pt x="245" y="64"/>
                    <a:pt x="245" y="64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53" y="63"/>
                    <a:pt x="253" y="63"/>
                    <a:pt x="253" y="63"/>
                  </a:cubicBezTo>
                  <a:cubicBezTo>
                    <a:pt x="253" y="58"/>
                    <a:pt x="253" y="58"/>
                    <a:pt x="253" y="58"/>
                  </a:cubicBezTo>
                  <a:cubicBezTo>
                    <a:pt x="251" y="58"/>
                    <a:pt x="249" y="57"/>
                    <a:pt x="247" y="56"/>
                  </a:cubicBezTo>
                  <a:cubicBezTo>
                    <a:pt x="235" y="45"/>
                    <a:pt x="235" y="45"/>
                    <a:pt x="235" y="45"/>
                  </a:cubicBezTo>
                  <a:cubicBezTo>
                    <a:pt x="235" y="44"/>
                    <a:pt x="235" y="44"/>
                    <a:pt x="235" y="44"/>
                  </a:cubicBezTo>
                  <a:cubicBezTo>
                    <a:pt x="230" y="29"/>
                    <a:pt x="230" y="29"/>
                    <a:pt x="230" y="29"/>
                  </a:cubicBezTo>
                  <a:cubicBezTo>
                    <a:pt x="223" y="22"/>
                    <a:pt x="223" y="22"/>
                    <a:pt x="223" y="22"/>
                  </a:cubicBezTo>
                  <a:cubicBezTo>
                    <a:pt x="214" y="22"/>
                    <a:pt x="207" y="22"/>
                    <a:pt x="203" y="22"/>
                  </a:cubicBezTo>
                  <a:cubicBezTo>
                    <a:pt x="201" y="22"/>
                    <a:pt x="201" y="22"/>
                    <a:pt x="201" y="22"/>
                  </a:cubicBezTo>
                  <a:cubicBezTo>
                    <a:pt x="201" y="27"/>
                    <a:pt x="201" y="27"/>
                    <a:pt x="201" y="27"/>
                  </a:cubicBezTo>
                  <a:cubicBezTo>
                    <a:pt x="201" y="28"/>
                    <a:pt x="201" y="28"/>
                    <a:pt x="201" y="28"/>
                  </a:cubicBezTo>
                  <a:cubicBezTo>
                    <a:pt x="201" y="29"/>
                    <a:pt x="201" y="29"/>
                    <a:pt x="201" y="29"/>
                  </a:cubicBezTo>
                  <a:cubicBezTo>
                    <a:pt x="200" y="29"/>
                    <a:pt x="200" y="29"/>
                    <a:pt x="200" y="29"/>
                  </a:cubicBezTo>
                  <a:cubicBezTo>
                    <a:pt x="194" y="32"/>
                    <a:pt x="194" y="32"/>
                    <a:pt x="194" y="32"/>
                  </a:cubicBezTo>
                  <a:cubicBezTo>
                    <a:pt x="193" y="31"/>
                    <a:pt x="193" y="31"/>
                    <a:pt x="193" y="31"/>
                  </a:cubicBezTo>
                  <a:cubicBezTo>
                    <a:pt x="187" y="26"/>
                    <a:pt x="184" y="24"/>
                    <a:pt x="182" y="25"/>
                  </a:cubicBezTo>
                  <a:cubicBezTo>
                    <a:pt x="168" y="32"/>
                    <a:pt x="160" y="35"/>
                    <a:pt x="158" y="34"/>
                  </a:cubicBezTo>
                  <a:cubicBezTo>
                    <a:pt x="156" y="34"/>
                    <a:pt x="154" y="36"/>
                    <a:pt x="151" y="38"/>
                  </a:cubicBezTo>
                  <a:cubicBezTo>
                    <a:pt x="150" y="40"/>
                    <a:pt x="150" y="40"/>
                    <a:pt x="150" y="40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45" y="35"/>
                    <a:pt x="143" y="32"/>
                    <a:pt x="143" y="29"/>
                  </a:cubicBezTo>
                  <a:cubicBezTo>
                    <a:pt x="143" y="28"/>
                    <a:pt x="145" y="24"/>
                    <a:pt x="150" y="19"/>
                  </a:cubicBezTo>
                  <a:cubicBezTo>
                    <a:pt x="156" y="13"/>
                    <a:pt x="159" y="9"/>
                    <a:pt x="159" y="8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6" y="6"/>
                    <a:pt x="153" y="7"/>
                    <a:pt x="149" y="10"/>
                  </a:cubicBezTo>
                  <a:cubicBezTo>
                    <a:pt x="145" y="13"/>
                    <a:pt x="142" y="14"/>
                    <a:pt x="141" y="14"/>
                  </a:cubicBezTo>
                  <a:cubicBezTo>
                    <a:pt x="140" y="14"/>
                    <a:pt x="139" y="13"/>
                    <a:pt x="139" y="11"/>
                  </a:cubicBezTo>
                  <a:cubicBezTo>
                    <a:pt x="138" y="10"/>
                    <a:pt x="138" y="10"/>
                    <a:pt x="138" y="10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6" y="9"/>
                    <a:pt x="126" y="9"/>
                    <a:pt x="126" y="9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5" y="8"/>
                    <a:pt x="125" y="8"/>
                    <a:pt x="125" y="8"/>
                  </a:cubicBezTo>
                  <a:cubicBezTo>
                    <a:pt x="120" y="5"/>
                    <a:pt x="115" y="3"/>
                    <a:pt x="109" y="1"/>
                  </a:cubicBezTo>
                  <a:cubicBezTo>
                    <a:pt x="106" y="0"/>
                    <a:pt x="102" y="2"/>
                    <a:pt x="99" y="6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5" y="18"/>
                    <a:pt x="106" y="22"/>
                    <a:pt x="105" y="25"/>
                  </a:cubicBezTo>
                  <a:cubicBezTo>
                    <a:pt x="104" y="26"/>
                    <a:pt x="103" y="27"/>
                    <a:pt x="101" y="27"/>
                  </a:cubicBezTo>
                  <a:cubicBezTo>
                    <a:pt x="99" y="28"/>
                    <a:pt x="95" y="27"/>
                    <a:pt x="91" y="24"/>
                  </a:cubicBezTo>
                  <a:cubicBezTo>
                    <a:pt x="87" y="21"/>
                    <a:pt x="85" y="19"/>
                    <a:pt x="82" y="18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0" y="54"/>
                    <a:pt x="70" y="54"/>
                    <a:pt x="70" y="54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61" y="67"/>
                    <a:pt x="61" y="67"/>
                    <a:pt x="61" y="67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1" y="103"/>
                    <a:pt x="51" y="103"/>
                    <a:pt x="51" y="103"/>
                  </a:cubicBezTo>
                  <a:cubicBezTo>
                    <a:pt x="30" y="115"/>
                    <a:pt x="30" y="115"/>
                    <a:pt x="30" y="115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31" y="124"/>
                    <a:pt x="31" y="124"/>
                    <a:pt x="31" y="124"/>
                  </a:cubicBezTo>
                  <a:cubicBezTo>
                    <a:pt x="31" y="124"/>
                    <a:pt x="31" y="124"/>
                    <a:pt x="31" y="124"/>
                  </a:cubicBezTo>
                  <a:cubicBezTo>
                    <a:pt x="31" y="125"/>
                    <a:pt x="31" y="125"/>
                    <a:pt x="31" y="125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2" y="184"/>
                    <a:pt x="2" y="184"/>
                    <a:pt x="2" y="184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3" y="190"/>
                    <a:pt x="3" y="190"/>
                    <a:pt x="3" y="190"/>
                  </a:cubicBezTo>
                  <a:cubicBezTo>
                    <a:pt x="7" y="196"/>
                    <a:pt x="7" y="196"/>
                    <a:pt x="7" y="196"/>
                  </a:cubicBezTo>
                  <a:cubicBezTo>
                    <a:pt x="8" y="197"/>
                    <a:pt x="8" y="197"/>
                    <a:pt x="8" y="197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1" y="199"/>
                    <a:pt x="21" y="199"/>
                    <a:pt x="21" y="199"/>
                  </a:cubicBezTo>
                  <a:cubicBezTo>
                    <a:pt x="22" y="199"/>
                    <a:pt x="22" y="199"/>
                    <a:pt x="22" y="199"/>
                  </a:cubicBezTo>
                  <a:cubicBezTo>
                    <a:pt x="22" y="199"/>
                    <a:pt x="22" y="199"/>
                    <a:pt x="22" y="199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86"/>
                    <a:pt x="17" y="186"/>
                    <a:pt x="17" y="186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1" y="182"/>
                    <a:pt x="11" y="182"/>
                    <a:pt x="11" y="182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18" y="174"/>
                    <a:pt x="18" y="174"/>
                    <a:pt x="18" y="174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32" y="163"/>
                    <a:pt x="32" y="163"/>
                    <a:pt x="32" y="163"/>
                  </a:cubicBezTo>
                  <a:cubicBezTo>
                    <a:pt x="59" y="150"/>
                    <a:pt x="59" y="150"/>
                    <a:pt x="59" y="150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64" y="142"/>
                    <a:pt x="64" y="142"/>
                    <a:pt x="64" y="142"/>
                  </a:cubicBezTo>
                  <a:cubicBezTo>
                    <a:pt x="69" y="144"/>
                    <a:pt x="69" y="144"/>
                    <a:pt x="69" y="14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5" y="142"/>
                    <a:pt x="75" y="142"/>
                    <a:pt x="75" y="142"/>
                  </a:cubicBezTo>
                  <a:cubicBezTo>
                    <a:pt x="84" y="142"/>
                    <a:pt x="84" y="142"/>
                    <a:pt x="84" y="142"/>
                  </a:cubicBezTo>
                  <a:cubicBezTo>
                    <a:pt x="93" y="143"/>
                    <a:pt x="93" y="143"/>
                    <a:pt x="93" y="143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36"/>
                    <a:pt x="97" y="136"/>
                    <a:pt x="97" y="136"/>
                  </a:cubicBezTo>
                  <a:cubicBezTo>
                    <a:pt x="97" y="136"/>
                    <a:pt x="97" y="136"/>
                    <a:pt x="97" y="136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9" y="119"/>
                    <a:pt x="109" y="119"/>
                    <a:pt x="109" y="119"/>
                  </a:cubicBezTo>
                  <a:cubicBezTo>
                    <a:pt x="119" y="128"/>
                    <a:pt x="119" y="128"/>
                    <a:pt x="119" y="128"/>
                  </a:cubicBezTo>
                  <a:cubicBezTo>
                    <a:pt x="123" y="129"/>
                    <a:pt x="123" y="129"/>
                    <a:pt x="123" y="129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23" y="95"/>
                    <a:pt x="123" y="95"/>
                    <a:pt x="123" y="95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143" y="115"/>
                    <a:pt x="143" y="115"/>
                    <a:pt x="143" y="115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9" y="113"/>
                    <a:pt x="159" y="113"/>
                    <a:pt x="159" y="113"/>
                  </a:cubicBezTo>
                  <a:cubicBezTo>
                    <a:pt x="161" y="108"/>
                    <a:pt x="161" y="108"/>
                    <a:pt x="161" y="108"/>
                  </a:cubicBezTo>
                  <a:cubicBezTo>
                    <a:pt x="157" y="105"/>
                    <a:pt x="157" y="105"/>
                    <a:pt x="157" y="105"/>
                  </a:cubicBezTo>
                  <a:cubicBezTo>
                    <a:pt x="155" y="103"/>
                    <a:pt x="155" y="103"/>
                    <a:pt x="155" y="103"/>
                  </a:cubicBezTo>
                  <a:cubicBezTo>
                    <a:pt x="165" y="100"/>
                    <a:pt x="165" y="100"/>
                    <a:pt x="165" y="100"/>
                  </a:cubicBezTo>
                  <a:cubicBezTo>
                    <a:pt x="165" y="100"/>
                    <a:pt x="165" y="100"/>
                    <a:pt x="165" y="100"/>
                  </a:cubicBezTo>
                  <a:cubicBezTo>
                    <a:pt x="166" y="99"/>
                    <a:pt x="166" y="99"/>
                    <a:pt x="166" y="99"/>
                  </a:cubicBezTo>
                  <a:cubicBezTo>
                    <a:pt x="169" y="103"/>
                    <a:pt x="169" y="103"/>
                    <a:pt x="169" y="103"/>
                  </a:cubicBezTo>
                  <a:cubicBezTo>
                    <a:pt x="173" y="102"/>
                    <a:pt x="173" y="102"/>
                    <a:pt x="173" y="102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5" y="95"/>
                    <a:pt x="175" y="95"/>
                    <a:pt x="175" y="95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86" y="96"/>
                    <a:pt x="190" y="98"/>
                    <a:pt x="193" y="102"/>
                  </a:cubicBezTo>
                  <a:cubicBezTo>
                    <a:pt x="193" y="103"/>
                    <a:pt x="193" y="103"/>
                    <a:pt x="193" y="103"/>
                  </a:cubicBezTo>
                  <a:cubicBezTo>
                    <a:pt x="196" y="94"/>
                    <a:pt x="196" y="94"/>
                    <a:pt x="196" y="94"/>
                  </a:cubicBezTo>
                  <a:cubicBezTo>
                    <a:pt x="198" y="91"/>
                    <a:pt x="201" y="91"/>
                    <a:pt x="206" y="93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07" y="94"/>
                    <a:pt x="207" y="94"/>
                    <a:pt x="207" y="94"/>
                  </a:cubicBezTo>
                  <a:cubicBezTo>
                    <a:pt x="207" y="94"/>
                    <a:pt x="207" y="94"/>
                    <a:pt x="207" y="94"/>
                  </a:cubicBezTo>
                  <a:cubicBezTo>
                    <a:pt x="207" y="94"/>
                    <a:pt x="208" y="95"/>
                    <a:pt x="209" y="95"/>
                  </a:cubicBezTo>
                  <a:cubicBezTo>
                    <a:pt x="211" y="94"/>
                    <a:pt x="218" y="89"/>
                    <a:pt x="229" y="80"/>
                  </a:cubicBezTo>
                  <a:cubicBezTo>
                    <a:pt x="229" y="74"/>
                    <a:pt x="233" y="71"/>
                    <a:pt x="238" y="6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0" name="Freeform 22"/>
            <p:cNvSpPr/>
            <p:nvPr/>
          </p:nvSpPr>
          <p:spPr bwMode="auto">
            <a:xfrm>
              <a:off x="4291224" y="4682001"/>
              <a:ext cx="471903" cy="638278"/>
            </a:xfrm>
            <a:custGeom>
              <a:avLst/>
              <a:gdLst>
                <a:gd name="T0" fmla="*/ 120 w 153"/>
                <a:gd name="T1" fmla="*/ 7 h 207"/>
                <a:gd name="T2" fmla="*/ 106 w 153"/>
                <a:gd name="T3" fmla="*/ 2 h 207"/>
                <a:gd name="T4" fmla="*/ 88 w 153"/>
                <a:gd name="T5" fmla="*/ 15 h 207"/>
                <a:gd name="T6" fmla="*/ 77 w 153"/>
                <a:gd name="T7" fmla="*/ 10 h 207"/>
                <a:gd name="T8" fmla="*/ 76 w 153"/>
                <a:gd name="T9" fmla="*/ 11 h 207"/>
                <a:gd name="T10" fmla="*/ 54 w 153"/>
                <a:gd name="T11" fmla="*/ 16 h 207"/>
                <a:gd name="T12" fmla="*/ 43 w 153"/>
                <a:gd name="T13" fmla="*/ 17 h 207"/>
                <a:gd name="T14" fmla="*/ 34 w 153"/>
                <a:gd name="T15" fmla="*/ 26 h 207"/>
                <a:gd name="T16" fmla="*/ 20 w 153"/>
                <a:gd name="T17" fmla="*/ 27 h 207"/>
                <a:gd name="T18" fmla="*/ 11 w 153"/>
                <a:gd name="T19" fmla="*/ 44 h 207"/>
                <a:gd name="T20" fmla="*/ 12 w 153"/>
                <a:gd name="T21" fmla="*/ 46 h 207"/>
                <a:gd name="T22" fmla="*/ 18 w 153"/>
                <a:gd name="T23" fmla="*/ 68 h 207"/>
                <a:gd name="T24" fmla="*/ 18 w 153"/>
                <a:gd name="T25" fmla="*/ 71 h 207"/>
                <a:gd name="T26" fmla="*/ 17 w 153"/>
                <a:gd name="T27" fmla="*/ 71 h 207"/>
                <a:gd name="T28" fmla="*/ 0 w 153"/>
                <a:gd name="T29" fmla="*/ 93 h 207"/>
                <a:gd name="T30" fmla="*/ 7 w 153"/>
                <a:gd name="T31" fmla="*/ 97 h 207"/>
                <a:gd name="T32" fmla="*/ 13 w 153"/>
                <a:gd name="T33" fmla="*/ 130 h 207"/>
                <a:gd name="T34" fmla="*/ 21 w 153"/>
                <a:gd name="T35" fmla="*/ 142 h 207"/>
                <a:gd name="T36" fmla="*/ 22 w 153"/>
                <a:gd name="T37" fmla="*/ 151 h 207"/>
                <a:gd name="T38" fmla="*/ 23 w 153"/>
                <a:gd name="T39" fmla="*/ 180 h 207"/>
                <a:gd name="T40" fmla="*/ 27 w 153"/>
                <a:gd name="T41" fmla="*/ 180 h 207"/>
                <a:gd name="T42" fmla="*/ 44 w 153"/>
                <a:gd name="T43" fmla="*/ 180 h 207"/>
                <a:gd name="T44" fmla="*/ 28 w 153"/>
                <a:gd name="T45" fmla="*/ 202 h 207"/>
                <a:gd name="T46" fmla="*/ 40 w 153"/>
                <a:gd name="T47" fmla="*/ 203 h 207"/>
                <a:gd name="T48" fmla="*/ 76 w 153"/>
                <a:gd name="T49" fmla="*/ 200 h 207"/>
                <a:gd name="T50" fmla="*/ 78 w 153"/>
                <a:gd name="T51" fmla="*/ 194 h 207"/>
                <a:gd name="T52" fmla="*/ 78 w 153"/>
                <a:gd name="T53" fmla="*/ 190 h 207"/>
                <a:gd name="T54" fmla="*/ 76 w 153"/>
                <a:gd name="T55" fmla="*/ 178 h 207"/>
                <a:gd name="T56" fmla="*/ 84 w 153"/>
                <a:gd name="T57" fmla="*/ 172 h 207"/>
                <a:gd name="T58" fmla="*/ 82 w 153"/>
                <a:gd name="T59" fmla="*/ 167 h 207"/>
                <a:gd name="T60" fmla="*/ 82 w 153"/>
                <a:gd name="T61" fmla="*/ 167 h 207"/>
                <a:gd name="T62" fmla="*/ 86 w 153"/>
                <a:gd name="T63" fmla="*/ 153 h 207"/>
                <a:gd name="T64" fmla="*/ 90 w 153"/>
                <a:gd name="T65" fmla="*/ 149 h 207"/>
                <a:gd name="T66" fmla="*/ 94 w 153"/>
                <a:gd name="T67" fmla="*/ 145 h 207"/>
                <a:gd name="T68" fmla="*/ 101 w 153"/>
                <a:gd name="T69" fmla="*/ 129 h 207"/>
                <a:gd name="T70" fmla="*/ 104 w 153"/>
                <a:gd name="T71" fmla="*/ 127 h 207"/>
                <a:gd name="T72" fmla="*/ 100 w 153"/>
                <a:gd name="T73" fmla="*/ 110 h 207"/>
                <a:gd name="T74" fmla="*/ 112 w 153"/>
                <a:gd name="T75" fmla="*/ 99 h 207"/>
                <a:gd name="T76" fmla="*/ 111 w 153"/>
                <a:gd name="T77" fmla="*/ 84 h 207"/>
                <a:gd name="T78" fmla="*/ 126 w 153"/>
                <a:gd name="T79" fmla="*/ 67 h 207"/>
                <a:gd name="T80" fmla="*/ 132 w 153"/>
                <a:gd name="T81" fmla="*/ 70 h 207"/>
                <a:gd name="T82" fmla="*/ 142 w 153"/>
                <a:gd name="T83" fmla="*/ 63 h 207"/>
                <a:gd name="T84" fmla="*/ 142 w 153"/>
                <a:gd name="T85" fmla="*/ 63 h 207"/>
                <a:gd name="T86" fmla="*/ 149 w 153"/>
                <a:gd name="T87" fmla="*/ 59 h 207"/>
                <a:gd name="T88" fmla="*/ 148 w 153"/>
                <a:gd name="T89" fmla="*/ 52 h 207"/>
                <a:gd name="T90" fmla="*/ 151 w 153"/>
                <a:gd name="T91" fmla="*/ 51 h 207"/>
                <a:gd name="T92" fmla="*/ 153 w 153"/>
                <a:gd name="T93" fmla="*/ 48 h 207"/>
                <a:gd name="T94" fmla="*/ 139 w 153"/>
                <a:gd name="T95" fmla="*/ 25 h 207"/>
                <a:gd name="T96" fmla="*/ 133 w 153"/>
                <a:gd name="T97" fmla="*/ 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3" h="207">
                  <a:moveTo>
                    <a:pt x="120" y="8"/>
                  </a:moveTo>
                  <a:cubicBezTo>
                    <a:pt x="120" y="7"/>
                    <a:pt x="120" y="7"/>
                    <a:pt x="120" y="7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9"/>
                    <a:pt x="99" y="14"/>
                    <a:pt x="93" y="16"/>
                  </a:cubicBezTo>
                  <a:cubicBezTo>
                    <a:pt x="92" y="17"/>
                    <a:pt x="90" y="16"/>
                    <a:pt x="88" y="15"/>
                  </a:cubicBezTo>
                  <a:cubicBezTo>
                    <a:pt x="87" y="13"/>
                    <a:pt x="88" y="9"/>
                    <a:pt x="90" y="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8" y="27"/>
                    <a:pt x="13" y="31"/>
                    <a:pt x="4" y="39"/>
                  </a:cubicBezTo>
                  <a:cubicBezTo>
                    <a:pt x="8" y="41"/>
                    <a:pt x="10" y="43"/>
                    <a:pt x="11" y="44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99"/>
                    <a:pt x="1" y="99"/>
                    <a:pt x="1" y="99"/>
                  </a:cubicBezTo>
                  <a:cubicBezTo>
                    <a:pt x="4" y="97"/>
                    <a:pt x="6" y="97"/>
                    <a:pt x="7" y="97"/>
                  </a:cubicBezTo>
                  <a:cubicBezTo>
                    <a:pt x="9" y="98"/>
                    <a:pt x="10" y="101"/>
                    <a:pt x="9" y="106"/>
                  </a:cubicBezTo>
                  <a:cubicBezTo>
                    <a:pt x="8" y="114"/>
                    <a:pt x="10" y="122"/>
                    <a:pt x="13" y="130"/>
                  </a:cubicBezTo>
                  <a:cubicBezTo>
                    <a:pt x="19" y="136"/>
                    <a:pt x="19" y="136"/>
                    <a:pt x="19" y="136"/>
                  </a:cubicBezTo>
                  <a:cubicBezTo>
                    <a:pt x="21" y="138"/>
                    <a:pt x="22" y="140"/>
                    <a:pt x="21" y="142"/>
                  </a:cubicBezTo>
                  <a:cubicBezTo>
                    <a:pt x="18" y="146"/>
                    <a:pt x="18" y="146"/>
                    <a:pt x="18" y="146"/>
                  </a:cubicBezTo>
                  <a:cubicBezTo>
                    <a:pt x="22" y="151"/>
                    <a:pt x="22" y="151"/>
                    <a:pt x="22" y="151"/>
                  </a:cubicBezTo>
                  <a:cubicBezTo>
                    <a:pt x="24" y="155"/>
                    <a:pt x="22" y="162"/>
                    <a:pt x="18" y="171"/>
                  </a:cubicBezTo>
                  <a:cubicBezTo>
                    <a:pt x="23" y="180"/>
                    <a:pt x="23" y="180"/>
                    <a:pt x="23" y="180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7" y="180"/>
                    <a:pt x="27" y="180"/>
                    <a:pt x="27" y="180"/>
                  </a:cubicBezTo>
                  <a:cubicBezTo>
                    <a:pt x="32" y="175"/>
                    <a:pt x="36" y="174"/>
                    <a:pt x="40" y="175"/>
                  </a:cubicBezTo>
                  <a:cubicBezTo>
                    <a:pt x="42" y="176"/>
                    <a:pt x="44" y="178"/>
                    <a:pt x="44" y="180"/>
                  </a:cubicBezTo>
                  <a:cubicBezTo>
                    <a:pt x="44" y="183"/>
                    <a:pt x="41" y="188"/>
                    <a:pt x="34" y="195"/>
                  </a:cubicBezTo>
                  <a:cubicBezTo>
                    <a:pt x="28" y="202"/>
                    <a:pt x="28" y="202"/>
                    <a:pt x="28" y="202"/>
                  </a:cubicBezTo>
                  <a:cubicBezTo>
                    <a:pt x="31" y="207"/>
                    <a:pt x="31" y="207"/>
                    <a:pt x="31" y="207"/>
                  </a:cubicBezTo>
                  <a:cubicBezTo>
                    <a:pt x="35" y="203"/>
                    <a:pt x="38" y="202"/>
                    <a:pt x="40" y="203"/>
                  </a:cubicBezTo>
                  <a:cubicBezTo>
                    <a:pt x="43" y="203"/>
                    <a:pt x="50" y="200"/>
                    <a:pt x="61" y="194"/>
                  </a:cubicBezTo>
                  <a:cubicBezTo>
                    <a:pt x="65" y="192"/>
                    <a:pt x="70" y="194"/>
                    <a:pt x="76" y="200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8" y="194"/>
                    <a:pt x="78" y="194"/>
                    <a:pt x="78" y="194"/>
                  </a:cubicBezTo>
                  <a:cubicBezTo>
                    <a:pt x="76" y="193"/>
                    <a:pt x="76" y="193"/>
                    <a:pt x="76" y="193"/>
                  </a:cubicBezTo>
                  <a:cubicBezTo>
                    <a:pt x="76" y="192"/>
                    <a:pt x="76" y="191"/>
                    <a:pt x="78" y="190"/>
                  </a:cubicBezTo>
                  <a:cubicBezTo>
                    <a:pt x="76" y="182"/>
                    <a:pt x="76" y="182"/>
                    <a:pt x="76" y="182"/>
                  </a:cubicBezTo>
                  <a:cubicBezTo>
                    <a:pt x="75" y="181"/>
                    <a:pt x="75" y="179"/>
                    <a:pt x="76" y="178"/>
                  </a:cubicBezTo>
                  <a:cubicBezTo>
                    <a:pt x="77" y="177"/>
                    <a:pt x="78" y="176"/>
                    <a:pt x="80" y="175"/>
                  </a:cubicBezTo>
                  <a:cubicBezTo>
                    <a:pt x="84" y="172"/>
                    <a:pt x="84" y="172"/>
                    <a:pt x="84" y="172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84" y="164"/>
                    <a:pt x="84" y="162"/>
                    <a:pt x="83" y="161"/>
                  </a:cubicBezTo>
                  <a:cubicBezTo>
                    <a:pt x="82" y="158"/>
                    <a:pt x="83" y="156"/>
                    <a:pt x="86" y="153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8" y="147"/>
                    <a:pt x="88" y="147"/>
                    <a:pt x="88" y="147"/>
                  </a:cubicBezTo>
                  <a:cubicBezTo>
                    <a:pt x="94" y="145"/>
                    <a:pt x="94" y="145"/>
                    <a:pt x="94" y="145"/>
                  </a:cubicBezTo>
                  <a:cubicBezTo>
                    <a:pt x="94" y="139"/>
                    <a:pt x="94" y="139"/>
                    <a:pt x="94" y="139"/>
                  </a:cubicBezTo>
                  <a:cubicBezTo>
                    <a:pt x="94" y="136"/>
                    <a:pt x="96" y="133"/>
                    <a:pt x="101" y="129"/>
                  </a:cubicBezTo>
                  <a:cubicBezTo>
                    <a:pt x="104" y="127"/>
                    <a:pt x="104" y="127"/>
                    <a:pt x="104" y="127"/>
                  </a:cubicBezTo>
                  <a:cubicBezTo>
                    <a:pt x="104" y="127"/>
                    <a:pt x="104" y="127"/>
                    <a:pt x="104" y="127"/>
                  </a:cubicBezTo>
                  <a:cubicBezTo>
                    <a:pt x="98" y="120"/>
                    <a:pt x="98" y="120"/>
                    <a:pt x="98" y="120"/>
                  </a:cubicBezTo>
                  <a:cubicBezTo>
                    <a:pt x="96" y="117"/>
                    <a:pt x="96" y="114"/>
                    <a:pt x="100" y="110"/>
                  </a:cubicBezTo>
                  <a:cubicBezTo>
                    <a:pt x="100" y="109"/>
                    <a:pt x="100" y="109"/>
                    <a:pt x="100" y="109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3" y="96"/>
                    <a:pt x="113" y="96"/>
                    <a:pt x="113" y="96"/>
                  </a:cubicBezTo>
                  <a:cubicBezTo>
                    <a:pt x="110" y="95"/>
                    <a:pt x="110" y="91"/>
                    <a:pt x="111" y="84"/>
                  </a:cubicBezTo>
                  <a:cubicBezTo>
                    <a:pt x="112" y="73"/>
                    <a:pt x="117" y="68"/>
                    <a:pt x="126" y="67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32" y="70"/>
                    <a:pt x="132" y="70"/>
                    <a:pt x="132" y="70"/>
                  </a:cubicBezTo>
                  <a:cubicBezTo>
                    <a:pt x="137" y="70"/>
                    <a:pt x="137" y="70"/>
                    <a:pt x="137" y="70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9" y="59"/>
                    <a:pt x="149" y="59"/>
                    <a:pt x="149" y="59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9" y="51"/>
                    <a:pt x="149" y="51"/>
                    <a:pt x="149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45" y="36"/>
                    <a:pt x="142" y="31"/>
                    <a:pt x="139" y="25"/>
                  </a:cubicBezTo>
                  <a:cubicBezTo>
                    <a:pt x="137" y="22"/>
                    <a:pt x="138" y="18"/>
                    <a:pt x="140" y="13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0" y="8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1" name="Freeform 23"/>
            <p:cNvSpPr/>
            <p:nvPr/>
          </p:nvSpPr>
          <p:spPr bwMode="auto">
            <a:xfrm>
              <a:off x="4538065" y="4848376"/>
              <a:ext cx="431368" cy="533612"/>
            </a:xfrm>
            <a:custGeom>
              <a:avLst/>
              <a:gdLst>
                <a:gd name="T0" fmla="*/ 72 w 140"/>
                <a:gd name="T1" fmla="*/ 8 h 173"/>
                <a:gd name="T2" fmla="*/ 60 w 140"/>
                <a:gd name="T3" fmla="*/ 19 h 173"/>
                <a:gd name="T4" fmla="*/ 59 w 140"/>
                <a:gd name="T5" fmla="*/ 20 h 173"/>
                <a:gd name="T6" fmla="*/ 50 w 140"/>
                <a:gd name="T7" fmla="*/ 20 h 173"/>
                <a:gd name="T8" fmla="*/ 35 w 140"/>
                <a:gd name="T9" fmla="*/ 31 h 173"/>
                <a:gd name="T10" fmla="*/ 40 w 140"/>
                <a:gd name="T11" fmla="*/ 33 h 173"/>
                <a:gd name="T12" fmla="*/ 36 w 140"/>
                <a:gd name="T13" fmla="*/ 47 h 173"/>
                <a:gd name="T14" fmla="*/ 23 w 140"/>
                <a:gd name="T15" fmla="*/ 59 h 173"/>
                <a:gd name="T16" fmla="*/ 24 w 140"/>
                <a:gd name="T17" fmla="*/ 67 h 173"/>
                <a:gd name="T18" fmla="*/ 26 w 140"/>
                <a:gd name="T19" fmla="*/ 76 h 173"/>
                <a:gd name="T20" fmla="*/ 18 w 140"/>
                <a:gd name="T21" fmla="*/ 92 h 173"/>
                <a:gd name="T22" fmla="*/ 18 w 140"/>
                <a:gd name="T23" fmla="*/ 94 h 173"/>
                <a:gd name="T24" fmla="*/ 12 w 140"/>
                <a:gd name="T25" fmla="*/ 100 h 173"/>
                <a:gd name="T26" fmla="*/ 7 w 140"/>
                <a:gd name="T27" fmla="*/ 105 h 173"/>
                <a:gd name="T28" fmla="*/ 6 w 140"/>
                <a:gd name="T29" fmla="*/ 121 h 173"/>
                <a:gd name="T30" fmla="*/ 2 w 140"/>
                <a:gd name="T31" fmla="*/ 125 h 173"/>
                <a:gd name="T32" fmla="*/ 0 w 140"/>
                <a:gd name="T33" fmla="*/ 127 h 173"/>
                <a:gd name="T34" fmla="*/ 3 w 140"/>
                <a:gd name="T35" fmla="*/ 137 h 173"/>
                <a:gd name="T36" fmla="*/ 26 w 140"/>
                <a:gd name="T37" fmla="*/ 137 h 173"/>
                <a:gd name="T38" fmla="*/ 35 w 140"/>
                <a:gd name="T39" fmla="*/ 146 h 173"/>
                <a:gd name="T40" fmla="*/ 35 w 140"/>
                <a:gd name="T41" fmla="*/ 146 h 173"/>
                <a:gd name="T42" fmla="*/ 51 w 140"/>
                <a:gd name="T43" fmla="*/ 171 h 173"/>
                <a:gd name="T44" fmla="*/ 56 w 140"/>
                <a:gd name="T45" fmla="*/ 160 h 173"/>
                <a:gd name="T46" fmla="*/ 68 w 140"/>
                <a:gd name="T47" fmla="*/ 169 h 173"/>
                <a:gd name="T48" fmla="*/ 76 w 140"/>
                <a:gd name="T49" fmla="*/ 145 h 173"/>
                <a:gd name="T50" fmla="*/ 78 w 140"/>
                <a:gd name="T51" fmla="*/ 146 h 173"/>
                <a:gd name="T52" fmla="*/ 85 w 140"/>
                <a:gd name="T53" fmla="*/ 140 h 173"/>
                <a:gd name="T54" fmla="*/ 85 w 140"/>
                <a:gd name="T55" fmla="*/ 138 h 173"/>
                <a:gd name="T56" fmla="*/ 96 w 140"/>
                <a:gd name="T57" fmla="*/ 139 h 173"/>
                <a:gd name="T58" fmla="*/ 102 w 140"/>
                <a:gd name="T59" fmla="*/ 111 h 173"/>
                <a:gd name="T60" fmla="*/ 114 w 140"/>
                <a:gd name="T61" fmla="*/ 110 h 173"/>
                <a:gd name="T62" fmla="*/ 108 w 140"/>
                <a:gd name="T63" fmla="*/ 104 h 173"/>
                <a:gd name="T64" fmla="*/ 117 w 140"/>
                <a:gd name="T65" fmla="*/ 97 h 173"/>
                <a:gd name="T66" fmla="*/ 122 w 140"/>
                <a:gd name="T67" fmla="*/ 100 h 173"/>
                <a:gd name="T68" fmla="*/ 119 w 140"/>
                <a:gd name="T69" fmla="*/ 91 h 173"/>
                <a:gd name="T70" fmla="*/ 122 w 140"/>
                <a:gd name="T71" fmla="*/ 89 h 173"/>
                <a:gd name="T72" fmla="*/ 118 w 140"/>
                <a:gd name="T73" fmla="*/ 79 h 173"/>
                <a:gd name="T74" fmla="*/ 119 w 140"/>
                <a:gd name="T75" fmla="*/ 77 h 173"/>
                <a:gd name="T76" fmla="*/ 130 w 140"/>
                <a:gd name="T77" fmla="*/ 67 h 173"/>
                <a:gd name="T78" fmla="*/ 120 w 140"/>
                <a:gd name="T79" fmla="*/ 54 h 173"/>
                <a:gd name="T80" fmla="*/ 133 w 140"/>
                <a:gd name="T81" fmla="*/ 49 h 173"/>
                <a:gd name="T82" fmla="*/ 139 w 140"/>
                <a:gd name="T83" fmla="*/ 42 h 173"/>
                <a:gd name="T84" fmla="*/ 135 w 140"/>
                <a:gd name="T85" fmla="*/ 34 h 173"/>
                <a:gd name="T86" fmla="*/ 134 w 140"/>
                <a:gd name="T87" fmla="*/ 32 h 173"/>
                <a:gd name="T88" fmla="*/ 134 w 140"/>
                <a:gd name="T89" fmla="*/ 29 h 173"/>
                <a:gd name="T90" fmla="*/ 133 w 140"/>
                <a:gd name="T91" fmla="*/ 29 h 173"/>
                <a:gd name="T92" fmla="*/ 117 w 140"/>
                <a:gd name="T93" fmla="*/ 27 h 173"/>
                <a:gd name="T94" fmla="*/ 116 w 140"/>
                <a:gd name="T95" fmla="*/ 27 h 173"/>
                <a:gd name="T96" fmla="*/ 112 w 140"/>
                <a:gd name="T97" fmla="*/ 22 h 173"/>
                <a:gd name="T98" fmla="*/ 93 w 140"/>
                <a:gd name="T99" fmla="*/ 30 h 173"/>
                <a:gd name="T100" fmla="*/ 85 w 140"/>
                <a:gd name="T101" fmla="*/ 15 h 173"/>
                <a:gd name="T102" fmla="*/ 73 w 140"/>
                <a:gd name="T103" fmla="*/ 0 h 173"/>
                <a:gd name="T104" fmla="*/ 73 w 140"/>
                <a:gd name="T105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0" h="173">
                  <a:moveTo>
                    <a:pt x="73" y="7"/>
                  </a:moveTo>
                  <a:cubicBezTo>
                    <a:pt x="72" y="8"/>
                    <a:pt x="72" y="8"/>
                    <a:pt x="72" y="8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0" y="19"/>
                    <a:pt x="36" y="23"/>
                    <a:pt x="35" y="31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1" y="61"/>
                    <a:pt x="20" y="63"/>
                    <a:pt x="21" y="64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6" y="69"/>
                    <a:pt x="28" y="71"/>
                    <a:pt x="28" y="73"/>
                  </a:cubicBezTo>
                  <a:cubicBezTo>
                    <a:pt x="28" y="74"/>
                    <a:pt x="27" y="75"/>
                    <a:pt x="26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5"/>
                    <a:pt x="18" y="89"/>
                    <a:pt x="18" y="92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4" y="97"/>
                    <a:pt x="14" y="98"/>
                    <a:pt x="12" y="100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8" y="107"/>
                    <a:pt x="8" y="109"/>
                    <a:pt x="6" y="113"/>
                  </a:cubicBezTo>
                  <a:cubicBezTo>
                    <a:pt x="8" y="117"/>
                    <a:pt x="8" y="120"/>
                    <a:pt x="6" y="121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3" y="137"/>
                    <a:pt x="3" y="137"/>
                    <a:pt x="3" y="137"/>
                  </a:cubicBezTo>
                  <a:cubicBezTo>
                    <a:pt x="10" y="136"/>
                    <a:pt x="17" y="136"/>
                    <a:pt x="25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40" y="161"/>
                    <a:pt x="40" y="161"/>
                    <a:pt x="40" y="161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60"/>
                    <a:pt x="56" y="160"/>
                    <a:pt x="56" y="16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75" y="154"/>
                    <a:pt x="75" y="154"/>
                    <a:pt x="75" y="154"/>
                  </a:cubicBezTo>
                  <a:cubicBezTo>
                    <a:pt x="76" y="145"/>
                    <a:pt x="76" y="145"/>
                    <a:pt x="76" y="145"/>
                  </a:cubicBezTo>
                  <a:cubicBezTo>
                    <a:pt x="77" y="146"/>
                    <a:pt x="77" y="146"/>
                    <a:pt x="77" y="146"/>
                  </a:cubicBezTo>
                  <a:cubicBezTo>
                    <a:pt x="78" y="146"/>
                    <a:pt x="78" y="146"/>
                    <a:pt x="78" y="146"/>
                  </a:cubicBezTo>
                  <a:cubicBezTo>
                    <a:pt x="86" y="146"/>
                    <a:pt x="86" y="146"/>
                    <a:pt x="86" y="146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85" y="138"/>
                    <a:pt x="85" y="138"/>
                    <a:pt x="85" y="138"/>
                  </a:cubicBezTo>
                  <a:cubicBezTo>
                    <a:pt x="86" y="138"/>
                    <a:pt x="86" y="138"/>
                    <a:pt x="86" y="138"/>
                  </a:cubicBezTo>
                  <a:cubicBezTo>
                    <a:pt x="96" y="139"/>
                    <a:pt x="96" y="139"/>
                    <a:pt x="96" y="139"/>
                  </a:cubicBezTo>
                  <a:cubicBezTo>
                    <a:pt x="102" y="133"/>
                    <a:pt x="104" y="129"/>
                    <a:pt x="104" y="125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11" y="114"/>
                    <a:pt x="111" y="114"/>
                    <a:pt x="111" y="114"/>
                  </a:cubicBezTo>
                  <a:cubicBezTo>
                    <a:pt x="114" y="110"/>
                    <a:pt x="114" y="110"/>
                    <a:pt x="114" y="110"/>
                  </a:cubicBezTo>
                  <a:cubicBezTo>
                    <a:pt x="110" y="106"/>
                    <a:pt x="110" y="106"/>
                    <a:pt x="110" y="106"/>
                  </a:cubicBezTo>
                  <a:cubicBezTo>
                    <a:pt x="108" y="104"/>
                    <a:pt x="108" y="104"/>
                    <a:pt x="108" y="104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17" y="97"/>
                    <a:pt x="117" y="97"/>
                    <a:pt x="117" y="97"/>
                  </a:cubicBezTo>
                  <a:cubicBezTo>
                    <a:pt x="118" y="97"/>
                    <a:pt x="118" y="97"/>
                    <a:pt x="118" y="97"/>
                  </a:cubicBezTo>
                  <a:cubicBezTo>
                    <a:pt x="122" y="100"/>
                    <a:pt x="122" y="100"/>
                    <a:pt x="122" y="100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19" y="91"/>
                    <a:pt x="119" y="91"/>
                    <a:pt x="119" y="91"/>
                  </a:cubicBezTo>
                  <a:cubicBezTo>
                    <a:pt x="120" y="90"/>
                    <a:pt x="120" y="90"/>
                    <a:pt x="120" y="90"/>
                  </a:cubicBezTo>
                  <a:cubicBezTo>
                    <a:pt x="122" y="89"/>
                    <a:pt x="122" y="89"/>
                    <a:pt x="122" y="89"/>
                  </a:cubicBezTo>
                  <a:cubicBezTo>
                    <a:pt x="122" y="86"/>
                    <a:pt x="122" y="86"/>
                    <a:pt x="122" y="86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8" y="78"/>
                    <a:pt x="118" y="78"/>
                    <a:pt x="118" y="78"/>
                  </a:cubicBezTo>
                  <a:cubicBezTo>
                    <a:pt x="119" y="77"/>
                    <a:pt x="119" y="77"/>
                    <a:pt x="119" y="77"/>
                  </a:cubicBezTo>
                  <a:cubicBezTo>
                    <a:pt x="130" y="71"/>
                    <a:pt x="130" y="71"/>
                    <a:pt x="130" y="71"/>
                  </a:cubicBezTo>
                  <a:cubicBezTo>
                    <a:pt x="130" y="67"/>
                    <a:pt x="130" y="67"/>
                    <a:pt x="130" y="67"/>
                  </a:cubicBezTo>
                  <a:cubicBezTo>
                    <a:pt x="121" y="62"/>
                    <a:pt x="116" y="58"/>
                    <a:pt x="117" y="56"/>
                  </a:cubicBezTo>
                  <a:cubicBezTo>
                    <a:pt x="118" y="55"/>
                    <a:pt x="118" y="54"/>
                    <a:pt x="120" y="5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8" y="37"/>
                    <a:pt x="136" y="35"/>
                    <a:pt x="135" y="34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133" y="29"/>
                    <a:pt x="133" y="29"/>
                    <a:pt x="133" y="29"/>
                  </a:cubicBezTo>
                  <a:cubicBezTo>
                    <a:pt x="132" y="31"/>
                    <a:pt x="130" y="32"/>
                    <a:pt x="128" y="32"/>
                  </a:cubicBezTo>
                  <a:cubicBezTo>
                    <a:pt x="123" y="32"/>
                    <a:pt x="120" y="30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2" y="25"/>
                    <a:pt x="110" y="27"/>
                    <a:pt x="108" y="29"/>
                  </a:cubicBezTo>
                  <a:cubicBezTo>
                    <a:pt x="102" y="31"/>
                    <a:pt x="98" y="32"/>
                    <a:pt x="93" y="30"/>
                  </a:cubicBezTo>
                  <a:cubicBezTo>
                    <a:pt x="90" y="29"/>
                    <a:pt x="88" y="27"/>
                    <a:pt x="86" y="23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7"/>
                    <a:pt x="82" y="3"/>
                    <a:pt x="80" y="2"/>
                  </a:cubicBezTo>
                  <a:cubicBezTo>
                    <a:pt x="78" y="0"/>
                    <a:pt x="75" y="0"/>
                    <a:pt x="73" y="0"/>
                  </a:cubicBezTo>
                  <a:cubicBezTo>
                    <a:pt x="74" y="7"/>
                    <a:pt x="74" y="7"/>
                    <a:pt x="74" y="7"/>
                  </a:cubicBezTo>
                  <a:lnTo>
                    <a:pt x="73" y="7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2" name="Freeform 24"/>
            <p:cNvSpPr/>
            <p:nvPr/>
          </p:nvSpPr>
          <p:spPr bwMode="auto">
            <a:xfrm>
              <a:off x="4729247" y="4512599"/>
              <a:ext cx="375709" cy="434392"/>
            </a:xfrm>
            <a:custGeom>
              <a:avLst/>
              <a:gdLst>
                <a:gd name="T0" fmla="*/ 64 w 122"/>
                <a:gd name="T1" fmla="*/ 6 h 141"/>
                <a:gd name="T2" fmla="*/ 42 w 122"/>
                <a:gd name="T3" fmla="*/ 2 h 141"/>
                <a:gd name="T4" fmla="*/ 38 w 122"/>
                <a:gd name="T5" fmla="*/ 27 h 141"/>
                <a:gd name="T6" fmla="*/ 28 w 122"/>
                <a:gd name="T7" fmla="*/ 32 h 141"/>
                <a:gd name="T8" fmla="*/ 22 w 122"/>
                <a:gd name="T9" fmla="*/ 41 h 141"/>
                <a:gd name="T10" fmla="*/ 16 w 122"/>
                <a:gd name="T11" fmla="*/ 54 h 141"/>
                <a:gd name="T12" fmla="*/ 6 w 122"/>
                <a:gd name="T13" fmla="*/ 68 h 141"/>
                <a:gd name="T14" fmla="*/ 1 w 122"/>
                <a:gd name="T15" fmla="*/ 78 h 141"/>
                <a:gd name="T16" fmla="*/ 11 w 122"/>
                <a:gd name="T17" fmla="*/ 93 h 141"/>
                <a:gd name="T18" fmla="*/ 16 w 122"/>
                <a:gd name="T19" fmla="*/ 102 h 141"/>
                <a:gd name="T20" fmla="*/ 16 w 122"/>
                <a:gd name="T21" fmla="*/ 102 h 141"/>
                <a:gd name="T22" fmla="*/ 16 w 122"/>
                <a:gd name="T23" fmla="*/ 104 h 141"/>
                <a:gd name="T24" fmla="*/ 15 w 122"/>
                <a:gd name="T25" fmla="*/ 105 h 141"/>
                <a:gd name="T26" fmla="*/ 27 w 122"/>
                <a:gd name="T27" fmla="*/ 123 h 141"/>
                <a:gd name="T28" fmla="*/ 32 w 122"/>
                <a:gd name="T29" fmla="*/ 135 h 141"/>
                <a:gd name="T30" fmla="*/ 46 w 122"/>
                <a:gd name="T31" fmla="*/ 130 h 141"/>
                <a:gd name="T32" fmla="*/ 46 w 122"/>
                <a:gd name="T33" fmla="*/ 129 h 141"/>
                <a:gd name="T34" fmla="*/ 53 w 122"/>
                <a:gd name="T35" fmla="*/ 125 h 141"/>
                <a:gd name="T36" fmla="*/ 66 w 122"/>
                <a:gd name="T37" fmla="*/ 136 h 141"/>
                <a:gd name="T38" fmla="*/ 68 w 122"/>
                <a:gd name="T39" fmla="*/ 136 h 141"/>
                <a:gd name="T40" fmla="*/ 74 w 122"/>
                <a:gd name="T41" fmla="*/ 134 h 141"/>
                <a:gd name="T42" fmla="*/ 76 w 122"/>
                <a:gd name="T43" fmla="*/ 134 h 141"/>
                <a:gd name="T44" fmla="*/ 84 w 122"/>
                <a:gd name="T45" fmla="*/ 141 h 141"/>
                <a:gd name="T46" fmla="*/ 85 w 122"/>
                <a:gd name="T47" fmla="*/ 124 h 141"/>
                <a:gd name="T48" fmla="*/ 86 w 122"/>
                <a:gd name="T49" fmla="*/ 124 h 141"/>
                <a:gd name="T50" fmla="*/ 88 w 122"/>
                <a:gd name="T51" fmla="*/ 113 h 141"/>
                <a:gd name="T52" fmla="*/ 88 w 122"/>
                <a:gd name="T53" fmla="*/ 111 h 141"/>
                <a:gd name="T54" fmla="*/ 90 w 122"/>
                <a:gd name="T55" fmla="*/ 110 h 141"/>
                <a:gd name="T56" fmla="*/ 100 w 122"/>
                <a:gd name="T57" fmla="*/ 94 h 141"/>
                <a:gd name="T58" fmla="*/ 103 w 122"/>
                <a:gd name="T59" fmla="*/ 95 h 141"/>
                <a:gd name="T60" fmla="*/ 102 w 122"/>
                <a:gd name="T61" fmla="*/ 102 h 141"/>
                <a:gd name="T62" fmla="*/ 114 w 122"/>
                <a:gd name="T63" fmla="*/ 92 h 141"/>
                <a:gd name="T64" fmla="*/ 112 w 122"/>
                <a:gd name="T65" fmla="*/ 87 h 141"/>
                <a:gd name="T66" fmla="*/ 114 w 122"/>
                <a:gd name="T67" fmla="*/ 69 h 141"/>
                <a:gd name="T68" fmla="*/ 108 w 122"/>
                <a:gd name="T69" fmla="*/ 68 h 141"/>
                <a:gd name="T70" fmla="*/ 108 w 122"/>
                <a:gd name="T71" fmla="*/ 67 h 141"/>
                <a:gd name="T72" fmla="*/ 106 w 122"/>
                <a:gd name="T73" fmla="*/ 58 h 141"/>
                <a:gd name="T74" fmla="*/ 122 w 122"/>
                <a:gd name="T75" fmla="*/ 58 h 141"/>
                <a:gd name="T76" fmla="*/ 108 w 122"/>
                <a:gd name="T77" fmla="*/ 44 h 141"/>
                <a:gd name="T78" fmla="*/ 117 w 122"/>
                <a:gd name="T79" fmla="*/ 33 h 141"/>
                <a:gd name="T80" fmla="*/ 111 w 122"/>
                <a:gd name="T81" fmla="*/ 34 h 141"/>
                <a:gd name="T82" fmla="*/ 111 w 122"/>
                <a:gd name="T83" fmla="*/ 33 h 141"/>
                <a:gd name="T84" fmla="*/ 103 w 122"/>
                <a:gd name="T85" fmla="*/ 24 h 141"/>
                <a:gd name="T86" fmla="*/ 80 w 122"/>
                <a:gd name="T87" fmla="*/ 32 h 141"/>
                <a:gd name="T88" fmla="*/ 78 w 122"/>
                <a:gd name="T89" fmla="*/ 32 h 141"/>
                <a:gd name="T90" fmla="*/ 78 w 122"/>
                <a:gd name="T91" fmla="*/ 18 h 141"/>
                <a:gd name="T92" fmla="*/ 82 w 122"/>
                <a:gd name="T9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2" h="141">
                  <a:moveTo>
                    <a:pt x="74" y="2"/>
                  </a:moveTo>
                  <a:cubicBezTo>
                    <a:pt x="70" y="4"/>
                    <a:pt x="66" y="6"/>
                    <a:pt x="64" y="6"/>
                  </a:cubicBezTo>
                  <a:cubicBezTo>
                    <a:pt x="61" y="6"/>
                    <a:pt x="57" y="5"/>
                    <a:pt x="52" y="3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0" y="3"/>
                    <a:pt x="36" y="7"/>
                    <a:pt x="32" y="14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3" y="36"/>
                    <a:pt x="24" y="40"/>
                    <a:pt x="22" y="41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0" y="49"/>
                    <a:pt x="18" y="52"/>
                    <a:pt x="16" y="54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0" y="73"/>
                    <a:pt x="0" y="76"/>
                    <a:pt x="1" y="78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6" y="103"/>
                    <a:pt x="16" y="103"/>
                    <a:pt x="16" y="103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5" y="105"/>
                    <a:pt x="15" y="105"/>
                    <a:pt x="15" y="105"/>
                  </a:cubicBezTo>
                  <a:cubicBezTo>
                    <a:pt x="17" y="105"/>
                    <a:pt x="18" y="106"/>
                    <a:pt x="20" y="107"/>
                  </a:cubicBezTo>
                  <a:cubicBezTo>
                    <a:pt x="24" y="109"/>
                    <a:pt x="26" y="115"/>
                    <a:pt x="27" y="123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30" y="133"/>
                    <a:pt x="30" y="134"/>
                    <a:pt x="32" y="135"/>
                  </a:cubicBezTo>
                  <a:cubicBezTo>
                    <a:pt x="36" y="137"/>
                    <a:pt x="40" y="136"/>
                    <a:pt x="43" y="134"/>
                  </a:cubicBezTo>
                  <a:cubicBezTo>
                    <a:pt x="45" y="133"/>
                    <a:pt x="46" y="132"/>
                    <a:pt x="46" y="130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8" y="134"/>
                    <a:pt x="58" y="134"/>
                    <a:pt x="58" y="134"/>
                  </a:cubicBezTo>
                  <a:cubicBezTo>
                    <a:pt x="60" y="136"/>
                    <a:pt x="62" y="136"/>
                    <a:pt x="66" y="136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74" y="134"/>
                    <a:pt x="74" y="134"/>
                    <a:pt x="74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86" y="138"/>
                    <a:pt x="86" y="138"/>
                    <a:pt x="86" y="138"/>
                  </a:cubicBezTo>
                  <a:cubicBezTo>
                    <a:pt x="85" y="124"/>
                    <a:pt x="85" y="124"/>
                    <a:pt x="85" y="124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91" y="117"/>
                    <a:pt x="90" y="115"/>
                    <a:pt x="88" y="113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8" y="110"/>
                    <a:pt x="88" y="110"/>
                    <a:pt x="88" y="110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3" y="96"/>
                    <a:pt x="103" y="96"/>
                    <a:pt x="103" y="96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103" y="102"/>
                    <a:pt x="103" y="102"/>
                    <a:pt x="103" y="102"/>
                  </a:cubicBezTo>
                  <a:cubicBezTo>
                    <a:pt x="114" y="92"/>
                    <a:pt x="114" y="92"/>
                    <a:pt x="114" y="92"/>
                  </a:cubicBezTo>
                  <a:cubicBezTo>
                    <a:pt x="114" y="87"/>
                    <a:pt x="114" y="87"/>
                    <a:pt x="114" y="87"/>
                  </a:cubicBezTo>
                  <a:cubicBezTo>
                    <a:pt x="112" y="87"/>
                    <a:pt x="112" y="87"/>
                    <a:pt x="112" y="87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08" y="67"/>
                    <a:pt x="108" y="67"/>
                    <a:pt x="108" y="67"/>
                  </a:cubicBezTo>
                  <a:cubicBezTo>
                    <a:pt x="106" y="65"/>
                    <a:pt x="106" y="65"/>
                    <a:pt x="106" y="65"/>
                  </a:cubicBezTo>
                  <a:cubicBezTo>
                    <a:pt x="104" y="62"/>
                    <a:pt x="104" y="60"/>
                    <a:pt x="106" y="58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22" y="56"/>
                    <a:pt x="120" y="52"/>
                    <a:pt x="117" y="46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0" y="32"/>
                    <a:pt x="110" y="32"/>
                    <a:pt x="110" y="32"/>
                  </a:cubicBezTo>
                  <a:cubicBezTo>
                    <a:pt x="109" y="28"/>
                    <a:pt x="107" y="25"/>
                    <a:pt x="103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9" y="18"/>
                    <a:pt x="83" y="14"/>
                    <a:pt x="90" y="6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74" y="2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3" name="Freeform 25"/>
            <p:cNvSpPr/>
            <p:nvPr/>
          </p:nvSpPr>
          <p:spPr bwMode="auto">
            <a:xfrm>
              <a:off x="4368059" y="4142337"/>
              <a:ext cx="471903" cy="576568"/>
            </a:xfrm>
            <a:custGeom>
              <a:avLst/>
              <a:gdLst>
                <a:gd name="T0" fmla="*/ 96 w 153"/>
                <a:gd name="T1" fmla="*/ 52 h 187"/>
                <a:gd name="T2" fmla="*/ 85 w 153"/>
                <a:gd name="T3" fmla="*/ 27 h 187"/>
                <a:gd name="T4" fmla="*/ 55 w 153"/>
                <a:gd name="T5" fmla="*/ 17 h 187"/>
                <a:gd name="T6" fmla="*/ 37 w 153"/>
                <a:gd name="T7" fmla="*/ 0 h 187"/>
                <a:gd name="T8" fmla="*/ 48 w 153"/>
                <a:gd name="T9" fmla="*/ 17 h 187"/>
                <a:gd name="T10" fmla="*/ 49 w 153"/>
                <a:gd name="T11" fmla="*/ 18 h 187"/>
                <a:gd name="T12" fmla="*/ 35 w 153"/>
                <a:gd name="T13" fmla="*/ 35 h 187"/>
                <a:gd name="T14" fmla="*/ 19 w 153"/>
                <a:gd name="T15" fmla="*/ 22 h 187"/>
                <a:gd name="T16" fmla="*/ 23 w 153"/>
                <a:gd name="T17" fmla="*/ 35 h 187"/>
                <a:gd name="T18" fmla="*/ 23 w 153"/>
                <a:gd name="T19" fmla="*/ 36 h 187"/>
                <a:gd name="T20" fmla="*/ 21 w 153"/>
                <a:gd name="T21" fmla="*/ 40 h 187"/>
                <a:gd name="T22" fmla="*/ 14 w 153"/>
                <a:gd name="T23" fmla="*/ 44 h 187"/>
                <a:gd name="T24" fmla="*/ 11 w 153"/>
                <a:gd name="T25" fmla="*/ 50 h 187"/>
                <a:gd name="T26" fmla="*/ 8 w 153"/>
                <a:gd name="T27" fmla="*/ 62 h 187"/>
                <a:gd name="T28" fmla="*/ 8 w 153"/>
                <a:gd name="T29" fmla="*/ 62 h 187"/>
                <a:gd name="T30" fmla="*/ 3 w 153"/>
                <a:gd name="T31" fmla="*/ 65 h 187"/>
                <a:gd name="T32" fmla="*/ 14 w 153"/>
                <a:gd name="T33" fmla="*/ 81 h 187"/>
                <a:gd name="T34" fmla="*/ 18 w 153"/>
                <a:gd name="T35" fmla="*/ 80 h 187"/>
                <a:gd name="T36" fmla="*/ 35 w 153"/>
                <a:gd name="T37" fmla="*/ 88 h 187"/>
                <a:gd name="T38" fmla="*/ 35 w 153"/>
                <a:gd name="T39" fmla="*/ 89 h 187"/>
                <a:gd name="T40" fmla="*/ 34 w 153"/>
                <a:gd name="T41" fmla="*/ 99 h 187"/>
                <a:gd name="T42" fmla="*/ 30 w 153"/>
                <a:gd name="T43" fmla="*/ 108 h 187"/>
                <a:gd name="T44" fmla="*/ 25 w 153"/>
                <a:gd name="T45" fmla="*/ 114 h 187"/>
                <a:gd name="T46" fmla="*/ 25 w 153"/>
                <a:gd name="T47" fmla="*/ 114 h 187"/>
                <a:gd name="T48" fmla="*/ 26 w 153"/>
                <a:gd name="T49" fmla="*/ 126 h 187"/>
                <a:gd name="T50" fmla="*/ 37 w 153"/>
                <a:gd name="T51" fmla="*/ 128 h 187"/>
                <a:gd name="T52" fmla="*/ 43 w 153"/>
                <a:gd name="T53" fmla="*/ 134 h 187"/>
                <a:gd name="T54" fmla="*/ 51 w 153"/>
                <a:gd name="T55" fmla="*/ 175 h 187"/>
                <a:gd name="T56" fmla="*/ 49 w 153"/>
                <a:gd name="T57" fmla="*/ 179 h 187"/>
                <a:gd name="T58" fmla="*/ 50 w 153"/>
                <a:gd name="T59" fmla="*/ 181 h 187"/>
                <a:gd name="T60" fmla="*/ 73 w 153"/>
                <a:gd name="T61" fmla="*/ 172 h 187"/>
                <a:gd name="T62" fmla="*/ 78 w 153"/>
                <a:gd name="T63" fmla="*/ 175 h 187"/>
                <a:gd name="T64" fmla="*/ 79 w 153"/>
                <a:gd name="T65" fmla="*/ 174 h 187"/>
                <a:gd name="T66" fmla="*/ 87 w 153"/>
                <a:gd name="T67" fmla="*/ 169 h 187"/>
                <a:gd name="T68" fmla="*/ 109 w 153"/>
                <a:gd name="T69" fmla="*/ 179 h 187"/>
                <a:gd name="T70" fmla="*/ 115 w 153"/>
                <a:gd name="T71" fmla="*/ 183 h 187"/>
                <a:gd name="T72" fmla="*/ 134 w 153"/>
                <a:gd name="T73" fmla="*/ 163 h 187"/>
                <a:gd name="T74" fmla="*/ 130 w 153"/>
                <a:gd name="T75" fmla="*/ 147 h 187"/>
                <a:gd name="T76" fmla="*/ 144 w 153"/>
                <a:gd name="T77" fmla="*/ 148 h 187"/>
                <a:gd name="T78" fmla="*/ 144 w 153"/>
                <a:gd name="T79" fmla="*/ 134 h 187"/>
                <a:gd name="T80" fmla="*/ 153 w 153"/>
                <a:gd name="T81" fmla="*/ 122 h 187"/>
                <a:gd name="T82" fmla="*/ 141 w 153"/>
                <a:gd name="T83" fmla="*/ 110 h 187"/>
                <a:gd name="T84" fmla="*/ 136 w 153"/>
                <a:gd name="T85" fmla="*/ 115 h 187"/>
                <a:gd name="T86" fmla="*/ 135 w 153"/>
                <a:gd name="T87" fmla="*/ 115 h 187"/>
                <a:gd name="T88" fmla="*/ 125 w 153"/>
                <a:gd name="T89" fmla="*/ 106 h 187"/>
                <a:gd name="T90" fmla="*/ 113 w 153"/>
                <a:gd name="T91" fmla="*/ 98 h 187"/>
                <a:gd name="T92" fmla="*/ 110 w 153"/>
                <a:gd name="T93" fmla="*/ 84 h 187"/>
                <a:gd name="T94" fmla="*/ 117 w 153"/>
                <a:gd name="T95" fmla="*/ 63 h 187"/>
                <a:gd name="T96" fmla="*/ 129 w 153"/>
                <a:gd name="T97" fmla="*/ 64 h 187"/>
                <a:gd name="T98" fmla="*/ 129 w 153"/>
                <a:gd name="T99" fmla="*/ 52 h 187"/>
                <a:gd name="T100" fmla="*/ 97 w 153"/>
                <a:gd name="T101" fmla="*/ 53 h 187"/>
                <a:gd name="T102" fmla="*/ 96 w 153"/>
                <a:gd name="T103" fmla="*/ 5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3" h="187">
                  <a:moveTo>
                    <a:pt x="96" y="52"/>
                  </a:move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1" y="37"/>
                    <a:pt x="87" y="28"/>
                    <a:pt x="85" y="27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63" y="20"/>
                    <a:pt x="57" y="18"/>
                    <a:pt x="55" y="17"/>
                  </a:cubicBezTo>
                  <a:cubicBezTo>
                    <a:pt x="51" y="14"/>
                    <a:pt x="45" y="9"/>
                    <a:pt x="39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3"/>
                    <a:pt x="41" y="9"/>
                    <a:pt x="48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0" y="34"/>
                    <a:pt x="38" y="36"/>
                    <a:pt x="35" y="35"/>
                  </a:cubicBezTo>
                  <a:cubicBezTo>
                    <a:pt x="34" y="34"/>
                    <a:pt x="31" y="31"/>
                    <a:pt x="25" y="24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4"/>
                    <a:pt x="20" y="28"/>
                    <a:pt x="23" y="34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1" y="46"/>
                    <a:pt x="11" y="48"/>
                    <a:pt x="11" y="50"/>
                  </a:cubicBezTo>
                  <a:cubicBezTo>
                    <a:pt x="12" y="56"/>
                    <a:pt x="11" y="60"/>
                    <a:pt x="10" y="61"/>
                  </a:cubicBezTo>
                  <a:cubicBezTo>
                    <a:pt x="9" y="62"/>
                    <a:pt x="9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1" y="64"/>
                    <a:pt x="3" y="65"/>
                  </a:cubicBezTo>
                  <a:cubicBezTo>
                    <a:pt x="7" y="68"/>
                    <a:pt x="11" y="74"/>
                    <a:pt x="14" y="80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22" y="79"/>
                    <a:pt x="26" y="80"/>
                    <a:pt x="30" y="83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5" y="101"/>
                    <a:pt x="36" y="103"/>
                    <a:pt x="35" y="104"/>
                  </a:cubicBezTo>
                  <a:cubicBezTo>
                    <a:pt x="35" y="106"/>
                    <a:pt x="33" y="108"/>
                    <a:pt x="30" y="108"/>
                  </a:cubicBezTo>
                  <a:cubicBezTo>
                    <a:pt x="27" y="108"/>
                    <a:pt x="25" y="110"/>
                    <a:pt x="25" y="114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6" y="126"/>
                    <a:pt x="26" y="126"/>
                    <a:pt x="26" y="126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36" y="143"/>
                    <a:pt x="36" y="143"/>
                    <a:pt x="36" y="143"/>
                  </a:cubicBezTo>
                  <a:cubicBezTo>
                    <a:pt x="51" y="175"/>
                    <a:pt x="51" y="175"/>
                    <a:pt x="51" y="175"/>
                  </a:cubicBezTo>
                  <a:cubicBezTo>
                    <a:pt x="51" y="176"/>
                    <a:pt x="51" y="176"/>
                    <a:pt x="51" y="176"/>
                  </a:cubicBezTo>
                  <a:cubicBezTo>
                    <a:pt x="49" y="179"/>
                    <a:pt x="49" y="179"/>
                    <a:pt x="49" y="179"/>
                  </a:cubicBezTo>
                  <a:cubicBezTo>
                    <a:pt x="50" y="181"/>
                    <a:pt x="50" y="181"/>
                    <a:pt x="50" y="181"/>
                  </a:cubicBezTo>
                  <a:cubicBezTo>
                    <a:pt x="50" y="181"/>
                    <a:pt x="50" y="181"/>
                    <a:pt x="50" y="181"/>
                  </a:cubicBezTo>
                  <a:cubicBezTo>
                    <a:pt x="77" y="164"/>
                    <a:pt x="77" y="164"/>
                    <a:pt x="77" y="164"/>
                  </a:cubicBezTo>
                  <a:cubicBezTo>
                    <a:pt x="73" y="172"/>
                    <a:pt x="73" y="172"/>
                    <a:pt x="73" y="172"/>
                  </a:cubicBezTo>
                  <a:cubicBezTo>
                    <a:pt x="69" y="178"/>
                    <a:pt x="67" y="183"/>
                    <a:pt x="67" y="187"/>
                  </a:cubicBezTo>
                  <a:cubicBezTo>
                    <a:pt x="71" y="185"/>
                    <a:pt x="75" y="181"/>
                    <a:pt x="78" y="175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79" y="174"/>
                    <a:pt x="79" y="174"/>
                    <a:pt x="79" y="174"/>
                  </a:cubicBezTo>
                  <a:cubicBezTo>
                    <a:pt x="86" y="170"/>
                    <a:pt x="86" y="170"/>
                    <a:pt x="86" y="170"/>
                  </a:cubicBezTo>
                  <a:cubicBezTo>
                    <a:pt x="87" y="169"/>
                    <a:pt x="87" y="169"/>
                    <a:pt x="87" y="169"/>
                  </a:cubicBezTo>
                  <a:cubicBezTo>
                    <a:pt x="97" y="179"/>
                    <a:pt x="97" y="179"/>
                    <a:pt x="97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3"/>
                    <a:pt x="115" y="183"/>
                    <a:pt x="115" y="183"/>
                  </a:cubicBezTo>
                  <a:cubicBezTo>
                    <a:pt x="130" y="170"/>
                    <a:pt x="130" y="170"/>
                    <a:pt x="130" y="170"/>
                  </a:cubicBezTo>
                  <a:cubicBezTo>
                    <a:pt x="131" y="169"/>
                    <a:pt x="133" y="167"/>
                    <a:pt x="134" y="163"/>
                  </a:cubicBezTo>
                  <a:cubicBezTo>
                    <a:pt x="136" y="160"/>
                    <a:pt x="136" y="160"/>
                    <a:pt x="136" y="160"/>
                  </a:cubicBezTo>
                  <a:cubicBezTo>
                    <a:pt x="136" y="158"/>
                    <a:pt x="134" y="154"/>
                    <a:pt x="130" y="147"/>
                  </a:cubicBezTo>
                  <a:cubicBezTo>
                    <a:pt x="127" y="142"/>
                    <a:pt x="127" y="142"/>
                    <a:pt x="127" y="142"/>
                  </a:cubicBezTo>
                  <a:cubicBezTo>
                    <a:pt x="144" y="148"/>
                    <a:pt x="144" y="148"/>
                    <a:pt x="144" y="148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49" y="116"/>
                    <a:pt x="149" y="116"/>
                    <a:pt x="149" y="116"/>
                  </a:cubicBezTo>
                  <a:cubicBezTo>
                    <a:pt x="145" y="112"/>
                    <a:pt x="143" y="110"/>
                    <a:pt x="141" y="110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36" y="115"/>
                    <a:pt x="136" y="115"/>
                    <a:pt x="136" y="115"/>
                  </a:cubicBezTo>
                  <a:cubicBezTo>
                    <a:pt x="135" y="115"/>
                    <a:pt x="135" y="115"/>
                    <a:pt x="135" y="115"/>
                  </a:cubicBezTo>
                  <a:cubicBezTo>
                    <a:pt x="135" y="115"/>
                    <a:pt x="135" y="115"/>
                    <a:pt x="135" y="115"/>
                  </a:cubicBezTo>
                  <a:cubicBezTo>
                    <a:pt x="127" y="112"/>
                    <a:pt x="127" y="112"/>
                    <a:pt x="127" y="112"/>
                  </a:cubicBezTo>
                  <a:cubicBezTo>
                    <a:pt x="125" y="106"/>
                    <a:pt x="125" y="106"/>
                    <a:pt x="125" y="106"/>
                  </a:cubicBezTo>
                  <a:cubicBezTo>
                    <a:pt x="123" y="106"/>
                    <a:pt x="120" y="104"/>
                    <a:pt x="117" y="101"/>
                  </a:cubicBezTo>
                  <a:cubicBezTo>
                    <a:pt x="113" y="98"/>
                    <a:pt x="113" y="98"/>
                    <a:pt x="113" y="98"/>
                  </a:cubicBezTo>
                  <a:cubicBezTo>
                    <a:pt x="109" y="97"/>
                    <a:pt x="107" y="95"/>
                    <a:pt x="107" y="93"/>
                  </a:cubicBezTo>
                  <a:cubicBezTo>
                    <a:pt x="107" y="90"/>
                    <a:pt x="107" y="88"/>
                    <a:pt x="110" y="84"/>
                  </a:cubicBezTo>
                  <a:cubicBezTo>
                    <a:pt x="114" y="78"/>
                    <a:pt x="117" y="72"/>
                    <a:pt x="117" y="68"/>
                  </a:cubicBezTo>
                  <a:cubicBezTo>
                    <a:pt x="117" y="63"/>
                    <a:pt x="117" y="63"/>
                    <a:pt x="117" y="63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9" y="63"/>
                    <a:pt x="131" y="59"/>
                    <a:pt x="132" y="52"/>
                  </a:cubicBezTo>
                  <a:cubicBezTo>
                    <a:pt x="129" y="52"/>
                    <a:pt x="129" y="52"/>
                    <a:pt x="129" y="52"/>
                  </a:cubicBezTo>
                  <a:cubicBezTo>
                    <a:pt x="123" y="56"/>
                    <a:pt x="118" y="59"/>
                    <a:pt x="115" y="60"/>
                  </a:cubicBezTo>
                  <a:cubicBezTo>
                    <a:pt x="110" y="61"/>
                    <a:pt x="105" y="59"/>
                    <a:pt x="97" y="53"/>
                  </a:cubicBezTo>
                  <a:cubicBezTo>
                    <a:pt x="97" y="53"/>
                    <a:pt x="97" y="53"/>
                    <a:pt x="97" y="53"/>
                  </a:cubicBezTo>
                  <a:lnTo>
                    <a:pt x="96" y="52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4" name="Freeform 26"/>
            <p:cNvSpPr/>
            <p:nvPr/>
          </p:nvSpPr>
          <p:spPr bwMode="auto">
            <a:xfrm>
              <a:off x="4457600" y="3476227"/>
              <a:ext cx="123421" cy="179080"/>
            </a:xfrm>
            <a:custGeom>
              <a:avLst/>
              <a:gdLst>
                <a:gd name="T0" fmla="*/ 24 w 40"/>
                <a:gd name="T1" fmla="*/ 0 h 58"/>
                <a:gd name="T2" fmla="*/ 22 w 40"/>
                <a:gd name="T3" fmla="*/ 0 h 58"/>
                <a:gd name="T4" fmla="*/ 16 w 40"/>
                <a:gd name="T5" fmla="*/ 6 h 58"/>
                <a:gd name="T6" fmla="*/ 15 w 40"/>
                <a:gd name="T7" fmla="*/ 5 h 58"/>
                <a:gd name="T8" fmla="*/ 15 w 40"/>
                <a:gd name="T9" fmla="*/ 6 h 58"/>
                <a:gd name="T10" fmla="*/ 15 w 40"/>
                <a:gd name="T11" fmla="*/ 6 h 58"/>
                <a:gd name="T12" fmla="*/ 12 w 40"/>
                <a:gd name="T13" fmla="*/ 10 h 58"/>
                <a:gd name="T14" fmla="*/ 10 w 40"/>
                <a:gd name="T15" fmla="*/ 10 h 58"/>
                <a:gd name="T16" fmla="*/ 6 w 40"/>
                <a:gd name="T17" fmla="*/ 13 h 58"/>
                <a:gd name="T18" fmla="*/ 5 w 40"/>
                <a:gd name="T19" fmla="*/ 16 h 58"/>
                <a:gd name="T20" fmla="*/ 2 w 40"/>
                <a:gd name="T21" fmla="*/ 24 h 58"/>
                <a:gd name="T22" fmla="*/ 1 w 40"/>
                <a:gd name="T23" fmla="*/ 29 h 58"/>
                <a:gd name="T24" fmla="*/ 0 w 40"/>
                <a:gd name="T25" fmla="*/ 38 h 58"/>
                <a:gd name="T26" fmla="*/ 3 w 40"/>
                <a:gd name="T27" fmla="*/ 50 h 58"/>
                <a:gd name="T28" fmla="*/ 10 w 40"/>
                <a:gd name="T29" fmla="*/ 55 h 58"/>
                <a:gd name="T30" fmla="*/ 19 w 40"/>
                <a:gd name="T31" fmla="*/ 58 h 58"/>
                <a:gd name="T32" fmla="*/ 28 w 40"/>
                <a:gd name="T33" fmla="*/ 54 h 58"/>
                <a:gd name="T34" fmla="*/ 26 w 40"/>
                <a:gd name="T35" fmla="*/ 50 h 58"/>
                <a:gd name="T36" fmla="*/ 26 w 40"/>
                <a:gd name="T37" fmla="*/ 49 h 58"/>
                <a:gd name="T38" fmla="*/ 26 w 40"/>
                <a:gd name="T39" fmla="*/ 48 h 58"/>
                <a:gd name="T40" fmla="*/ 26 w 40"/>
                <a:gd name="T41" fmla="*/ 45 h 58"/>
                <a:gd name="T42" fmla="*/ 26 w 40"/>
                <a:gd name="T43" fmla="*/ 44 h 58"/>
                <a:gd name="T44" fmla="*/ 31 w 40"/>
                <a:gd name="T45" fmla="*/ 36 h 58"/>
                <a:gd name="T46" fmla="*/ 38 w 40"/>
                <a:gd name="T47" fmla="*/ 36 h 58"/>
                <a:gd name="T48" fmla="*/ 40 w 40"/>
                <a:gd name="T49" fmla="*/ 36 h 58"/>
                <a:gd name="T50" fmla="*/ 33 w 40"/>
                <a:gd name="T51" fmla="*/ 24 h 58"/>
                <a:gd name="T52" fmla="*/ 30 w 40"/>
                <a:gd name="T53" fmla="*/ 20 h 58"/>
                <a:gd name="T54" fmla="*/ 26 w 40"/>
                <a:gd name="T55" fmla="*/ 8 h 58"/>
                <a:gd name="T56" fmla="*/ 24 w 40"/>
                <a:gd name="T5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" h="58">
                  <a:moveTo>
                    <a:pt x="24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0" y="0"/>
                    <a:pt x="18" y="2"/>
                    <a:pt x="16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20"/>
                    <a:pt x="4" y="23"/>
                    <a:pt x="2" y="24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0"/>
                    <a:pt x="0" y="34"/>
                    <a:pt x="0" y="38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4" y="52"/>
                    <a:pt x="6" y="54"/>
                    <a:pt x="1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1" y="58"/>
                    <a:pt x="24" y="56"/>
                    <a:pt x="28" y="54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4"/>
                    <a:pt x="37" y="29"/>
                    <a:pt x="33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6"/>
                    <a:pt x="27" y="13"/>
                    <a:pt x="26" y="8"/>
                  </a:cubicBezTo>
                  <a:cubicBezTo>
                    <a:pt x="26" y="4"/>
                    <a:pt x="24" y="2"/>
                    <a:pt x="2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5" name="Freeform 27"/>
            <p:cNvSpPr/>
            <p:nvPr/>
          </p:nvSpPr>
          <p:spPr bwMode="auto">
            <a:xfrm>
              <a:off x="4334180" y="3393340"/>
              <a:ext cx="166377" cy="178476"/>
            </a:xfrm>
            <a:custGeom>
              <a:avLst/>
              <a:gdLst>
                <a:gd name="T0" fmla="*/ 27 w 54"/>
                <a:gd name="T1" fmla="*/ 12 h 58"/>
                <a:gd name="T2" fmla="*/ 26 w 54"/>
                <a:gd name="T3" fmla="*/ 13 h 58"/>
                <a:gd name="T4" fmla="*/ 25 w 54"/>
                <a:gd name="T5" fmla="*/ 13 h 58"/>
                <a:gd name="T6" fmla="*/ 20 w 54"/>
                <a:gd name="T7" fmla="*/ 12 h 58"/>
                <a:gd name="T8" fmla="*/ 20 w 54"/>
                <a:gd name="T9" fmla="*/ 15 h 58"/>
                <a:gd name="T10" fmla="*/ 20 w 54"/>
                <a:gd name="T11" fmla="*/ 16 h 58"/>
                <a:gd name="T12" fmla="*/ 18 w 54"/>
                <a:gd name="T13" fmla="*/ 16 h 58"/>
                <a:gd name="T14" fmla="*/ 10 w 54"/>
                <a:gd name="T15" fmla="*/ 19 h 58"/>
                <a:gd name="T16" fmla="*/ 10 w 54"/>
                <a:gd name="T17" fmla="*/ 20 h 58"/>
                <a:gd name="T18" fmla="*/ 12 w 54"/>
                <a:gd name="T19" fmla="*/ 29 h 58"/>
                <a:gd name="T20" fmla="*/ 13 w 54"/>
                <a:gd name="T21" fmla="*/ 29 h 58"/>
                <a:gd name="T22" fmla="*/ 12 w 54"/>
                <a:gd name="T23" fmla="*/ 31 h 58"/>
                <a:gd name="T24" fmla="*/ 2 w 54"/>
                <a:gd name="T25" fmla="*/ 41 h 58"/>
                <a:gd name="T26" fmla="*/ 0 w 54"/>
                <a:gd name="T27" fmla="*/ 45 h 58"/>
                <a:gd name="T28" fmla="*/ 3 w 54"/>
                <a:gd name="T29" fmla="*/ 49 h 58"/>
                <a:gd name="T30" fmla="*/ 8 w 54"/>
                <a:gd name="T31" fmla="*/ 50 h 58"/>
                <a:gd name="T32" fmla="*/ 11 w 54"/>
                <a:gd name="T33" fmla="*/ 51 h 58"/>
                <a:gd name="T34" fmla="*/ 20 w 54"/>
                <a:gd name="T35" fmla="*/ 53 h 58"/>
                <a:gd name="T36" fmla="*/ 24 w 54"/>
                <a:gd name="T37" fmla="*/ 56 h 58"/>
                <a:gd name="T38" fmla="*/ 32 w 54"/>
                <a:gd name="T39" fmla="*/ 58 h 58"/>
                <a:gd name="T40" fmla="*/ 37 w 54"/>
                <a:gd name="T41" fmla="*/ 53 h 58"/>
                <a:gd name="T42" fmla="*/ 40 w 54"/>
                <a:gd name="T43" fmla="*/ 50 h 58"/>
                <a:gd name="T44" fmla="*/ 42 w 54"/>
                <a:gd name="T45" fmla="*/ 42 h 58"/>
                <a:gd name="T46" fmla="*/ 40 w 54"/>
                <a:gd name="T47" fmla="*/ 33 h 58"/>
                <a:gd name="T48" fmla="*/ 44 w 54"/>
                <a:gd name="T49" fmla="*/ 34 h 58"/>
                <a:gd name="T50" fmla="*/ 49 w 54"/>
                <a:gd name="T51" fmla="*/ 35 h 58"/>
                <a:gd name="T52" fmla="*/ 51 w 54"/>
                <a:gd name="T53" fmla="*/ 33 h 58"/>
                <a:gd name="T54" fmla="*/ 52 w 54"/>
                <a:gd name="T55" fmla="*/ 31 h 58"/>
                <a:gd name="T56" fmla="*/ 48 w 54"/>
                <a:gd name="T57" fmla="*/ 19 h 58"/>
                <a:gd name="T58" fmla="*/ 49 w 54"/>
                <a:gd name="T59" fmla="*/ 15 h 58"/>
                <a:gd name="T60" fmla="*/ 54 w 54"/>
                <a:gd name="T61" fmla="*/ 12 h 58"/>
                <a:gd name="T62" fmla="*/ 54 w 54"/>
                <a:gd name="T63" fmla="*/ 12 h 58"/>
                <a:gd name="T64" fmla="*/ 53 w 54"/>
                <a:gd name="T65" fmla="*/ 9 h 58"/>
                <a:gd name="T66" fmla="*/ 44 w 54"/>
                <a:gd name="T67" fmla="*/ 9 h 58"/>
                <a:gd name="T68" fmla="*/ 44 w 54"/>
                <a:gd name="T69" fmla="*/ 9 h 58"/>
                <a:gd name="T70" fmla="*/ 35 w 54"/>
                <a:gd name="T71" fmla="*/ 3 h 58"/>
                <a:gd name="T72" fmla="*/ 24 w 54"/>
                <a:gd name="T73" fmla="*/ 1 h 58"/>
                <a:gd name="T74" fmla="*/ 23 w 54"/>
                <a:gd name="T75" fmla="*/ 2 h 58"/>
                <a:gd name="T76" fmla="*/ 26 w 54"/>
                <a:gd name="T77" fmla="*/ 6 h 58"/>
                <a:gd name="T78" fmla="*/ 27 w 54"/>
                <a:gd name="T79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" h="58">
                  <a:moveTo>
                    <a:pt x="27" y="12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23"/>
                    <a:pt x="10" y="25"/>
                    <a:pt x="12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0" y="35"/>
                    <a:pt x="6" y="39"/>
                    <a:pt x="2" y="41"/>
                  </a:cubicBezTo>
                  <a:cubicBezTo>
                    <a:pt x="1" y="43"/>
                    <a:pt x="0" y="44"/>
                    <a:pt x="0" y="45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6" y="51"/>
                    <a:pt x="19" y="51"/>
                    <a:pt x="20" y="53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7" y="57"/>
                    <a:pt x="30" y="58"/>
                    <a:pt x="32" y="58"/>
                  </a:cubicBezTo>
                  <a:cubicBezTo>
                    <a:pt x="33" y="58"/>
                    <a:pt x="35" y="57"/>
                    <a:pt x="37" y="53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50" y="13"/>
                    <a:pt x="52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1" y="1"/>
                    <a:pt x="28" y="0"/>
                    <a:pt x="24" y="1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3"/>
                    <a:pt x="23" y="5"/>
                    <a:pt x="26" y="6"/>
                  </a:cubicBezTo>
                  <a:cubicBezTo>
                    <a:pt x="28" y="7"/>
                    <a:pt x="28" y="9"/>
                    <a:pt x="27" y="1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6" name="Freeform 28"/>
            <p:cNvSpPr/>
            <p:nvPr/>
          </p:nvSpPr>
          <p:spPr bwMode="auto">
            <a:xfrm>
              <a:off x="4611877" y="3044859"/>
              <a:ext cx="579595" cy="551764"/>
            </a:xfrm>
            <a:custGeom>
              <a:avLst/>
              <a:gdLst>
                <a:gd name="T0" fmla="*/ 81 w 188"/>
                <a:gd name="T1" fmla="*/ 38 h 179"/>
                <a:gd name="T2" fmla="*/ 71 w 188"/>
                <a:gd name="T3" fmla="*/ 40 h 179"/>
                <a:gd name="T4" fmla="*/ 59 w 188"/>
                <a:gd name="T5" fmla="*/ 46 h 179"/>
                <a:gd name="T6" fmla="*/ 46 w 188"/>
                <a:gd name="T7" fmla="*/ 57 h 179"/>
                <a:gd name="T8" fmla="*/ 46 w 188"/>
                <a:gd name="T9" fmla="*/ 58 h 179"/>
                <a:gd name="T10" fmla="*/ 35 w 188"/>
                <a:gd name="T11" fmla="*/ 70 h 179"/>
                <a:gd name="T12" fmla="*/ 22 w 188"/>
                <a:gd name="T13" fmla="*/ 70 h 179"/>
                <a:gd name="T14" fmla="*/ 16 w 188"/>
                <a:gd name="T15" fmla="*/ 64 h 179"/>
                <a:gd name="T16" fmla="*/ 18 w 188"/>
                <a:gd name="T17" fmla="*/ 87 h 179"/>
                <a:gd name="T18" fmla="*/ 3 w 188"/>
                <a:gd name="T19" fmla="*/ 110 h 179"/>
                <a:gd name="T20" fmla="*/ 0 w 188"/>
                <a:gd name="T21" fmla="*/ 114 h 179"/>
                <a:gd name="T22" fmla="*/ 17 w 188"/>
                <a:gd name="T23" fmla="*/ 120 h 179"/>
                <a:gd name="T24" fmla="*/ 18 w 188"/>
                <a:gd name="T25" fmla="*/ 120 h 179"/>
                <a:gd name="T26" fmla="*/ 24 w 188"/>
                <a:gd name="T27" fmla="*/ 124 h 179"/>
                <a:gd name="T28" fmla="*/ 24 w 188"/>
                <a:gd name="T29" fmla="*/ 124 h 179"/>
                <a:gd name="T30" fmla="*/ 40 w 188"/>
                <a:gd name="T31" fmla="*/ 136 h 179"/>
                <a:gd name="T32" fmla="*/ 57 w 188"/>
                <a:gd name="T33" fmla="*/ 112 h 179"/>
                <a:gd name="T34" fmla="*/ 62 w 188"/>
                <a:gd name="T35" fmla="*/ 106 h 179"/>
                <a:gd name="T36" fmla="*/ 75 w 188"/>
                <a:gd name="T37" fmla="*/ 102 h 179"/>
                <a:gd name="T38" fmla="*/ 88 w 188"/>
                <a:gd name="T39" fmla="*/ 100 h 179"/>
                <a:gd name="T40" fmla="*/ 94 w 188"/>
                <a:gd name="T41" fmla="*/ 111 h 179"/>
                <a:gd name="T42" fmla="*/ 96 w 188"/>
                <a:gd name="T43" fmla="*/ 119 h 179"/>
                <a:gd name="T44" fmla="*/ 93 w 188"/>
                <a:gd name="T45" fmla="*/ 135 h 179"/>
                <a:gd name="T46" fmla="*/ 93 w 188"/>
                <a:gd name="T47" fmla="*/ 136 h 179"/>
                <a:gd name="T48" fmla="*/ 86 w 188"/>
                <a:gd name="T49" fmla="*/ 156 h 179"/>
                <a:gd name="T50" fmla="*/ 92 w 188"/>
                <a:gd name="T51" fmla="*/ 152 h 179"/>
                <a:gd name="T52" fmla="*/ 98 w 188"/>
                <a:gd name="T53" fmla="*/ 154 h 179"/>
                <a:gd name="T54" fmla="*/ 97 w 188"/>
                <a:gd name="T55" fmla="*/ 161 h 179"/>
                <a:gd name="T56" fmla="*/ 92 w 188"/>
                <a:gd name="T57" fmla="*/ 168 h 179"/>
                <a:gd name="T58" fmla="*/ 90 w 188"/>
                <a:gd name="T59" fmla="*/ 172 h 179"/>
                <a:gd name="T60" fmla="*/ 85 w 188"/>
                <a:gd name="T61" fmla="*/ 173 h 179"/>
                <a:gd name="T62" fmla="*/ 80 w 188"/>
                <a:gd name="T63" fmla="*/ 179 h 179"/>
                <a:gd name="T64" fmla="*/ 100 w 188"/>
                <a:gd name="T65" fmla="*/ 164 h 179"/>
                <a:gd name="T66" fmla="*/ 130 w 188"/>
                <a:gd name="T67" fmla="*/ 134 h 179"/>
                <a:gd name="T68" fmla="*/ 137 w 188"/>
                <a:gd name="T69" fmla="*/ 130 h 179"/>
                <a:gd name="T70" fmla="*/ 153 w 188"/>
                <a:gd name="T71" fmla="*/ 127 h 179"/>
                <a:gd name="T72" fmla="*/ 164 w 188"/>
                <a:gd name="T73" fmla="*/ 105 h 179"/>
                <a:gd name="T74" fmla="*/ 188 w 188"/>
                <a:gd name="T75" fmla="*/ 78 h 179"/>
                <a:gd name="T76" fmla="*/ 182 w 188"/>
                <a:gd name="T77" fmla="*/ 61 h 179"/>
                <a:gd name="T78" fmla="*/ 174 w 188"/>
                <a:gd name="T79" fmla="*/ 58 h 179"/>
                <a:gd name="T80" fmla="*/ 172 w 188"/>
                <a:gd name="T81" fmla="*/ 55 h 179"/>
                <a:gd name="T82" fmla="*/ 159 w 188"/>
                <a:gd name="T83" fmla="*/ 22 h 179"/>
                <a:gd name="T84" fmla="*/ 154 w 188"/>
                <a:gd name="T85" fmla="*/ 6 h 179"/>
                <a:gd name="T86" fmla="*/ 148 w 188"/>
                <a:gd name="T87" fmla="*/ 12 h 179"/>
                <a:gd name="T88" fmla="*/ 134 w 188"/>
                <a:gd name="T89" fmla="*/ 6 h 179"/>
                <a:gd name="T90" fmla="*/ 125 w 188"/>
                <a:gd name="T91" fmla="*/ 6 h 179"/>
                <a:gd name="T92" fmla="*/ 115 w 188"/>
                <a:gd name="T93" fmla="*/ 2 h 179"/>
                <a:gd name="T94" fmla="*/ 114 w 188"/>
                <a:gd name="T95" fmla="*/ 16 h 179"/>
                <a:gd name="T96" fmla="*/ 114 w 188"/>
                <a:gd name="T97" fmla="*/ 16 h 179"/>
                <a:gd name="T98" fmla="*/ 105 w 188"/>
                <a:gd name="T99" fmla="*/ 2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8" h="179">
                  <a:moveTo>
                    <a:pt x="86" y="24"/>
                  </a:moveTo>
                  <a:cubicBezTo>
                    <a:pt x="82" y="30"/>
                    <a:pt x="82" y="30"/>
                    <a:pt x="82" y="30"/>
                  </a:cubicBezTo>
                  <a:cubicBezTo>
                    <a:pt x="81" y="31"/>
                    <a:pt x="80" y="34"/>
                    <a:pt x="81" y="38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2" y="116"/>
                    <a:pt x="2" y="116"/>
                    <a:pt x="2" y="116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17" y="120"/>
                    <a:pt x="17" y="120"/>
                    <a:pt x="17" y="120"/>
                  </a:cubicBezTo>
                  <a:cubicBezTo>
                    <a:pt x="17" y="120"/>
                    <a:pt x="17" y="120"/>
                    <a:pt x="17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20" y="122"/>
                    <a:pt x="20" y="122"/>
                    <a:pt x="20" y="122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6" y="126"/>
                    <a:pt x="26" y="128"/>
                    <a:pt x="26" y="129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47" y="131"/>
                    <a:pt x="47" y="131"/>
                    <a:pt x="47" y="131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62" y="106"/>
                    <a:pt x="62" y="106"/>
                    <a:pt x="62" y="106"/>
                  </a:cubicBezTo>
                  <a:cubicBezTo>
                    <a:pt x="62" y="106"/>
                    <a:pt x="62" y="106"/>
                    <a:pt x="62" y="106"/>
                  </a:cubicBezTo>
                  <a:cubicBezTo>
                    <a:pt x="70" y="102"/>
                    <a:pt x="70" y="102"/>
                    <a:pt x="70" y="102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77" y="98"/>
                    <a:pt x="78" y="97"/>
                    <a:pt x="80" y="97"/>
                  </a:cubicBezTo>
                  <a:cubicBezTo>
                    <a:pt x="82" y="97"/>
                    <a:pt x="84" y="98"/>
                    <a:pt x="87" y="99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94" y="110"/>
                    <a:pt x="94" y="110"/>
                    <a:pt x="94" y="11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5" y="112"/>
                    <a:pt x="95" y="112"/>
                    <a:pt x="95" y="112"/>
                  </a:cubicBezTo>
                  <a:cubicBezTo>
                    <a:pt x="96" y="119"/>
                    <a:pt x="96" y="119"/>
                    <a:pt x="96" y="119"/>
                  </a:cubicBezTo>
                  <a:cubicBezTo>
                    <a:pt x="95" y="128"/>
                    <a:pt x="95" y="128"/>
                    <a:pt x="95" y="128"/>
                  </a:cubicBezTo>
                  <a:cubicBezTo>
                    <a:pt x="95" y="128"/>
                    <a:pt x="95" y="128"/>
                    <a:pt x="95" y="128"/>
                  </a:cubicBezTo>
                  <a:cubicBezTo>
                    <a:pt x="93" y="135"/>
                    <a:pt x="93" y="135"/>
                    <a:pt x="93" y="135"/>
                  </a:cubicBezTo>
                  <a:cubicBezTo>
                    <a:pt x="93" y="135"/>
                    <a:pt x="93" y="135"/>
                    <a:pt x="93" y="135"/>
                  </a:cubicBezTo>
                  <a:cubicBezTo>
                    <a:pt x="93" y="136"/>
                    <a:pt x="93" y="136"/>
                    <a:pt x="93" y="136"/>
                  </a:cubicBezTo>
                  <a:cubicBezTo>
                    <a:pt x="93" y="136"/>
                    <a:pt x="93" y="136"/>
                    <a:pt x="93" y="136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85" y="147"/>
                    <a:pt x="85" y="147"/>
                    <a:pt x="85" y="147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3" y="151"/>
                    <a:pt x="93" y="151"/>
                    <a:pt x="93" y="151"/>
                  </a:cubicBezTo>
                  <a:cubicBezTo>
                    <a:pt x="94" y="150"/>
                    <a:pt x="94" y="150"/>
                    <a:pt x="94" y="150"/>
                  </a:cubicBezTo>
                  <a:cubicBezTo>
                    <a:pt x="98" y="154"/>
                    <a:pt x="98" y="154"/>
                    <a:pt x="98" y="154"/>
                  </a:cubicBezTo>
                  <a:cubicBezTo>
                    <a:pt x="98" y="154"/>
                    <a:pt x="98" y="154"/>
                    <a:pt x="98" y="154"/>
                  </a:cubicBezTo>
                  <a:cubicBezTo>
                    <a:pt x="98" y="161"/>
                    <a:pt x="98" y="161"/>
                    <a:pt x="98" y="161"/>
                  </a:cubicBezTo>
                  <a:cubicBezTo>
                    <a:pt x="97" y="161"/>
                    <a:pt x="97" y="161"/>
                    <a:pt x="97" y="161"/>
                  </a:cubicBezTo>
                  <a:cubicBezTo>
                    <a:pt x="94" y="162"/>
                    <a:pt x="94" y="162"/>
                    <a:pt x="94" y="162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92" y="168"/>
                    <a:pt x="92" y="168"/>
                    <a:pt x="92" y="168"/>
                  </a:cubicBezTo>
                  <a:cubicBezTo>
                    <a:pt x="92" y="168"/>
                    <a:pt x="92" y="168"/>
                    <a:pt x="92" y="168"/>
                  </a:cubicBezTo>
                  <a:cubicBezTo>
                    <a:pt x="92" y="168"/>
                    <a:pt x="92" y="168"/>
                    <a:pt x="92" y="168"/>
                  </a:cubicBezTo>
                  <a:cubicBezTo>
                    <a:pt x="90" y="172"/>
                    <a:pt x="90" y="172"/>
                    <a:pt x="90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8" y="173"/>
                    <a:pt x="88" y="173"/>
                    <a:pt x="88" y="173"/>
                  </a:cubicBezTo>
                  <a:cubicBezTo>
                    <a:pt x="85" y="173"/>
                    <a:pt x="85" y="173"/>
                    <a:pt x="85" y="173"/>
                  </a:cubicBezTo>
                  <a:cubicBezTo>
                    <a:pt x="82" y="174"/>
                    <a:pt x="82" y="174"/>
                    <a:pt x="82" y="174"/>
                  </a:cubicBezTo>
                  <a:cubicBezTo>
                    <a:pt x="80" y="178"/>
                    <a:pt x="80" y="178"/>
                    <a:pt x="80" y="178"/>
                  </a:cubicBezTo>
                  <a:cubicBezTo>
                    <a:pt x="80" y="179"/>
                    <a:pt x="80" y="179"/>
                    <a:pt x="80" y="179"/>
                  </a:cubicBezTo>
                  <a:cubicBezTo>
                    <a:pt x="93" y="178"/>
                    <a:pt x="93" y="178"/>
                    <a:pt x="93" y="178"/>
                  </a:cubicBezTo>
                  <a:cubicBezTo>
                    <a:pt x="96" y="176"/>
                    <a:pt x="96" y="176"/>
                    <a:pt x="96" y="176"/>
                  </a:cubicBezTo>
                  <a:cubicBezTo>
                    <a:pt x="100" y="164"/>
                    <a:pt x="100" y="164"/>
                    <a:pt x="100" y="164"/>
                  </a:cubicBezTo>
                  <a:cubicBezTo>
                    <a:pt x="100" y="164"/>
                    <a:pt x="100" y="164"/>
                    <a:pt x="100" y="164"/>
                  </a:cubicBezTo>
                  <a:cubicBezTo>
                    <a:pt x="130" y="134"/>
                    <a:pt x="130" y="134"/>
                    <a:pt x="130" y="134"/>
                  </a:cubicBezTo>
                  <a:cubicBezTo>
                    <a:pt x="130" y="134"/>
                    <a:pt x="130" y="134"/>
                    <a:pt x="130" y="134"/>
                  </a:cubicBezTo>
                  <a:cubicBezTo>
                    <a:pt x="137" y="130"/>
                    <a:pt x="137" y="130"/>
                    <a:pt x="137" y="130"/>
                  </a:cubicBezTo>
                  <a:cubicBezTo>
                    <a:pt x="137" y="130"/>
                    <a:pt x="137" y="130"/>
                    <a:pt x="137" y="130"/>
                  </a:cubicBezTo>
                  <a:cubicBezTo>
                    <a:pt x="137" y="130"/>
                    <a:pt x="137" y="130"/>
                    <a:pt x="137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53" y="127"/>
                    <a:pt x="153" y="127"/>
                    <a:pt x="153" y="127"/>
                  </a:cubicBezTo>
                  <a:cubicBezTo>
                    <a:pt x="157" y="122"/>
                    <a:pt x="157" y="122"/>
                    <a:pt x="157" y="122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4" y="104"/>
                    <a:pt x="164" y="104"/>
                    <a:pt x="164" y="104"/>
                  </a:cubicBezTo>
                  <a:cubicBezTo>
                    <a:pt x="188" y="78"/>
                    <a:pt x="188" y="78"/>
                    <a:pt x="188" y="78"/>
                  </a:cubicBezTo>
                  <a:cubicBezTo>
                    <a:pt x="188" y="78"/>
                    <a:pt x="188" y="78"/>
                    <a:pt x="188" y="78"/>
                  </a:cubicBezTo>
                  <a:cubicBezTo>
                    <a:pt x="187" y="64"/>
                    <a:pt x="187" y="64"/>
                    <a:pt x="187" y="64"/>
                  </a:cubicBezTo>
                  <a:cubicBezTo>
                    <a:pt x="186" y="64"/>
                    <a:pt x="184" y="63"/>
                    <a:pt x="183" y="62"/>
                  </a:cubicBezTo>
                  <a:cubicBezTo>
                    <a:pt x="182" y="61"/>
                    <a:pt x="182" y="61"/>
                    <a:pt x="182" y="61"/>
                  </a:cubicBezTo>
                  <a:cubicBezTo>
                    <a:pt x="182" y="61"/>
                    <a:pt x="182" y="61"/>
                    <a:pt x="182" y="61"/>
                  </a:cubicBezTo>
                  <a:cubicBezTo>
                    <a:pt x="178" y="62"/>
                    <a:pt x="178" y="62"/>
                    <a:pt x="178" y="62"/>
                  </a:cubicBezTo>
                  <a:cubicBezTo>
                    <a:pt x="176" y="61"/>
                    <a:pt x="175" y="60"/>
                    <a:pt x="174" y="58"/>
                  </a:cubicBezTo>
                  <a:cubicBezTo>
                    <a:pt x="172" y="56"/>
                    <a:pt x="172" y="56"/>
                    <a:pt x="172" y="56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2" y="33"/>
                    <a:pt x="172" y="33"/>
                    <a:pt x="172" y="33"/>
                  </a:cubicBezTo>
                  <a:cubicBezTo>
                    <a:pt x="170" y="32"/>
                    <a:pt x="167" y="31"/>
                    <a:pt x="164" y="28"/>
                  </a:cubicBezTo>
                  <a:cubicBezTo>
                    <a:pt x="159" y="22"/>
                    <a:pt x="159" y="22"/>
                    <a:pt x="159" y="22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2"/>
                    <a:pt x="154" y="8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2" y="2"/>
                    <a:pt x="152" y="2"/>
                    <a:pt x="152" y="2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48" y="12"/>
                    <a:pt x="148" y="12"/>
                    <a:pt x="148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4" y="12"/>
                    <a:pt x="140" y="12"/>
                    <a:pt x="138" y="11"/>
                  </a:cubicBezTo>
                  <a:cubicBezTo>
                    <a:pt x="136" y="10"/>
                    <a:pt x="134" y="8"/>
                    <a:pt x="134" y="6"/>
                  </a:cubicBezTo>
                  <a:cubicBezTo>
                    <a:pt x="134" y="4"/>
                    <a:pt x="134" y="4"/>
                    <a:pt x="134" y="4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94" y="26"/>
                    <a:pt x="94" y="26"/>
                    <a:pt x="94" y="26"/>
                  </a:cubicBezTo>
                  <a:lnTo>
                    <a:pt x="86" y="24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7" name="Freeform 29"/>
            <p:cNvSpPr/>
            <p:nvPr/>
          </p:nvSpPr>
          <p:spPr bwMode="auto">
            <a:xfrm>
              <a:off x="4744371" y="2715131"/>
              <a:ext cx="826435" cy="560839"/>
            </a:xfrm>
            <a:custGeom>
              <a:avLst/>
              <a:gdLst>
                <a:gd name="T0" fmla="*/ 47 w 268"/>
                <a:gd name="T1" fmla="*/ 2 h 182"/>
                <a:gd name="T2" fmla="*/ 36 w 268"/>
                <a:gd name="T3" fmla="*/ 5 h 182"/>
                <a:gd name="T4" fmla="*/ 34 w 268"/>
                <a:gd name="T5" fmla="*/ 9 h 182"/>
                <a:gd name="T6" fmla="*/ 29 w 268"/>
                <a:gd name="T7" fmla="*/ 17 h 182"/>
                <a:gd name="T8" fmla="*/ 21 w 268"/>
                <a:gd name="T9" fmla="*/ 23 h 182"/>
                <a:gd name="T10" fmla="*/ 11 w 268"/>
                <a:gd name="T11" fmla="*/ 17 h 182"/>
                <a:gd name="T12" fmla="*/ 0 w 268"/>
                <a:gd name="T13" fmla="*/ 19 h 182"/>
                <a:gd name="T14" fmla="*/ 16 w 268"/>
                <a:gd name="T15" fmla="*/ 30 h 182"/>
                <a:gd name="T16" fmla="*/ 17 w 268"/>
                <a:gd name="T17" fmla="*/ 31 h 182"/>
                <a:gd name="T18" fmla="*/ 18 w 268"/>
                <a:gd name="T19" fmla="*/ 51 h 182"/>
                <a:gd name="T20" fmla="*/ 30 w 268"/>
                <a:gd name="T21" fmla="*/ 75 h 182"/>
                <a:gd name="T22" fmla="*/ 38 w 268"/>
                <a:gd name="T23" fmla="*/ 67 h 182"/>
                <a:gd name="T24" fmla="*/ 49 w 268"/>
                <a:gd name="T25" fmla="*/ 65 h 182"/>
                <a:gd name="T26" fmla="*/ 49 w 268"/>
                <a:gd name="T27" fmla="*/ 65 h 182"/>
                <a:gd name="T28" fmla="*/ 59 w 268"/>
                <a:gd name="T29" fmla="*/ 77 h 182"/>
                <a:gd name="T30" fmla="*/ 63 w 268"/>
                <a:gd name="T31" fmla="*/ 88 h 182"/>
                <a:gd name="T32" fmla="*/ 62 w 268"/>
                <a:gd name="T33" fmla="*/ 97 h 182"/>
                <a:gd name="T34" fmla="*/ 69 w 268"/>
                <a:gd name="T35" fmla="*/ 107 h 182"/>
                <a:gd name="T36" fmla="*/ 79 w 268"/>
                <a:gd name="T37" fmla="*/ 104 h 182"/>
                <a:gd name="T38" fmla="*/ 83 w 268"/>
                <a:gd name="T39" fmla="*/ 108 h 182"/>
                <a:gd name="T40" fmla="*/ 96 w 268"/>
                <a:gd name="T41" fmla="*/ 113 h 182"/>
                <a:gd name="T42" fmla="*/ 105 w 268"/>
                <a:gd name="T43" fmla="*/ 110 h 182"/>
                <a:gd name="T44" fmla="*/ 109 w 268"/>
                <a:gd name="T45" fmla="*/ 105 h 182"/>
                <a:gd name="T46" fmla="*/ 115 w 268"/>
                <a:gd name="T47" fmla="*/ 121 h 182"/>
                <a:gd name="T48" fmla="*/ 131 w 268"/>
                <a:gd name="T49" fmla="*/ 136 h 182"/>
                <a:gd name="T50" fmla="*/ 133 w 268"/>
                <a:gd name="T51" fmla="*/ 161 h 182"/>
                <a:gd name="T52" fmla="*/ 143 w 268"/>
                <a:gd name="T53" fmla="*/ 166 h 182"/>
                <a:gd name="T54" fmla="*/ 149 w 268"/>
                <a:gd name="T55" fmla="*/ 182 h 182"/>
                <a:gd name="T56" fmla="*/ 185 w 268"/>
                <a:gd name="T57" fmla="*/ 151 h 182"/>
                <a:gd name="T58" fmla="*/ 200 w 268"/>
                <a:gd name="T59" fmla="*/ 136 h 182"/>
                <a:gd name="T60" fmla="*/ 226 w 268"/>
                <a:gd name="T61" fmla="*/ 113 h 182"/>
                <a:gd name="T62" fmla="*/ 235 w 268"/>
                <a:gd name="T63" fmla="*/ 105 h 182"/>
                <a:gd name="T64" fmla="*/ 238 w 268"/>
                <a:gd name="T65" fmla="*/ 85 h 182"/>
                <a:gd name="T66" fmla="*/ 247 w 268"/>
                <a:gd name="T67" fmla="*/ 83 h 182"/>
                <a:gd name="T68" fmla="*/ 261 w 268"/>
                <a:gd name="T69" fmla="*/ 99 h 182"/>
                <a:gd name="T70" fmla="*/ 259 w 268"/>
                <a:gd name="T71" fmla="*/ 87 h 182"/>
                <a:gd name="T72" fmla="*/ 268 w 268"/>
                <a:gd name="T73" fmla="*/ 79 h 182"/>
                <a:gd name="T74" fmla="*/ 263 w 268"/>
                <a:gd name="T75" fmla="*/ 63 h 182"/>
                <a:gd name="T76" fmla="*/ 245 w 268"/>
                <a:gd name="T77" fmla="*/ 55 h 182"/>
                <a:gd name="T78" fmla="*/ 240 w 268"/>
                <a:gd name="T79" fmla="*/ 54 h 182"/>
                <a:gd name="T80" fmla="*/ 234 w 268"/>
                <a:gd name="T81" fmla="*/ 55 h 182"/>
                <a:gd name="T82" fmla="*/ 223 w 268"/>
                <a:gd name="T83" fmla="*/ 55 h 182"/>
                <a:gd name="T84" fmla="*/ 222 w 268"/>
                <a:gd name="T85" fmla="*/ 69 h 182"/>
                <a:gd name="T86" fmla="*/ 207 w 268"/>
                <a:gd name="T87" fmla="*/ 71 h 182"/>
                <a:gd name="T88" fmla="*/ 187 w 268"/>
                <a:gd name="T89" fmla="*/ 53 h 182"/>
                <a:gd name="T90" fmla="*/ 183 w 268"/>
                <a:gd name="T91" fmla="*/ 44 h 182"/>
                <a:gd name="T92" fmla="*/ 184 w 268"/>
                <a:gd name="T93" fmla="*/ 49 h 182"/>
                <a:gd name="T94" fmla="*/ 179 w 268"/>
                <a:gd name="T95" fmla="*/ 60 h 182"/>
                <a:gd name="T96" fmla="*/ 167 w 268"/>
                <a:gd name="T97" fmla="*/ 57 h 182"/>
                <a:gd name="T98" fmla="*/ 166 w 268"/>
                <a:gd name="T99" fmla="*/ 47 h 182"/>
                <a:gd name="T100" fmla="*/ 156 w 268"/>
                <a:gd name="T101" fmla="*/ 42 h 182"/>
                <a:gd name="T102" fmla="*/ 144 w 268"/>
                <a:gd name="T103" fmla="*/ 35 h 182"/>
                <a:gd name="T104" fmla="*/ 127 w 268"/>
                <a:gd name="T105" fmla="*/ 29 h 182"/>
                <a:gd name="T106" fmla="*/ 117 w 268"/>
                <a:gd name="T107" fmla="*/ 33 h 182"/>
                <a:gd name="T108" fmla="*/ 112 w 268"/>
                <a:gd name="T109" fmla="*/ 24 h 182"/>
                <a:gd name="T110" fmla="*/ 98 w 268"/>
                <a:gd name="T111" fmla="*/ 23 h 182"/>
                <a:gd name="T112" fmla="*/ 82 w 268"/>
                <a:gd name="T113" fmla="*/ 27 h 182"/>
                <a:gd name="T114" fmla="*/ 67 w 268"/>
                <a:gd name="T115" fmla="*/ 2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8" h="182">
                  <a:moveTo>
                    <a:pt x="52" y="8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5" y="21"/>
                    <a:pt x="11" y="19"/>
                    <a:pt x="11" y="17"/>
                  </a:cubicBezTo>
                  <a:cubicBezTo>
                    <a:pt x="10" y="16"/>
                    <a:pt x="9" y="16"/>
                    <a:pt x="9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83" y="108"/>
                    <a:pt x="83" y="108"/>
                    <a:pt x="83" y="108"/>
                  </a:cubicBezTo>
                  <a:cubicBezTo>
                    <a:pt x="89" y="107"/>
                    <a:pt x="89" y="107"/>
                    <a:pt x="89" y="107"/>
                  </a:cubicBezTo>
                  <a:cubicBezTo>
                    <a:pt x="93" y="106"/>
                    <a:pt x="95" y="107"/>
                    <a:pt x="96" y="110"/>
                  </a:cubicBezTo>
                  <a:cubicBezTo>
                    <a:pt x="96" y="113"/>
                    <a:pt x="96" y="113"/>
                    <a:pt x="96" y="113"/>
                  </a:cubicBezTo>
                  <a:cubicBezTo>
                    <a:pt x="97" y="114"/>
                    <a:pt x="97" y="114"/>
                    <a:pt x="97" y="114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05" y="110"/>
                    <a:pt x="105" y="110"/>
                    <a:pt x="105" y="110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5" y="107"/>
                    <a:pt x="105" y="105"/>
                    <a:pt x="106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4" y="107"/>
                    <a:pt x="116" y="110"/>
                    <a:pt x="116" y="113"/>
                  </a:cubicBezTo>
                  <a:cubicBezTo>
                    <a:pt x="115" y="116"/>
                    <a:pt x="115" y="116"/>
                    <a:pt x="115" y="116"/>
                  </a:cubicBezTo>
                  <a:cubicBezTo>
                    <a:pt x="115" y="121"/>
                    <a:pt x="115" y="121"/>
                    <a:pt x="115" y="121"/>
                  </a:cubicBezTo>
                  <a:cubicBezTo>
                    <a:pt x="120" y="127"/>
                    <a:pt x="120" y="127"/>
                    <a:pt x="120" y="127"/>
                  </a:cubicBezTo>
                  <a:cubicBezTo>
                    <a:pt x="125" y="133"/>
                    <a:pt x="125" y="133"/>
                    <a:pt x="125" y="133"/>
                  </a:cubicBezTo>
                  <a:cubicBezTo>
                    <a:pt x="127" y="135"/>
                    <a:pt x="129" y="135"/>
                    <a:pt x="131" y="136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33" y="137"/>
                    <a:pt x="133" y="139"/>
                    <a:pt x="133" y="143"/>
                  </a:cubicBezTo>
                  <a:cubicBezTo>
                    <a:pt x="133" y="161"/>
                    <a:pt x="133" y="161"/>
                    <a:pt x="133" y="161"/>
                  </a:cubicBezTo>
                  <a:cubicBezTo>
                    <a:pt x="134" y="163"/>
                    <a:pt x="135" y="164"/>
                    <a:pt x="137" y="165"/>
                  </a:cubicBezTo>
                  <a:cubicBezTo>
                    <a:pt x="137" y="165"/>
                    <a:pt x="137" y="165"/>
                    <a:pt x="137" y="165"/>
                  </a:cubicBezTo>
                  <a:cubicBezTo>
                    <a:pt x="140" y="163"/>
                    <a:pt x="141" y="164"/>
                    <a:pt x="143" y="166"/>
                  </a:cubicBezTo>
                  <a:cubicBezTo>
                    <a:pt x="145" y="167"/>
                    <a:pt x="145" y="167"/>
                    <a:pt x="145" y="167"/>
                  </a:cubicBezTo>
                  <a:cubicBezTo>
                    <a:pt x="147" y="167"/>
                    <a:pt x="148" y="169"/>
                    <a:pt x="149" y="172"/>
                  </a:cubicBezTo>
                  <a:cubicBezTo>
                    <a:pt x="149" y="182"/>
                    <a:pt x="149" y="182"/>
                    <a:pt x="149" y="182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61" y="153"/>
                    <a:pt x="165" y="147"/>
                    <a:pt x="169" y="146"/>
                  </a:cubicBezTo>
                  <a:cubicBezTo>
                    <a:pt x="173" y="145"/>
                    <a:pt x="178" y="147"/>
                    <a:pt x="185" y="151"/>
                  </a:cubicBezTo>
                  <a:cubicBezTo>
                    <a:pt x="211" y="153"/>
                    <a:pt x="211" y="153"/>
                    <a:pt x="211" y="153"/>
                  </a:cubicBezTo>
                  <a:cubicBezTo>
                    <a:pt x="212" y="147"/>
                    <a:pt x="212" y="147"/>
                    <a:pt x="212" y="147"/>
                  </a:cubicBezTo>
                  <a:cubicBezTo>
                    <a:pt x="200" y="136"/>
                    <a:pt x="200" y="136"/>
                    <a:pt x="200" y="136"/>
                  </a:cubicBezTo>
                  <a:cubicBezTo>
                    <a:pt x="195" y="133"/>
                    <a:pt x="192" y="130"/>
                    <a:pt x="193" y="129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211" y="132"/>
                    <a:pt x="219" y="127"/>
                    <a:pt x="226" y="113"/>
                  </a:cubicBezTo>
                  <a:cubicBezTo>
                    <a:pt x="226" y="113"/>
                    <a:pt x="226" y="113"/>
                    <a:pt x="226" y="113"/>
                  </a:cubicBezTo>
                  <a:cubicBezTo>
                    <a:pt x="227" y="113"/>
                    <a:pt x="227" y="113"/>
                    <a:pt x="227" y="113"/>
                  </a:cubicBezTo>
                  <a:cubicBezTo>
                    <a:pt x="235" y="105"/>
                    <a:pt x="235" y="105"/>
                    <a:pt x="235" y="105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37" y="85"/>
                    <a:pt x="237" y="85"/>
                    <a:pt x="237" y="85"/>
                  </a:cubicBezTo>
                  <a:cubicBezTo>
                    <a:pt x="238" y="85"/>
                    <a:pt x="238" y="85"/>
                    <a:pt x="238" y="85"/>
                  </a:cubicBezTo>
                  <a:cubicBezTo>
                    <a:pt x="239" y="85"/>
                    <a:pt x="239" y="85"/>
                    <a:pt x="239" y="85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7" y="84"/>
                    <a:pt x="247" y="84"/>
                    <a:pt x="247" y="84"/>
                  </a:cubicBezTo>
                  <a:cubicBezTo>
                    <a:pt x="261" y="99"/>
                    <a:pt x="261" y="99"/>
                    <a:pt x="261" y="99"/>
                  </a:cubicBezTo>
                  <a:cubicBezTo>
                    <a:pt x="265" y="97"/>
                    <a:pt x="265" y="97"/>
                    <a:pt x="265" y="97"/>
                  </a:cubicBezTo>
                  <a:cubicBezTo>
                    <a:pt x="266" y="95"/>
                    <a:pt x="266" y="95"/>
                    <a:pt x="266" y="95"/>
                  </a:cubicBezTo>
                  <a:cubicBezTo>
                    <a:pt x="259" y="87"/>
                    <a:pt x="259" y="87"/>
                    <a:pt x="259" y="87"/>
                  </a:cubicBezTo>
                  <a:cubicBezTo>
                    <a:pt x="257" y="87"/>
                    <a:pt x="257" y="87"/>
                    <a:pt x="257" y="87"/>
                  </a:cubicBezTo>
                  <a:cubicBezTo>
                    <a:pt x="257" y="85"/>
                    <a:pt x="257" y="85"/>
                    <a:pt x="257" y="85"/>
                  </a:cubicBezTo>
                  <a:cubicBezTo>
                    <a:pt x="268" y="79"/>
                    <a:pt x="268" y="79"/>
                    <a:pt x="268" y="79"/>
                  </a:cubicBezTo>
                  <a:cubicBezTo>
                    <a:pt x="267" y="62"/>
                    <a:pt x="267" y="62"/>
                    <a:pt x="267" y="62"/>
                  </a:cubicBezTo>
                  <a:cubicBezTo>
                    <a:pt x="263" y="63"/>
                    <a:pt x="263" y="63"/>
                    <a:pt x="263" y="63"/>
                  </a:cubicBezTo>
                  <a:cubicBezTo>
                    <a:pt x="263" y="63"/>
                    <a:pt x="263" y="63"/>
                    <a:pt x="263" y="63"/>
                  </a:cubicBezTo>
                  <a:cubicBezTo>
                    <a:pt x="262" y="63"/>
                    <a:pt x="262" y="63"/>
                    <a:pt x="262" y="63"/>
                  </a:cubicBezTo>
                  <a:cubicBezTo>
                    <a:pt x="256" y="59"/>
                    <a:pt x="256" y="59"/>
                    <a:pt x="256" y="59"/>
                  </a:cubicBezTo>
                  <a:cubicBezTo>
                    <a:pt x="253" y="59"/>
                    <a:pt x="250" y="57"/>
                    <a:pt x="245" y="55"/>
                  </a:cubicBezTo>
                  <a:cubicBezTo>
                    <a:pt x="243" y="53"/>
                    <a:pt x="241" y="52"/>
                    <a:pt x="241" y="51"/>
                  </a:cubicBezTo>
                  <a:cubicBezTo>
                    <a:pt x="241" y="51"/>
                    <a:pt x="241" y="51"/>
                    <a:pt x="241" y="51"/>
                  </a:cubicBezTo>
                  <a:cubicBezTo>
                    <a:pt x="241" y="53"/>
                    <a:pt x="241" y="53"/>
                    <a:pt x="240" y="54"/>
                  </a:cubicBezTo>
                  <a:cubicBezTo>
                    <a:pt x="239" y="55"/>
                    <a:pt x="237" y="55"/>
                    <a:pt x="235" y="55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28" y="51"/>
                    <a:pt x="228" y="51"/>
                    <a:pt x="228" y="51"/>
                  </a:cubicBezTo>
                  <a:cubicBezTo>
                    <a:pt x="223" y="55"/>
                    <a:pt x="223" y="55"/>
                    <a:pt x="223" y="55"/>
                  </a:cubicBezTo>
                  <a:cubicBezTo>
                    <a:pt x="221" y="57"/>
                    <a:pt x="219" y="58"/>
                    <a:pt x="219" y="60"/>
                  </a:cubicBezTo>
                  <a:cubicBezTo>
                    <a:pt x="221" y="65"/>
                    <a:pt x="221" y="65"/>
                    <a:pt x="221" y="65"/>
                  </a:cubicBezTo>
                  <a:cubicBezTo>
                    <a:pt x="223" y="67"/>
                    <a:pt x="223" y="67"/>
                    <a:pt x="222" y="69"/>
                  </a:cubicBezTo>
                  <a:cubicBezTo>
                    <a:pt x="221" y="70"/>
                    <a:pt x="219" y="71"/>
                    <a:pt x="217" y="71"/>
                  </a:cubicBezTo>
                  <a:cubicBezTo>
                    <a:pt x="214" y="73"/>
                    <a:pt x="214" y="73"/>
                    <a:pt x="214" y="73"/>
                  </a:cubicBezTo>
                  <a:cubicBezTo>
                    <a:pt x="211" y="73"/>
                    <a:pt x="209" y="73"/>
                    <a:pt x="207" y="71"/>
                  </a:cubicBezTo>
                  <a:cubicBezTo>
                    <a:pt x="207" y="70"/>
                    <a:pt x="207" y="70"/>
                    <a:pt x="207" y="70"/>
                  </a:cubicBezTo>
                  <a:cubicBezTo>
                    <a:pt x="196" y="59"/>
                    <a:pt x="196" y="59"/>
                    <a:pt x="196" y="59"/>
                  </a:cubicBezTo>
                  <a:cubicBezTo>
                    <a:pt x="191" y="57"/>
                    <a:pt x="189" y="55"/>
                    <a:pt x="187" y="53"/>
                  </a:cubicBezTo>
                  <a:cubicBezTo>
                    <a:pt x="187" y="52"/>
                    <a:pt x="186" y="51"/>
                    <a:pt x="187" y="50"/>
                  </a:cubicBezTo>
                  <a:cubicBezTo>
                    <a:pt x="186" y="46"/>
                    <a:pt x="185" y="44"/>
                    <a:pt x="185" y="43"/>
                  </a:cubicBezTo>
                  <a:cubicBezTo>
                    <a:pt x="183" y="44"/>
                    <a:pt x="183" y="44"/>
                    <a:pt x="183" y="44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6"/>
                    <a:pt x="183" y="47"/>
                    <a:pt x="184" y="49"/>
                  </a:cubicBezTo>
                  <a:cubicBezTo>
                    <a:pt x="184" y="49"/>
                    <a:pt x="184" y="49"/>
                    <a:pt x="184" y="49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4" y="51"/>
                    <a:pt x="184" y="51"/>
                    <a:pt x="184" y="51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7" y="55"/>
                    <a:pt x="167" y="55"/>
                    <a:pt x="167" y="55"/>
                  </a:cubicBezTo>
                  <a:cubicBezTo>
                    <a:pt x="168" y="54"/>
                    <a:pt x="168" y="52"/>
                    <a:pt x="167" y="50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9" y="41"/>
                    <a:pt x="159" y="41"/>
                    <a:pt x="159" y="41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57" y="42"/>
                    <a:pt x="157" y="42"/>
                    <a:pt x="156" y="42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46" y="41"/>
                    <a:pt x="145" y="41"/>
                    <a:pt x="144" y="39"/>
                  </a:cubicBezTo>
                  <a:cubicBezTo>
                    <a:pt x="143" y="38"/>
                    <a:pt x="143" y="37"/>
                    <a:pt x="144" y="35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28" y="31"/>
                    <a:pt x="127" y="32"/>
                    <a:pt x="127" y="33"/>
                  </a:cubicBezTo>
                  <a:cubicBezTo>
                    <a:pt x="126" y="35"/>
                    <a:pt x="125" y="35"/>
                    <a:pt x="123" y="35"/>
                  </a:cubicBezTo>
                  <a:cubicBezTo>
                    <a:pt x="121" y="36"/>
                    <a:pt x="119" y="35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3" y="29"/>
                    <a:pt x="112" y="26"/>
                    <a:pt x="112" y="24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2" y="25"/>
                    <a:pt x="99" y="25"/>
                    <a:pt x="98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79" y="28"/>
                    <a:pt x="77" y="29"/>
                    <a:pt x="76" y="29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1" y="29"/>
                    <a:pt x="68" y="27"/>
                    <a:pt x="67" y="26"/>
                  </a:cubicBezTo>
                  <a:cubicBezTo>
                    <a:pt x="60" y="21"/>
                    <a:pt x="60" y="21"/>
                    <a:pt x="60" y="21"/>
                  </a:cubicBezTo>
                  <a:lnTo>
                    <a:pt x="52" y="8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8" name="Freeform 30"/>
            <p:cNvSpPr/>
            <p:nvPr/>
          </p:nvSpPr>
          <p:spPr bwMode="auto">
            <a:xfrm>
              <a:off x="4568920" y="1916527"/>
              <a:ext cx="1109577" cy="1010962"/>
            </a:xfrm>
            <a:custGeom>
              <a:avLst/>
              <a:gdLst>
                <a:gd name="T0" fmla="*/ 353 w 360"/>
                <a:gd name="T1" fmla="*/ 152 h 328"/>
                <a:gd name="T2" fmla="*/ 346 w 360"/>
                <a:gd name="T3" fmla="*/ 119 h 328"/>
                <a:gd name="T4" fmla="*/ 314 w 360"/>
                <a:gd name="T5" fmla="*/ 152 h 328"/>
                <a:gd name="T6" fmla="*/ 308 w 360"/>
                <a:gd name="T7" fmla="*/ 162 h 328"/>
                <a:gd name="T8" fmla="*/ 268 w 360"/>
                <a:gd name="T9" fmla="*/ 169 h 328"/>
                <a:gd name="T10" fmla="*/ 258 w 360"/>
                <a:gd name="T11" fmla="*/ 152 h 328"/>
                <a:gd name="T12" fmla="*/ 248 w 360"/>
                <a:gd name="T13" fmla="*/ 142 h 328"/>
                <a:gd name="T14" fmla="*/ 235 w 360"/>
                <a:gd name="T15" fmla="*/ 131 h 328"/>
                <a:gd name="T16" fmla="*/ 168 w 360"/>
                <a:gd name="T17" fmla="*/ 118 h 328"/>
                <a:gd name="T18" fmla="*/ 128 w 360"/>
                <a:gd name="T19" fmla="*/ 56 h 328"/>
                <a:gd name="T20" fmla="*/ 54 w 360"/>
                <a:gd name="T21" fmla="*/ 8 h 328"/>
                <a:gd name="T22" fmla="*/ 4 w 360"/>
                <a:gd name="T23" fmla="*/ 14 h 328"/>
                <a:gd name="T24" fmla="*/ 4 w 360"/>
                <a:gd name="T25" fmla="*/ 20 h 328"/>
                <a:gd name="T26" fmla="*/ 0 w 360"/>
                <a:gd name="T27" fmla="*/ 28 h 328"/>
                <a:gd name="T28" fmla="*/ 4 w 360"/>
                <a:gd name="T29" fmla="*/ 45 h 328"/>
                <a:gd name="T30" fmla="*/ 20 w 360"/>
                <a:gd name="T31" fmla="*/ 37 h 328"/>
                <a:gd name="T32" fmla="*/ 37 w 360"/>
                <a:gd name="T33" fmla="*/ 49 h 328"/>
                <a:gd name="T34" fmla="*/ 60 w 360"/>
                <a:gd name="T35" fmla="*/ 76 h 328"/>
                <a:gd name="T36" fmla="*/ 74 w 360"/>
                <a:gd name="T37" fmla="*/ 65 h 328"/>
                <a:gd name="T38" fmla="*/ 97 w 360"/>
                <a:gd name="T39" fmla="*/ 51 h 328"/>
                <a:gd name="T40" fmla="*/ 114 w 360"/>
                <a:gd name="T41" fmla="*/ 70 h 328"/>
                <a:gd name="T42" fmla="*/ 119 w 360"/>
                <a:gd name="T43" fmla="*/ 100 h 328"/>
                <a:gd name="T44" fmla="*/ 120 w 360"/>
                <a:gd name="T45" fmla="*/ 131 h 328"/>
                <a:gd name="T46" fmla="*/ 116 w 360"/>
                <a:gd name="T47" fmla="*/ 144 h 328"/>
                <a:gd name="T48" fmla="*/ 112 w 360"/>
                <a:gd name="T49" fmla="*/ 149 h 328"/>
                <a:gd name="T50" fmla="*/ 114 w 360"/>
                <a:gd name="T51" fmla="*/ 167 h 328"/>
                <a:gd name="T52" fmla="*/ 109 w 360"/>
                <a:gd name="T53" fmla="*/ 184 h 328"/>
                <a:gd name="T54" fmla="*/ 95 w 360"/>
                <a:gd name="T55" fmla="*/ 181 h 328"/>
                <a:gd name="T56" fmla="*/ 84 w 360"/>
                <a:gd name="T57" fmla="*/ 204 h 328"/>
                <a:gd name="T58" fmla="*/ 68 w 360"/>
                <a:gd name="T59" fmla="*/ 218 h 328"/>
                <a:gd name="T60" fmla="*/ 80 w 360"/>
                <a:gd name="T61" fmla="*/ 235 h 328"/>
                <a:gd name="T62" fmla="*/ 90 w 360"/>
                <a:gd name="T63" fmla="*/ 248 h 328"/>
                <a:gd name="T64" fmla="*/ 109 w 360"/>
                <a:gd name="T65" fmla="*/ 253 h 328"/>
                <a:gd name="T66" fmla="*/ 118 w 360"/>
                <a:gd name="T67" fmla="*/ 271 h 328"/>
                <a:gd name="T68" fmla="*/ 133 w 360"/>
                <a:gd name="T69" fmla="*/ 283 h 328"/>
                <a:gd name="T70" fmla="*/ 154 w 360"/>
                <a:gd name="T71" fmla="*/ 277 h 328"/>
                <a:gd name="T72" fmla="*/ 167 w 360"/>
                <a:gd name="T73" fmla="*/ 274 h 328"/>
                <a:gd name="T74" fmla="*/ 177 w 360"/>
                <a:gd name="T75" fmla="*/ 289 h 328"/>
                <a:gd name="T76" fmla="*/ 180 w 360"/>
                <a:gd name="T77" fmla="*/ 289 h 328"/>
                <a:gd name="T78" fmla="*/ 200 w 360"/>
                <a:gd name="T79" fmla="*/ 282 h 328"/>
                <a:gd name="T80" fmla="*/ 206 w 360"/>
                <a:gd name="T81" fmla="*/ 291 h 328"/>
                <a:gd name="T82" fmla="*/ 211 w 360"/>
                <a:gd name="T83" fmla="*/ 297 h 328"/>
                <a:gd name="T84" fmla="*/ 229 w 360"/>
                <a:gd name="T85" fmla="*/ 308 h 328"/>
                <a:gd name="T86" fmla="*/ 235 w 360"/>
                <a:gd name="T87" fmla="*/ 303 h 328"/>
                <a:gd name="T88" fmla="*/ 243 w 360"/>
                <a:gd name="T89" fmla="*/ 297 h 328"/>
                <a:gd name="T90" fmla="*/ 255 w 360"/>
                <a:gd name="T91" fmla="*/ 314 h 328"/>
                <a:gd name="T92" fmla="*/ 268 w 360"/>
                <a:gd name="T93" fmla="*/ 328 h 328"/>
                <a:gd name="T94" fmla="*/ 278 w 360"/>
                <a:gd name="T95" fmla="*/ 310 h 328"/>
                <a:gd name="T96" fmla="*/ 296 w 360"/>
                <a:gd name="T97" fmla="*/ 301 h 328"/>
                <a:gd name="T98" fmla="*/ 306 w 360"/>
                <a:gd name="T99" fmla="*/ 304 h 328"/>
                <a:gd name="T100" fmla="*/ 314 w 360"/>
                <a:gd name="T101" fmla="*/ 314 h 328"/>
                <a:gd name="T102" fmla="*/ 318 w 360"/>
                <a:gd name="T103" fmla="*/ 287 h 328"/>
                <a:gd name="T104" fmla="*/ 324 w 360"/>
                <a:gd name="T105" fmla="*/ 243 h 328"/>
                <a:gd name="T106" fmla="*/ 336 w 360"/>
                <a:gd name="T107" fmla="*/ 24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0" h="328">
                  <a:moveTo>
                    <a:pt x="358" y="192"/>
                  </a:moveTo>
                  <a:cubicBezTo>
                    <a:pt x="352" y="153"/>
                    <a:pt x="352" y="153"/>
                    <a:pt x="352" y="153"/>
                  </a:cubicBezTo>
                  <a:cubicBezTo>
                    <a:pt x="352" y="152"/>
                    <a:pt x="352" y="152"/>
                    <a:pt x="352" y="152"/>
                  </a:cubicBezTo>
                  <a:cubicBezTo>
                    <a:pt x="353" y="152"/>
                    <a:pt x="353" y="152"/>
                    <a:pt x="353" y="152"/>
                  </a:cubicBezTo>
                  <a:cubicBezTo>
                    <a:pt x="356" y="148"/>
                    <a:pt x="357" y="144"/>
                    <a:pt x="356" y="141"/>
                  </a:cubicBezTo>
                  <a:cubicBezTo>
                    <a:pt x="355" y="139"/>
                    <a:pt x="355" y="139"/>
                    <a:pt x="355" y="139"/>
                  </a:cubicBezTo>
                  <a:cubicBezTo>
                    <a:pt x="350" y="136"/>
                    <a:pt x="348" y="130"/>
                    <a:pt x="350" y="119"/>
                  </a:cubicBezTo>
                  <a:cubicBezTo>
                    <a:pt x="346" y="119"/>
                    <a:pt x="346" y="119"/>
                    <a:pt x="346" y="119"/>
                  </a:cubicBezTo>
                  <a:cubicBezTo>
                    <a:pt x="343" y="118"/>
                    <a:pt x="340" y="120"/>
                    <a:pt x="337" y="122"/>
                  </a:cubicBezTo>
                  <a:cubicBezTo>
                    <a:pt x="334" y="124"/>
                    <a:pt x="332" y="127"/>
                    <a:pt x="331" y="129"/>
                  </a:cubicBezTo>
                  <a:cubicBezTo>
                    <a:pt x="330" y="134"/>
                    <a:pt x="324" y="137"/>
                    <a:pt x="316" y="140"/>
                  </a:cubicBezTo>
                  <a:cubicBezTo>
                    <a:pt x="314" y="152"/>
                    <a:pt x="314" y="152"/>
                    <a:pt x="314" y="152"/>
                  </a:cubicBezTo>
                  <a:cubicBezTo>
                    <a:pt x="314" y="152"/>
                    <a:pt x="314" y="152"/>
                    <a:pt x="314" y="152"/>
                  </a:cubicBezTo>
                  <a:cubicBezTo>
                    <a:pt x="313" y="153"/>
                    <a:pt x="313" y="153"/>
                    <a:pt x="313" y="153"/>
                  </a:cubicBezTo>
                  <a:cubicBezTo>
                    <a:pt x="309" y="161"/>
                    <a:pt x="309" y="161"/>
                    <a:pt x="309" y="161"/>
                  </a:cubicBezTo>
                  <a:cubicBezTo>
                    <a:pt x="308" y="162"/>
                    <a:pt x="308" y="162"/>
                    <a:pt x="308" y="162"/>
                  </a:cubicBezTo>
                  <a:cubicBezTo>
                    <a:pt x="308" y="162"/>
                    <a:pt x="308" y="162"/>
                    <a:pt x="308" y="162"/>
                  </a:cubicBezTo>
                  <a:cubicBezTo>
                    <a:pt x="308" y="162"/>
                    <a:pt x="308" y="162"/>
                    <a:pt x="308" y="162"/>
                  </a:cubicBezTo>
                  <a:cubicBezTo>
                    <a:pt x="268" y="169"/>
                    <a:pt x="268" y="169"/>
                    <a:pt x="268" y="169"/>
                  </a:cubicBezTo>
                  <a:cubicBezTo>
                    <a:pt x="268" y="169"/>
                    <a:pt x="268" y="169"/>
                    <a:pt x="268" y="169"/>
                  </a:cubicBezTo>
                  <a:cubicBezTo>
                    <a:pt x="266" y="169"/>
                    <a:pt x="266" y="169"/>
                    <a:pt x="266" y="169"/>
                  </a:cubicBezTo>
                  <a:cubicBezTo>
                    <a:pt x="266" y="168"/>
                    <a:pt x="266" y="168"/>
                    <a:pt x="266" y="168"/>
                  </a:cubicBezTo>
                  <a:cubicBezTo>
                    <a:pt x="255" y="156"/>
                    <a:pt x="255" y="156"/>
                    <a:pt x="255" y="156"/>
                  </a:cubicBezTo>
                  <a:cubicBezTo>
                    <a:pt x="258" y="152"/>
                    <a:pt x="258" y="152"/>
                    <a:pt x="258" y="152"/>
                  </a:cubicBezTo>
                  <a:cubicBezTo>
                    <a:pt x="254" y="146"/>
                    <a:pt x="254" y="146"/>
                    <a:pt x="254" y="146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6" y="130"/>
                    <a:pt x="246" y="130"/>
                    <a:pt x="246" y="130"/>
                  </a:cubicBezTo>
                  <a:cubicBezTo>
                    <a:pt x="235" y="131"/>
                    <a:pt x="235" y="131"/>
                    <a:pt x="235" y="131"/>
                  </a:cubicBezTo>
                  <a:cubicBezTo>
                    <a:pt x="234" y="130"/>
                    <a:pt x="234" y="130"/>
                    <a:pt x="234" y="130"/>
                  </a:cubicBezTo>
                  <a:cubicBezTo>
                    <a:pt x="226" y="125"/>
                    <a:pt x="226" y="125"/>
                    <a:pt x="226" y="125"/>
                  </a:cubicBezTo>
                  <a:cubicBezTo>
                    <a:pt x="194" y="119"/>
                    <a:pt x="194" y="119"/>
                    <a:pt x="194" y="119"/>
                  </a:cubicBezTo>
                  <a:cubicBezTo>
                    <a:pt x="168" y="118"/>
                    <a:pt x="168" y="118"/>
                    <a:pt x="168" y="118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6" y="119"/>
                    <a:pt x="165" y="118"/>
                    <a:pt x="164" y="118"/>
                  </a:cubicBezTo>
                  <a:cubicBezTo>
                    <a:pt x="149" y="83"/>
                    <a:pt x="149" y="83"/>
                    <a:pt x="149" y="83"/>
                  </a:cubicBezTo>
                  <a:cubicBezTo>
                    <a:pt x="148" y="80"/>
                    <a:pt x="141" y="72"/>
                    <a:pt x="128" y="56"/>
                  </a:cubicBezTo>
                  <a:cubicBezTo>
                    <a:pt x="116" y="42"/>
                    <a:pt x="110" y="34"/>
                    <a:pt x="108" y="32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0" y="5"/>
                    <a:pt x="46" y="3"/>
                    <a:pt x="40" y="2"/>
                  </a:cubicBezTo>
                  <a:cubicBezTo>
                    <a:pt x="34" y="0"/>
                    <a:pt x="22" y="4"/>
                    <a:pt x="4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0" y="40"/>
                    <a:pt x="2" y="43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0"/>
                    <a:pt x="19" y="38"/>
                    <a:pt x="20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60"/>
                    <a:pt x="41" y="65"/>
                    <a:pt x="48" y="72"/>
                  </a:cubicBezTo>
                  <a:cubicBezTo>
                    <a:pt x="52" y="75"/>
                    <a:pt x="55" y="76"/>
                    <a:pt x="58" y="77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14" y="70"/>
                    <a:pt x="114" y="70"/>
                    <a:pt x="114" y="70"/>
                  </a:cubicBezTo>
                  <a:cubicBezTo>
                    <a:pt x="118" y="80"/>
                    <a:pt x="118" y="80"/>
                    <a:pt x="118" y="8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6" y="92"/>
                    <a:pt x="116" y="92"/>
                    <a:pt x="116" y="92"/>
                  </a:cubicBezTo>
                  <a:cubicBezTo>
                    <a:pt x="119" y="100"/>
                    <a:pt x="119" y="100"/>
                    <a:pt x="119" y="100"/>
                  </a:cubicBezTo>
                  <a:cubicBezTo>
                    <a:pt x="119" y="101"/>
                    <a:pt x="119" y="101"/>
                    <a:pt x="119" y="101"/>
                  </a:cubicBezTo>
                  <a:cubicBezTo>
                    <a:pt x="117" y="110"/>
                    <a:pt x="117" y="110"/>
                    <a:pt x="117" y="110"/>
                  </a:cubicBezTo>
                  <a:cubicBezTo>
                    <a:pt x="117" y="118"/>
                    <a:pt x="117" y="118"/>
                    <a:pt x="117" y="118"/>
                  </a:cubicBezTo>
                  <a:cubicBezTo>
                    <a:pt x="119" y="125"/>
                    <a:pt x="120" y="130"/>
                    <a:pt x="120" y="131"/>
                  </a:cubicBezTo>
                  <a:cubicBezTo>
                    <a:pt x="120" y="138"/>
                    <a:pt x="120" y="138"/>
                    <a:pt x="120" y="138"/>
                  </a:cubicBezTo>
                  <a:cubicBezTo>
                    <a:pt x="120" y="138"/>
                    <a:pt x="120" y="138"/>
                    <a:pt x="120" y="138"/>
                  </a:cubicBezTo>
                  <a:cubicBezTo>
                    <a:pt x="120" y="138"/>
                    <a:pt x="120" y="138"/>
                    <a:pt x="120" y="138"/>
                  </a:cubicBezTo>
                  <a:cubicBezTo>
                    <a:pt x="116" y="144"/>
                    <a:pt x="116" y="144"/>
                    <a:pt x="116" y="144"/>
                  </a:cubicBezTo>
                  <a:cubicBezTo>
                    <a:pt x="116" y="144"/>
                    <a:pt x="116" y="144"/>
                    <a:pt x="116" y="144"/>
                  </a:cubicBezTo>
                  <a:cubicBezTo>
                    <a:pt x="116" y="144"/>
                    <a:pt x="116" y="144"/>
                    <a:pt x="116" y="144"/>
                  </a:cubicBezTo>
                  <a:cubicBezTo>
                    <a:pt x="116" y="144"/>
                    <a:pt x="116" y="144"/>
                    <a:pt x="116" y="144"/>
                  </a:cubicBezTo>
                  <a:cubicBezTo>
                    <a:pt x="112" y="149"/>
                    <a:pt x="112" y="149"/>
                    <a:pt x="112" y="149"/>
                  </a:cubicBezTo>
                  <a:cubicBezTo>
                    <a:pt x="111" y="158"/>
                    <a:pt x="111" y="158"/>
                    <a:pt x="111" y="158"/>
                  </a:cubicBezTo>
                  <a:cubicBezTo>
                    <a:pt x="114" y="167"/>
                    <a:pt x="114" y="167"/>
                    <a:pt x="114" y="167"/>
                  </a:cubicBezTo>
                  <a:cubicBezTo>
                    <a:pt x="114" y="167"/>
                    <a:pt x="114" y="167"/>
                    <a:pt x="114" y="167"/>
                  </a:cubicBezTo>
                  <a:cubicBezTo>
                    <a:pt x="114" y="167"/>
                    <a:pt x="114" y="167"/>
                    <a:pt x="114" y="167"/>
                  </a:cubicBezTo>
                  <a:cubicBezTo>
                    <a:pt x="114" y="168"/>
                    <a:pt x="114" y="168"/>
                    <a:pt x="114" y="168"/>
                  </a:cubicBezTo>
                  <a:cubicBezTo>
                    <a:pt x="114" y="168"/>
                    <a:pt x="114" y="168"/>
                    <a:pt x="114" y="168"/>
                  </a:cubicBezTo>
                  <a:cubicBezTo>
                    <a:pt x="111" y="182"/>
                    <a:pt x="111" y="182"/>
                    <a:pt x="111" y="182"/>
                  </a:cubicBezTo>
                  <a:cubicBezTo>
                    <a:pt x="109" y="184"/>
                    <a:pt x="109" y="184"/>
                    <a:pt x="109" y="184"/>
                  </a:cubicBezTo>
                  <a:cubicBezTo>
                    <a:pt x="108" y="185"/>
                    <a:pt x="106" y="185"/>
                    <a:pt x="103" y="184"/>
                  </a:cubicBezTo>
                  <a:cubicBezTo>
                    <a:pt x="102" y="184"/>
                    <a:pt x="102" y="184"/>
                    <a:pt x="102" y="184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95" y="181"/>
                    <a:pt x="95" y="181"/>
                    <a:pt x="95" y="181"/>
                  </a:cubicBezTo>
                  <a:cubicBezTo>
                    <a:pt x="90" y="186"/>
                    <a:pt x="90" y="186"/>
                    <a:pt x="90" y="186"/>
                  </a:cubicBezTo>
                  <a:cubicBezTo>
                    <a:pt x="84" y="203"/>
                    <a:pt x="84" y="203"/>
                    <a:pt x="84" y="203"/>
                  </a:cubicBezTo>
                  <a:cubicBezTo>
                    <a:pt x="84" y="203"/>
                    <a:pt x="84" y="203"/>
                    <a:pt x="84" y="203"/>
                  </a:cubicBezTo>
                  <a:cubicBezTo>
                    <a:pt x="84" y="204"/>
                    <a:pt x="84" y="204"/>
                    <a:pt x="84" y="204"/>
                  </a:cubicBezTo>
                  <a:cubicBezTo>
                    <a:pt x="78" y="208"/>
                    <a:pt x="78" y="208"/>
                    <a:pt x="78" y="208"/>
                  </a:cubicBezTo>
                  <a:cubicBezTo>
                    <a:pt x="77" y="208"/>
                    <a:pt x="77" y="208"/>
                    <a:pt x="77" y="208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68" y="218"/>
                    <a:pt x="68" y="218"/>
                    <a:pt x="68" y="218"/>
                  </a:cubicBezTo>
                  <a:cubicBezTo>
                    <a:pt x="71" y="224"/>
                    <a:pt x="71" y="224"/>
                    <a:pt x="71" y="224"/>
                  </a:cubicBezTo>
                  <a:cubicBezTo>
                    <a:pt x="72" y="225"/>
                    <a:pt x="72" y="225"/>
                    <a:pt x="72" y="225"/>
                  </a:cubicBezTo>
                  <a:cubicBezTo>
                    <a:pt x="80" y="235"/>
                    <a:pt x="80" y="235"/>
                    <a:pt x="80" y="235"/>
                  </a:cubicBezTo>
                  <a:cubicBezTo>
                    <a:pt x="80" y="235"/>
                    <a:pt x="80" y="235"/>
                    <a:pt x="80" y="235"/>
                  </a:cubicBezTo>
                  <a:cubicBezTo>
                    <a:pt x="80" y="238"/>
                    <a:pt x="80" y="238"/>
                    <a:pt x="80" y="238"/>
                  </a:cubicBezTo>
                  <a:cubicBezTo>
                    <a:pt x="88" y="240"/>
                    <a:pt x="88" y="240"/>
                    <a:pt x="88" y="240"/>
                  </a:cubicBezTo>
                  <a:cubicBezTo>
                    <a:pt x="90" y="248"/>
                    <a:pt x="90" y="248"/>
                    <a:pt x="90" y="248"/>
                  </a:cubicBezTo>
                  <a:cubicBezTo>
                    <a:pt x="90" y="248"/>
                    <a:pt x="90" y="248"/>
                    <a:pt x="90" y="248"/>
                  </a:cubicBezTo>
                  <a:cubicBezTo>
                    <a:pt x="91" y="258"/>
                    <a:pt x="91" y="258"/>
                    <a:pt x="91" y="258"/>
                  </a:cubicBezTo>
                  <a:cubicBezTo>
                    <a:pt x="94" y="260"/>
                    <a:pt x="94" y="260"/>
                    <a:pt x="94" y="260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09" y="253"/>
                    <a:pt x="109" y="253"/>
                    <a:pt x="109" y="253"/>
                  </a:cubicBezTo>
                  <a:cubicBezTo>
                    <a:pt x="110" y="252"/>
                    <a:pt x="110" y="252"/>
                    <a:pt x="110" y="252"/>
                  </a:cubicBezTo>
                  <a:cubicBezTo>
                    <a:pt x="113" y="266"/>
                    <a:pt x="113" y="266"/>
                    <a:pt x="113" y="266"/>
                  </a:cubicBezTo>
                  <a:cubicBezTo>
                    <a:pt x="117" y="271"/>
                    <a:pt x="117" y="271"/>
                    <a:pt x="117" y="271"/>
                  </a:cubicBezTo>
                  <a:cubicBezTo>
                    <a:pt x="118" y="271"/>
                    <a:pt x="118" y="271"/>
                    <a:pt x="118" y="271"/>
                  </a:cubicBezTo>
                  <a:cubicBezTo>
                    <a:pt x="120" y="277"/>
                    <a:pt x="120" y="277"/>
                    <a:pt x="120" y="277"/>
                  </a:cubicBezTo>
                  <a:cubicBezTo>
                    <a:pt x="126" y="282"/>
                    <a:pt x="126" y="282"/>
                    <a:pt x="126" y="282"/>
                  </a:cubicBezTo>
                  <a:cubicBezTo>
                    <a:pt x="127" y="283"/>
                    <a:pt x="129" y="283"/>
                    <a:pt x="131" y="283"/>
                  </a:cubicBezTo>
                  <a:cubicBezTo>
                    <a:pt x="133" y="283"/>
                    <a:pt x="133" y="283"/>
                    <a:pt x="133" y="283"/>
                  </a:cubicBezTo>
                  <a:cubicBezTo>
                    <a:pt x="137" y="282"/>
                    <a:pt x="137" y="282"/>
                    <a:pt x="137" y="282"/>
                  </a:cubicBezTo>
                  <a:cubicBezTo>
                    <a:pt x="140" y="280"/>
                    <a:pt x="142" y="279"/>
                    <a:pt x="146" y="279"/>
                  </a:cubicBezTo>
                  <a:cubicBezTo>
                    <a:pt x="148" y="278"/>
                    <a:pt x="148" y="278"/>
                    <a:pt x="148" y="278"/>
                  </a:cubicBezTo>
                  <a:cubicBezTo>
                    <a:pt x="154" y="277"/>
                    <a:pt x="154" y="277"/>
                    <a:pt x="154" y="277"/>
                  </a:cubicBezTo>
                  <a:cubicBezTo>
                    <a:pt x="156" y="277"/>
                    <a:pt x="156" y="278"/>
                    <a:pt x="158" y="279"/>
                  </a:cubicBezTo>
                  <a:cubicBezTo>
                    <a:pt x="166" y="274"/>
                    <a:pt x="166" y="274"/>
                    <a:pt x="166" y="274"/>
                  </a:cubicBezTo>
                  <a:cubicBezTo>
                    <a:pt x="166" y="274"/>
                    <a:pt x="166" y="274"/>
                    <a:pt x="166" y="274"/>
                  </a:cubicBezTo>
                  <a:cubicBezTo>
                    <a:pt x="167" y="274"/>
                    <a:pt x="167" y="274"/>
                    <a:pt x="167" y="274"/>
                  </a:cubicBezTo>
                  <a:cubicBezTo>
                    <a:pt x="168" y="274"/>
                    <a:pt x="168" y="274"/>
                    <a:pt x="168" y="274"/>
                  </a:cubicBezTo>
                  <a:cubicBezTo>
                    <a:pt x="168" y="274"/>
                    <a:pt x="168" y="274"/>
                    <a:pt x="168" y="274"/>
                  </a:cubicBezTo>
                  <a:cubicBezTo>
                    <a:pt x="172" y="278"/>
                    <a:pt x="173" y="281"/>
                    <a:pt x="173" y="283"/>
                  </a:cubicBezTo>
                  <a:cubicBezTo>
                    <a:pt x="177" y="289"/>
                    <a:pt x="177" y="289"/>
                    <a:pt x="177" y="289"/>
                  </a:cubicBezTo>
                  <a:cubicBezTo>
                    <a:pt x="180" y="290"/>
                    <a:pt x="180" y="290"/>
                    <a:pt x="180" y="290"/>
                  </a:cubicBezTo>
                  <a:cubicBezTo>
                    <a:pt x="180" y="290"/>
                    <a:pt x="180" y="290"/>
                    <a:pt x="180" y="290"/>
                  </a:cubicBezTo>
                  <a:cubicBezTo>
                    <a:pt x="180" y="290"/>
                    <a:pt x="180" y="290"/>
                    <a:pt x="180" y="290"/>
                  </a:cubicBezTo>
                  <a:cubicBezTo>
                    <a:pt x="180" y="289"/>
                    <a:pt x="180" y="289"/>
                    <a:pt x="180" y="289"/>
                  </a:cubicBezTo>
                  <a:cubicBezTo>
                    <a:pt x="179" y="287"/>
                    <a:pt x="179" y="286"/>
                    <a:pt x="180" y="285"/>
                  </a:cubicBezTo>
                  <a:cubicBezTo>
                    <a:pt x="180" y="284"/>
                    <a:pt x="182" y="283"/>
                    <a:pt x="184" y="283"/>
                  </a:cubicBezTo>
                  <a:cubicBezTo>
                    <a:pt x="199" y="282"/>
                    <a:pt x="199" y="282"/>
                    <a:pt x="199" y="282"/>
                  </a:cubicBezTo>
                  <a:cubicBezTo>
                    <a:pt x="200" y="282"/>
                    <a:pt x="200" y="282"/>
                    <a:pt x="200" y="282"/>
                  </a:cubicBezTo>
                  <a:cubicBezTo>
                    <a:pt x="200" y="282"/>
                    <a:pt x="200" y="282"/>
                    <a:pt x="200" y="282"/>
                  </a:cubicBezTo>
                  <a:cubicBezTo>
                    <a:pt x="200" y="283"/>
                    <a:pt x="200" y="283"/>
                    <a:pt x="200" y="283"/>
                  </a:cubicBezTo>
                  <a:cubicBezTo>
                    <a:pt x="201" y="283"/>
                    <a:pt x="201" y="283"/>
                    <a:pt x="201" y="283"/>
                  </a:cubicBezTo>
                  <a:cubicBezTo>
                    <a:pt x="206" y="291"/>
                    <a:pt x="206" y="291"/>
                    <a:pt x="206" y="291"/>
                  </a:cubicBezTo>
                  <a:cubicBezTo>
                    <a:pt x="205" y="296"/>
                    <a:pt x="205" y="296"/>
                    <a:pt x="205" y="296"/>
                  </a:cubicBezTo>
                  <a:cubicBezTo>
                    <a:pt x="205" y="296"/>
                    <a:pt x="205" y="296"/>
                    <a:pt x="205" y="296"/>
                  </a:cubicBezTo>
                  <a:cubicBezTo>
                    <a:pt x="210" y="297"/>
                    <a:pt x="210" y="297"/>
                    <a:pt x="210" y="297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0" y="296"/>
                    <a:pt x="210" y="295"/>
                    <a:pt x="211" y="294"/>
                  </a:cubicBezTo>
                  <a:cubicBezTo>
                    <a:pt x="213" y="294"/>
                    <a:pt x="213" y="294"/>
                    <a:pt x="213" y="294"/>
                  </a:cubicBezTo>
                  <a:cubicBezTo>
                    <a:pt x="226" y="303"/>
                    <a:pt x="226" y="303"/>
                    <a:pt x="226" y="303"/>
                  </a:cubicBezTo>
                  <a:cubicBezTo>
                    <a:pt x="228" y="304"/>
                    <a:pt x="228" y="306"/>
                    <a:pt x="229" y="308"/>
                  </a:cubicBezTo>
                  <a:cubicBezTo>
                    <a:pt x="229" y="313"/>
                    <a:pt x="229" y="313"/>
                    <a:pt x="229" y="313"/>
                  </a:cubicBezTo>
                  <a:cubicBezTo>
                    <a:pt x="234" y="314"/>
                    <a:pt x="234" y="314"/>
                    <a:pt x="234" y="314"/>
                  </a:cubicBezTo>
                  <a:cubicBezTo>
                    <a:pt x="236" y="309"/>
                    <a:pt x="236" y="309"/>
                    <a:pt x="236" y="309"/>
                  </a:cubicBezTo>
                  <a:cubicBezTo>
                    <a:pt x="235" y="307"/>
                    <a:pt x="234" y="304"/>
                    <a:pt x="235" y="303"/>
                  </a:cubicBezTo>
                  <a:cubicBezTo>
                    <a:pt x="235" y="301"/>
                    <a:pt x="236" y="300"/>
                    <a:pt x="237" y="299"/>
                  </a:cubicBezTo>
                  <a:cubicBezTo>
                    <a:pt x="238" y="298"/>
                    <a:pt x="238" y="298"/>
                    <a:pt x="238" y="298"/>
                  </a:cubicBezTo>
                  <a:cubicBezTo>
                    <a:pt x="238" y="297"/>
                    <a:pt x="239" y="297"/>
                    <a:pt x="240" y="296"/>
                  </a:cubicBezTo>
                  <a:cubicBezTo>
                    <a:pt x="243" y="297"/>
                    <a:pt x="243" y="297"/>
                    <a:pt x="243" y="297"/>
                  </a:cubicBezTo>
                  <a:cubicBezTo>
                    <a:pt x="245" y="298"/>
                    <a:pt x="247" y="302"/>
                    <a:pt x="248" y="309"/>
                  </a:cubicBezTo>
                  <a:cubicBezTo>
                    <a:pt x="248" y="310"/>
                    <a:pt x="248" y="310"/>
                    <a:pt x="248" y="310"/>
                  </a:cubicBezTo>
                  <a:cubicBezTo>
                    <a:pt x="248" y="310"/>
                    <a:pt x="248" y="310"/>
                    <a:pt x="248" y="310"/>
                  </a:cubicBezTo>
                  <a:cubicBezTo>
                    <a:pt x="249" y="312"/>
                    <a:pt x="251" y="313"/>
                    <a:pt x="255" y="314"/>
                  </a:cubicBezTo>
                  <a:cubicBezTo>
                    <a:pt x="255" y="314"/>
                    <a:pt x="255" y="314"/>
                    <a:pt x="255" y="314"/>
                  </a:cubicBezTo>
                  <a:cubicBezTo>
                    <a:pt x="256" y="314"/>
                    <a:pt x="256" y="314"/>
                    <a:pt x="256" y="314"/>
                  </a:cubicBezTo>
                  <a:cubicBezTo>
                    <a:pt x="268" y="328"/>
                    <a:pt x="268" y="328"/>
                    <a:pt x="268" y="328"/>
                  </a:cubicBezTo>
                  <a:cubicBezTo>
                    <a:pt x="268" y="328"/>
                    <a:pt x="268" y="328"/>
                    <a:pt x="268" y="328"/>
                  </a:cubicBezTo>
                  <a:cubicBezTo>
                    <a:pt x="274" y="326"/>
                    <a:pt x="274" y="326"/>
                    <a:pt x="274" y="326"/>
                  </a:cubicBezTo>
                  <a:cubicBezTo>
                    <a:pt x="274" y="324"/>
                    <a:pt x="274" y="324"/>
                    <a:pt x="274" y="324"/>
                  </a:cubicBezTo>
                  <a:cubicBezTo>
                    <a:pt x="272" y="322"/>
                    <a:pt x="272" y="320"/>
                    <a:pt x="272" y="318"/>
                  </a:cubicBezTo>
                  <a:cubicBezTo>
                    <a:pt x="272" y="316"/>
                    <a:pt x="274" y="313"/>
                    <a:pt x="278" y="310"/>
                  </a:cubicBezTo>
                  <a:cubicBezTo>
                    <a:pt x="284" y="304"/>
                    <a:pt x="284" y="304"/>
                    <a:pt x="284" y="304"/>
                  </a:cubicBezTo>
                  <a:cubicBezTo>
                    <a:pt x="292" y="310"/>
                    <a:pt x="292" y="310"/>
                    <a:pt x="292" y="310"/>
                  </a:cubicBezTo>
                  <a:cubicBezTo>
                    <a:pt x="294" y="310"/>
                    <a:pt x="294" y="310"/>
                    <a:pt x="294" y="310"/>
                  </a:cubicBezTo>
                  <a:cubicBezTo>
                    <a:pt x="296" y="301"/>
                    <a:pt x="296" y="301"/>
                    <a:pt x="296" y="301"/>
                  </a:cubicBezTo>
                  <a:cubicBezTo>
                    <a:pt x="296" y="299"/>
                    <a:pt x="296" y="299"/>
                    <a:pt x="296" y="299"/>
                  </a:cubicBezTo>
                  <a:cubicBezTo>
                    <a:pt x="297" y="299"/>
                    <a:pt x="297" y="299"/>
                    <a:pt x="297" y="299"/>
                  </a:cubicBezTo>
                  <a:cubicBezTo>
                    <a:pt x="304" y="300"/>
                    <a:pt x="304" y="300"/>
                    <a:pt x="304" y="300"/>
                  </a:cubicBezTo>
                  <a:cubicBezTo>
                    <a:pt x="305" y="301"/>
                    <a:pt x="306" y="302"/>
                    <a:pt x="306" y="304"/>
                  </a:cubicBezTo>
                  <a:cubicBezTo>
                    <a:pt x="306" y="306"/>
                    <a:pt x="304" y="308"/>
                    <a:pt x="303" y="309"/>
                  </a:cubicBezTo>
                  <a:cubicBezTo>
                    <a:pt x="304" y="310"/>
                    <a:pt x="304" y="310"/>
                    <a:pt x="304" y="310"/>
                  </a:cubicBezTo>
                  <a:cubicBezTo>
                    <a:pt x="308" y="312"/>
                    <a:pt x="312" y="314"/>
                    <a:pt x="314" y="314"/>
                  </a:cubicBezTo>
                  <a:cubicBezTo>
                    <a:pt x="314" y="314"/>
                    <a:pt x="314" y="314"/>
                    <a:pt x="314" y="314"/>
                  </a:cubicBezTo>
                  <a:cubicBezTo>
                    <a:pt x="314" y="314"/>
                    <a:pt x="314" y="314"/>
                    <a:pt x="314" y="314"/>
                  </a:cubicBezTo>
                  <a:cubicBezTo>
                    <a:pt x="320" y="317"/>
                    <a:pt x="320" y="317"/>
                    <a:pt x="320" y="317"/>
                  </a:cubicBezTo>
                  <a:cubicBezTo>
                    <a:pt x="324" y="316"/>
                    <a:pt x="324" y="316"/>
                    <a:pt x="324" y="316"/>
                  </a:cubicBezTo>
                  <a:cubicBezTo>
                    <a:pt x="318" y="287"/>
                    <a:pt x="318" y="287"/>
                    <a:pt x="318" y="287"/>
                  </a:cubicBezTo>
                  <a:cubicBezTo>
                    <a:pt x="314" y="285"/>
                    <a:pt x="310" y="280"/>
                    <a:pt x="306" y="274"/>
                  </a:cubicBezTo>
                  <a:cubicBezTo>
                    <a:pt x="304" y="270"/>
                    <a:pt x="305" y="263"/>
                    <a:pt x="312" y="255"/>
                  </a:cubicBezTo>
                  <a:cubicBezTo>
                    <a:pt x="315" y="251"/>
                    <a:pt x="320" y="247"/>
                    <a:pt x="324" y="243"/>
                  </a:cubicBezTo>
                  <a:cubicBezTo>
                    <a:pt x="324" y="243"/>
                    <a:pt x="324" y="243"/>
                    <a:pt x="324" y="243"/>
                  </a:cubicBezTo>
                  <a:cubicBezTo>
                    <a:pt x="325" y="242"/>
                    <a:pt x="325" y="242"/>
                    <a:pt x="325" y="242"/>
                  </a:cubicBezTo>
                  <a:cubicBezTo>
                    <a:pt x="330" y="242"/>
                    <a:pt x="330" y="242"/>
                    <a:pt x="330" y="242"/>
                  </a:cubicBezTo>
                  <a:cubicBezTo>
                    <a:pt x="331" y="243"/>
                    <a:pt x="331" y="243"/>
                    <a:pt x="331" y="243"/>
                  </a:cubicBezTo>
                  <a:cubicBezTo>
                    <a:pt x="336" y="245"/>
                    <a:pt x="336" y="245"/>
                    <a:pt x="336" y="245"/>
                  </a:cubicBezTo>
                  <a:cubicBezTo>
                    <a:pt x="346" y="245"/>
                    <a:pt x="346" y="245"/>
                    <a:pt x="346" y="245"/>
                  </a:cubicBezTo>
                  <a:cubicBezTo>
                    <a:pt x="350" y="243"/>
                    <a:pt x="353" y="237"/>
                    <a:pt x="357" y="227"/>
                  </a:cubicBezTo>
                  <a:cubicBezTo>
                    <a:pt x="360" y="222"/>
                    <a:pt x="360" y="210"/>
                    <a:pt x="358" y="19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Freeform 31"/>
            <p:cNvSpPr/>
            <p:nvPr/>
          </p:nvSpPr>
          <p:spPr bwMode="auto">
            <a:xfrm>
              <a:off x="4346884" y="3723068"/>
              <a:ext cx="672160" cy="419268"/>
            </a:xfrm>
            <a:custGeom>
              <a:avLst/>
              <a:gdLst>
                <a:gd name="T0" fmla="*/ 198 w 218"/>
                <a:gd name="T1" fmla="*/ 4 h 136"/>
                <a:gd name="T2" fmla="*/ 180 w 218"/>
                <a:gd name="T3" fmla="*/ 6 h 136"/>
                <a:gd name="T4" fmla="*/ 136 w 218"/>
                <a:gd name="T5" fmla="*/ 21 h 136"/>
                <a:gd name="T6" fmla="*/ 137 w 218"/>
                <a:gd name="T7" fmla="*/ 31 h 136"/>
                <a:gd name="T8" fmla="*/ 107 w 218"/>
                <a:gd name="T9" fmla="*/ 26 h 136"/>
                <a:gd name="T10" fmla="*/ 85 w 218"/>
                <a:gd name="T11" fmla="*/ 0 h 136"/>
                <a:gd name="T12" fmla="*/ 76 w 218"/>
                <a:gd name="T13" fmla="*/ 10 h 136"/>
                <a:gd name="T14" fmla="*/ 64 w 218"/>
                <a:gd name="T15" fmla="*/ 4 h 136"/>
                <a:gd name="T16" fmla="*/ 60 w 218"/>
                <a:gd name="T17" fmla="*/ 10 h 136"/>
                <a:gd name="T18" fmla="*/ 52 w 218"/>
                <a:gd name="T19" fmla="*/ 13 h 136"/>
                <a:gd name="T20" fmla="*/ 7 w 218"/>
                <a:gd name="T21" fmla="*/ 64 h 136"/>
                <a:gd name="T22" fmla="*/ 12 w 218"/>
                <a:gd name="T23" fmla="*/ 76 h 136"/>
                <a:gd name="T24" fmla="*/ 11 w 218"/>
                <a:gd name="T25" fmla="*/ 76 h 136"/>
                <a:gd name="T26" fmla="*/ 18 w 218"/>
                <a:gd name="T27" fmla="*/ 104 h 136"/>
                <a:gd name="T28" fmla="*/ 0 w 218"/>
                <a:gd name="T29" fmla="*/ 115 h 136"/>
                <a:gd name="T30" fmla="*/ 8 w 218"/>
                <a:gd name="T31" fmla="*/ 122 h 136"/>
                <a:gd name="T32" fmla="*/ 10 w 218"/>
                <a:gd name="T33" fmla="*/ 125 h 136"/>
                <a:gd name="T34" fmla="*/ 33 w 218"/>
                <a:gd name="T35" fmla="*/ 136 h 136"/>
                <a:gd name="T36" fmla="*/ 42 w 218"/>
                <a:gd name="T37" fmla="*/ 127 h 136"/>
                <a:gd name="T38" fmla="*/ 58 w 218"/>
                <a:gd name="T39" fmla="*/ 120 h 136"/>
                <a:gd name="T40" fmla="*/ 60 w 218"/>
                <a:gd name="T41" fmla="*/ 122 h 136"/>
                <a:gd name="T42" fmla="*/ 60 w 218"/>
                <a:gd name="T43" fmla="*/ 122 h 136"/>
                <a:gd name="T44" fmla="*/ 75 w 218"/>
                <a:gd name="T45" fmla="*/ 132 h 136"/>
                <a:gd name="T46" fmla="*/ 93 w 218"/>
                <a:gd name="T47" fmla="*/ 126 h 136"/>
                <a:gd name="T48" fmla="*/ 107 w 218"/>
                <a:gd name="T49" fmla="*/ 125 h 136"/>
                <a:gd name="T50" fmla="*/ 108 w 218"/>
                <a:gd name="T51" fmla="*/ 124 h 136"/>
                <a:gd name="T52" fmla="*/ 120 w 218"/>
                <a:gd name="T53" fmla="*/ 110 h 136"/>
                <a:gd name="T54" fmla="*/ 126 w 218"/>
                <a:gd name="T55" fmla="*/ 107 h 136"/>
                <a:gd name="T56" fmla="*/ 126 w 218"/>
                <a:gd name="T57" fmla="*/ 107 h 136"/>
                <a:gd name="T58" fmla="*/ 130 w 218"/>
                <a:gd name="T59" fmla="*/ 108 h 136"/>
                <a:gd name="T60" fmla="*/ 135 w 218"/>
                <a:gd name="T61" fmla="*/ 88 h 136"/>
                <a:gd name="T62" fmla="*/ 141 w 218"/>
                <a:gd name="T63" fmla="*/ 87 h 136"/>
                <a:gd name="T64" fmla="*/ 149 w 218"/>
                <a:gd name="T65" fmla="*/ 70 h 136"/>
                <a:gd name="T66" fmla="*/ 152 w 218"/>
                <a:gd name="T67" fmla="*/ 60 h 136"/>
                <a:gd name="T68" fmla="*/ 162 w 218"/>
                <a:gd name="T69" fmla="*/ 56 h 136"/>
                <a:gd name="T70" fmla="*/ 162 w 218"/>
                <a:gd name="T71" fmla="*/ 55 h 136"/>
                <a:gd name="T72" fmla="*/ 170 w 218"/>
                <a:gd name="T73" fmla="*/ 48 h 136"/>
                <a:gd name="T74" fmla="*/ 165 w 218"/>
                <a:gd name="T75" fmla="*/ 48 h 136"/>
                <a:gd name="T76" fmla="*/ 165 w 218"/>
                <a:gd name="T77" fmla="*/ 44 h 136"/>
                <a:gd name="T78" fmla="*/ 167 w 218"/>
                <a:gd name="T79" fmla="*/ 44 h 136"/>
                <a:gd name="T80" fmla="*/ 177 w 218"/>
                <a:gd name="T81" fmla="*/ 39 h 136"/>
                <a:gd name="T82" fmla="*/ 203 w 218"/>
                <a:gd name="T83" fmla="*/ 21 h 136"/>
                <a:gd name="T84" fmla="*/ 214 w 218"/>
                <a:gd name="T85" fmla="*/ 24 h 136"/>
                <a:gd name="T86" fmla="*/ 212 w 218"/>
                <a:gd name="T87" fmla="*/ 15 h 136"/>
                <a:gd name="T88" fmla="*/ 213 w 218"/>
                <a:gd name="T89" fmla="*/ 14 h 136"/>
                <a:gd name="T90" fmla="*/ 216 w 218"/>
                <a:gd name="T91" fmla="*/ 6 h 136"/>
                <a:gd name="T92" fmla="*/ 214 w 218"/>
                <a:gd name="T93" fmla="*/ 7 h 136"/>
                <a:gd name="T94" fmla="*/ 205 w 218"/>
                <a:gd name="T95" fmla="*/ 8 h 136"/>
                <a:gd name="T96" fmla="*/ 203 w 218"/>
                <a:gd name="T97" fmla="*/ 8 h 136"/>
                <a:gd name="T98" fmla="*/ 202 w 218"/>
                <a:gd name="T99" fmla="*/ 7 h 136"/>
                <a:gd name="T100" fmla="*/ 199 w 218"/>
                <a:gd name="T101" fmla="*/ 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8" h="136">
                  <a:moveTo>
                    <a:pt x="199" y="4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98" y="6"/>
                    <a:pt x="197" y="8"/>
                    <a:pt x="195" y="8"/>
                  </a:cubicBezTo>
                  <a:cubicBezTo>
                    <a:pt x="180" y="6"/>
                    <a:pt x="180" y="6"/>
                    <a:pt x="180" y="6"/>
                  </a:cubicBezTo>
                  <a:cubicBezTo>
                    <a:pt x="169" y="4"/>
                    <a:pt x="162" y="2"/>
                    <a:pt x="158" y="0"/>
                  </a:cubicBezTo>
                  <a:cubicBezTo>
                    <a:pt x="136" y="21"/>
                    <a:pt x="136" y="21"/>
                    <a:pt x="136" y="21"/>
                  </a:cubicBezTo>
                  <a:cubicBezTo>
                    <a:pt x="137" y="30"/>
                    <a:pt x="137" y="30"/>
                    <a:pt x="137" y="30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35" y="31"/>
                    <a:pt x="135" y="31"/>
                    <a:pt x="135" y="31"/>
                  </a:cubicBezTo>
                  <a:cubicBezTo>
                    <a:pt x="118" y="34"/>
                    <a:pt x="108" y="32"/>
                    <a:pt x="107" y="26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6" y="4"/>
                    <a:pt x="74" y="1"/>
                    <a:pt x="73" y="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43" y="20"/>
                    <a:pt x="35" y="28"/>
                    <a:pt x="28" y="36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9"/>
                    <a:pt x="10" y="82"/>
                    <a:pt x="13" y="86"/>
                  </a:cubicBezTo>
                  <a:cubicBezTo>
                    <a:pt x="16" y="92"/>
                    <a:pt x="18" y="97"/>
                    <a:pt x="18" y="104"/>
                  </a:cubicBezTo>
                  <a:cubicBezTo>
                    <a:pt x="18" y="105"/>
                    <a:pt x="18" y="105"/>
                    <a:pt x="18" y="10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9" y="123"/>
                    <a:pt x="10" y="124"/>
                    <a:pt x="10" y="124"/>
                  </a:cubicBezTo>
                  <a:cubicBezTo>
                    <a:pt x="10" y="125"/>
                    <a:pt x="10" y="125"/>
                    <a:pt x="10" y="125"/>
                  </a:cubicBezTo>
                  <a:cubicBezTo>
                    <a:pt x="9" y="127"/>
                    <a:pt x="12" y="130"/>
                    <a:pt x="18" y="132"/>
                  </a:cubicBezTo>
                  <a:cubicBezTo>
                    <a:pt x="33" y="136"/>
                    <a:pt x="33" y="136"/>
                    <a:pt x="33" y="136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6" y="115"/>
                    <a:pt x="46" y="115"/>
                    <a:pt x="46" y="115"/>
                  </a:cubicBezTo>
                  <a:cubicBezTo>
                    <a:pt x="58" y="120"/>
                    <a:pt x="58" y="120"/>
                    <a:pt x="58" y="120"/>
                  </a:cubicBezTo>
                  <a:cubicBezTo>
                    <a:pt x="60" y="121"/>
                    <a:pt x="60" y="121"/>
                    <a:pt x="60" y="121"/>
                  </a:cubicBezTo>
                  <a:cubicBezTo>
                    <a:pt x="60" y="122"/>
                    <a:pt x="60" y="122"/>
                    <a:pt x="60" y="122"/>
                  </a:cubicBezTo>
                  <a:cubicBezTo>
                    <a:pt x="60" y="122"/>
                    <a:pt x="60" y="122"/>
                    <a:pt x="60" y="122"/>
                  </a:cubicBezTo>
                  <a:cubicBezTo>
                    <a:pt x="60" y="122"/>
                    <a:pt x="60" y="122"/>
                    <a:pt x="60" y="122"/>
                  </a:cubicBezTo>
                  <a:cubicBezTo>
                    <a:pt x="58" y="127"/>
                    <a:pt x="59" y="130"/>
                    <a:pt x="62" y="132"/>
                  </a:cubicBezTo>
                  <a:cubicBezTo>
                    <a:pt x="75" y="132"/>
                    <a:pt x="75" y="132"/>
                    <a:pt x="75" y="132"/>
                  </a:cubicBezTo>
                  <a:cubicBezTo>
                    <a:pt x="80" y="132"/>
                    <a:pt x="83" y="130"/>
                    <a:pt x="86" y="128"/>
                  </a:cubicBezTo>
                  <a:cubicBezTo>
                    <a:pt x="87" y="126"/>
                    <a:pt x="90" y="126"/>
                    <a:pt x="93" y="126"/>
                  </a:cubicBezTo>
                  <a:cubicBezTo>
                    <a:pt x="98" y="127"/>
                    <a:pt x="102" y="128"/>
                    <a:pt x="104" y="132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10" y="123"/>
                    <a:pt x="112" y="121"/>
                    <a:pt x="113" y="118"/>
                  </a:cubicBezTo>
                  <a:cubicBezTo>
                    <a:pt x="114" y="115"/>
                    <a:pt x="116" y="112"/>
                    <a:pt x="120" y="110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6" y="107"/>
                    <a:pt x="126" y="107"/>
                    <a:pt x="126" y="107"/>
                  </a:cubicBezTo>
                  <a:cubicBezTo>
                    <a:pt x="126" y="107"/>
                    <a:pt x="126" y="107"/>
                    <a:pt x="126" y="107"/>
                  </a:cubicBezTo>
                  <a:cubicBezTo>
                    <a:pt x="126" y="107"/>
                    <a:pt x="126" y="107"/>
                    <a:pt x="126" y="107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5" y="88"/>
                    <a:pt x="135" y="88"/>
                    <a:pt x="135" y="88"/>
                  </a:cubicBezTo>
                  <a:cubicBezTo>
                    <a:pt x="135" y="88"/>
                    <a:pt x="135" y="88"/>
                    <a:pt x="135" y="88"/>
                  </a:cubicBezTo>
                  <a:cubicBezTo>
                    <a:pt x="141" y="87"/>
                    <a:pt x="141" y="87"/>
                    <a:pt x="141" y="87"/>
                  </a:cubicBezTo>
                  <a:cubicBezTo>
                    <a:pt x="148" y="82"/>
                    <a:pt x="151" y="79"/>
                    <a:pt x="150" y="76"/>
                  </a:cubicBezTo>
                  <a:cubicBezTo>
                    <a:pt x="149" y="70"/>
                    <a:pt x="149" y="70"/>
                    <a:pt x="149" y="70"/>
                  </a:cubicBezTo>
                  <a:cubicBezTo>
                    <a:pt x="148" y="66"/>
                    <a:pt x="148" y="63"/>
                    <a:pt x="148" y="62"/>
                  </a:cubicBezTo>
                  <a:cubicBezTo>
                    <a:pt x="150" y="60"/>
                    <a:pt x="150" y="60"/>
                    <a:pt x="152" y="60"/>
                  </a:cubicBezTo>
                  <a:cubicBezTo>
                    <a:pt x="154" y="60"/>
                    <a:pt x="158" y="61"/>
                    <a:pt x="161" y="62"/>
                  </a:cubicBezTo>
                  <a:cubicBezTo>
                    <a:pt x="162" y="56"/>
                    <a:pt x="162" y="56"/>
                    <a:pt x="162" y="56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9" y="52"/>
                    <a:pt x="169" y="52"/>
                    <a:pt x="169" y="52"/>
                  </a:cubicBezTo>
                  <a:cubicBezTo>
                    <a:pt x="170" y="48"/>
                    <a:pt x="170" y="48"/>
                    <a:pt x="170" y="48"/>
                  </a:cubicBezTo>
                  <a:cubicBezTo>
                    <a:pt x="166" y="48"/>
                    <a:pt x="166" y="48"/>
                    <a:pt x="166" y="48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5" y="46"/>
                    <a:pt x="165" y="46"/>
                    <a:pt x="165" y="46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6" y="44"/>
                    <a:pt x="166" y="44"/>
                    <a:pt x="166" y="44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70" y="44"/>
                    <a:pt x="174" y="42"/>
                    <a:pt x="177" y="39"/>
                  </a:cubicBezTo>
                  <a:cubicBezTo>
                    <a:pt x="202" y="21"/>
                    <a:pt x="202" y="21"/>
                    <a:pt x="202" y="21"/>
                  </a:cubicBezTo>
                  <a:cubicBezTo>
                    <a:pt x="203" y="21"/>
                    <a:pt x="203" y="21"/>
                    <a:pt x="203" y="21"/>
                  </a:cubicBezTo>
                  <a:cubicBezTo>
                    <a:pt x="211" y="24"/>
                    <a:pt x="211" y="24"/>
                    <a:pt x="211" y="24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212" y="15"/>
                    <a:pt x="212" y="15"/>
                    <a:pt x="212" y="15"/>
                  </a:cubicBezTo>
                  <a:cubicBezTo>
                    <a:pt x="213" y="14"/>
                    <a:pt x="213" y="14"/>
                    <a:pt x="213" y="14"/>
                  </a:cubicBezTo>
                  <a:cubicBezTo>
                    <a:pt x="213" y="14"/>
                    <a:pt x="213" y="14"/>
                    <a:pt x="213" y="14"/>
                  </a:cubicBezTo>
                  <a:cubicBezTo>
                    <a:pt x="218" y="7"/>
                    <a:pt x="218" y="7"/>
                    <a:pt x="218" y="7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214" y="7"/>
                    <a:pt x="214" y="7"/>
                    <a:pt x="214" y="7"/>
                  </a:cubicBezTo>
                  <a:cubicBezTo>
                    <a:pt x="214" y="7"/>
                    <a:pt x="214" y="7"/>
                    <a:pt x="214" y="7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05" y="8"/>
                    <a:pt x="205" y="8"/>
                    <a:pt x="205" y="8"/>
                  </a:cubicBezTo>
                  <a:cubicBezTo>
                    <a:pt x="203" y="8"/>
                    <a:pt x="203" y="8"/>
                    <a:pt x="203" y="8"/>
                  </a:cubicBezTo>
                  <a:cubicBezTo>
                    <a:pt x="203" y="8"/>
                    <a:pt x="203" y="8"/>
                    <a:pt x="203" y="8"/>
                  </a:cubicBezTo>
                  <a:cubicBezTo>
                    <a:pt x="203" y="8"/>
                    <a:pt x="203" y="8"/>
                    <a:pt x="203" y="8"/>
                  </a:cubicBezTo>
                  <a:cubicBezTo>
                    <a:pt x="202" y="7"/>
                    <a:pt x="202" y="7"/>
                    <a:pt x="202" y="7"/>
                  </a:cubicBezTo>
                  <a:cubicBezTo>
                    <a:pt x="201" y="4"/>
                    <a:pt x="201" y="4"/>
                    <a:pt x="201" y="4"/>
                  </a:cubicBezTo>
                  <a:lnTo>
                    <a:pt x="199" y="4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0" name="Freeform 32"/>
            <p:cNvSpPr/>
            <p:nvPr/>
          </p:nvSpPr>
          <p:spPr bwMode="auto">
            <a:xfrm>
              <a:off x="4975482" y="4420034"/>
              <a:ext cx="104666" cy="92566"/>
            </a:xfrm>
            <a:custGeom>
              <a:avLst/>
              <a:gdLst>
                <a:gd name="T0" fmla="*/ 31 w 34"/>
                <a:gd name="T1" fmla="*/ 16 h 30"/>
                <a:gd name="T2" fmla="*/ 34 w 34"/>
                <a:gd name="T3" fmla="*/ 13 h 30"/>
                <a:gd name="T4" fmla="*/ 34 w 34"/>
                <a:gd name="T5" fmla="*/ 13 h 30"/>
                <a:gd name="T6" fmla="*/ 34 w 34"/>
                <a:gd name="T7" fmla="*/ 13 h 30"/>
                <a:gd name="T8" fmla="*/ 34 w 34"/>
                <a:gd name="T9" fmla="*/ 12 h 30"/>
                <a:gd name="T10" fmla="*/ 24 w 34"/>
                <a:gd name="T11" fmla="*/ 4 h 30"/>
                <a:gd name="T12" fmla="*/ 11 w 34"/>
                <a:gd name="T13" fmla="*/ 0 h 30"/>
                <a:gd name="T14" fmla="*/ 6 w 34"/>
                <a:gd name="T15" fmla="*/ 2 h 30"/>
                <a:gd name="T16" fmla="*/ 6 w 34"/>
                <a:gd name="T17" fmla="*/ 10 h 30"/>
                <a:gd name="T18" fmla="*/ 2 w 34"/>
                <a:gd name="T19" fmla="*/ 18 h 30"/>
                <a:gd name="T20" fmla="*/ 0 w 34"/>
                <a:gd name="T21" fmla="*/ 20 h 30"/>
                <a:gd name="T22" fmla="*/ 4 w 34"/>
                <a:gd name="T23" fmla="*/ 25 h 30"/>
                <a:gd name="T24" fmla="*/ 4 w 34"/>
                <a:gd name="T25" fmla="*/ 25 h 30"/>
                <a:gd name="T26" fmla="*/ 6 w 34"/>
                <a:gd name="T27" fmla="*/ 28 h 30"/>
                <a:gd name="T28" fmla="*/ 10 w 34"/>
                <a:gd name="T29" fmla="*/ 30 h 30"/>
                <a:gd name="T30" fmla="*/ 17 w 34"/>
                <a:gd name="T31" fmla="*/ 28 h 30"/>
                <a:gd name="T32" fmla="*/ 26 w 34"/>
                <a:gd name="T33" fmla="*/ 29 h 30"/>
                <a:gd name="T34" fmla="*/ 26 w 34"/>
                <a:gd name="T35" fmla="*/ 26 h 30"/>
                <a:gd name="T36" fmla="*/ 31 w 34"/>
                <a:gd name="T3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30">
                  <a:moveTo>
                    <a:pt x="31" y="16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1"/>
                    <a:pt x="14" y="0"/>
                    <a:pt x="11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3"/>
                    <a:pt x="4" y="16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3" y="28"/>
                    <a:pt x="15" y="27"/>
                    <a:pt x="17" y="28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1"/>
                    <a:pt x="28" y="18"/>
                    <a:pt x="31" y="1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1" name="Freeform 33"/>
            <p:cNvSpPr/>
            <p:nvPr/>
          </p:nvSpPr>
          <p:spPr bwMode="auto">
            <a:xfrm>
              <a:off x="4485431" y="4068526"/>
              <a:ext cx="582618" cy="450122"/>
            </a:xfrm>
            <a:custGeom>
              <a:avLst/>
              <a:gdLst>
                <a:gd name="T0" fmla="*/ 120 w 189"/>
                <a:gd name="T1" fmla="*/ 22 h 146"/>
                <a:gd name="T2" fmla="*/ 85 w 189"/>
                <a:gd name="T3" fmla="*/ 8 h 146"/>
                <a:gd name="T4" fmla="*/ 85 w 189"/>
                <a:gd name="T5" fmla="*/ 1 h 146"/>
                <a:gd name="T6" fmla="*/ 81 w 189"/>
                <a:gd name="T7" fmla="*/ 0 h 146"/>
                <a:gd name="T8" fmla="*/ 66 w 189"/>
                <a:gd name="T9" fmla="*/ 16 h 146"/>
                <a:gd name="T10" fmla="*/ 57 w 189"/>
                <a:gd name="T11" fmla="*/ 24 h 146"/>
                <a:gd name="T12" fmla="*/ 47 w 189"/>
                <a:gd name="T13" fmla="*/ 18 h 146"/>
                <a:gd name="T14" fmla="*/ 31 w 189"/>
                <a:gd name="T15" fmla="*/ 25 h 146"/>
                <a:gd name="T16" fmla="*/ 10 w 189"/>
                <a:gd name="T17" fmla="*/ 11 h 146"/>
                <a:gd name="T18" fmla="*/ 1 w 189"/>
                <a:gd name="T19" fmla="*/ 17 h 146"/>
                <a:gd name="T20" fmla="*/ 1 w 189"/>
                <a:gd name="T21" fmla="*/ 17 h 146"/>
                <a:gd name="T22" fmla="*/ 0 w 189"/>
                <a:gd name="T23" fmla="*/ 19 h 146"/>
                <a:gd name="T24" fmla="*/ 4 w 189"/>
                <a:gd name="T25" fmla="*/ 20 h 146"/>
                <a:gd name="T26" fmla="*/ 5 w 189"/>
                <a:gd name="T27" fmla="*/ 21 h 146"/>
                <a:gd name="T28" fmla="*/ 34 w 189"/>
                <a:gd name="T29" fmla="*/ 42 h 146"/>
                <a:gd name="T30" fmla="*/ 62 w 189"/>
                <a:gd name="T31" fmla="*/ 74 h 146"/>
                <a:gd name="T32" fmla="*/ 90 w 189"/>
                <a:gd name="T33" fmla="*/ 72 h 146"/>
                <a:gd name="T34" fmla="*/ 91 w 189"/>
                <a:gd name="T35" fmla="*/ 71 h 146"/>
                <a:gd name="T36" fmla="*/ 99 w 189"/>
                <a:gd name="T37" fmla="*/ 73 h 146"/>
                <a:gd name="T38" fmla="*/ 99 w 189"/>
                <a:gd name="T39" fmla="*/ 74 h 146"/>
                <a:gd name="T40" fmla="*/ 93 w 189"/>
                <a:gd name="T41" fmla="*/ 92 h 146"/>
                <a:gd name="T42" fmla="*/ 83 w 189"/>
                <a:gd name="T43" fmla="*/ 93 h 146"/>
                <a:gd name="T44" fmla="*/ 73 w 189"/>
                <a:gd name="T45" fmla="*/ 116 h 146"/>
                <a:gd name="T46" fmla="*/ 89 w 189"/>
                <a:gd name="T47" fmla="*/ 126 h 146"/>
                <a:gd name="T48" fmla="*/ 93 w 189"/>
                <a:gd name="T49" fmla="*/ 133 h 146"/>
                <a:gd name="T50" fmla="*/ 99 w 189"/>
                <a:gd name="T51" fmla="*/ 132 h 146"/>
                <a:gd name="T52" fmla="*/ 115 w 189"/>
                <a:gd name="T53" fmla="*/ 138 h 146"/>
                <a:gd name="T54" fmla="*/ 118 w 189"/>
                <a:gd name="T55" fmla="*/ 143 h 146"/>
                <a:gd name="T56" fmla="*/ 132 w 189"/>
                <a:gd name="T57" fmla="*/ 143 h 146"/>
                <a:gd name="T58" fmla="*/ 152 w 189"/>
                <a:gd name="T59" fmla="*/ 142 h 146"/>
                <a:gd name="T60" fmla="*/ 159 w 189"/>
                <a:gd name="T61" fmla="*/ 138 h 146"/>
                <a:gd name="T62" fmla="*/ 158 w 189"/>
                <a:gd name="T63" fmla="*/ 130 h 146"/>
                <a:gd name="T64" fmla="*/ 162 w 189"/>
                <a:gd name="T65" fmla="*/ 119 h 146"/>
                <a:gd name="T66" fmla="*/ 169 w 189"/>
                <a:gd name="T67" fmla="*/ 111 h 146"/>
                <a:gd name="T68" fmla="*/ 186 w 189"/>
                <a:gd name="T69" fmla="*/ 111 h 146"/>
                <a:gd name="T70" fmla="*/ 181 w 189"/>
                <a:gd name="T71" fmla="*/ 98 h 146"/>
                <a:gd name="T72" fmla="*/ 173 w 189"/>
                <a:gd name="T73" fmla="*/ 96 h 146"/>
                <a:gd name="T74" fmla="*/ 173 w 189"/>
                <a:gd name="T75" fmla="*/ 96 h 146"/>
                <a:gd name="T76" fmla="*/ 155 w 189"/>
                <a:gd name="T77" fmla="*/ 86 h 146"/>
                <a:gd name="T78" fmla="*/ 147 w 189"/>
                <a:gd name="T79" fmla="*/ 82 h 146"/>
                <a:gd name="T80" fmla="*/ 132 w 189"/>
                <a:gd name="T81" fmla="*/ 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9" h="146">
                  <a:moveTo>
                    <a:pt x="132" y="42"/>
                  </a:moveTo>
                  <a:cubicBezTo>
                    <a:pt x="127" y="38"/>
                    <a:pt x="124" y="32"/>
                    <a:pt x="120" y="22"/>
                  </a:cubicBezTo>
                  <a:cubicBezTo>
                    <a:pt x="109" y="22"/>
                    <a:pt x="102" y="20"/>
                    <a:pt x="99" y="16"/>
                  </a:cubicBezTo>
                  <a:cubicBezTo>
                    <a:pt x="96" y="12"/>
                    <a:pt x="91" y="10"/>
                    <a:pt x="85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7" y="2"/>
                    <a:pt x="73" y="4"/>
                    <a:pt x="72" y="8"/>
                  </a:cubicBezTo>
                  <a:cubicBezTo>
                    <a:pt x="71" y="11"/>
                    <a:pt x="69" y="14"/>
                    <a:pt x="66" y="16"/>
                  </a:cubicBezTo>
                  <a:cubicBezTo>
                    <a:pt x="64" y="22"/>
                    <a:pt x="62" y="25"/>
                    <a:pt x="60" y="25"/>
                  </a:cubicBezTo>
                  <a:cubicBezTo>
                    <a:pt x="59" y="26"/>
                    <a:pt x="58" y="25"/>
                    <a:pt x="57" y="24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49" y="18"/>
                    <a:pt x="47" y="18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1" y="22"/>
                    <a:pt x="37" y="24"/>
                    <a:pt x="31" y="25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22"/>
                    <a:pt x="9" y="17"/>
                    <a:pt x="10" y="11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1" y="30"/>
                    <a:pt x="17" y="36"/>
                    <a:pt x="19" y="38"/>
                  </a:cubicBezTo>
                  <a:cubicBezTo>
                    <a:pt x="21" y="38"/>
                    <a:pt x="26" y="40"/>
                    <a:pt x="34" y="42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3" y="50"/>
                    <a:pt x="57" y="58"/>
                    <a:pt x="62" y="74"/>
                  </a:cubicBezTo>
                  <a:cubicBezTo>
                    <a:pt x="69" y="78"/>
                    <a:pt x="73" y="80"/>
                    <a:pt x="75" y="80"/>
                  </a:cubicBezTo>
                  <a:cubicBezTo>
                    <a:pt x="78" y="79"/>
                    <a:pt x="83" y="76"/>
                    <a:pt x="90" y="72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85"/>
                    <a:pt x="95" y="90"/>
                    <a:pt x="93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3" y="97"/>
                    <a:pt x="81" y="103"/>
                    <a:pt x="75" y="110"/>
                  </a:cubicBezTo>
                  <a:cubicBezTo>
                    <a:pt x="74" y="113"/>
                    <a:pt x="73" y="115"/>
                    <a:pt x="73" y="116"/>
                  </a:cubicBezTo>
                  <a:cubicBezTo>
                    <a:pt x="83" y="122"/>
                    <a:pt x="83" y="122"/>
                    <a:pt x="83" y="122"/>
                  </a:cubicBezTo>
                  <a:cubicBezTo>
                    <a:pt x="85" y="125"/>
                    <a:pt x="87" y="126"/>
                    <a:pt x="89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3" y="133"/>
                    <a:pt x="93" y="133"/>
                    <a:pt x="93" y="133"/>
                  </a:cubicBezTo>
                  <a:cubicBezTo>
                    <a:pt x="97" y="134"/>
                    <a:pt x="97" y="134"/>
                    <a:pt x="97" y="134"/>
                  </a:cubicBezTo>
                  <a:cubicBezTo>
                    <a:pt x="99" y="132"/>
                    <a:pt x="99" y="132"/>
                    <a:pt x="99" y="132"/>
                  </a:cubicBezTo>
                  <a:cubicBezTo>
                    <a:pt x="101" y="131"/>
                    <a:pt x="102" y="130"/>
                    <a:pt x="103" y="130"/>
                  </a:cubicBezTo>
                  <a:cubicBezTo>
                    <a:pt x="107" y="130"/>
                    <a:pt x="111" y="133"/>
                    <a:pt x="115" y="138"/>
                  </a:cubicBezTo>
                  <a:cubicBezTo>
                    <a:pt x="115" y="138"/>
                    <a:pt x="115" y="138"/>
                    <a:pt x="115" y="138"/>
                  </a:cubicBezTo>
                  <a:cubicBezTo>
                    <a:pt x="118" y="143"/>
                    <a:pt x="118" y="143"/>
                    <a:pt x="118" y="143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21" y="141"/>
                    <a:pt x="125" y="141"/>
                    <a:pt x="132" y="143"/>
                  </a:cubicBezTo>
                  <a:cubicBezTo>
                    <a:pt x="142" y="146"/>
                    <a:pt x="142" y="146"/>
                    <a:pt x="142" y="146"/>
                  </a:cubicBezTo>
                  <a:cubicBezTo>
                    <a:pt x="152" y="142"/>
                    <a:pt x="152" y="142"/>
                    <a:pt x="152" y="142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9" y="138"/>
                    <a:pt x="159" y="138"/>
                    <a:pt x="159" y="138"/>
                  </a:cubicBezTo>
                  <a:cubicBezTo>
                    <a:pt x="156" y="136"/>
                    <a:pt x="156" y="136"/>
                    <a:pt x="156" y="136"/>
                  </a:cubicBezTo>
                  <a:cubicBezTo>
                    <a:pt x="155" y="134"/>
                    <a:pt x="156" y="132"/>
                    <a:pt x="158" y="130"/>
                  </a:cubicBezTo>
                  <a:cubicBezTo>
                    <a:pt x="161" y="128"/>
                    <a:pt x="162" y="126"/>
                    <a:pt x="162" y="124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1" y="116"/>
                    <a:pt x="162" y="115"/>
                    <a:pt x="163" y="114"/>
                  </a:cubicBezTo>
                  <a:cubicBezTo>
                    <a:pt x="163" y="112"/>
                    <a:pt x="166" y="112"/>
                    <a:pt x="169" y="111"/>
                  </a:cubicBezTo>
                  <a:cubicBezTo>
                    <a:pt x="175" y="110"/>
                    <a:pt x="181" y="112"/>
                    <a:pt x="189" y="119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1" y="105"/>
                    <a:pt x="181" y="105"/>
                    <a:pt x="181" y="105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74" y="96"/>
                    <a:pt x="174" y="96"/>
                    <a:pt x="174" y="96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55" y="86"/>
                    <a:pt x="155" y="86"/>
                    <a:pt x="155" y="86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47" y="82"/>
                    <a:pt x="147" y="82"/>
                    <a:pt x="147" y="82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140" y="56"/>
                    <a:pt x="135" y="46"/>
                    <a:pt x="132" y="4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2" name="Freeform 34"/>
            <p:cNvSpPr/>
            <p:nvPr/>
          </p:nvSpPr>
          <p:spPr bwMode="auto">
            <a:xfrm>
              <a:off x="4180508" y="3205186"/>
              <a:ext cx="542084" cy="773799"/>
            </a:xfrm>
            <a:custGeom>
              <a:avLst/>
              <a:gdLst>
                <a:gd name="T0" fmla="*/ 158 w 176"/>
                <a:gd name="T1" fmla="*/ 74 h 251"/>
                <a:gd name="T2" fmla="*/ 140 w 176"/>
                <a:gd name="T3" fmla="*/ 70 h 251"/>
                <a:gd name="T4" fmla="*/ 139 w 176"/>
                <a:gd name="T5" fmla="*/ 52 h 251"/>
                <a:gd name="T6" fmla="*/ 134 w 176"/>
                <a:gd name="T7" fmla="*/ 46 h 251"/>
                <a:gd name="T8" fmla="*/ 116 w 176"/>
                <a:gd name="T9" fmla="*/ 38 h 251"/>
                <a:gd name="T10" fmla="*/ 117 w 176"/>
                <a:gd name="T11" fmla="*/ 24 h 251"/>
                <a:gd name="T12" fmla="*/ 113 w 176"/>
                <a:gd name="T13" fmla="*/ 20 h 251"/>
                <a:gd name="T14" fmla="*/ 104 w 176"/>
                <a:gd name="T15" fmla="*/ 15 h 251"/>
                <a:gd name="T16" fmla="*/ 100 w 176"/>
                <a:gd name="T17" fmla="*/ 0 h 251"/>
                <a:gd name="T18" fmla="*/ 89 w 176"/>
                <a:gd name="T19" fmla="*/ 8 h 251"/>
                <a:gd name="T20" fmla="*/ 78 w 176"/>
                <a:gd name="T21" fmla="*/ 24 h 251"/>
                <a:gd name="T22" fmla="*/ 71 w 176"/>
                <a:gd name="T23" fmla="*/ 34 h 251"/>
                <a:gd name="T24" fmla="*/ 58 w 176"/>
                <a:gd name="T25" fmla="*/ 40 h 251"/>
                <a:gd name="T26" fmla="*/ 44 w 176"/>
                <a:gd name="T27" fmla="*/ 40 h 251"/>
                <a:gd name="T28" fmla="*/ 32 w 176"/>
                <a:gd name="T29" fmla="*/ 50 h 251"/>
                <a:gd name="T30" fmla="*/ 24 w 176"/>
                <a:gd name="T31" fmla="*/ 46 h 251"/>
                <a:gd name="T32" fmla="*/ 16 w 176"/>
                <a:gd name="T33" fmla="*/ 32 h 251"/>
                <a:gd name="T34" fmla="*/ 8 w 176"/>
                <a:gd name="T35" fmla="*/ 48 h 251"/>
                <a:gd name="T36" fmla="*/ 7 w 176"/>
                <a:gd name="T37" fmla="*/ 49 h 251"/>
                <a:gd name="T38" fmla="*/ 14 w 176"/>
                <a:gd name="T39" fmla="*/ 84 h 251"/>
                <a:gd name="T40" fmla="*/ 18 w 176"/>
                <a:gd name="T41" fmla="*/ 94 h 251"/>
                <a:gd name="T42" fmla="*/ 6 w 176"/>
                <a:gd name="T43" fmla="*/ 100 h 251"/>
                <a:gd name="T44" fmla="*/ 24 w 176"/>
                <a:gd name="T45" fmla="*/ 120 h 251"/>
                <a:gd name="T46" fmla="*/ 24 w 176"/>
                <a:gd name="T47" fmla="*/ 121 h 251"/>
                <a:gd name="T48" fmla="*/ 18 w 176"/>
                <a:gd name="T49" fmla="*/ 141 h 251"/>
                <a:gd name="T50" fmla="*/ 8 w 176"/>
                <a:gd name="T51" fmla="*/ 148 h 251"/>
                <a:gd name="T52" fmla="*/ 18 w 176"/>
                <a:gd name="T53" fmla="*/ 180 h 251"/>
                <a:gd name="T54" fmla="*/ 24 w 176"/>
                <a:gd name="T55" fmla="*/ 190 h 251"/>
                <a:gd name="T56" fmla="*/ 16 w 176"/>
                <a:gd name="T57" fmla="*/ 208 h 251"/>
                <a:gd name="T58" fmla="*/ 10 w 176"/>
                <a:gd name="T59" fmla="*/ 226 h 251"/>
                <a:gd name="T60" fmla="*/ 10 w 176"/>
                <a:gd name="T61" fmla="*/ 238 h 251"/>
                <a:gd name="T62" fmla="*/ 13 w 176"/>
                <a:gd name="T63" fmla="*/ 241 h 251"/>
                <a:gd name="T64" fmla="*/ 14 w 176"/>
                <a:gd name="T65" fmla="*/ 244 h 251"/>
                <a:gd name="T66" fmla="*/ 14 w 176"/>
                <a:gd name="T67" fmla="*/ 244 h 251"/>
                <a:gd name="T68" fmla="*/ 46 w 176"/>
                <a:gd name="T69" fmla="*/ 248 h 251"/>
                <a:gd name="T70" fmla="*/ 56 w 176"/>
                <a:gd name="T71" fmla="*/ 232 h 251"/>
                <a:gd name="T72" fmla="*/ 104 w 176"/>
                <a:gd name="T73" fmla="*/ 177 h 251"/>
                <a:gd name="T74" fmla="*/ 125 w 176"/>
                <a:gd name="T75" fmla="*/ 164 h 251"/>
                <a:gd name="T76" fmla="*/ 117 w 176"/>
                <a:gd name="T77" fmla="*/ 156 h 251"/>
                <a:gd name="T78" fmla="*/ 114 w 176"/>
                <a:gd name="T79" fmla="*/ 148 h 251"/>
                <a:gd name="T80" fmla="*/ 87 w 176"/>
                <a:gd name="T81" fmla="*/ 120 h 251"/>
                <a:gd name="T82" fmla="*/ 61 w 176"/>
                <a:gd name="T83" fmla="*/ 114 h 251"/>
                <a:gd name="T84" fmla="*/ 50 w 176"/>
                <a:gd name="T85" fmla="*/ 100 h 251"/>
                <a:gd name="T86" fmla="*/ 66 w 176"/>
                <a:gd name="T87" fmla="*/ 74 h 251"/>
                <a:gd name="T88" fmla="*/ 70 w 176"/>
                <a:gd name="T89" fmla="*/ 62 h 251"/>
                <a:gd name="T90" fmla="*/ 104 w 176"/>
                <a:gd name="T91" fmla="*/ 67 h 251"/>
                <a:gd name="T92" fmla="*/ 101 w 176"/>
                <a:gd name="T93" fmla="*/ 80 h 251"/>
                <a:gd name="T94" fmla="*/ 120 w 176"/>
                <a:gd name="T95" fmla="*/ 96 h 251"/>
                <a:gd name="T96" fmla="*/ 150 w 176"/>
                <a:gd name="T97" fmla="*/ 122 h 251"/>
                <a:gd name="T98" fmla="*/ 166 w 176"/>
                <a:gd name="T99" fmla="*/ 102 h 251"/>
                <a:gd name="T100" fmla="*/ 168 w 176"/>
                <a:gd name="T101" fmla="*/ 93 h 251"/>
                <a:gd name="T102" fmla="*/ 175 w 176"/>
                <a:gd name="T103" fmla="*/ 88 h 251"/>
                <a:gd name="T104" fmla="*/ 162 w 176"/>
                <a:gd name="T105" fmla="*/ 7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6" h="251">
                  <a:moveTo>
                    <a:pt x="162" y="76"/>
                  </a:moveTo>
                  <a:cubicBezTo>
                    <a:pt x="158" y="74"/>
                    <a:pt x="158" y="74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2" y="69"/>
                    <a:pt x="142" y="69"/>
                    <a:pt x="142" y="69"/>
                  </a:cubicBezTo>
                  <a:cubicBezTo>
                    <a:pt x="140" y="70"/>
                    <a:pt x="140" y="70"/>
                    <a:pt x="140" y="70"/>
                  </a:cubicBezTo>
                  <a:cubicBezTo>
                    <a:pt x="135" y="61"/>
                    <a:pt x="135" y="61"/>
                    <a:pt x="135" y="61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9" y="51"/>
                    <a:pt x="139" y="51"/>
                    <a:pt x="139" y="51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16" y="38"/>
                    <a:pt x="116" y="38"/>
                    <a:pt x="116" y="38"/>
                  </a:cubicBezTo>
                  <a:cubicBezTo>
                    <a:pt x="116" y="38"/>
                    <a:pt x="116" y="38"/>
                    <a:pt x="116" y="38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4" y="20"/>
                    <a:pt x="114" y="20"/>
                    <a:pt x="114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65" y="34"/>
                    <a:pt x="65" y="34"/>
                    <a:pt x="65" y="34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9" y="50"/>
                    <a:pt x="38" y="50"/>
                    <a:pt x="36" y="51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6"/>
                    <a:pt x="2" y="58"/>
                    <a:pt x="0" y="62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1"/>
                    <a:pt x="24" y="121"/>
                    <a:pt x="24" y="121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2" y="135"/>
                    <a:pt x="22" y="135"/>
                    <a:pt x="22" y="135"/>
                  </a:cubicBezTo>
                  <a:cubicBezTo>
                    <a:pt x="18" y="141"/>
                    <a:pt x="18" y="141"/>
                    <a:pt x="18" y="141"/>
                  </a:cubicBezTo>
                  <a:cubicBezTo>
                    <a:pt x="18" y="142"/>
                    <a:pt x="18" y="142"/>
                    <a:pt x="18" y="142"/>
                  </a:cubicBezTo>
                  <a:cubicBezTo>
                    <a:pt x="18" y="142"/>
                    <a:pt x="18" y="142"/>
                    <a:pt x="18" y="142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4" y="166"/>
                    <a:pt x="4" y="166"/>
                    <a:pt x="4" y="166"/>
                  </a:cubicBezTo>
                  <a:cubicBezTo>
                    <a:pt x="6" y="172"/>
                    <a:pt x="6" y="172"/>
                    <a:pt x="6" y="172"/>
                  </a:cubicBezTo>
                  <a:cubicBezTo>
                    <a:pt x="18" y="180"/>
                    <a:pt x="18" y="180"/>
                    <a:pt x="18" y="180"/>
                  </a:cubicBezTo>
                  <a:cubicBezTo>
                    <a:pt x="18" y="180"/>
                    <a:pt x="18" y="180"/>
                    <a:pt x="18" y="180"/>
                  </a:cubicBezTo>
                  <a:cubicBezTo>
                    <a:pt x="24" y="189"/>
                    <a:pt x="24" y="189"/>
                    <a:pt x="24" y="189"/>
                  </a:cubicBezTo>
                  <a:cubicBezTo>
                    <a:pt x="24" y="189"/>
                    <a:pt x="24" y="189"/>
                    <a:pt x="24" y="189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17" y="204"/>
                    <a:pt x="17" y="204"/>
                    <a:pt x="17" y="204"/>
                  </a:cubicBezTo>
                  <a:cubicBezTo>
                    <a:pt x="16" y="208"/>
                    <a:pt x="16" y="208"/>
                    <a:pt x="16" y="208"/>
                  </a:cubicBezTo>
                  <a:cubicBezTo>
                    <a:pt x="16" y="208"/>
                    <a:pt x="16" y="208"/>
                    <a:pt x="16" y="208"/>
                  </a:cubicBezTo>
                  <a:cubicBezTo>
                    <a:pt x="12" y="217"/>
                    <a:pt x="12" y="217"/>
                    <a:pt x="12" y="217"/>
                  </a:cubicBezTo>
                  <a:cubicBezTo>
                    <a:pt x="10" y="224"/>
                    <a:pt x="10" y="224"/>
                    <a:pt x="10" y="224"/>
                  </a:cubicBezTo>
                  <a:cubicBezTo>
                    <a:pt x="10" y="225"/>
                    <a:pt x="10" y="225"/>
                    <a:pt x="10" y="225"/>
                  </a:cubicBezTo>
                  <a:cubicBezTo>
                    <a:pt x="10" y="226"/>
                    <a:pt x="10" y="226"/>
                    <a:pt x="10" y="226"/>
                  </a:cubicBezTo>
                  <a:cubicBezTo>
                    <a:pt x="8" y="227"/>
                    <a:pt x="6" y="229"/>
                    <a:pt x="6" y="231"/>
                  </a:cubicBezTo>
                  <a:cubicBezTo>
                    <a:pt x="5" y="232"/>
                    <a:pt x="5" y="233"/>
                    <a:pt x="6" y="234"/>
                  </a:cubicBezTo>
                  <a:cubicBezTo>
                    <a:pt x="6" y="234"/>
                    <a:pt x="6" y="234"/>
                    <a:pt x="6" y="234"/>
                  </a:cubicBezTo>
                  <a:cubicBezTo>
                    <a:pt x="10" y="238"/>
                    <a:pt x="10" y="238"/>
                    <a:pt x="10" y="238"/>
                  </a:cubicBezTo>
                  <a:cubicBezTo>
                    <a:pt x="10" y="238"/>
                    <a:pt x="10" y="238"/>
                    <a:pt x="10" y="238"/>
                  </a:cubicBezTo>
                  <a:cubicBezTo>
                    <a:pt x="10" y="238"/>
                    <a:pt x="10" y="238"/>
                    <a:pt x="10" y="238"/>
                  </a:cubicBezTo>
                  <a:cubicBezTo>
                    <a:pt x="12" y="242"/>
                    <a:pt x="12" y="242"/>
                    <a:pt x="12" y="242"/>
                  </a:cubicBezTo>
                  <a:cubicBezTo>
                    <a:pt x="13" y="241"/>
                    <a:pt x="13" y="241"/>
                    <a:pt x="13" y="241"/>
                  </a:cubicBezTo>
                  <a:cubicBezTo>
                    <a:pt x="13" y="241"/>
                    <a:pt x="13" y="241"/>
                    <a:pt x="13" y="241"/>
                  </a:cubicBezTo>
                  <a:cubicBezTo>
                    <a:pt x="14" y="242"/>
                    <a:pt x="14" y="242"/>
                    <a:pt x="14" y="242"/>
                  </a:cubicBezTo>
                  <a:cubicBezTo>
                    <a:pt x="14" y="243"/>
                    <a:pt x="14" y="243"/>
                    <a:pt x="14" y="243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4" y="247"/>
                    <a:pt x="14" y="247"/>
                    <a:pt x="14" y="247"/>
                  </a:cubicBezTo>
                  <a:cubicBezTo>
                    <a:pt x="18" y="248"/>
                    <a:pt x="18" y="248"/>
                    <a:pt x="18" y="248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37" y="251"/>
                    <a:pt x="42" y="250"/>
                    <a:pt x="46" y="248"/>
                  </a:cubicBezTo>
                  <a:cubicBezTo>
                    <a:pt x="51" y="246"/>
                    <a:pt x="56" y="246"/>
                    <a:pt x="60" y="246"/>
                  </a:cubicBezTo>
                  <a:cubicBezTo>
                    <a:pt x="61" y="244"/>
                    <a:pt x="61" y="244"/>
                    <a:pt x="61" y="244"/>
                  </a:cubicBezTo>
                  <a:cubicBezTo>
                    <a:pt x="56" y="233"/>
                    <a:pt x="56" y="233"/>
                    <a:pt x="56" y="233"/>
                  </a:cubicBezTo>
                  <a:cubicBezTo>
                    <a:pt x="56" y="232"/>
                    <a:pt x="56" y="232"/>
                    <a:pt x="56" y="232"/>
                  </a:cubicBezTo>
                  <a:cubicBezTo>
                    <a:pt x="56" y="232"/>
                    <a:pt x="56" y="232"/>
                    <a:pt x="56" y="232"/>
                  </a:cubicBezTo>
                  <a:cubicBezTo>
                    <a:pt x="79" y="200"/>
                    <a:pt x="79" y="200"/>
                    <a:pt x="79" y="200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12" y="174"/>
                    <a:pt x="112" y="174"/>
                    <a:pt x="112" y="174"/>
                  </a:cubicBezTo>
                  <a:cubicBezTo>
                    <a:pt x="116" y="170"/>
                    <a:pt x="116" y="170"/>
                    <a:pt x="116" y="170"/>
                  </a:cubicBezTo>
                  <a:cubicBezTo>
                    <a:pt x="116" y="169"/>
                    <a:pt x="116" y="169"/>
                    <a:pt x="116" y="169"/>
                  </a:cubicBezTo>
                  <a:cubicBezTo>
                    <a:pt x="119" y="167"/>
                    <a:pt x="122" y="165"/>
                    <a:pt x="125" y="164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7" y="157"/>
                    <a:pt x="117" y="157"/>
                    <a:pt x="117" y="157"/>
                  </a:cubicBezTo>
                  <a:cubicBezTo>
                    <a:pt x="117" y="156"/>
                    <a:pt x="117" y="156"/>
                    <a:pt x="117" y="156"/>
                  </a:cubicBezTo>
                  <a:cubicBezTo>
                    <a:pt x="117" y="156"/>
                    <a:pt x="117" y="156"/>
                    <a:pt x="117" y="156"/>
                  </a:cubicBezTo>
                  <a:cubicBezTo>
                    <a:pt x="113" y="152"/>
                    <a:pt x="113" y="152"/>
                    <a:pt x="113" y="152"/>
                  </a:cubicBezTo>
                  <a:cubicBezTo>
                    <a:pt x="112" y="151"/>
                    <a:pt x="112" y="151"/>
                    <a:pt x="112" y="151"/>
                  </a:cubicBezTo>
                  <a:cubicBezTo>
                    <a:pt x="112" y="150"/>
                    <a:pt x="112" y="150"/>
                    <a:pt x="112" y="150"/>
                  </a:cubicBezTo>
                  <a:cubicBezTo>
                    <a:pt x="114" y="148"/>
                    <a:pt x="114" y="148"/>
                    <a:pt x="114" y="148"/>
                  </a:cubicBezTo>
                  <a:cubicBezTo>
                    <a:pt x="109" y="149"/>
                    <a:pt x="109" y="149"/>
                    <a:pt x="109" y="149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4" y="144"/>
                    <a:pt x="91" y="142"/>
                    <a:pt x="90" y="139"/>
                  </a:cubicBezTo>
                  <a:cubicBezTo>
                    <a:pt x="88" y="132"/>
                    <a:pt x="87" y="125"/>
                    <a:pt x="87" y="120"/>
                  </a:cubicBezTo>
                  <a:cubicBezTo>
                    <a:pt x="86" y="122"/>
                    <a:pt x="84" y="122"/>
                    <a:pt x="82" y="122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1" y="114"/>
                    <a:pt x="61" y="114"/>
                    <a:pt x="61" y="114"/>
                  </a:cubicBezTo>
                  <a:cubicBezTo>
                    <a:pt x="58" y="114"/>
                    <a:pt x="58" y="114"/>
                    <a:pt x="58" y="114"/>
                  </a:cubicBezTo>
                  <a:cubicBezTo>
                    <a:pt x="56" y="114"/>
                    <a:pt x="53" y="114"/>
                    <a:pt x="52" y="112"/>
                  </a:cubicBezTo>
                  <a:cubicBezTo>
                    <a:pt x="49" y="110"/>
                    <a:pt x="48" y="109"/>
                    <a:pt x="48" y="107"/>
                  </a:cubicBezTo>
                  <a:cubicBezTo>
                    <a:pt x="47" y="104"/>
                    <a:pt x="48" y="102"/>
                    <a:pt x="50" y="100"/>
                  </a:cubicBezTo>
                  <a:cubicBezTo>
                    <a:pt x="53" y="98"/>
                    <a:pt x="56" y="95"/>
                    <a:pt x="59" y="91"/>
                  </a:cubicBezTo>
                  <a:cubicBezTo>
                    <a:pt x="56" y="87"/>
                    <a:pt x="55" y="84"/>
                    <a:pt x="56" y="80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78"/>
                    <a:pt x="60" y="76"/>
                    <a:pt x="66" y="74"/>
                  </a:cubicBezTo>
                  <a:cubicBezTo>
                    <a:pt x="67" y="72"/>
                    <a:pt x="68" y="71"/>
                    <a:pt x="68" y="70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0" y="68"/>
                    <a:pt x="68" y="65"/>
                    <a:pt x="70" y="62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77" y="58"/>
                    <a:pt x="82" y="58"/>
                    <a:pt x="86" y="61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7" y="73"/>
                    <a:pt x="107" y="73"/>
                    <a:pt x="107" y="73"/>
                  </a:cubicBezTo>
                  <a:cubicBezTo>
                    <a:pt x="107" y="75"/>
                    <a:pt x="106" y="76"/>
                    <a:pt x="104" y="76"/>
                  </a:cubicBezTo>
                  <a:cubicBezTo>
                    <a:pt x="102" y="76"/>
                    <a:pt x="102" y="78"/>
                    <a:pt x="101" y="80"/>
                  </a:cubicBezTo>
                  <a:cubicBezTo>
                    <a:pt x="105" y="90"/>
                    <a:pt x="105" y="90"/>
                    <a:pt x="105" y="90"/>
                  </a:cubicBezTo>
                  <a:cubicBezTo>
                    <a:pt x="108" y="86"/>
                    <a:pt x="110" y="84"/>
                    <a:pt x="112" y="84"/>
                  </a:cubicBezTo>
                  <a:cubicBezTo>
                    <a:pt x="114" y="84"/>
                    <a:pt x="115" y="85"/>
                    <a:pt x="116" y="86"/>
                  </a:cubicBezTo>
                  <a:cubicBezTo>
                    <a:pt x="118" y="88"/>
                    <a:pt x="119" y="92"/>
                    <a:pt x="120" y="96"/>
                  </a:cubicBezTo>
                  <a:cubicBezTo>
                    <a:pt x="120" y="100"/>
                    <a:pt x="121" y="104"/>
                    <a:pt x="122" y="106"/>
                  </a:cubicBezTo>
                  <a:cubicBezTo>
                    <a:pt x="126" y="110"/>
                    <a:pt x="126" y="110"/>
                    <a:pt x="126" y="110"/>
                  </a:cubicBezTo>
                  <a:cubicBezTo>
                    <a:pt x="130" y="116"/>
                    <a:pt x="133" y="120"/>
                    <a:pt x="134" y="124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6" y="118"/>
                    <a:pt x="156" y="118"/>
                    <a:pt x="156" y="118"/>
                  </a:cubicBezTo>
                  <a:cubicBezTo>
                    <a:pt x="163" y="110"/>
                    <a:pt x="163" y="110"/>
                    <a:pt x="163" y="110"/>
                  </a:cubicBezTo>
                  <a:cubicBezTo>
                    <a:pt x="166" y="103"/>
                    <a:pt x="166" y="103"/>
                    <a:pt x="166" y="103"/>
                  </a:cubicBezTo>
                  <a:cubicBezTo>
                    <a:pt x="166" y="102"/>
                    <a:pt x="166" y="102"/>
                    <a:pt x="166" y="102"/>
                  </a:cubicBezTo>
                  <a:cubicBezTo>
                    <a:pt x="166" y="102"/>
                    <a:pt x="166" y="102"/>
                    <a:pt x="166" y="102"/>
                  </a:cubicBezTo>
                  <a:cubicBezTo>
                    <a:pt x="168" y="94"/>
                    <a:pt x="168" y="94"/>
                    <a:pt x="168" y="94"/>
                  </a:cubicBezTo>
                  <a:cubicBezTo>
                    <a:pt x="168" y="94"/>
                    <a:pt x="168" y="94"/>
                    <a:pt x="168" y="94"/>
                  </a:cubicBezTo>
                  <a:cubicBezTo>
                    <a:pt x="168" y="93"/>
                    <a:pt x="168" y="93"/>
                    <a:pt x="168" y="93"/>
                  </a:cubicBezTo>
                  <a:cubicBezTo>
                    <a:pt x="168" y="93"/>
                    <a:pt x="168" y="93"/>
                    <a:pt x="168" y="93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65" y="84"/>
                    <a:pt x="165" y="84"/>
                    <a:pt x="165" y="84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62" y="78"/>
                    <a:pt x="162" y="78"/>
                    <a:pt x="162" y="78"/>
                  </a:cubicBezTo>
                  <a:lnTo>
                    <a:pt x="162" y="76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3" name="Freeform 35"/>
            <p:cNvSpPr/>
            <p:nvPr/>
          </p:nvSpPr>
          <p:spPr bwMode="auto">
            <a:xfrm>
              <a:off x="3930643" y="3948129"/>
              <a:ext cx="573544" cy="564470"/>
            </a:xfrm>
            <a:custGeom>
              <a:avLst/>
              <a:gdLst>
                <a:gd name="T0" fmla="*/ 41 w 186"/>
                <a:gd name="T1" fmla="*/ 61 h 183"/>
                <a:gd name="T2" fmla="*/ 1 w 186"/>
                <a:gd name="T3" fmla="*/ 82 h 183"/>
                <a:gd name="T4" fmla="*/ 15 w 186"/>
                <a:gd name="T5" fmla="*/ 111 h 183"/>
                <a:gd name="T6" fmla="*/ 15 w 186"/>
                <a:gd name="T7" fmla="*/ 112 h 183"/>
                <a:gd name="T8" fmla="*/ 33 w 186"/>
                <a:gd name="T9" fmla="*/ 143 h 183"/>
                <a:gd name="T10" fmla="*/ 43 w 186"/>
                <a:gd name="T11" fmla="*/ 145 h 183"/>
                <a:gd name="T12" fmla="*/ 53 w 186"/>
                <a:gd name="T13" fmla="*/ 151 h 183"/>
                <a:gd name="T14" fmla="*/ 106 w 186"/>
                <a:gd name="T15" fmla="*/ 155 h 183"/>
                <a:gd name="T16" fmla="*/ 109 w 186"/>
                <a:gd name="T17" fmla="*/ 173 h 183"/>
                <a:gd name="T18" fmla="*/ 130 w 186"/>
                <a:gd name="T19" fmla="*/ 171 h 183"/>
                <a:gd name="T20" fmla="*/ 142 w 186"/>
                <a:gd name="T21" fmla="*/ 183 h 183"/>
                <a:gd name="T22" fmla="*/ 151 w 186"/>
                <a:gd name="T23" fmla="*/ 175 h 183"/>
                <a:gd name="T24" fmla="*/ 163 w 186"/>
                <a:gd name="T25" fmla="*/ 175 h 183"/>
                <a:gd name="T26" fmla="*/ 173 w 186"/>
                <a:gd name="T27" fmla="*/ 166 h 183"/>
                <a:gd name="T28" fmla="*/ 172 w 186"/>
                <a:gd name="T29" fmla="*/ 163 h 183"/>
                <a:gd name="T30" fmla="*/ 173 w 186"/>
                <a:gd name="T31" fmla="*/ 153 h 183"/>
                <a:gd name="T32" fmla="*/ 152 w 186"/>
                <a:gd name="T33" fmla="*/ 147 h 183"/>
                <a:gd name="T34" fmla="*/ 142 w 186"/>
                <a:gd name="T35" fmla="*/ 131 h 183"/>
                <a:gd name="T36" fmla="*/ 138 w 186"/>
                <a:gd name="T37" fmla="*/ 119 h 183"/>
                <a:gd name="T38" fmla="*/ 149 w 186"/>
                <a:gd name="T39" fmla="*/ 114 h 183"/>
                <a:gd name="T40" fmla="*/ 155 w 186"/>
                <a:gd name="T41" fmla="*/ 102 h 183"/>
                <a:gd name="T42" fmla="*/ 160 w 186"/>
                <a:gd name="T43" fmla="*/ 99 h 183"/>
                <a:gd name="T44" fmla="*/ 159 w 186"/>
                <a:gd name="T45" fmla="*/ 81 h 183"/>
                <a:gd name="T46" fmla="*/ 170 w 186"/>
                <a:gd name="T47" fmla="*/ 83 h 183"/>
                <a:gd name="T48" fmla="*/ 171 w 186"/>
                <a:gd name="T49" fmla="*/ 85 h 183"/>
                <a:gd name="T50" fmla="*/ 186 w 186"/>
                <a:gd name="T51" fmla="*/ 81 h 183"/>
                <a:gd name="T52" fmla="*/ 169 w 186"/>
                <a:gd name="T53" fmla="*/ 69 h 183"/>
                <a:gd name="T54" fmla="*/ 152 w 186"/>
                <a:gd name="T55" fmla="*/ 64 h 183"/>
                <a:gd name="T56" fmla="*/ 151 w 186"/>
                <a:gd name="T57" fmla="*/ 63 h 183"/>
                <a:gd name="T58" fmla="*/ 131 w 186"/>
                <a:gd name="T59" fmla="*/ 49 h 183"/>
                <a:gd name="T60" fmla="*/ 148 w 186"/>
                <a:gd name="T61" fmla="*/ 29 h 183"/>
                <a:gd name="T62" fmla="*/ 141 w 186"/>
                <a:gd name="T63" fmla="*/ 10 h 183"/>
                <a:gd name="T64" fmla="*/ 113 w 186"/>
                <a:gd name="T65" fmla="*/ 15 h 183"/>
                <a:gd name="T66" fmla="*/ 101 w 186"/>
                <a:gd name="T67" fmla="*/ 7 h 183"/>
                <a:gd name="T68" fmla="*/ 95 w 186"/>
                <a:gd name="T69" fmla="*/ 6 h 183"/>
                <a:gd name="T70" fmla="*/ 95 w 186"/>
                <a:gd name="T71" fmla="*/ 3 h 183"/>
                <a:gd name="T72" fmla="*/ 95 w 186"/>
                <a:gd name="T73" fmla="*/ 3 h 183"/>
                <a:gd name="T74" fmla="*/ 94 w 186"/>
                <a:gd name="T75" fmla="*/ 2 h 183"/>
                <a:gd name="T76" fmla="*/ 94 w 186"/>
                <a:gd name="T77" fmla="*/ 0 h 183"/>
                <a:gd name="T78" fmla="*/ 93 w 186"/>
                <a:gd name="T79" fmla="*/ 11 h 183"/>
                <a:gd name="T80" fmla="*/ 91 w 186"/>
                <a:gd name="T81" fmla="*/ 19 h 183"/>
                <a:gd name="T82" fmla="*/ 93 w 186"/>
                <a:gd name="T83" fmla="*/ 34 h 183"/>
                <a:gd name="T84" fmla="*/ 91 w 186"/>
                <a:gd name="T85" fmla="*/ 35 h 183"/>
                <a:gd name="T86" fmla="*/ 87 w 186"/>
                <a:gd name="T87" fmla="*/ 49 h 183"/>
                <a:gd name="T88" fmla="*/ 67 w 186"/>
                <a:gd name="T89" fmla="*/ 55 h 183"/>
                <a:gd name="T90" fmla="*/ 42 w 186"/>
                <a:gd name="T91" fmla="*/ 6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6" h="183">
                  <a:moveTo>
                    <a:pt x="41" y="61"/>
                  </a:moveTo>
                  <a:cubicBezTo>
                    <a:pt x="41" y="61"/>
                    <a:pt x="41" y="61"/>
                    <a:pt x="41" y="6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0" y="95"/>
                    <a:pt x="1" y="103"/>
                    <a:pt x="6" y="106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8" y="127"/>
                    <a:pt x="18" y="127"/>
                    <a:pt x="18" y="127"/>
                  </a:cubicBezTo>
                  <a:cubicBezTo>
                    <a:pt x="25" y="137"/>
                    <a:pt x="31" y="142"/>
                    <a:pt x="33" y="143"/>
                  </a:cubicBezTo>
                  <a:cubicBezTo>
                    <a:pt x="42" y="145"/>
                    <a:pt x="42" y="145"/>
                    <a:pt x="42" y="145"/>
                  </a:cubicBezTo>
                  <a:cubicBezTo>
                    <a:pt x="43" y="145"/>
                    <a:pt x="43" y="145"/>
                    <a:pt x="43" y="145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5" y="147"/>
                    <a:pt x="47" y="149"/>
                    <a:pt x="53" y="151"/>
                  </a:cubicBezTo>
                  <a:cubicBezTo>
                    <a:pt x="77" y="152"/>
                    <a:pt x="77" y="152"/>
                    <a:pt x="77" y="152"/>
                  </a:cubicBezTo>
                  <a:cubicBezTo>
                    <a:pt x="94" y="152"/>
                    <a:pt x="104" y="153"/>
                    <a:pt x="106" y="155"/>
                  </a:cubicBezTo>
                  <a:cubicBezTo>
                    <a:pt x="108" y="157"/>
                    <a:pt x="109" y="161"/>
                    <a:pt x="108" y="167"/>
                  </a:cubicBezTo>
                  <a:cubicBezTo>
                    <a:pt x="108" y="171"/>
                    <a:pt x="108" y="173"/>
                    <a:pt x="109" y="173"/>
                  </a:cubicBezTo>
                  <a:cubicBezTo>
                    <a:pt x="117" y="171"/>
                    <a:pt x="117" y="171"/>
                    <a:pt x="117" y="171"/>
                  </a:cubicBezTo>
                  <a:cubicBezTo>
                    <a:pt x="124" y="169"/>
                    <a:pt x="128" y="169"/>
                    <a:pt x="130" y="171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8" y="181"/>
                    <a:pt x="141" y="183"/>
                    <a:pt x="142" y="183"/>
                  </a:cubicBezTo>
                  <a:cubicBezTo>
                    <a:pt x="145" y="182"/>
                    <a:pt x="147" y="180"/>
                    <a:pt x="150" y="176"/>
                  </a:cubicBezTo>
                  <a:cubicBezTo>
                    <a:pt x="151" y="175"/>
                    <a:pt x="151" y="175"/>
                    <a:pt x="151" y="175"/>
                  </a:cubicBezTo>
                  <a:cubicBezTo>
                    <a:pt x="158" y="179"/>
                    <a:pt x="158" y="179"/>
                    <a:pt x="158" y="179"/>
                  </a:cubicBezTo>
                  <a:cubicBezTo>
                    <a:pt x="163" y="175"/>
                    <a:pt x="163" y="175"/>
                    <a:pt x="163" y="175"/>
                  </a:cubicBezTo>
                  <a:cubicBezTo>
                    <a:pt x="164" y="170"/>
                    <a:pt x="167" y="167"/>
                    <a:pt x="171" y="167"/>
                  </a:cubicBezTo>
                  <a:cubicBezTo>
                    <a:pt x="173" y="166"/>
                    <a:pt x="173" y="166"/>
                    <a:pt x="173" y="166"/>
                  </a:cubicBezTo>
                  <a:cubicBezTo>
                    <a:pt x="173" y="164"/>
                    <a:pt x="173" y="164"/>
                    <a:pt x="173" y="164"/>
                  </a:cubicBezTo>
                  <a:cubicBezTo>
                    <a:pt x="172" y="163"/>
                    <a:pt x="172" y="163"/>
                    <a:pt x="172" y="163"/>
                  </a:cubicBezTo>
                  <a:cubicBezTo>
                    <a:pt x="172" y="163"/>
                    <a:pt x="172" y="163"/>
                    <a:pt x="172" y="163"/>
                  </a:cubicBezTo>
                  <a:cubicBezTo>
                    <a:pt x="173" y="153"/>
                    <a:pt x="173" y="153"/>
                    <a:pt x="173" y="153"/>
                  </a:cubicBezTo>
                  <a:cubicBezTo>
                    <a:pt x="169" y="148"/>
                    <a:pt x="165" y="147"/>
                    <a:pt x="161" y="147"/>
                  </a:cubicBezTo>
                  <a:cubicBezTo>
                    <a:pt x="157" y="149"/>
                    <a:pt x="153" y="149"/>
                    <a:pt x="152" y="147"/>
                  </a:cubicBezTo>
                  <a:cubicBezTo>
                    <a:pt x="151" y="146"/>
                    <a:pt x="151" y="145"/>
                    <a:pt x="151" y="143"/>
                  </a:cubicBezTo>
                  <a:cubicBezTo>
                    <a:pt x="149" y="139"/>
                    <a:pt x="146" y="135"/>
                    <a:pt x="142" y="131"/>
                  </a:cubicBezTo>
                  <a:cubicBezTo>
                    <a:pt x="137" y="127"/>
                    <a:pt x="136" y="123"/>
                    <a:pt x="137" y="120"/>
                  </a:cubicBezTo>
                  <a:cubicBezTo>
                    <a:pt x="138" y="119"/>
                    <a:pt x="138" y="119"/>
                    <a:pt x="138" y="119"/>
                  </a:cubicBezTo>
                  <a:cubicBezTo>
                    <a:pt x="149" y="121"/>
                    <a:pt x="149" y="121"/>
                    <a:pt x="149" y="121"/>
                  </a:cubicBezTo>
                  <a:cubicBezTo>
                    <a:pt x="149" y="114"/>
                    <a:pt x="149" y="114"/>
                    <a:pt x="149" y="114"/>
                  </a:cubicBezTo>
                  <a:cubicBezTo>
                    <a:pt x="148" y="110"/>
                    <a:pt x="149" y="107"/>
                    <a:pt x="151" y="105"/>
                  </a:cubicBezTo>
                  <a:cubicBezTo>
                    <a:pt x="151" y="103"/>
                    <a:pt x="153" y="103"/>
                    <a:pt x="155" y="102"/>
                  </a:cubicBezTo>
                  <a:cubicBezTo>
                    <a:pt x="160" y="101"/>
                    <a:pt x="160" y="101"/>
                    <a:pt x="160" y="101"/>
                  </a:cubicBezTo>
                  <a:cubicBezTo>
                    <a:pt x="160" y="99"/>
                    <a:pt x="160" y="99"/>
                    <a:pt x="160" y="99"/>
                  </a:cubicBezTo>
                  <a:cubicBezTo>
                    <a:pt x="157" y="91"/>
                    <a:pt x="155" y="85"/>
                    <a:pt x="157" y="83"/>
                  </a:cubicBezTo>
                  <a:cubicBezTo>
                    <a:pt x="159" y="81"/>
                    <a:pt x="159" y="81"/>
                    <a:pt x="159" y="81"/>
                  </a:cubicBezTo>
                  <a:cubicBezTo>
                    <a:pt x="161" y="81"/>
                    <a:pt x="165" y="81"/>
                    <a:pt x="170" y="83"/>
                  </a:cubicBezTo>
                  <a:cubicBezTo>
                    <a:pt x="170" y="83"/>
                    <a:pt x="170" y="83"/>
                    <a:pt x="170" y="83"/>
                  </a:cubicBezTo>
                  <a:cubicBezTo>
                    <a:pt x="171" y="84"/>
                    <a:pt x="171" y="84"/>
                    <a:pt x="171" y="84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5" y="90"/>
                    <a:pt x="177" y="93"/>
                    <a:pt x="179" y="94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79" y="73"/>
                    <a:pt x="176" y="67"/>
                    <a:pt x="175" y="65"/>
                  </a:cubicBezTo>
                  <a:cubicBezTo>
                    <a:pt x="169" y="69"/>
                    <a:pt x="169" y="69"/>
                    <a:pt x="169" y="69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1" y="64"/>
                    <a:pt x="151" y="64"/>
                    <a:pt x="151" y="64"/>
                  </a:cubicBezTo>
                  <a:cubicBezTo>
                    <a:pt x="151" y="63"/>
                    <a:pt x="151" y="63"/>
                    <a:pt x="151" y="63"/>
                  </a:cubicBezTo>
                  <a:cubicBezTo>
                    <a:pt x="145" y="60"/>
                    <a:pt x="141" y="57"/>
                    <a:pt x="140" y="53"/>
                  </a:cubicBezTo>
                  <a:cubicBezTo>
                    <a:pt x="131" y="49"/>
                    <a:pt x="131" y="49"/>
                    <a:pt x="131" y="49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7" y="24"/>
                    <a:pt x="146" y="19"/>
                    <a:pt x="144" y="15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24" y="13"/>
                    <a:pt x="119" y="15"/>
                    <a:pt x="113" y="15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3" y="1"/>
                    <a:pt x="93" y="1"/>
                    <a:pt x="93" y="1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1" y="17"/>
                    <a:pt x="91" y="18"/>
                    <a:pt x="91" y="19"/>
                  </a:cubicBezTo>
                  <a:cubicBezTo>
                    <a:pt x="93" y="21"/>
                    <a:pt x="93" y="25"/>
                    <a:pt x="91" y="27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77" y="53"/>
                    <a:pt x="71" y="55"/>
                    <a:pt x="67" y="55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2" y="61"/>
                    <a:pt x="42" y="61"/>
                    <a:pt x="42" y="61"/>
                  </a:cubicBezTo>
                  <a:lnTo>
                    <a:pt x="41" y="61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4" name="Freeform 36"/>
            <p:cNvSpPr/>
            <p:nvPr/>
          </p:nvSpPr>
          <p:spPr bwMode="auto">
            <a:xfrm>
              <a:off x="5006337" y="5153299"/>
              <a:ext cx="160326" cy="395066"/>
            </a:xfrm>
            <a:custGeom>
              <a:avLst/>
              <a:gdLst>
                <a:gd name="T0" fmla="*/ 40 w 52"/>
                <a:gd name="T1" fmla="*/ 0 h 128"/>
                <a:gd name="T2" fmla="*/ 12 w 52"/>
                <a:gd name="T3" fmla="*/ 35 h 128"/>
                <a:gd name="T4" fmla="*/ 0 w 52"/>
                <a:gd name="T5" fmla="*/ 55 h 128"/>
                <a:gd name="T6" fmla="*/ 2 w 52"/>
                <a:gd name="T7" fmla="*/ 77 h 128"/>
                <a:gd name="T8" fmla="*/ 2 w 52"/>
                <a:gd name="T9" fmla="*/ 77 h 128"/>
                <a:gd name="T10" fmla="*/ 2 w 52"/>
                <a:gd name="T11" fmla="*/ 77 h 128"/>
                <a:gd name="T12" fmla="*/ 0 w 52"/>
                <a:gd name="T13" fmla="*/ 92 h 128"/>
                <a:gd name="T14" fmla="*/ 2 w 52"/>
                <a:gd name="T15" fmla="*/ 101 h 128"/>
                <a:gd name="T16" fmla="*/ 18 w 52"/>
                <a:gd name="T17" fmla="*/ 112 h 128"/>
                <a:gd name="T18" fmla="*/ 18 w 52"/>
                <a:gd name="T19" fmla="*/ 112 h 128"/>
                <a:gd name="T20" fmla="*/ 18 w 52"/>
                <a:gd name="T21" fmla="*/ 112 h 128"/>
                <a:gd name="T22" fmla="*/ 19 w 52"/>
                <a:gd name="T23" fmla="*/ 113 h 128"/>
                <a:gd name="T24" fmla="*/ 19 w 52"/>
                <a:gd name="T25" fmla="*/ 113 h 128"/>
                <a:gd name="T26" fmla="*/ 25 w 52"/>
                <a:gd name="T27" fmla="*/ 124 h 128"/>
                <a:gd name="T28" fmla="*/ 30 w 52"/>
                <a:gd name="T29" fmla="*/ 128 h 128"/>
                <a:gd name="T30" fmla="*/ 33 w 52"/>
                <a:gd name="T31" fmla="*/ 102 h 128"/>
                <a:gd name="T32" fmla="*/ 33 w 52"/>
                <a:gd name="T33" fmla="*/ 101 h 128"/>
                <a:gd name="T34" fmla="*/ 44 w 52"/>
                <a:gd name="T35" fmla="*/ 73 h 128"/>
                <a:gd name="T36" fmla="*/ 48 w 52"/>
                <a:gd name="T37" fmla="*/ 40 h 128"/>
                <a:gd name="T38" fmla="*/ 48 w 52"/>
                <a:gd name="T39" fmla="*/ 40 h 128"/>
                <a:gd name="T40" fmla="*/ 49 w 52"/>
                <a:gd name="T41" fmla="*/ 39 h 128"/>
                <a:gd name="T42" fmla="*/ 52 w 52"/>
                <a:gd name="T43" fmla="*/ 30 h 128"/>
                <a:gd name="T44" fmla="*/ 50 w 52"/>
                <a:gd name="T45" fmla="*/ 23 h 128"/>
                <a:gd name="T46" fmla="*/ 50 w 52"/>
                <a:gd name="T47" fmla="*/ 22 h 128"/>
                <a:gd name="T48" fmla="*/ 49 w 52"/>
                <a:gd name="T49" fmla="*/ 22 h 128"/>
                <a:gd name="T50" fmla="*/ 48 w 52"/>
                <a:gd name="T51" fmla="*/ 12 h 128"/>
                <a:gd name="T52" fmla="*/ 49 w 52"/>
                <a:gd name="T53" fmla="*/ 12 h 128"/>
                <a:gd name="T54" fmla="*/ 49 w 52"/>
                <a:gd name="T55" fmla="*/ 11 h 128"/>
                <a:gd name="T56" fmla="*/ 51 w 52"/>
                <a:gd name="T57" fmla="*/ 9 h 128"/>
                <a:gd name="T58" fmla="*/ 52 w 52"/>
                <a:gd name="T59" fmla="*/ 6 h 128"/>
                <a:gd name="T60" fmla="*/ 40 w 52"/>
                <a:gd name="T6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" h="128">
                  <a:moveTo>
                    <a:pt x="40" y="0"/>
                  </a:moveTo>
                  <a:cubicBezTo>
                    <a:pt x="27" y="10"/>
                    <a:pt x="18" y="21"/>
                    <a:pt x="12" y="35"/>
                  </a:cubicBezTo>
                  <a:cubicBezTo>
                    <a:pt x="6" y="47"/>
                    <a:pt x="2" y="53"/>
                    <a:pt x="0" y="55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7"/>
                    <a:pt x="0" y="100"/>
                    <a:pt x="2" y="10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20" y="117"/>
                    <a:pt x="22" y="120"/>
                    <a:pt x="25" y="124"/>
                  </a:cubicBezTo>
                  <a:cubicBezTo>
                    <a:pt x="27" y="126"/>
                    <a:pt x="29" y="128"/>
                    <a:pt x="30" y="128"/>
                  </a:cubicBezTo>
                  <a:cubicBezTo>
                    <a:pt x="33" y="102"/>
                    <a:pt x="33" y="102"/>
                    <a:pt x="33" y="102"/>
                  </a:cubicBezTo>
                  <a:cubicBezTo>
                    <a:pt x="33" y="101"/>
                    <a:pt x="33" y="101"/>
                    <a:pt x="33" y="101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6"/>
                    <a:pt x="52" y="6"/>
                    <a:pt x="52" y="6"/>
                  </a:cubicBezTo>
                  <a:lnTo>
                    <a:pt x="4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5" name="Freeform 37"/>
            <p:cNvSpPr/>
            <p:nvPr/>
          </p:nvSpPr>
          <p:spPr bwMode="auto">
            <a:xfrm>
              <a:off x="3798147" y="5856313"/>
              <a:ext cx="252286" cy="212961"/>
            </a:xfrm>
            <a:custGeom>
              <a:avLst/>
              <a:gdLst>
                <a:gd name="T0" fmla="*/ 38 w 82"/>
                <a:gd name="T1" fmla="*/ 6 h 69"/>
                <a:gd name="T2" fmla="*/ 36 w 82"/>
                <a:gd name="T3" fmla="*/ 8 h 69"/>
                <a:gd name="T4" fmla="*/ 36 w 82"/>
                <a:gd name="T5" fmla="*/ 9 h 69"/>
                <a:gd name="T6" fmla="*/ 36 w 82"/>
                <a:gd name="T7" fmla="*/ 10 h 69"/>
                <a:gd name="T8" fmla="*/ 20 w 82"/>
                <a:gd name="T9" fmla="*/ 14 h 69"/>
                <a:gd name="T10" fmla="*/ 20 w 82"/>
                <a:gd name="T11" fmla="*/ 16 h 69"/>
                <a:gd name="T12" fmla="*/ 26 w 82"/>
                <a:gd name="T13" fmla="*/ 22 h 69"/>
                <a:gd name="T14" fmla="*/ 24 w 82"/>
                <a:gd name="T15" fmla="*/ 22 h 69"/>
                <a:gd name="T16" fmla="*/ 16 w 82"/>
                <a:gd name="T17" fmla="*/ 26 h 69"/>
                <a:gd name="T18" fmla="*/ 4 w 82"/>
                <a:gd name="T19" fmla="*/ 35 h 69"/>
                <a:gd name="T20" fmla="*/ 7 w 82"/>
                <a:gd name="T21" fmla="*/ 62 h 69"/>
                <a:gd name="T22" fmla="*/ 19 w 82"/>
                <a:gd name="T23" fmla="*/ 63 h 69"/>
                <a:gd name="T24" fmla="*/ 20 w 82"/>
                <a:gd name="T25" fmla="*/ 63 h 69"/>
                <a:gd name="T26" fmla="*/ 20 w 82"/>
                <a:gd name="T27" fmla="*/ 64 h 69"/>
                <a:gd name="T28" fmla="*/ 32 w 82"/>
                <a:gd name="T29" fmla="*/ 69 h 69"/>
                <a:gd name="T30" fmla="*/ 44 w 82"/>
                <a:gd name="T31" fmla="*/ 67 h 69"/>
                <a:gd name="T32" fmla="*/ 63 w 82"/>
                <a:gd name="T33" fmla="*/ 52 h 69"/>
                <a:gd name="T34" fmla="*/ 64 w 82"/>
                <a:gd name="T35" fmla="*/ 52 h 69"/>
                <a:gd name="T36" fmla="*/ 64 w 82"/>
                <a:gd name="T37" fmla="*/ 51 h 69"/>
                <a:gd name="T38" fmla="*/ 70 w 82"/>
                <a:gd name="T39" fmla="*/ 50 h 69"/>
                <a:gd name="T40" fmla="*/ 68 w 82"/>
                <a:gd name="T41" fmla="*/ 33 h 69"/>
                <a:gd name="T42" fmla="*/ 68 w 82"/>
                <a:gd name="T43" fmla="*/ 32 h 69"/>
                <a:gd name="T44" fmla="*/ 76 w 82"/>
                <a:gd name="T45" fmla="*/ 22 h 69"/>
                <a:gd name="T46" fmla="*/ 76 w 82"/>
                <a:gd name="T47" fmla="*/ 21 h 69"/>
                <a:gd name="T48" fmla="*/ 76 w 82"/>
                <a:gd name="T49" fmla="*/ 21 h 69"/>
                <a:gd name="T50" fmla="*/ 82 w 82"/>
                <a:gd name="T51" fmla="*/ 17 h 69"/>
                <a:gd name="T52" fmla="*/ 80 w 82"/>
                <a:gd name="T53" fmla="*/ 4 h 69"/>
                <a:gd name="T54" fmla="*/ 74 w 82"/>
                <a:gd name="T55" fmla="*/ 0 h 69"/>
                <a:gd name="T56" fmla="*/ 75 w 82"/>
                <a:gd name="T57" fmla="*/ 6 h 69"/>
                <a:gd name="T58" fmla="*/ 64 w 82"/>
                <a:gd name="T59" fmla="*/ 4 h 69"/>
                <a:gd name="T60" fmla="*/ 60 w 82"/>
                <a:gd name="T61" fmla="*/ 6 h 69"/>
                <a:gd name="T62" fmla="*/ 59 w 82"/>
                <a:gd name="T63" fmla="*/ 6 h 69"/>
                <a:gd name="T64" fmla="*/ 59 w 82"/>
                <a:gd name="T65" fmla="*/ 6 h 69"/>
                <a:gd name="T66" fmla="*/ 38 w 82"/>
                <a:gd name="T67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69">
                  <a:moveTo>
                    <a:pt x="38" y="6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5" y="22"/>
                    <a:pt x="24" y="22"/>
                    <a:pt x="24" y="22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40"/>
                    <a:pt x="1" y="49"/>
                    <a:pt x="7" y="62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50" y="66"/>
                    <a:pt x="56" y="61"/>
                    <a:pt x="63" y="52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2"/>
                    <a:pt x="82" y="8"/>
                    <a:pt x="80" y="4"/>
                  </a:cubicBezTo>
                  <a:cubicBezTo>
                    <a:pt x="78" y="1"/>
                    <a:pt x="76" y="0"/>
                    <a:pt x="74" y="0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lnTo>
                    <a:pt x="38" y="6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5" name="Text Box 57"/>
          <p:cNvSpPr txBox="1">
            <a:spLocks noChangeArrowheads="1"/>
          </p:cNvSpPr>
          <p:nvPr/>
        </p:nvSpPr>
        <p:spPr bwMode="auto">
          <a:xfrm>
            <a:off x="323850" y="209004"/>
            <a:ext cx="1980029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突破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（二）</a:t>
            </a:r>
            <a:endParaRPr lang="zh-CN" altLang="zh-CN" sz="20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59"/>
          <p:cNvGrpSpPr/>
          <p:nvPr/>
        </p:nvGrpSpPr>
        <p:grpSpPr bwMode="auto">
          <a:xfrm>
            <a:off x="0" y="193204"/>
            <a:ext cx="323850" cy="431800"/>
            <a:chOff x="0" y="0"/>
            <a:chExt cx="204" cy="318"/>
          </a:xfrm>
        </p:grpSpPr>
        <p:sp>
          <p:nvSpPr>
            <p:cNvPr id="17" name="Rectangle 60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8" name="Rectangle 61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19" name="Rectangle 61"/>
          <p:cNvSpPr>
            <a:spLocks noChangeArrowheads="1"/>
          </p:cNvSpPr>
          <p:nvPr/>
        </p:nvSpPr>
        <p:spPr bwMode="auto">
          <a:xfrm flipV="1">
            <a:off x="-2" y="616703"/>
            <a:ext cx="9144000" cy="36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4208684" y="1655861"/>
            <a:ext cx="3099558" cy="1206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1763688" y="3649761"/>
            <a:ext cx="2325936" cy="1223963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" name="Rectangle 25"/>
          <p:cNvSpPr>
            <a:spLocks noChangeArrowheads="1"/>
          </p:cNvSpPr>
          <p:nvPr/>
        </p:nvSpPr>
        <p:spPr bwMode="auto">
          <a:xfrm>
            <a:off x="4384060" y="1821899"/>
            <a:ext cx="2594452" cy="93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通过互联网为广大农村、偏远地区的乡村医疗站，提供优质医疗</a:t>
            </a:r>
            <a:r>
              <a:rPr lang="zh-CN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弥补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医疗资源不足。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Rectangle 26"/>
          <p:cNvSpPr>
            <a:spLocks noChangeArrowheads="1"/>
          </p:cNvSpPr>
          <p:nvPr/>
        </p:nvSpPr>
        <p:spPr bwMode="auto">
          <a:xfrm>
            <a:off x="2136338" y="3826703"/>
            <a:ext cx="17875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广大农村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偏远山区，医疗资源和日益增长的医疗需求一直存在着矛盾。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685" y="2979836"/>
            <a:ext cx="2605094" cy="189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06" y="1655862"/>
            <a:ext cx="2009808" cy="1848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" name="TextBox 130"/>
          <p:cNvSpPr txBox="1"/>
          <p:nvPr/>
        </p:nvSpPr>
        <p:spPr>
          <a:xfrm>
            <a:off x="632724" y="944642"/>
            <a:ext cx="2294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√  </a:t>
            </a:r>
            <a:r>
              <a:rPr lang="zh-CN" altLang="en-US" dirty="0" smtClean="0"/>
              <a:t>弥补</a:t>
            </a:r>
            <a:r>
              <a:rPr lang="zh-CN" altLang="en-US" dirty="0"/>
              <a:t>地区资源不足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"/>
          <p:cNvGrpSpPr/>
          <p:nvPr/>
        </p:nvGrpSpPr>
        <p:grpSpPr bwMode="auto">
          <a:xfrm>
            <a:off x="395536" y="1224766"/>
            <a:ext cx="3644168" cy="3648958"/>
            <a:chOff x="0" y="0"/>
            <a:chExt cx="5826" cy="5836"/>
          </a:xfrm>
        </p:grpSpPr>
        <p:sp>
          <p:nvSpPr>
            <p:cNvPr id="321" name="Freeform 3"/>
            <p:cNvSpPr/>
            <p:nvPr/>
          </p:nvSpPr>
          <p:spPr bwMode="auto">
            <a:xfrm>
              <a:off x="3715" y="2764"/>
              <a:ext cx="2" cy="4"/>
            </a:xfrm>
            <a:custGeom>
              <a:avLst/>
              <a:gdLst>
                <a:gd name="T0" fmla="*/ 8 w 1"/>
                <a:gd name="T1" fmla="*/ 0 h 2"/>
                <a:gd name="T2" fmla="*/ 0 w 1"/>
                <a:gd name="T3" fmla="*/ 16 h 2"/>
                <a:gd name="T4" fmla="*/ 8 w 1"/>
                <a:gd name="T5" fmla="*/ 16 h 2"/>
                <a:gd name="T6" fmla="*/ 8 w 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2" name="Freeform 4"/>
            <p:cNvSpPr/>
            <p:nvPr/>
          </p:nvSpPr>
          <p:spPr bwMode="auto">
            <a:xfrm>
              <a:off x="3625" y="2467"/>
              <a:ext cx="194" cy="100"/>
            </a:xfrm>
            <a:custGeom>
              <a:avLst/>
              <a:gdLst>
                <a:gd name="T0" fmla="*/ 0 w 97"/>
                <a:gd name="T1" fmla="*/ 208 h 50"/>
                <a:gd name="T2" fmla="*/ 0 w 97"/>
                <a:gd name="T3" fmla="*/ 224 h 50"/>
                <a:gd name="T4" fmla="*/ 608 w 97"/>
                <a:gd name="T5" fmla="*/ 384 h 50"/>
                <a:gd name="T6" fmla="*/ 752 w 97"/>
                <a:gd name="T7" fmla="*/ 0 h 50"/>
                <a:gd name="T8" fmla="*/ 0 w 97"/>
                <a:gd name="T9" fmla="*/ 208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50">
                  <a:moveTo>
                    <a:pt x="0" y="26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29" y="38"/>
                    <a:pt x="40" y="50"/>
                    <a:pt x="76" y="48"/>
                  </a:cubicBezTo>
                  <a:cubicBezTo>
                    <a:pt x="77" y="27"/>
                    <a:pt x="97" y="28"/>
                    <a:pt x="94" y="0"/>
                  </a:cubicBezTo>
                  <a:cubicBezTo>
                    <a:pt x="63" y="14"/>
                    <a:pt x="36" y="21"/>
                    <a:pt x="0" y="26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3" name="Freeform 5"/>
            <p:cNvSpPr/>
            <p:nvPr/>
          </p:nvSpPr>
          <p:spPr bwMode="auto">
            <a:xfrm>
              <a:off x="3851" y="2447"/>
              <a:ext cx="42" cy="34"/>
            </a:xfrm>
            <a:custGeom>
              <a:avLst/>
              <a:gdLst>
                <a:gd name="T0" fmla="*/ 0 w 21"/>
                <a:gd name="T1" fmla="*/ 24 h 17"/>
                <a:gd name="T2" fmla="*/ 160 w 21"/>
                <a:gd name="T3" fmla="*/ 136 h 17"/>
                <a:gd name="T4" fmla="*/ 0 w 21"/>
                <a:gd name="T5" fmla="*/ 24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7">
                  <a:moveTo>
                    <a:pt x="0" y="3"/>
                  </a:moveTo>
                  <a:cubicBezTo>
                    <a:pt x="3" y="12"/>
                    <a:pt x="10" y="17"/>
                    <a:pt x="20" y="17"/>
                  </a:cubicBezTo>
                  <a:cubicBezTo>
                    <a:pt x="21" y="4"/>
                    <a:pt x="12" y="0"/>
                    <a:pt x="0" y="3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4" name="Freeform 6"/>
            <p:cNvSpPr/>
            <p:nvPr/>
          </p:nvSpPr>
          <p:spPr bwMode="auto">
            <a:xfrm>
              <a:off x="3847" y="2449"/>
              <a:ext cx="4" cy="4"/>
            </a:xfrm>
            <a:custGeom>
              <a:avLst/>
              <a:gdLst>
                <a:gd name="T0" fmla="*/ 0 w 2"/>
                <a:gd name="T1" fmla="*/ 16 h 2"/>
                <a:gd name="T2" fmla="*/ 16 w 2"/>
                <a:gd name="T3" fmla="*/ 16 h 2"/>
                <a:gd name="T4" fmla="*/ 16 w 2"/>
                <a:gd name="T5" fmla="*/ 0 h 2"/>
                <a:gd name="T6" fmla="*/ 0 w 2"/>
                <a:gd name="T7" fmla="*/ 16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5" name="Freeform 7"/>
            <p:cNvSpPr/>
            <p:nvPr/>
          </p:nvSpPr>
          <p:spPr bwMode="auto">
            <a:xfrm>
              <a:off x="3925" y="2523"/>
              <a:ext cx="70" cy="78"/>
            </a:xfrm>
            <a:custGeom>
              <a:avLst/>
              <a:gdLst>
                <a:gd name="T0" fmla="*/ 16 w 35"/>
                <a:gd name="T1" fmla="*/ 16 h 39"/>
                <a:gd name="T2" fmla="*/ 0 w 35"/>
                <a:gd name="T3" fmla="*/ 0 h 39"/>
                <a:gd name="T4" fmla="*/ 256 w 35"/>
                <a:gd name="T5" fmla="*/ 312 h 39"/>
                <a:gd name="T6" fmla="*/ 16 w 35"/>
                <a:gd name="T7" fmla="*/ 16 h 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39">
                  <a:moveTo>
                    <a:pt x="2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8"/>
                    <a:pt x="19" y="31"/>
                    <a:pt x="32" y="39"/>
                  </a:cubicBezTo>
                  <a:cubicBezTo>
                    <a:pt x="35" y="19"/>
                    <a:pt x="20" y="5"/>
                    <a:pt x="2" y="2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6" name="Freeform 8"/>
            <p:cNvSpPr/>
            <p:nvPr/>
          </p:nvSpPr>
          <p:spPr bwMode="auto">
            <a:xfrm>
              <a:off x="4017" y="2601"/>
              <a:ext cx="56" cy="42"/>
            </a:xfrm>
            <a:custGeom>
              <a:avLst/>
              <a:gdLst>
                <a:gd name="T0" fmla="*/ 0 w 28"/>
                <a:gd name="T1" fmla="*/ 0 h 21"/>
                <a:gd name="T2" fmla="*/ 40 w 28"/>
                <a:gd name="T3" fmla="*/ 24 h 21"/>
                <a:gd name="T4" fmla="*/ 224 w 28"/>
                <a:gd name="T5" fmla="*/ 168 h 21"/>
                <a:gd name="T6" fmla="*/ 0 w 28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21">
                  <a:moveTo>
                    <a:pt x="0" y="0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11" y="11"/>
                    <a:pt x="19" y="19"/>
                    <a:pt x="28" y="21"/>
                  </a:cubicBezTo>
                  <a:cubicBezTo>
                    <a:pt x="28" y="7"/>
                    <a:pt x="12" y="3"/>
                    <a:pt x="0" y="0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7" name="Freeform 9"/>
            <p:cNvSpPr/>
            <p:nvPr/>
          </p:nvSpPr>
          <p:spPr bwMode="auto">
            <a:xfrm>
              <a:off x="4156" y="2742"/>
              <a:ext cx="30" cy="22"/>
            </a:xfrm>
            <a:custGeom>
              <a:avLst/>
              <a:gdLst>
                <a:gd name="T0" fmla="*/ 112 w 15"/>
                <a:gd name="T1" fmla="*/ 88 h 11"/>
                <a:gd name="T2" fmla="*/ 120 w 15"/>
                <a:gd name="T3" fmla="*/ 48 h 11"/>
                <a:gd name="T4" fmla="*/ 0 w 15"/>
                <a:gd name="T5" fmla="*/ 0 h 11"/>
                <a:gd name="T6" fmla="*/ 112 w 15"/>
                <a:gd name="T7" fmla="*/ 88 h 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11">
                  <a:moveTo>
                    <a:pt x="14" y="11"/>
                  </a:moveTo>
                  <a:cubicBezTo>
                    <a:pt x="15" y="9"/>
                    <a:pt x="15" y="8"/>
                    <a:pt x="15" y="6"/>
                  </a:cubicBezTo>
                  <a:cubicBezTo>
                    <a:pt x="11" y="5"/>
                    <a:pt x="5" y="2"/>
                    <a:pt x="0" y="0"/>
                  </a:cubicBezTo>
                  <a:cubicBezTo>
                    <a:pt x="3" y="6"/>
                    <a:pt x="7" y="10"/>
                    <a:pt x="14" y="11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8" name="Freeform 10"/>
            <p:cNvSpPr/>
            <p:nvPr/>
          </p:nvSpPr>
          <p:spPr bwMode="auto">
            <a:xfrm>
              <a:off x="4152" y="2736"/>
              <a:ext cx="4" cy="6"/>
            </a:xfrm>
            <a:custGeom>
              <a:avLst/>
              <a:gdLst>
                <a:gd name="T0" fmla="*/ 0 w 2"/>
                <a:gd name="T1" fmla="*/ 24 h 3"/>
                <a:gd name="T2" fmla="*/ 16 w 2"/>
                <a:gd name="T3" fmla="*/ 24 h 3"/>
                <a:gd name="T4" fmla="*/ 0 w 2"/>
                <a:gd name="T5" fmla="*/ 0 h 3"/>
                <a:gd name="T6" fmla="*/ 0 w 2"/>
                <a:gd name="T7" fmla="*/ 24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1" y="3"/>
                    <a:pt x="1" y="3"/>
                    <a:pt x="2" y="3"/>
                  </a:cubicBezTo>
                  <a:cubicBezTo>
                    <a:pt x="1" y="2"/>
                    <a:pt x="1" y="1"/>
                    <a:pt x="0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9" name="Freeform 11"/>
            <p:cNvSpPr/>
            <p:nvPr/>
          </p:nvSpPr>
          <p:spPr bwMode="auto">
            <a:xfrm>
              <a:off x="4234" y="2806"/>
              <a:ext cx="38" cy="70"/>
            </a:xfrm>
            <a:custGeom>
              <a:avLst/>
              <a:gdLst>
                <a:gd name="T0" fmla="*/ 48 w 19"/>
                <a:gd name="T1" fmla="*/ 56 h 35"/>
                <a:gd name="T2" fmla="*/ 48 w 19"/>
                <a:gd name="T3" fmla="*/ 0 h 35"/>
                <a:gd name="T4" fmla="*/ 152 w 19"/>
                <a:gd name="T5" fmla="*/ 96 h 35"/>
                <a:gd name="T6" fmla="*/ 48 w 19"/>
                <a:gd name="T7" fmla="*/ 56 h 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35">
                  <a:moveTo>
                    <a:pt x="6" y="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15"/>
                    <a:pt x="17" y="35"/>
                    <a:pt x="19" y="12"/>
                  </a:cubicBezTo>
                  <a:cubicBezTo>
                    <a:pt x="12" y="13"/>
                    <a:pt x="11" y="8"/>
                    <a:pt x="6" y="7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0" name="Freeform 12"/>
            <p:cNvSpPr/>
            <p:nvPr/>
          </p:nvSpPr>
          <p:spPr bwMode="auto">
            <a:xfrm>
              <a:off x="1529" y="2593"/>
              <a:ext cx="394" cy="105"/>
            </a:xfrm>
            <a:custGeom>
              <a:avLst/>
              <a:gdLst>
                <a:gd name="T0" fmla="*/ 656 w 197"/>
                <a:gd name="T1" fmla="*/ 380 h 52"/>
                <a:gd name="T2" fmla="*/ 1512 w 197"/>
                <a:gd name="T3" fmla="*/ 396 h 52"/>
                <a:gd name="T4" fmla="*/ 792 w 197"/>
                <a:gd name="T5" fmla="*/ 107 h 52"/>
                <a:gd name="T6" fmla="*/ 392 w 197"/>
                <a:gd name="T7" fmla="*/ 204 h 52"/>
                <a:gd name="T8" fmla="*/ 16 w 197"/>
                <a:gd name="T9" fmla="*/ 131 h 52"/>
                <a:gd name="T10" fmla="*/ 0 w 197"/>
                <a:gd name="T11" fmla="*/ 147 h 52"/>
                <a:gd name="T12" fmla="*/ 656 w 197"/>
                <a:gd name="T13" fmla="*/ 380 h 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7" h="52">
                  <a:moveTo>
                    <a:pt x="82" y="46"/>
                  </a:moveTo>
                  <a:cubicBezTo>
                    <a:pt x="117" y="52"/>
                    <a:pt x="153" y="49"/>
                    <a:pt x="189" y="48"/>
                  </a:cubicBezTo>
                  <a:cubicBezTo>
                    <a:pt x="197" y="20"/>
                    <a:pt x="118" y="9"/>
                    <a:pt x="99" y="13"/>
                  </a:cubicBezTo>
                  <a:cubicBezTo>
                    <a:pt x="87" y="16"/>
                    <a:pt x="64" y="28"/>
                    <a:pt x="49" y="25"/>
                  </a:cubicBezTo>
                  <a:cubicBezTo>
                    <a:pt x="31" y="22"/>
                    <a:pt x="20" y="0"/>
                    <a:pt x="2" y="1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6" y="41"/>
                    <a:pt x="57" y="42"/>
                    <a:pt x="82" y="46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1" name="Freeform 13"/>
            <p:cNvSpPr/>
            <p:nvPr/>
          </p:nvSpPr>
          <p:spPr bwMode="auto">
            <a:xfrm>
              <a:off x="1973" y="2639"/>
              <a:ext cx="144" cy="53"/>
            </a:xfrm>
            <a:custGeom>
              <a:avLst/>
              <a:gdLst>
                <a:gd name="T0" fmla="*/ 576 w 72"/>
                <a:gd name="T1" fmla="*/ 153 h 26"/>
                <a:gd name="T2" fmla="*/ 32 w 72"/>
                <a:gd name="T3" fmla="*/ 33 h 26"/>
                <a:gd name="T4" fmla="*/ 0 w 72"/>
                <a:gd name="T5" fmla="*/ 120 h 26"/>
                <a:gd name="T6" fmla="*/ 576 w 72"/>
                <a:gd name="T7" fmla="*/ 153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" h="26">
                  <a:moveTo>
                    <a:pt x="72" y="18"/>
                  </a:moveTo>
                  <a:cubicBezTo>
                    <a:pt x="56" y="0"/>
                    <a:pt x="25" y="17"/>
                    <a:pt x="4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4" y="26"/>
                    <a:pt x="56" y="24"/>
                    <a:pt x="72" y="18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2" name="Freeform 14"/>
            <p:cNvSpPr/>
            <p:nvPr/>
          </p:nvSpPr>
          <p:spPr bwMode="auto">
            <a:xfrm>
              <a:off x="2339" y="2645"/>
              <a:ext cx="216" cy="109"/>
            </a:xfrm>
            <a:custGeom>
              <a:avLst/>
              <a:gdLst>
                <a:gd name="T0" fmla="*/ 720 w 108"/>
                <a:gd name="T1" fmla="*/ 32 h 54"/>
                <a:gd name="T2" fmla="*/ 208 w 108"/>
                <a:gd name="T3" fmla="*/ 123 h 54"/>
                <a:gd name="T4" fmla="*/ 0 w 108"/>
                <a:gd name="T5" fmla="*/ 444 h 54"/>
                <a:gd name="T6" fmla="*/ 400 w 108"/>
                <a:gd name="T7" fmla="*/ 204 h 54"/>
                <a:gd name="T8" fmla="*/ 808 w 108"/>
                <a:gd name="T9" fmla="*/ 48 h 54"/>
                <a:gd name="T10" fmla="*/ 720 w 108"/>
                <a:gd name="T11" fmla="*/ 32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8" h="54">
                  <a:moveTo>
                    <a:pt x="90" y="4"/>
                  </a:moveTo>
                  <a:cubicBezTo>
                    <a:pt x="63" y="4"/>
                    <a:pt x="44" y="0"/>
                    <a:pt x="26" y="15"/>
                  </a:cubicBezTo>
                  <a:cubicBezTo>
                    <a:pt x="18" y="22"/>
                    <a:pt x="3" y="45"/>
                    <a:pt x="0" y="54"/>
                  </a:cubicBezTo>
                  <a:cubicBezTo>
                    <a:pt x="20" y="47"/>
                    <a:pt x="31" y="32"/>
                    <a:pt x="50" y="25"/>
                  </a:cubicBezTo>
                  <a:cubicBezTo>
                    <a:pt x="63" y="19"/>
                    <a:pt x="108" y="27"/>
                    <a:pt x="101" y="6"/>
                  </a:cubicBezTo>
                  <a:lnTo>
                    <a:pt x="90" y="4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3" name="Freeform 15"/>
            <p:cNvSpPr/>
            <p:nvPr/>
          </p:nvSpPr>
          <p:spPr bwMode="auto">
            <a:xfrm>
              <a:off x="2425" y="2152"/>
              <a:ext cx="6" cy="2"/>
            </a:xfrm>
            <a:custGeom>
              <a:avLst/>
              <a:gdLst>
                <a:gd name="T0" fmla="*/ 8 w 3"/>
                <a:gd name="T1" fmla="*/ 0 h 1"/>
                <a:gd name="T2" fmla="*/ 0 w 3"/>
                <a:gd name="T3" fmla="*/ 8 h 1"/>
                <a:gd name="T4" fmla="*/ 24 w 3"/>
                <a:gd name="T5" fmla="*/ 0 h 1"/>
                <a:gd name="T6" fmla="*/ 8 w 3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2" y="0"/>
                    <a:pt x="3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4" name="Freeform 16"/>
            <p:cNvSpPr/>
            <p:nvPr/>
          </p:nvSpPr>
          <p:spPr bwMode="auto">
            <a:xfrm>
              <a:off x="2711" y="539"/>
              <a:ext cx="536" cy="231"/>
            </a:xfrm>
            <a:custGeom>
              <a:avLst/>
              <a:gdLst>
                <a:gd name="T0" fmla="*/ 1384 w 268"/>
                <a:gd name="T1" fmla="*/ 307 h 115"/>
                <a:gd name="T2" fmla="*/ 1208 w 268"/>
                <a:gd name="T3" fmla="*/ 496 h 115"/>
                <a:gd name="T4" fmla="*/ 1008 w 268"/>
                <a:gd name="T5" fmla="*/ 544 h 115"/>
                <a:gd name="T6" fmla="*/ 152 w 268"/>
                <a:gd name="T7" fmla="*/ 932 h 115"/>
                <a:gd name="T8" fmla="*/ 1024 w 268"/>
                <a:gd name="T9" fmla="*/ 892 h 115"/>
                <a:gd name="T10" fmla="*/ 1168 w 268"/>
                <a:gd name="T11" fmla="*/ 739 h 115"/>
                <a:gd name="T12" fmla="*/ 1848 w 268"/>
                <a:gd name="T13" fmla="*/ 633 h 115"/>
                <a:gd name="T14" fmla="*/ 1952 w 268"/>
                <a:gd name="T15" fmla="*/ 56 h 115"/>
                <a:gd name="T16" fmla="*/ 1896 w 268"/>
                <a:gd name="T17" fmla="*/ 0 h 115"/>
                <a:gd name="T18" fmla="*/ 1384 w 268"/>
                <a:gd name="T19" fmla="*/ 307 h 1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8" h="115">
                  <a:moveTo>
                    <a:pt x="173" y="38"/>
                  </a:moveTo>
                  <a:cubicBezTo>
                    <a:pt x="164" y="42"/>
                    <a:pt x="158" y="57"/>
                    <a:pt x="151" y="61"/>
                  </a:cubicBezTo>
                  <a:cubicBezTo>
                    <a:pt x="142" y="66"/>
                    <a:pt x="136" y="64"/>
                    <a:pt x="126" y="67"/>
                  </a:cubicBezTo>
                  <a:cubicBezTo>
                    <a:pt x="110" y="71"/>
                    <a:pt x="0" y="88"/>
                    <a:pt x="19" y="115"/>
                  </a:cubicBezTo>
                  <a:cubicBezTo>
                    <a:pt x="35" y="112"/>
                    <a:pt x="123" y="74"/>
                    <a:pt x="128" y="110"/>
                  </a:cubicBezTo>
                  <a:cubicBezTo>
                    <a:pt x="140" y="111"/>
                    <a:pt x="146" y="102"/>
                    <a:pt x="146" y="91"/>
                  </a:cubicBezTo>
                  <a:cubicBezTo>
                    <a:pt x="169" y="96"/>
                    <a:pt x="213" y="96"/>
                    <a:pt x="231" y="78"/>
                  </a:cubicBezTo>
                  <a:cubicBezTo>
                    <a:pt x="244" y="64"/>
                    <a:pt x="268" y="13"/>
                    <a:pt x="244" y="7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44" y="42"/>
                    <a:pt x="193" y="28"/>
                    <a:pt x="173" y="38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5" name="Freeform 17"/>
            <p:cNvSpPr/>
            <p:nvPr/>
          </p:nvSpPr>
          <p:spPr bwMode="auto">
            <a:xfrm>
              <a:off x="2199" y="1371"/>
              <a:ext cx="130" cy="212"/>
            </a:xfrm>
            <a:custGeom>
              <a:avLst/>
              <a:gdLst>
                <a:gd name="T0" fmla="*/ 392 w 65"/>
                <a:gd name="T1" fmla="*/ 488 h 106"/>
                <a:gd name="T2" fmla="*/ 504 w 65"/>
                <a:gd name="T3" fmla="*/ 280 h 106"/>
                <a:gd name="T4" fmla="*/ 520 w 65"/>
                <a:gd name="T5" fmla="*/ 16 h 106"/>
                <a:gd name="T6" fmla="*/ 312 w 65"/>
                <a:gd name="T7" fmla="*/ 8 h 106"/>
                <a:gd name="T8" fmla="*/ 224 w 65"/>
                <a:gd name="T9" fmla="*/ 80 h 106"/>
                <a:gd name="T10" fmla="*/ 0 w 65"/>
                <a:gd name="T11" fmla="*/ 312 h 106"/>
                <a:gd name="T12" fmla="*/ 224 w 65"/>
                <a:gd name="T13" fmla="*/ 816 h 106"/>
                <a:gd name="T14" fmla="*/ 392 w 65"/>
                <a:gd name="T15" fmla="*/ 488 h 1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5" h="106">
                  <a:moveTo>
                    <a:pt x="49" y="61"/>
                  </a:moveTo>
                  <a:cubicBezTo>
                    <a:pt x="51" y="54"/>
                    <a:pt x="60" y="45"/>
                    <a:pt x="63" y="35"/>
                  </a:cubicBezTo>
                  <a:cubicBezTo>
                    <a:pt x="65" y="25"/>
                    <a:pt x="64" y="12"/>
                    <a:pt x="65" y="2"/>
                  </a:cubicBezTo>
                  <a:cubicBezTo>
                    <a:pt x="57" y="1"/>
                    <a:pt x="47" y="0"/>
                    <a:pt x="39" y="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4" y="8"/>
                    <a:pt x="0" y="18"/>
                    <a:pt x="0" y="39"/>
                  </a:cubicBezTo>
                  <a:cubicBezTo>
                    <a:pt x="0" y="69"/>
                    <a:pt x="29" y="79"/>
                    <a:pt x="28" y="102"/>
                  </a:cubicBezTo>
                  <a:cubicBezTo>
                    <a:pt x="55" y="106"/>
                    <a:pt x="45" y="77"/>
                    <a:pt x="49" y="61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6" name="Freeform 18"/>
            <p:cNvSpPr/>
            <p:nvPr/>
          </p:nvSpPr>
          <p:spPr bwMode="auto">
            <a:xfrm>
              <a:off x="2253" y="1772"/>
              <a:ext cx="246" cy="176"/>
            </a:xfrm>
            <a:custGeom>
              <a:avLst/>
              <a:gdLst>
                <a:gd name="T0" fmla="*/ 504 w 123"/>
                <a:gd name="T1" fmla="*/ 352 h 88"/>
                <a:gd name="T2" fmla="*/ 528 w 123"/>
                <a:gd name="T3" fmla="*/ 496 h 88"/>
                <a:gd name="T4" fmla="*/ 760 w 123"/>
                <a:gd name="T5" fmla="*/ 504 h 88"/>
                <a:gd name="T6" fmla="*/ 968 w 123"/>
                <a:gd name="T7" fmla="*/ 512 h 88"/>
                <a:gd name="T8" fmla="*/ 912 w 123"/>
                <a:gd name="T9" fmla="*/ 312 h 88"/>
                <a:gd name="T10" fmla="*/ 968 w 123"/>
                <a:gd name="T11" fmla="*/ 224 h 88"/>
                <a:gd name="T12" fmla="*/ 952 w 123"/>
                <a:gd name="T13" fmla="*/ 0 h 88"/>
                <a:gd name="T14" fmla="*/ 880 w 123"/>
                <a:gd name="T15" fmla="*/ 56 h 88"/>
                <a:gd name="T16" fmla="*/ 456 w 123"/>
                <a:gd name="T17" fmla="*/ 352 h 88"/>
                <a:gd name="T18" fmla="*/ 504 w 123"/>
                <a:gd name="T19" fmla="*/ 352 h 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3" h="88">
                  <a:moveTo>
                    <a:pt x="63" y="44"/>
                  </a:moveTo>
                  <a:cubicBezTo>
                    <a:pt x="63" y="49"/>
                    <a:pt x="67" y="56"/>
                    <a:pt x="66" y="62"/>
                  </a:cubicBezTo>
                  <a:cubicBezTo>
                    <a:pt x="76" y="63"/>
                    <a:pt x="86" y="63"/>
                    <a:pt x="95" y="63"/>
                  </a:cubicBezTo>
                  <a:cubicBezTo>
                    <a:pt x="92" y="88"/>
                    <a:pt x="118" y="85"/>
                    <a:pt x="121" y="64"/>
                  </a:cubicBezTo>
                  <a:cubicBezTo>
                    <a:pt x="123" y="56"/>
                    <a:pt x="114" y="47"/>
                    <a:pt x="114" y="39"/>
                  </a:cubicBezTo>
                  <a:cubicBezTo>
                    <a:pt x="114" y="33"/>
                    <a:pt x="121" y="34"/>
                    <a:pt x="121" y="28"/>
                  </a:cubicBezTo>
                  <a:cubicBezTo>
                    <a:pt x="121" y="19"/>
                    <a:pt x="120" y="10"/>
                    <a:pt x="119" y="0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81" y="0"/>
                    <a:pt x="79" y="36"/>
                    <a:pt x="57" y="44"/>
                  </a:cubicBezTo>
                  <a:cubicBezTo>
                    <a:pt x="53" y="7"/>
                    <a:pt x="0" y="78"/>
                    <a:pt x="63" y="44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7" name="Freeform 19"/>
            <p:cNvSpPr/>
            <p:nvPr/>
          </p:nvSpPr>
          <p:spPr bwMode="auto">
            <a:xfrm>
              <a:off x="2403" y="1615"/>
              <a:ext cx="112" cy="121"/>
            </a:xfrm>
            <a:custGeom>
              <a:avLst/>
              <a:gdLst>
                <a:gd name="T0" fmla="*/ 72 w 56"/>
                <a:gd name="T1" fmla="*/ 48 h 60"/>
                <a:gd name="T2" fmla="*/ 0 w 56"/>
                <a:gd name="T3" fmla="*/ 0 h 60"/>
                <a:gd name="T4" fmla="*/ 72 w 56"/>
                <a:gd name="T5" fmla="*/ 48 h 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6" h="60">
                  <a:moveTo>
                    <a:pt x="9" y="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60"/>
                    <a:pt x="56" y="7"/>
                    <a:pt x="9" y="6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8" name="Freeform 20"/>
            <p:cNvSpPr/>
            <p:nvPr/>
          </p:nvSpPr>
          <p:spPr bwMode="auto">
            <a:xfrm>
              <a:off x="2347" y="1553"/>
              <a:ext cx="46" cy="24"/>
            </a:xfrm>
            <a:custGeom>
              <a:avLst/>
              <a:gdLst>
                <a:gd name="T0" fmla="*/ 0 w 23"/>
                <a:gd name="T1" fmla="*/ 16 h 12"/>
                <a:gd name="T2" fmla="*/ 184 w 23"/>
                <a:gd name="T3" fmla="*/ 96 h 12"/>
                <a:gd name="T4" fmla="*/ 0 w 23"/>
                <a:gd name="T5" fmla="*/ 16 h 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" h="12">
                  <a:moveTo>
                    <a:pt x="0" y="2"/>
                  </a:moveTo>
                  <a:cubicBezTo>
                    <a:pt x="7" y="8"/>
                    <a:pt x="15" y="11"/>
                    <a:pt x="23" y="12"/>
                  </a:cubicBezTo>
                  <a:cubicBezTo>
                    <a:pt x="18" y="4"/>
                    <a:pt x="8" y="0"/>
                    <a:pt x="0" y="2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9" name="Freeform 21"/>
            <p:cNvSpPr/>
            <p:nvPr/>
          </p:nvSpPr>
          <p:spPr bwMode="auto">
            <a:xfrm>
              <a:off x="2343" y="1553"/>
              <a:ext cx="4" cy="6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24 h 3"/>
                <a:gd name="T4" fmla="*/ 16 w 2"/>
                <a:gd name="T5" fmla="*/ 16 h 3"/>
                <a:gd name="T6" fmla="*/ 0 w 2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1" y="2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0" name="Freeform 22"/>
            <p:cNvSpPr/>
            <p:nvPr/>
          </p:nvSpPr>
          <p:spPr bwMode="auto">
            <a:xfrm>
              <a:off x="2343" y="1688"/>
              <a:ext cx="52" cy="58"/>
            </a:xfrm>
            <a:custGeom>
              <a:avLst/>
              <a:gdLst>
                <a:gd name="T0" fmla="*/ 32 w 26"/>
                <a:gd name="T1" fmla="*/ 56 h 29"/>
                <a:gd name="T2" fmla="*/ 8 w 26"/>
                <a:gd name="T3" fmla="*/ 216 h 29"/>
                <a:gd name="T4" fmla="*/ 200 w 26"/>
                <a:gd name="T5" fmla="*/ 8 h 29"/>
                <a:gd name="T6" fmla="*/ 128 w 26"/>
                <a:gd name="T7" fmla="*/ 8 h 29"/>
                <a:gd name="T8" fmla="*/ 32 w 26"/>
                <a:gd name="T9" fmla="*/ 56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29">
                  <a:moveTo>
                    <a:pt x="4" y="7"/>
                  </a:moveTo>
                  <a:cubicBezTo>
                    <a:pt x="1" y="12"/>
                    <a:pt x="0" y="21"/>
                    <a:pt x="1" y="27"/>
                  </a:cubicBezTo>
                  <a:cubicBezTo>
                    <a:pt x="15" y="29"/>
                    <a:pt x="26" y="15"/>
                    <a:pt x="25" y="1"/>
                  </a:cubicBezTo>
                  <a:cubicBezTo>
                    <a:pt x="22" y="0"/>
                    <a:pt x="19" y="1"/>
                    <a:pt x="16" y="1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1" name="Freeform 23"/>
            <p:cNvSpPr/>
            <p:nvPr/>
          </p:nvSpPr>
          <p:spPr bwMode="auto">
            <a:xfrm>
              <a:off x="1699" y="1345"/>
              <a:ext cx="102" cy="98"/>
            </a:xfrm>
            <a:custGeom>
              <a:avLst/>
              <a:gdLst>
                <a:gd name="T0" fmla="*/ 0 w 51"/>
                <a:gd name="T1" fmla="*/ 280 h 49"/>
                <a:gd name="T2" fmla="*/ 336 w 51"/>
                <a:gd name="T3" fmla="*/ 56 h 49"/>
                <a:gd name="T4" fmla="*/ 408 w 51"/>
                <a:gd name="T5" fmla="*/ 24 h 49"/>
                <a:gd name="T6" fmla="*/ 0 w 51"/>
                <a:gd name="T7" fmla="*/ 280 h 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" h="49">
                  <a:moveTo>
                    <a:pt x="0" y="35"/>
                  </a:moveTo>
                  <a:cubicBezTo>
                    <a:pt x="18" y="49"/>
                    <a:pt x="44" y="29"/>
                    <a:pt x="42" y="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31" y="0"/>
                    <a:pt x="9" y="21"/>
                    <a:pt x="0" y="35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2" name="Freeform 24"/>
            <p:cNvSpPr>
              <a:spLocks noEditPoints="1"/>
            </p:cNvSpPr>
            <p:nvPr/>
          </p:nvSpPr>
          <p:spPr bwMode="auto">
            <a:xfrm>
              <a:off x="0" y="0"/>
              <a:ext cx="5826" cy="5836"/>
            </a:xfrm>
            <a:custGeom>
              <a:avLst/>
              <a:gdLst>
                <a:gd name="T0" fmla="*/ 20967 w 2912"/>
                <a:gd name="T1" fmla="*/ 18528 h 2912"/>
                <a:gd name="T2" fmla="*/ 17264 w 2912"/>
                <a:gd name="T3" fmla="*/ 17765 h 2912"/>
                <a:gd name="T4" fmla="*/ 13853 w 2912"/>
                <a:gd name="T5" fmla="*/ 17163 h 2912"/>
                <a:gd name="T6" fmla="*/ 4676 w 2912"/>
                <a:gd name="T7" fmla="*/ 12195 h 2912"/>
                <a:gd name="T8" fmla="*/ 4660 w 2912"/>
                <a:gd name="T9" fmla="*/ 11423 h 2912"/>
                <a:gd name="T10" fmla="*/ 13541 w 2912"/>
                <a:gd name="T11" fmla="*/ 9668 h 2912"/>
                <a:gd name="T12" fmla="*/ 11156 w 2912"/>
                <a:gd name="T13" fmla="*/ 9540 h 2912"/>
                <a:gd name="T14" fmla="*/ 13877 w 2912"/>
                <a:gd name="T15" fmla="*/ 10464 h 2912"/>
                <a:gd name="T16" fmla="*/ 13189 w 2912"/>
                <a:gd name="T17" fmla="*/ 11752 h 2912"/>
                <a:gd name="T18" fmla="*/ 11100 w 2912"/>
                <a:gd name="T19" fmla="*/ 11512 h 2912"/>
                <a:gd name="T20" fmla="*/ 8939 w 2912"/>
                <a:gd name="T21" fmla="*/ 11432 h 2912"/>
                <a:gd name="T22" fmla="*/ 12060 w 2912"/>
                <a:gd name="T23" fmla="*/ 8612 h 2912"/>
                <a:gd name="T24" fmla="*/ 9363 w 2912"/>
                <a:gd name="T25" fmla="*/ 16640 h 2912"/>
                <a:gd name="T26" fmla="*/ 13365 w 2912"/>
                <a:gd name="T27" fmla="*/ 22408 h 2912"/>
                <a:gd name="T28" fmla="*/ 11812 w 2912"/>
                <a:gd name="T29" fmla="*/ 21645 h 2912"/>
                <a:gd name="T30" fmla="*/ 8971 w 2912"/>
                <a:gd name="T31" fmla="*/ 12921 h 2912"/>
                <a:gd name="T32" fmla="*/ 11484 w 2912"/>
                <a:gd name="T33" fmla="*/ 15432 h 2912"/>
                <a:gd name="T34" fmla="*/ 9691 w 2912"/>
                <a:gd name="T35" fmla="*/ 15817 h 2912"/>
                <a:gd name="T36" fmla="*/ 8345 w 2912"/>
                <a:gd name="T37" fmla="*/ 8121 h 2912"/>
                <a:gd name="T38" fmla="*/ 5880 w 2912"/>
                <a:gd name="T39" fmla="*/ 7600 h 2912"/>
                <a:gd name="T40" fmla="*/ 8433 w 2912"/>
                <a:gd name="T41" fmla="*/ 4547 h 2912"/>
                <a:gd name="T42" fmla="*/ 8313 w 2912"/>
                <a:gd name="T43" fmla="*/ 8411 h 2912"/>
                <a:gd name="T44" fmla="*/ 4780 w 2912"/>
                <a:gd name="T45" fmla="*/ 6293 h 2912"/>
                <a:gd name="T46" fmla="*/ 9699 w 2912"/>
                <a:gd name="T47" fmla="*/ 4563 h 2912"/>
                <a:gd name="T48" fmla="*/ 12780 w 2912"/>
                <a:gd name="T49" fmla="*/ 1860 h 2912"/>
                <a:gd name="T50" fmla="*/ 8505 w 2912"/>
                <a:gd name="T51" fmla="*/ 4483 h 2912"/>
                <a:gd name="T52" fmla="*/ 9571 w 2912"/>
                <a:gd name="T53" fmla="*/ 2413 h 2912"/>
                <a:gd name="T54" fmla="*/ 5084 w 2912"/>
                <a:gd name="T55" fmla="*/ 7616 h 2912"/>
                <a:gd name="T56" fmla="*/ 16944 w 2912"/>
                <a:gd name="T57" fmla="*/ 4361 h 2912"/>
                <a:gd name="T58" fmla="*/ 14639 w 2912"/>
                <a:gd name="T59" fmla="*/ 948 h 2912"/>
                <a:gd name="T60" fmla="*/ 14333 w 2912"/>
                <a:gd name="T61" fmla="*/ 643 h 2912"/>
                <a:gd name="T62" fmla="*/ 14607 w 2912"/>
                <a:gd name="T63" fmla="*/ 1016 h 2912"/>
                <a:gd name="T64" fmla="*/ 12692 w 2912"/>
                <a:gd name="T65" fmla="*/ 992 h 2912"/>
                <a:gd name="T66" fmla="*/ 2449 w 2912"/>
                <a:gd name="T67" fmla="*/ 7471 h 2912"/>
                <a:gd name="T68" fmla="*/ 5148 w 2912"/>
                <a:gd name="T69" fmla="*/ 9065 h 2912"/>
                <a:gd name="T70" fmla="*/ 6880 w 2912"/>
                <a:gd name="T71" fmla="*/ 8772 h 2912"/>
                <a:gd name="T72" fmla="*/ 8529 w 2912"/>
                <a:gd name="T73" fmla="*/ 8716 h 2912"/>
                <a:gd name="T74" fmla="*/ 8899 w 2912"/>
                <a:gd name="T75" fmla="*/ 9668 h 2912"/>
                <a:gd name="T76" fmla="*/ 8097 w 2912"/>
                <a:gd name="T77" fmla="*/ 14957 h 2912"/>
                <a:gd name="T78" fmla="*/ 6720 w 2912"/>
                <a:gd name="T79" fmla="*/ 19296 h 2912"/>
                <a:gd name="T80" fmla="*/ 6768 w 2912"/>
                <a:gd name="T81" fmla="*/ 19384 h 2912"/>
                <a:gd name="T82" fmla="*/ 13757 w 2912"/>
                <a:gd name="T83" fmla="*/ 22749 h 2912"/>
                <a:gd name="T84" fmla="*/ 13589 w 2912"/>
                <a:gd name="T85" fmla="*/ 21959 h 2912"/>
                <a:gd name="T86" fmla="*/ 14983 w 2912"/>
                <a:gd name="T87" fmla="*/ 15336 h 2912"/>
                <a:gd name="T88" fmla="*/ 14373 w 2912"/>
                <a:gd name="T89" fmla="*/ 10932 h 2912"/>
                <a:gd name="T90" fmla="*/ 18500 w 2912"/>
                <a:gd name="T91" fmla="*/ 12387 h 2912"/>
                <a:gd name="T92" fmla="*/ 15167 w 2912"/>
                <a:gd name="T93" fmla="*/ 732 h 2912"/>
                <a:gd name="T94" fmla="*/ 2121 w 2912"/>
                <a:gd name="T95" fmla="*/ 8177 h 2912"/>
                <a:gd name="T96" fmla="*/ 1897 w 2912"/>
                <a:gd name="T97" fmla="*/ 11464 h 2912"/>
                <a:gd name="T98" fmla="*/ 2345 w 2912"/>
                <a:gd name="T99" fmla="*/ 15287 h 2912"/>
                <a:gd name="T100" fmla="*/ 8609 w 2912"/>
                <a:gd name="T101" fmla="*/ 21951 h 2912"/>
                <a:gd name="T102" fmla="*/ 15095 w 2912"/>
                <a:gd name="T103" fmla="*/ 22797 h 2912"/>
                <a:gd name="T104" fmla="*/ 17360 w 2912"/>
                <a:gd name="T105" fmla="*/ 17757 h 2912"/>
                <a:gd name="T106" fmla="*/ 17972 w 2912"/>
                <a:gd name="T107" fmla="*/ 17115 h 2912"/>
                <a:gd name="T108" fmla="*/ 21351 w 2912"/>
                <a:gd name="T109" fmla="*/ 11736 h 2912"/>
                <a:gd name="T110" fmla="*/ 23176 w 2912"/>
                <a:gd name="T111" fmla="*/ 11021 h 2912"/>
                <a:gd name="T112" fmla="*/ 160 w 2912"/>
                <a:gd name="T113" fmla="*/ 10748 h 2912"/>
                <a:gd name="T114" fmla="*/ 3499 w 2912"/>
                <a:gd name="T115" fmla="*/ 19921 h 2912"/>
                <a:gd name="T116" fmla="*/ 20919 w 2912"/>
                <a:gd name="T117" fmla="*/ 15464 h 291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912" h="2912">
                  <a:moveTo>
                    <a:pt x="1456" y="0"/>
                  </a:moveTo>
                  <a:cubicBezTo>
                    <a:pt x="652" y="0"/>
                    <a:pt x="0" y="652"/>
                    <a:pt x="0" y="1456"/>
                  </a:cubicBezTo>
                  <a:cubicBezTo>
                    <a:pt x="0" y="2260"/>
                    <a:pt x="652" y="2912"/>
                    <a:pt x="1456" y="2912"/>
                  </a:cubicBezTo>
                  <a:cubicBezTo>
                    <a:pt x="2260" y="2912"/>
                    <a:pt x="2912" y="2260"/>
                    <a:pt x="2912" y="1456"/>
                  </a:cubicBezTo>
                  <a:cubicBezTo>
                    <a:pt x="2912" y="652"/>
                    <a:pt x="2260" y="0"/>
                    <a:pt x="1456" y="0"/>
                  </a:cubicBezTo>
                  <a:close/>
                  <a:moveTo>
                    <a:pt x="2618" y="2302"/>
                  </a:moveTo>
                  <a:cubicBezTo>
                    <a:pt x="2557" y="2320"/>
                    <a:pt x="2491" y="2338"/>
                    <a:pt x="2423" y="2353"/>
                  </a:cubicBezTo>
                  <a:cubicBezTo>
                    <a:pt x="2503" y="2228"/>
                    <a:pt x="2566" y="2085"/>
                    <a:pt x="2610" y="1930"/>
                  </a:cubicBezTo>
                  <a:cubicBezTo>
                    <a:pt x="2691" y="1907"/>
                    <a:pt x="2768" y="1880"/>
                    <a:pt x="2841" y="1852"/>
                  </a:cubicBezTo>
                  <a:cubicBezTo>
                    <a:pt x="2795" y="2015"/>
                    <a:pt x="2720" y="2166"/>
                    <a:pt x="2624" y="2300"/>
                  </a:cubicBezTo>
                  <a:lnTo>
                    <a:pt x="2618" y="2302"/>
                  </a:lnTo>
                  <a:close/>
                  <a:moveTo>
                    <a:pt x="2594" y="951"/>
                  </a:moveTo>
                  <a:cubicBezTo>
                    <a:pt x="2495" y="974"/>
                    <a:pt x="2391" y="993"/>
                    <a:pt x="2282" y="1009"/>
                  </a:cubicBezTo>
                  <a:cubicBezTo>
                    <a:pt x="2249" y="841"/>
                    <a:pt x="2196" y="684"/>
                    <a:pt x="2125" y="541"/>
                  </a:cubicBezTo>
                  <a:cubicBezTo>
                    <a:pt x="2210" y="529"/>
                    <a:pt x="2293" y="514"/>
                    <a:pt x="2373" y="496"/>
                  </a:cubicBezTo>
                  <a:cubicBezTo>
                    <a:pt x="2468" y="628"/>
                    <a:pt x="2543" y="782"/>
                    <a:pt x="2594" y="951"/>
                  </a:cubicBezTo>
                  <a:close/>
                  <a:moveTo>
                    <a:pt x="2381" y="494"/>
                  </a:moveTo>
                  <a:cubicBezTo>
                    <a:pt x="2422" y="485"/>
                    <a:pt x="2462" y="475"/>
                    <a:pt x="2502" y="465"/>
                  </a:cubicBezTo>
                  <a:cubicBezTo>
                    <a:pt x="2621" y="591"/>
                    <a:pt x="2718" y="739"/>
                    <a:pt x="2786" y="902"/>
                  </a:cubicBezTo>
                  <a:cubicBezTo>
                    <a:pt x="2727" y="919"/>
                    <a:pt x="2666" y="935"/>
                    <a:pt x="2602" y="949"/>
                  </a:cubicBezTo>
                  <a:cubicBezTo>
                    <a:pt x="2551" y="780"/>
                    <a:pt x="2476" y="626"/>
                    <a:pt x="2381" y="494"/>
                  </a:cubicBezTo>
                  <a:close/>
                  <a:moveTo>
                    <a:pt x="2156" y="2207"/>
                  </a:moveTo>
                  <a:cubicBezTo>
                    <a:pt x="2149" y="2205"/>
                    <a:pt x="2147" y="2195"/>
                    <a:pt x="2154" y="2189"/>
                  </a:cubicBezTo>
                  <a:cubicBezTo>
                    <a:pt x="2145" y="2189"/>
                    <a:pt x="2145" y="2189"/>
                    <a:pt x="2145" y="2189"/>
                  </a:cubicBezTo>
                  <a:cubicBezTo>
                    <a:pt x="2131" y="2194"/>
                    <a:pt x="2118" y="2215"/>
                    <a:pt x="2105" y="2226"/>
                  </a:cubicBezTo>
                  <a:cubicBezTo>
                    <a:pt x="2092" y="2238"/>
                    <a:pt x="2074" y="2243"/>
                    <a:pt x="2058" y="2251"/>
                  </a:cubicBezTo>
                  <a:cubicBezTo>
                    <a:pt x="2038" y="2262"/>
                    <a:pt x="1982" y="2283"/>
                    <a:pt x="2027" y="2305"/>
                  </a:cubicBezTo>
                  <a:cubicBezTo>
                    <a:pt x="2061" y="2281"/>
                    <a:pt x="2093" y="2253"/>
                    <a:pt x="2136" y="2253"/>
                  </a:cubicBezTo>
                  <a:cubicBezTo>
                    <a:pt x="2110" y="2311"/>
                    <a:pt x="2081" y="2366"/>
                    <a:pt x="2050" y="2419"/>
                  </a:cubicBezTo>
                  <a:cubicBezTo>
                    <a:pt x="1920" y="2435"/>
                    <a:pt x="1787" y="2446"/>
                    <a:pt x="1655" y="2451"/>
                  </a:cubicBezTo>
                  <a:cubicBezTo>
                    <a:pt x="1682" y="2358"/>
                    <a:pt x="1704" y="2263"/>
                    <a:pt x="1724" y="2164"/>
                  </a:cubicBezTo>
                  <a:cubicBezTo>
                    <a:pt x="1729" y="2153"/>
                    <a:pt x="1732" y="2141"/>
                    <a:pt x="1730" y="2131"/>
                  </a:cubicBezTo>
                  <a:cubicBezTo>
                    <a:pt x="1730" y="2131"/>
                    <a:pt x="1730" y="2132"/>
                    <a:pt x="1730" y="2132"/>
                  </a:cubicBezTo>
                  <a:cubicBezTo>
                    <a:pt x="1734" y="2112"/>
                    <a:pt x="1737" y="2093"/>
                    <a:pt x="1740" y="2074"/>
                  </a:cubicBezTo>
                  <a:cubicBezTo>
                    <a:pt x="1908" y="2065"/>
                    <a:pt x="2070" y="2046"/>
                    <a:pt x="2225" y="2019"/>
                  </a:cubicBezTo>
                  <a:cubicBezTo>
                    <a:pt x="2205" y="2084"/>
                    <a:pt x="2182" y="2146"/>
                    <a:pt x="2156" y="2207"/>
                  </a:cubicBezTo>
                  <a:close/>
                  <a:moveTo>
                    <a:pt x="2146" y="2232"/>
                  </a:moveTo>
                  <a:cubicBezTo>
                    <a:pt x="2144" y="2236"/>
                    <a:pt x="2142" y="2239"/>
                    <a:pt x="2141" y="2243"/>
                  </a:cubicBezTo>
                  <a:cubicBezTo>
                    <a:pt x="2142" y="2239"/>
                    <a:pt x="2144" y="2235"/>
                    <a:pt x="2146" y="2232"/>
                  </a:cubicBezTo>
                  <a:close/>
                  <a:moveTo>
                    <a:pt x="582" y="1448"/>
                  </a:moveTo>
                  <a:cubicBezTo>
                    <a:pt x="582" y="1450"/>
                    <a:pt x="582" y="1452"/>
                    <a:pt x="582" y="1454"/>
                  </a:cubicBezTo>
                  <a:cubicBezTo>
                    <a:pt x="582" y="1462"/>
                    <a:pt x="582" y="1470"/>
                    <a:pt x="582" y="1477"/>
                  </a:cubicBezTo>
                  <a:cubicBezTo>
                    <a:pt x="582" y="1478"/>
                    <a:pt x="582" y="1479"/>
                    <a:pt x="582" y="1480"/>
                  </a:cubicBezTo>
                  <a:cubicBezTo>
                    <a:pt x="583" y="1492"/>
                    <a:pt x="583" y="1503"/>
                    <a:pt x="584" y="1515"/>
                  </a:cubicBezTo>
                  <a:cubicBezTo>
                    <a:pt x="460" y="1487"/>
                    <a:pt x="344" y="1453"/>
                    <a:pt x="237" y="1415"/>
                  </a:cubicBezTo>
                  <a:cubicBezTo>
                    <a:pt x="239" y="1313"/>
                    <a:pt x="250" y="1214"/>
                    <a:pt x="268" y="1119"/>
                  </a:cubicBezTo>
                  <a:cubicBezTo>
                    <a:pt x="297" y="1118"/>
                    <a:pt x="298" y="1073"/>
                    <a:pt x="282" y="1054"/>
                  </a:cubicBezTo>
                  <a:cubicBezTo>
                    <a:pt x="291" y="1015"/>
                    <a:pt x="301" y="976"/>
                    <a:pt x="313" y="938"/>
                  </a:cubicBezTo>
                  <a:cubicBezTo>
                    <a:pt x="410" y="963"/>
                    <a:pt x="513" y="985"/>
                    <a:pt x="622" y="1003"/>
                  </a:cubicBezTo>
                  <a:cubicBezTo>
                    <a:pt x="617" y="1031"/>
                    <a:pt x="612" y="1060"/>
                    <a:pt x="607" y="1089"/>
                  </a:cubicBezTo>
                  <a:cubicBezTo>
                    <a:pt x="598" y="1081"/>
                    <a:pt x="585" y="1070"/>
                    <a:pt x="578" y="1066"/>
                  </a:cubicBezTo>
                  <a:cubicBezTo>
                    <a:pt x="564" y="1060"/>
                    <a:pt x="550" y="1065"/>
                    <a:pt x="535" y="1060"/>
                  </a:cubicBezTo>
                  <a:cubicBezTo>
                    <a:pt x="530" y="1069"/>
                    <a:pt x="530" y="1069"/>
                    <a:pt x="530" y="1069"/>
                  </a:cubicBezTo>
                  <a:cubicBezTo>
                    <a:pt x="546" y="1102"/>
                    <a:pt x="576" y="1116"/>
                    <a:pt x="600" y="1137"/>
                  </a:cubicBezTo>
                  <a:cubicBezTo>
                    <a:pt x="588" y="1228"/>
                    <a:pt x="582" y="1322"/>
                    <a:pt x="582" y="1419"/>
                  </a:cubicBezTo>
                  <a:cubicBezTo>
                    <a:pt x="582" y="1428"/>
                    <a:pt x="582" y="1438"/>
                    <a:pt x="582" y="1448"/>
                  </a:cubicBezTo>
                  <a:close/>
                  <a:moveTo>
                    <a:pt x="1541" y="82"/>
                  </a:moveTo>
                  <a:cubicBezTo>
                    <a:pt x="1543" y="89"/>
                    <a:pt x="1546" y="96"/>
                    <a:pt x="1549" y="103"/>
                  </a:cubicBezTo>
                  <a:cubicBezTo>
                    <a:pt x="1531" y="102"/>
                    <a:pt x="1503" y="105"/>
                    <a:pt x="1506" y="82"/>
                  </a:cubicBezTo>
                  <a:cubicBezTo>
                    <a:pt x="1517" y="81"/>
                    <a:pt x="1530" y="84"/>
                    <a:pt x="1541" y="82"/>
                  </a:cubicBezTo>
                  <a:close/>
                  <a:moveTo>
                    <a:pt x="1785" y="1302"/>
                  </a:moveTo>
                  <a:cubicBezTo>
                    <a:pt x="1782" y="1295"/>
                    <a:pt x="1781" y="1288"/>
                    <a:pt x="1785" y="1284"/>
                  </a:cubicBezTo>
                  <a:cubicBezTo>
                    <a:pt x="1785" y="1290"/>
                    <a:pt x="1785" y="1296"/>
                    <a:pt x="1785" y="1302"/>
                  </a:cubicBezTo>
                  <a:close/>
                  <a:moveTo>
                    <a:pt x="1757" y="1248"/>
                  </a:moveTo>
                  <a:cubicBezTo>
                    <a:pt x="1742" y="1236"/>
                    <a:pt x="1726" y="1214"/>
                    <a:pt x="1709" y="1206"/>
                  </a:cubicBezTo>
                  <a:cubicBezTo>
                    <a:pt x="1705" y="1203"/>
                    <a:pt x="1696" y="1201"/>
                    <a:pt x="1691" y="1201"/>
                  </a:cubicBezTo>
                  <a:cubicBezTo>
                    <a:pt x="1663" y="1200"/>
                    <a:pt x="1669" y="1211"/>
                    <a:pt x="1642" y="1197"/>
                  </a:cubicBezTo>
                  <a:cubicBezTo>
                    <a:pt x="1627" y="1190"/>
                    <a:pt x="1612" y="1180"/>
                    <a:pt x="1600" y="1172"/>
                  </a:cubicBezTo>
                  <a:cubicBezTo>
                    <a:pt x="1579" y="1159"/>
                    <a:pt x="1557" y="1141"/>
                    <a:pt x="1532" y="1139"/>
                  </a:cubicBezTo>
                  <a:cubicBezTo>
                    <a:pt x="1540" y="1157"/>
                    <a:pt x="1507" y="1172"/>
                    <a:pt x="1489" y="1176"/>
                  </a:cubicBezTo>
                  <a:cubicBezTo>
                    <a:pt x="1453" y="1182"/>
                    <a:pt x="1453" y="1162"/>
                    <a:pt x="1450" y="1134"/>
                  </a:cubicBezTo>
                  <a:cubicBezTo>
                    <a:pt x="1430" y="1133"/>
                    <a:pt x="1436" y="1109"/>
                    <a:pt x="1420" y="1105"/>
                  </a:cubicBezTo>
                  <a:cubicBezTo>
                    <a:pt x="1413" y="1102"/>
                    <a:pt x="1383" y="1120"/>
                    <a:pt x="1374" y="1122"/>
                  </a:cubicBezTo>
                  <a:cubicBezTo>
                    <a:pt x="1380" y="1127"/>
                    <a:pt x="1387" y="1132"/>
                    <a:pt x="1394" y="1138"/>
                  </a:cubicBezTo>
                  <a:cubicBezTo>
                    <a:pt x="1403" y="1147"/>
                    <a:pt x="1404" y="1148"/>
                    <a:pt x="1417" y="1155"/>
                  </a:cubicBezTo>
                  <a:cubicBezTo>
                    <a:pt x="1425" y="1159"/>
                    <a:pt x="1443" y="1151"/>
                    <a:pt x="1434" y="1167"/>
                  </a:cubicBezTo>
                  <a:cubicBezTo>
                    <a:pt x="1430" y="1174"/>
                    <a:pt x="1401" y="1173"/>
                    <a:pt x="1393" y="1185"/>
                  </a:cubicBezTo>
                  <a:cubicBezTo>
                    <a:pt x="1418" y="1184"/>
                    <a:pt x="1420" y="1192"/>
                    <a:pt x="1419" y="1215"/>
                  </a:cubicBezTo>
                  <a:cubicBezTo>
                    <a:pt x="1420" y="1215"/>
                    <a:pt x="1422" y="1216"/>
                    <a:pt x="1423" y="1215"/>
                  </a:cubicBezTo>
                  <a:cubicBezTo>
                    <a:pt x="1430" y="1208"/>
                    <a:pt x="1433" y="1197"/>
                    <a:pt x="1433" y="1188"/>
                  </a:cubicBezTo>
                  <a:cubicBezTo>
                    <a:pt x="1449" y="1192"/>
                    <a:pt x="1453" y="1206"/>
                    <a:pt x="1474" y="1201"/>
                  </a:cubicBezTo>
                  <a:cubicBezTo>
                    <a:pt x="1483" y="1234"/>
                    <a:pt x="1542" y="1223"/>
                    <a:pt x="1541" y="1245"/>
                  </a:cubicBezTo>
                  <a:cubicBezTo>
                    <a:pt x="1566" y="1243"/>
                    <a:pt x="1575" y="1279"/>
                    <a:pt x="1575" y="1298"/>
                  </a:cubicBezTo>
                  <a:cubicBezTo>
                    <a:pt x="1559" y="1300"/>
                    <a:pt x="1542" y="1300"/>
                    <a:pt x="1549" y="1321"/>
                  </a:cubicBezTo>
                  <a:cubicBezTo>
                    <a:pt x="1593" y="1285"/>
                    <a:pt x="1599" y="1309"/>
                    <a:pt x="1633" y="1335"/>
                  </a:cubicBezTo>
                  <a:cubicBezTo>
                    <a:pt x="1651" y="1350"/>
                    <a:pt x="1703" y="1359"/>
                    <a:pt x="1678" y="1322"/>
                  </a:cubicBezTo>
                  <a:cubicBezTo>
                    <a:pt x="1683" y="1323"/>
                    <a:pt x="1692" y="1320"/>
                    <a:pt x="1698" y="1321"/>
                  </a:cubicBezTo>
                  <a:cubicBezTo>
                    <a:pt x="1694" y="1298"/>
                    <a:pt x="1717" y="1298"/>
                    <a:pt x="1733" y="1300"/>
                  </a:cubicBezTo>
                  <a:cubicBezTo>
                    <a:pt x="1759" y="1304"/>
                    <a:pt x="1749" y="1309"/>
                    <a:pt x="1760" y="1324"/>
                  </a:cubicBezTo>
                  <a:cubicBezTo>
                    <a:pt x="1764" y="1330"/>
                    <a:pt x="1774" y="1340"/>
                    <a:pt x="1787" y="1351"/>
                  </a:cubicBezTo>
                  <a:cubicBezTo>
                    <a:pt x="1787" y="1374"/>
                    <a:pt x="1787" y="1397"/>
                    <a:pt x="1787" y="1420"/>
                  </a:cubicBezTo>
                  <a:cubicBezTo>
                    <a:pt x="1787" y="1482"/>
                    <a:pt x="1786" y="1543"/>
                    <a:pt x="1783" y="1604"/>
                  </a:cubicBezTo>
                  <a:cubicBezTo>
                    <a:pt x="1777" y="1605"/>
                    <a:pt x="1771" y="1605"/>
                    <a:pt x="1765" y="1605"/>
                  </a:cubicBezTo>
                  <a:cubicBezTo>
                    <a:pt x="1760" y="1600"/>
                    <a:pt x="1757" y="1595"/>
                    <a:pt x="1752" y="1589"/>
                  </a:cubicBezTo>
                  <a:cubicBezTo>
                    <a:pt x="1725" y="1554"/>
                    <a:pt x="1727" y="1527"/>
                    <a:pt x="1729" y="1483"/>
                  </a:cubicBezTo>
                  <a:cubicBezTo>
                    <a:pt x="1717" y="1474"/>
                    <a:pt x="1695" y="1483"/>
                    <a:pt x="1685" y="1472"/>
                  </a:cubicBezTo>
                  <a:cubicBezTo>
                    <a:pt x="1678" y="1463"/>
                    <a:pt x="1685" y="1451"/>
                    <a:pt x="1682" y="1440"/>
                  </a:cubicBezTo>
                  <a:cubicBezTo>
                    <a:pt x="1677" y="1420"/>
                    <a:pt x="1663" y="1407"/>
                    <a:pt x="1661" y="1386"/>
                  </a:cubicBezTo>
                  <a:cubicBezTo>
                    <a:pt x="1635" y="1407"/>
                    <a:pt x="1652" y="1434"/>
                    <a:pt x="1647" y="1460"/>
                  </a:cubicBezTo>
                  <a:cubicBezTo>
                    <a:pt x="1646" y="1467"/>
                    <a:pt x="1637" y="1470"/>
                    <a:pt x="1636" y="1476"/>
                  </a:cubicBezTo>
                  <a:cubicBezTo>
                    <a:pt x="1635" y="1482"/>
                    <a:pt x="1638" y="1490"/>
                    <a:pt x="1636" y="1495"/>
                  </a:cubicBezTo>
                  <a:cubicBezTo>
                    <a:pt x="1631" y="1508"/>
                    <a:pt x="1637" y="1517"/>
                    <a:pt x="1618" y="1518"/>
                  </a:cubicBezTo>
                  <a:cubicBezTo>
                    <a:pt x="1621" y="1547"/>
                    <a:pt x="1579" y="1568"/>
                    <a:pt x="1569" y="1539"/>
                  </a:cubicBezTo>
                  <a:cubicBezTo>
                    <a:pt x="1566" y="1541"/>
                    <a:pt x="1566" y="1541"/>
                    <a:pt x="1566" y="1541"/>
                  </a:cubicBezTo>
                  <a:cubicBezTo>
                    <a:pt x="1558" y="1529"/>
                    <a:pt x="1532" y="1509"/>
                    <a:pt x="1521" y="1500"/>
                  </a:cubicBezTo>
                  <a:cubicBezTo>
                    <a:pt x="1504" y="1487"/>
                    <a:pt x="1488" y="1492"/>
                    <a:pt x="1482" y="1469"/>
                  </a:cubicBezTo>
                  <a:cubicBezTo>
                    <a:pt x="1477" y="1447"/>
                    <a:pt x="1482" y="1457"/>
                    <a:pt x="1496" y="1444"/>
                  </a:cubicBezTo>
                  <a:cubicBezTo>
                    <a:pt x="1519" y="1422"/>
                    <a:pt x="1519" y="1436"/>
                    <a:pt x="1497" y="1426"/>
                  </a:cubicBezTo>
                  <a:cubicBezTo>
                    <a:pt x="1477" y="1416"/>
                    <a:pt x="1439" y="1402"/>
                    <a:pt x="1416" y="1411"/>
                  </a:cubicBezTo>
                  <a:cubicBezTo>
                    <a:pt x="1403" y="1417"/>
                    <a:pt x="1396" y="1424"/>
                    <a:pt x="1386" y="1430"/>
                  </a:cubicBezTo>
                  <a:cubicBezTo>
                    <a:pt x="1376" y="1435"/>
                    <a:pt x="1351" y="1454"/>
                    <a:pt x="1340" y="1454"/>
                  </a:cubicBezTo>
                  <a:cubicBezTo>
                    <a:pt x="1344" y="1469"/>
                    <a:pt x="1345" y="1498"/>
                    <a:pt x="1323" y="1499"/>
                  </a:cubicBezTo>
                  <a:cubicBezTo>
                    <a:pt x="1318" y="1474"/>
                    <a:pt x="1303" y="1490"/>
                    <a:pt x="1292" y="1497"/>
                  </a:cubicBezTo>
                  <a:cubicBezTo>
                    <a:pt x="1293" y="1485"/>
                    <a:pt x="1292" y="1471"/>
                    <a:pt x="1282" y="1464"/>
                  </a:cubicBezTo>
                  <a:cubicBezTo>
                    <a:pt x="1266" y="1487"/>
                    <a:pt x="1234" y="1481"/>
                    <a:pt x="1235" y="1515"/>
                  </a:cubicBezTo>
                  <a:cubicBezTo>
                    <a:pt x="1222" y="1514"/>
                    <a:pt x="1211" y="1521"/>
                    <a:pt x="1198" y="1526"/>
                  </a:cubicBezTo>
                  <a:cubicBezTo>
                    <a:pt x="1199" y="1538"/>
                    <a:pt x="1199" y="1550"/>
                    <a:pt x="1198" y="1562"/>
                  </a:cubicBezTo>
                  <a:cubicBezTo>
                    <a:pt x="1184" y="1566"/>
                    <a:pt x="1172" y="1558"/>
                    <a:pt x="1168" y="1544"/>
                  </a:cubicBezTo>
                  <a:cubicBezTo>
                    <a:pt x="1155" y="1562"/>
                    <a:pt x="1155" y="1582"/>
                    <a:pt x="1151" y="1599"/>
                  </a:cubicBezTo>
                  <a:cubicBezTo>
                    <a:pt x="1140" y="1598"/>
                    <a:pt x="1130" y="1597"/>
                    <a:pt x="1120" y="1596"/>
                  </a:cubicBezTo>
                  <a:cubicBezTo>
                    <a:pt x="1117" y="1538"/>
                    <a:pt x="1116" y="1479"/>
                    <a:pt x="1116" y="1420"/>
                  </a:cubicBezTo>
                  <a:cubicBezTo>
                    <a:pt x="1116" y="1347"/>
                    <a:pt x="1118" y="1274"/>
                    <a:pt x="1122" y="1203"/>
                  </a:cubicBezTo>
                  <a:cubicBezTo>
                    <a:pt x="1135" y="1211"/>
                    <a:pt x="1127" y="1239"/>
                    <a:pt x="1150" y="1240"/>
                  </a:cubicBezTo>
                  <a:cubicBezTo>
                    <a:pt x="1163" y="1214"/>
                    <a:pt x="1148" y="1189"/>
                    <a:pt x="1139" y="1167"/>
                  </a:cubicBezTo>
                  <a:cubicBezTo>
                    <a:pt x="1171" y="1168"/>
                    <a:pt x="1209" y="1130"/>
                    <a:pt x="1161" y="1133"/>
                  </a:cubicBezTo>
                  <a:cubicBezTo>
                    <a:pt x="1149" y="1133"/>
                    <a:pt x="1136" y="1138"/>
                    <a:pt x="1126" y="1138"/>
                  </a:cubicBezTo>
                  <a:cubicBezTo>
                    <a:pt x="1127" y="1127"/>
                    <a:pt x="1128" y="1116"/>
                    <a:pt x="1129" y="1105"/>
                  </a:cubicBezTo>
                  <a:cubicBezTo>
                    <a:pt x="1146" y="1107"/>
                    <a:pt x="1163" y="1110"/>
                    <a:pt x="1180" y="1106"/>
                  </a:cubicBezTo>
                  <a:cubicBezTo>
                    <a:pt x="1205" y="1101"/>
                    <a:pt x="1199" y="1094"/>
                    <a:pt x="1212" y="1075"/>
                  </a:cubicBezTo>
                  <a:cubicBezTo>
                    <a:pt x="1185" y="1084"/>
                    <a:pt x="1157" y="1075"/>
                    <a:pt x="1131" y="1079"/>
                  </a:cubicBezTo>
                  <a:cubicBezTo>
                    <a:pt x="1131" y="1073"/>
                    <a:pt x="1132" y="1066"/>
                    <a:pt x="1132" y="1059"/>
                  </a:cubicBezTo>
                  <a:cubicBezTo>
                    <a:pt x="1253" y="1067"/>
                    <a:pt x="1378" y="1070"/>
                    <a:pt x="1506" y="1070"/>
                  </a:cubicBezTo>
                  <a:cubicBezTo>
                    <a:pt x="1596" y="1070"/>
                    <a:pt x="1685" y="1068"/>
                    <a:pt x="1771" y="1064"/>
                  </a:cubicBezTo>
                  <a:cubicBezTo>
                    <a:pt x="1777" y="1129"/>
                    <a:pt x="1781" y="1195"/>
                    <a:pt x="1784" y="1261"/>
                  </a:cubicBezTo>
                  <a:cubicBezTo>
                    <a:pt x="1774" y="1257"/>
                    <a:pt x="1763" y="1253"/>
                    <a:pt x="1757" y="1248"/>
                  </a:cubicBezTo>
                  <a:close/>
                  <a:moveTo>
                    <a:pt x="1701" y="2140"/>
                  </a:moveTo>
                  <a:cubicBezTo>
                    <a:pt x="1685" y="2143"/>
                    <a:pt x="1670" y="2134"/>
                    <a:pt x="1666" y="2120"/>
                  </a:cubicBezTo>
                  <a:cubicBezTo>
                    <a:pt x="1648" y="2122"/>
                    <a:pt x="1668" y="2189"/>
                    <a:pt x="1673" y="2205"/>
                  </a:cubicBezTo>
                  <a:cubicBezTo>
                    <a:pt x="1688" y="2205"/>
                    <a:pt x="1702" y="2196"/>
                    <a:pt x="1712" y="2183"/>
                  </a:cubicBezTo>
                  <a:cubicBezTo>
                    <a:pt x="1694" y="2275"/>
                    <a:pt x="1672" y="2364"/>
                    <a:pt x="1647" y="2451"/>
                  </a:cubicBezTo>
                  <a:cubicBezTo>
                    <a:pt x="1600" y="2453"/>
                    <a:pt x="1553" y="2454"/>
                    <a:pt x="1506" y="2454"/>
                  </a:cubicBezTo>
                  <a:cubicBezTo>
                    <a:pt x="1422" y="2454"/>
                    <a:pt x="1337" y="2451"/>
                    <a:pt x="1253" y="2445"/>
                  </a:cubicBezTo>
                  <a:cubicBezTo>
                    <a:pt x="1219" y="2324"/>
                    <a:pt x="1190" y="2197"/>
                    <a:pt x="1169" y="2067"/>
                  </a:cubicBezTo>
                  <a:cubicBezTo>
                    <a:pt x="1279" y="2076"/>
                    <a:pt x="1392" y="2080"/>
                    <a:pt x="1506" y="2080"/>
                  </a:cubicBezTo>
                  <a:cubicBezTo>
                    <a:pt x="1564" y="2080"/>
                    <a:pt x="1622" y="2079"/>
                    <a:pt x="1679" y="2077"/>
                  </a:cubicBezTo>
                  <a:cubicBezTo>
                    <a:pt x="1683" y="2082"/>
                    <a:pt x="1685" y="2089"/>
                    <a:pt x="1691" y="2090"/>
                  </a:cubicBezTo>
                  <a:cubicBezTo>
                    <a:pt x="1704" y="2094"/>
                    <a:pt x="1713" y="2085"/>
                    <a:pt x="1721" y="2075"/>
                  </a:cubicBezTo>
                  <a:cubicBezTo>
                    <a:pt x="1725" y="2075"/>
                    <a:pt x="1729" y="2074"/>
                    <a:pt x="1732" y="2074"/>
                  </a:cubicBezTo>
                  <a:cubicBezTo>
                    <a:pt x="1729" y="2094"/>
                    <a:pt x="1726" y="2113"/>
                    <a:pt x="1722" y="2133"/>
                  </a:cubicBezTo>
                  <a:cubicBezTo>
                    <a:pt x="1713" y="2134"/>
                    <a:pt x="1703" y="2137"/>
                    <a:pt x="1696" y="2138"/>
                  </a:cubicBezTo>
                  <a:lnTo>
                    <a:pt x="1701" y="2140"/>
                  </a:lnTo>
                  <a:close/>
                  <a:moveTo>
                    <a:pt x="1689" y="2810"/>
                  </a:moveTo>
                  <a:cubicBezTo>
                    <a:pt x="1673" y="2811"/>
                    <a:pt x="1658" y="2813"/>
                    <a:pt x="1642" y="2814"/>
                  </a:cubicBezTo>
                  <a:cubicBezTo>
                    <a:pt x="1651" y="2802"/>
                    <a:pt x="1657" y="2792"/>
                    <a:pt x="1669" y="2784"/>
                  </a:cubicBezTo>
                  <a:cubicBezTo>
                    <a:pt x="1681" y="2776"/>
                    <a:pt x="1718" y="2774"/>
                    <a:pt x="1733" y="2761"/>
                  </a:cubicBezTo>
                  <a:cubicBezTo>
                    <a:pt x="1749" y="2760"/>
                    <a:pt x="1766" y="2759"/>
                    <a:pt x="1783" y="2757"/>
                  </a:cubicBezTo>
                  <a:cubicBezTo>
                    <a:pt x="1759" y="2781"/>
                    <a:pt x="1733" y="2803"/>
                    <a:pt x="1707" y="2825"/>
                  </a:cubicBezTo>
                  <a:cubicBezTo>
                    <a:pt x="1698" y="2823"/>
                    <a:pt x="1691" y="2818"/>
                    <a:pt x="1689" y="2810"/>
                  </a:cubicBezTo>
                  <a:close/>
                  <a:moveTo>
                    <a:pt x="1152" y="2771"/>
                  </a:moveTo>
                  <a:cubicBezTo>
                    <a:pt x="1142" y="2770"/>
                    <a:pt x="1137" y="2771"/>
                    <a:pt x="1135" y="2774"/>
                  </a:cubicBezTo>
                  <a:cubicBezTo>
                    <a:pt x="1122" y="2762"/>
                    <a:pt x="1109" y="2750"/>
                    <a:pt x="1097" y="2737"/>
                  </a:cubicBezTo>
                  <a:cubicBezTo>
                    <a:pt x="1124" y="2741"/>
                    <a:pt x="1151" y="2744"/>
                    <a:pt x="1178" y="2747"/>
                  </a:cubicBezTo>
                  <a:cubicBezTo>
                    <a:pt x="1165" y="2750"/>
                    <a:pt x="1153" y="2752"/>
                    <a:pt x="1152" y="2771"/>
                  </a:cubicBezTo>
                  <a:close/>
                  <a:moveTo>
                    <a:pt x="1569" y="2684"/>
                  </a:moveTo>
                  <a:cubicBezTo>
                    <a:pt x="1539" y="2683"/>
                    <a:pt x="1505" y="2686"/>
                    <a:pt x="1475" y="2689"/>
                  </a:cubicBezTo>
                  <a:cubicBezTo>
                    <a:pt x="1456" y="2691"/>
                    <a:pt x="1433" y="2687"/>
                    <a:pt x="1416" y="2689"/>
                  </a:cubicBezTo>
                  <a:cubicBezTo>
                    <a:pt x="1408" y="2690"/>
                    <a:pt x="1406" y="2701"/>
                    <a:pt x="1398" y="2700"/>
                  </a:cubicBezTo>
                  <a:cubicBezTo>
                    <a:pt x="1393" y="2700"/>
                    <a:pt x="1390" y="2693"/>
                    <a:pt x="1384" y="2692"/>
                  </a:cubicBezTo>
                  <a:cubicBezTo>
                    <a:pt x="1374" y="2689"/>
                    <a:pt x="1346" y="2678"/>
                    <a:pt x="1338" y="2680"/>
                  </a:cubicBezTo>
                  <a:cubicBezTo>
                    <a:pt x="1334" y="2680"/>
                    <a:pt x="1332" y="2682"/>
                    <a:pt x="1329" y="2683"/>
                  </a:cubicBezTo>
                  <a:cubicBezTo>
                    <a:pt x="1302" y="2609"/>
                    <a:pt x="1277" y="2533"/>
                    <a:pt x="1255" y="2454"/>
                  </a:cubicBezTo>
                  <a:cubicBezTo>
                    <a:pt x="1339" y="2459"/>
                    <a:pt x="1423" y="2462"/>
                    <a:pt x="1506" y="2462"/>
                  </a:cubicBezTo>
                  <a:cubicBezTo>
                    <a:pt x="1552" y="2462"/>
                    <a:pt x="1598" y="2461"/>
                    <a:pt x="1645" y="2459"/>
                  </a:cubicBezTo>
                  <a:cubicBezTo>
                    <a:pt x="1623" y="2536"/>
                    <a:pt x="1598" y="2611"/>
                    <a:pt x="1571" y="2684"/>
                  </a:cubicBezTo>
                  <a:cubicBezTo>
                    <a:pt x="1571" y="2684"/>
                    <a:pt x="1570" y="2684"/>
                    <a:pt x="1569" y="2684"/>
                  </a:cubicBezTo>
                  <a:close/>
                  <a:moveTo>
                    <a:pt x="1120" y="1605"/>
                  </a:moveTo>
                  <a:cubicBezTo>
                    <a:pt x="1129" y="1605"/>
                    <a:pt x="1139" y="1606"/>
                    <a:pt x="1148" y="1607"/>
                  </a:cubicBezTo>
                  <a:cubicBezTo>
                    <a:pt x="1143" y="1616"/>
                    <a:pt x="1136" y="1624"/>
                    <a:pt x="1122" y="1629"/>
                  </a:cubicBezTo>
                  <a:cubicBezTo>
                    <a:pt x="1121" y="1621"/>
                    <a:pt x="1121" y="1613"/>
                    <a:pt x="1120" y="1605"/>
                  </a:cubicBezTo>
                  <a:close/>
                  <a:moveTo>
                    <a:pt x="1669" y="2068"/>
                  </a:moveTo>
                  <a:cubicBezTo>
                    <a:pt x="1670" y="2068"/>
                    <a:pt x="1671" y="2069"/>
                    <a:pt x="1672" y="2069"/>
                  </a:cubicBezTo>
                  <a:cubicBezTo>
                    <a:pt x="1669" y="2069"/>
                    <a:pt x="1667" y="2069"/>
                    <a:pt x="1664" y="2069"/>
                  </a:cubicBezTo>
                  <a:cubicBezTo>
                    <a:pt x="1667" y="2068"/>
                    <a:pt x="1669" y="2068"/>
                    <a:pt x="1669" y="2068"/>
                  </a:cubicBezTo>
                  <a:close/>
                  <a:moveTo>
                    <a:pt x="1210" y="1965"/>
                  </a:moveTo>
                  <a:cubicBezTo>
                    <a:pt x="1226" y="1958"/>
                    <a:pt x="1235" y="1943"/>
                    <a:pt x="1251" y="1936"/>
                  </a:cubicBezTo>
                  <a:cubicBezTo>
                    <a:pt x="1272" y="1926"/>
                    <a:pt x="1299" y="1925"/>
                    <a:pt x="1321" y="1918"/>
                  </a:cubicBezTo>
                  <a:cubicBezTo>
                    <a:pt x="1352" y="1907"/>
                    <a:pt x="1404" y="1892"/>
                    <a:pt x="1434" y="1917"/>
                  </a:cubicBezTo>
                  <a:cubicBezTo>
                    <a:pt x="1452" y="1931"/>
                    <a:pt x="1462" y="1966"/>
                    <a:pt x="1477" y="1985"/>
                  </a:cubicBezTo>
                  <a:cubicBezTo>
                    <a:pt x="1486" y="1964"/>
                    <a:pt x="1512" y="1949"/>
                    <a:pt x="1527" y="1930"/>
                  </a:cubicBezTo>
                  <a:cubicBezTo>
                    <a:pt x="1529" y="1960"/>
                    <a:pt x="1498" y="1974"/>
                    <a:pt x="1500" y="1999"/>
                  </a:cubicBezTo>
                  <a:cubicBezTo>
                    <a:pt x="1512" y="1992"/>
                    <a:pt x="1518" y="1976"/>
                    <a:pt x="1534" y="1976"/>
                  </a:cubicBezTo>
                  <a:cubicBezTo>
                    <a:pt x="1534" y="1988"/>
                    <a:pt x="1532" y="1999"/>
                    <a:pt x="1532" y="2010"/>
                  </a:cubicBezTo>
                  <a:cubicBezTo>
                    <a:pt x="1569" y="1996"/>
                    <a:pt x="1564" y="2029"/>
                    <a:pt x="1582" y="2050"/>
                  </a:cubicBezTo>
                  <a:cubicBezTo>
                    <a:pt x="1589" y="2057"/>
                    <a:pt x="1607" y="2066"/>
                    <a:pt x="1624" y="2071"/>
                  </a:cubicBezTo>
                  <a:cubicBezTo>
                    <a:pt x="1585" y="2072"/>
                    <a:pt x="1546" y="2072"/>
                    <a:pt x="1506" y="2072"/>
                  </a:cubicBezTo>
                  <a:cubicBezTo>
                    <a:pt x="1392" y="2072"/>
                    <a:pt x="1278" y="2067"/>
                    <a:pt x="1167" y="2058"/>
                  </a:cubicBezTo>
                  <a:cubicBezTo>
                    <a:pt x="1163" y="2030"/>
                    <a:pt x="1158" y="2001"/>
                    <a:pt x="1154" y="1972"/>
                  </a:cubicBezTo>
                  <a:cubicBezTo>
                    <a:pt x="1172" y="1967"/>
                    <a:pt x="1192" y="1973"/>
                    <a:pt x="1210" y="1965"/>
                  </a:cubicBezTo>
                  <a:close/>
                  <a:moveTo>
                    <a:pt x="1727" y="2067"/>
                  </a:moveTo>
                  <a:cubicBezTo>
                    <a:pt x="1730" y="2063"/>
                    <a:pt x="1732" y="2060"/>
                    <a:pt x="1735" y="2057"/>
                  </a:cubicBezTo>
                  <a:cubicBezTo>
                    <a:pt x="1735" y="2060"/>
                    <a:pt x="1734" y="2063"/>
                    <a:pt x="1734" y="2066"/>
                  </a:cubicBezTo>
                  <a:cubicBezTo>
                    <a:pt x="1732" y="2066"/>
                    <a:pt x="1729" y="2066"/>
                    <a:pt x="1727" y="2067"/>
                  </a:cubicBezTo>
                  <a:close/>
                  <a:moveTo>
                    <a:pt x="1773" y="1613"/>
                  </a:moveTo>
                  <a:cubicBezTo>
                    <a:pt x="1773" y="1613"/>
                    <a:pt x="1773" y="1613"/>
                    <a:pt x="1772" y="1613"/>
                  </a:cubicBezTo>
                  <a:cubicBezTo>
                    <a:pt x="1776" y="1612"/>
                    <a:pt x="1779" y="1612"/>
                    <a:pt x="1783" y="1612"/>
                  </a:cubicBezTo>
                  <a:cubicBezTo>
                    <a:pt x="1782" y="1615"/>
                    <a:pt x="1782" y="1617"/>
                    <a:pt x="1782" y="1620"/>
                  </a:cubicBezTo>
                  <a:cubicBezTo>
                    <a:pt x="1780" y="1618"/>
                    <a:pt x="1777" y="1616"/>
                    <a:pt x="1773" y="1613"/>
                  </a:cubicBezTo>
                  <a:close/>
                  <a:moveTo>
                    <a:pt x="1038" y="1044"/>
                  </a:moveTo>
                  <a:cubicBezTo>
                    <a:pt x="1037" y="1029"/>
                    <a:pt x="1040" y="1024"/>
                    <a:pt x="1042" y="1009"/>
                  </a:cubicBezTo>
                  <a:cubicBezTo>
                    <a:pt x="1060" y="1010"/>
                    <a:pt x="1061" y="995"/>
                    <a:pt x="1069" y="984"/>
                  </a:cubicBezTo>
                  <a:cubicBezTo>
                    <a:pt x="1035" y="981"/>
                    <a:pt x="1045" y="943"/>
                    <a:pt x="1002" y="952"/>
                  </a:cubicBezTo>
                  <a:cubicBezTo>
                    <a:pt x="1000" y="988"/>
                    <a:pt x="962" y="981"/>
                    <a:pt x="949" y="1004"/>
                  </a:cubicBezTo>
                  <a:cubicBezTo>
                    <a:pt x="944" y="1012"/>
                    <a:pt x="947" y="1026"/>
                    <a:pt x="943" y="1037"/>
                  </a:cubicBezTo>
                  <a:cubicBezTo>
                    <a:pt x="849" y="1028"/>
                    <a:pt x="758" y="1016"/>
                    <a:pt x="671" y="1003"/>
                  </a:cubicBezTo>
                  <a:cubicBezTo>
                    <a:pt x="666" y="1001"/>
                    <a:pt x="659" y="999"/>
                    <a:pt x="650" y="992"/>
                  </a:cubicBezTo>
                  <a:cubicBezTo>
                    <a:pt x="640" y="984"/>
                    <a:pt x="640" y="976"/>
                    <a:pt x="640" y="966"/>
                  </a:cubicBezTo>
                  <a:cubicBezTo>
                    <a:pt x="648" y="927"/>
                    <a:pt x="658" y="888"/>
                    <a:pt x="669" y="850"/>
                  </a:cubicBezTo>
                  <a:cubicBezTo>
                    <a:pt x="670" y="853"/>
                    <a:pt x="670" y="856"/>
                    <a:pt x="670" y="859"/>
                  </a:cubicBezTo>
                  <a:cubicBezTo>
                    <a:pt x="674" y="859"/>
                    <a:pt x="681" y="862"/>
                    <a:pt x="687" y="861"/>
                  </a:cubicBezTo>
                  <a:cubicBezTo>
                    <a:pt x="693" y="899"/>
                    <a:pt x="735" y="902"/>
                    <a:pt x="734" y="944"/>
                  </a:cubicBezTo>
                  <a:cubicBezTo>
                    <a:pt x="754" y="941"/>
                    <a:pt x="762" y="911"/>
                    <a:pt x="778" y="899"/>
                  </a:cubicBezTo>
                  <a:cubicBezTo>
                    <a:pt x="807" y="877"/>
                    <a:pt x="828" y="878"/>
                    <a:pt x="833" y="842"/>
                  </a:cubicBezTo>
                  <a:cubicBezTo>
                    <a:pt x="835" y="826"/>
                    <a:pt x="836" y="803"/>
                    <a:pt x="833" y="786"/>
                  </a:cubicBezTo>
                  <a:cubicBezTo>
                    <a:pt x="830" y="768"/>
                    <a:pt x="829" y="772"/>
                    <a:pt x="822" y="759"/>
                  </a:cubicBezTo>
                  <a:cubicBezTo>
                    <a:pt x="811" y="740"/>
                    <a:pt x="768" y="710"/>
                    <a:pt x="783" y="683"/>
                  </a:cubicBezTo>
                  <a:cubicBezTo>
                    <a:pt x="788" y="675"/>
                    <a:pt x="799" y="673"/>
                    <a:pt x="804" y="666"/>
                  </a:cubicBezTo>
                  <a:cubicBezTo>
                    <a:pt x="807" y="662"/>
                    <a:pt x="811" y="649"/>
                    <a:pt x="814" y="647"/>
                  </a:cubicBezTo>
                  <a:cubicBezTo>
                    <a:pt x="832" y="631"/>
                    <a:pt x="841" y="636"/>
                    <a:pt x="867" y="640"/>
                  </a:cubicBezTo>
                  <a:cubicBezTo>
                    <a:pt x="904" y="646"/>
                    <a:pt x="907" y="639"/>
                    <a:pt x="933" y="621"/>
                  </a:cubicBezTo>
                  <a:cubicBezTo>
                    <a:pt x="954" y="606"/>
                    <a:pt x="983" y="609"/>
                    <a:pt x="1006" y="600"/>
                  </a:cubicBezTo>
                  <a:cubicBezTo>
                    <a:pt x="1028" y="593"/>
                    <a:pt x="1038" y="578"/>
                    <a:pt x="1053" y="565"/>
                  </a:cubicBezTo>
                  <a:cubicBezTo>
                    <a:pt x="1079" y="567"/>
                    <a:pt x="1105" y="569"/>
                    <a:pt x="1132" y="571"/>
                  </a:cubicBezTo>
                  <a:cubicBezTo>
                    <a:pt x="1123" y="586"/>
                    <a:pt x="1120" y="605"/>
                    <a:pt x="1138" y="609"/>
                  </a:cubicBezTo>
                  <a:cubicBezTo>
                    <a:pt x="1145" y="598"/>
                    <a:pt x="1143" y="584"/>
                    <a:pt x="1145" y="572"/>
                  </a:cubicBezTo>
                  <a:cubicBezTo>
                    <a:pt x="1164" y="573"/>
                    <a:pt x="1182" y="574"/>
                    <a:pt x="1201" y="575"/>
                  </a:cubicBezTo>
                  <a:cubicBezTo>
                    <a:pt x="1182" y="655"/>
                    <a:pt x="1167" y="738"/>
                    <a:pt x="1153" y="822"/>
                  </a:cubicBezTo>
                  <a:cubicBezTo>
                    <a:pt x="1149" y="822"/>
                    <a:pt x="1145" y="824"/>
                    <a:pt x="1141" y="826"/>
                  </a:cubicBezTo>
                  <a:cubicBezTo>
                    <a:pt x="1134" y="824"/>
                    <a:pt x="1134" y="824"/>
                    <a:pt x="1134" y="824"/>
                  </a:cubicBezTo>
                  <a:cubicBezTo>
                    <a:pt x="1132" y="834"/>
                    <a:pt x="1131" y="844"/>
                    <a:pt x="1132" y="854"/>
                  </a:cubicBezTo>
                  <a:cubicBezTo>
                    <a:pt x="1139" y="856"/>
                    <a:pt x="1145" y="854"/>
                    <a:pt x="1149" y="851"/>
                  </a:cubicBezTo>
                  <a:cubicBezTo>
                    <a:pt x="1139" y="917"/>
                    <a:pt x="1131" y="983"/>
                    <a:pt x="1125" y="1051"/>
                  </a:cubicBezTo>
                  <a:cubicBezTo>
                    <a:pt x="1096" y="1049"/>
                    <a:pt x="1067" y="1047"/>
                    <a:pt x="1038" y="1045"/>
                  </a:cubicBezTo>
                  <a:cubicBezTo>
                    <a:pt x="1038" y="1045"/>
                    <a:pt x="1038" y="1044"/>
                    <a:pt x="1038" y="1044"/>
                  </a:cubicBezTo>
                  <a:close/>
                  <a:moveTo>
                    <a:pt x="345" y="844"/>
                  </a:moveTo>
                  <a:cubicBezTo>
                    <a:pt x="360" y="830"/>
                    <a:pt x="379" y="817"/>
                    <a:pt x="391" y="799"/>
                  </a:cubicBezTo>
                  <a:cubicBezTo>
                    <a:pt x="405" y="779"/>
                    <a:pt x="421" y="773"/>
                    <a:pt x="437" y="756"/>
                  </a:cubicBezTo>
                  <a:cubicBezTo>
                    <a:pt x="444" y="747"/>
                    <a:pt x="444" y="733"/>
                    <a:pt x="452" y="725"/>
                  </a:cubicBezTo>
                  <a:cubicBezTo>
                    <a:pt x="458" y="719"/>
                    <a:pt x="470" y="719"/>
                    <a:pt x="475" y="714"/>
                  </a:cubicBezTo>
                  <a:cubicBezTo>
                    <a:pt x="485" y="703"/>
                    <a:pt x="492" y="657"/>
                    <a:pt x="516" y="682"/>
                  </a:cubicBezTo>
                  <a:cubicBezTo>
                    <a:pt x="522" y="690"/>
                    <a:pt x="522" y="714"/>
                    <a:pt x="527" y="724"/>
                  </a:cubicBezTo>
                  <a:cubicBezTo>
                    <a:pt x="532" y="734"/>
                    <a:pt x="542" y="738"/>
                    <a:pt x="546" y="748"/>
                  </a:cubicBezTo>
                  <a:cubicBezTo>
                    <a:pt x="552" y="763"/>
                    <a:pt x="542" y="789"/>
                    <a:pt x="551" y="800"/>
                  </a:cubicBezTo>
                  <a:cubicBezTo>
                    <a:pt x="567" y="821"/>
                    <a:pt x="592" y="800"/>
                    <a:pt x="597" y="782"/>
                  </a:cubicBezTo>
                  <a:cubicBezTo>
                    <a:pt x="613" y="792"/>
                    <a:pt x="620" y="851"/>
                    <a:pt x="618" y="869"/>
                  </a:cubicBezTo>
                  <a:cubicBezTo>
                    <a:pt x="616" y="895"/>
                    <a:pt x="595" y="921"/>
                    <a:pt x="591" y="943"/>
                  </a:cubicBezTo>
                  <a:cubicBezTo>
                    <a:pt x="587" y="968"/>
                    <a:pt x="610" y="969"/>
                    <a:pt x="625" y="988"/>
                  </a:cubicBezTo>
                  <a:cubicBezTo>
                    <a:pt x="625" y="990"/>
                    <a:pt x="624" y="993"/>
                    <a:pt x="624" y="995"/>
                  </a:cubicBezTo>
                  <a:cubicBezTo>
                    <a:pt x="515" y="977"/>
                    <a:pt x="412" y="956"/>
                    <a:pt x="315" y="931"/>
                  </a:cubicBezTo>
                  <a:cubicBezTo>
                    <a:pt x="324" y="901"/>
                    <a:pt x="334" y="872"/>
                    <a:pt x="345" y="844"/>
                  </a:cubicBezTo>
                  <a:close/>
                  <a:moveTo>
                    <a:pt x="1592" y="250"/>
                  </a:moveTo>
                  <a:cubicBezTo>
                    <a:pt x="1595" y="250"/>
                    <a:pt x="1599" y="250"/>
                    <a:pt x="1603" y="251"/>
                  </a:cubicBezTo>
                  <a:cubicBezTo>
                    <a:pt x="1637" y="354"/>
                    <a:pt x="1668" y="461"/>
                    <a:pt x="1693" y="571"/>
                  </a:cubicBezTo>
                  <a:cubicBezTo>
                    <a:pt x="1632" y="574"/>
                    <a:pt x="1570" y="575"/>
                    <a:pt x="1506" y="575"/>
                  </a:cubicBezTo>
                  <a:cubicBezTo>
                    <a:pt x="1405" y="575"/>
                    <a:pt x="1306" y="572"/>
                    <a:pt x="1211" y="567"/>
                  </a:cubicBezTo>
                  <a:cubicBezTo>
                    <a:pt x="1230" y="485"/>
                    <a:pt x="1251" y="405"/>
                    <a:pt x="1275" y="327"/>
                  </a:cubicBezTo>
                  <a:cubicBezTo>
                    <a:pt x="1278" y="329"/>
                    <a:pt x="1283" y="330"/>
                    <a:pt x="1295" y="327"/>
                  </a:cubicBezTo>
                  <a:cubicBezTo>
                    <a:pt x="1295" y="348"/>
                    <a:pt x="1274" y="355"/>
                    <a:pt x="1284" y="379"/>
                  </a:cubicBezTo>
                  <a:cubicBezTo>
                    <a:pt x="1298" y="380"/>
                    <a:pt x="1299" y="370"/>
                    <a:pt x="1309" y="364"/>
                  </a:cubicBezTo>
                  <a:cubicBezTo>
                    <a:pt x="1317" y="359"/>
                    <a:pt x="1331" y="355"/>
                    <a:pt x="1337" y="351"/>
                  </a:cubicBezTo>
                  <a:cubicBezTo>
                    <a:pt x="1346" y="344"/>
                    <a:pt x="1352" y="343"/>
                    <a:pt x="1354" y="331"/>
                  </a:cubicBezTo>
                  <a:cubicBezTo>
                    <a:pt x="1356" y="313"/>
                    <a:pt x="1345" y="320"/>
                    <a:pt x="1340" y="306"/>
                  </a:cubicBezTo>
                  <a:cubicBezTo>
                    <a:pt x="1319" y="250"/>
                    <a:pt x="1394" y="287"/>
                    <a:pt x="1396" y="234"/>
                  </a:cubicBezTo>
                  <a:cubicBezTo>
                    <a:pt x="1408" y="234"/>
                    <a:pt x="1420" y="233"/>
                    <a:pt x="1430" y="231"/>
                  </a:cubicBezTo>
                  <a:cubicBezTo>
                    <a:pt x="1455" y="232"/>
                    <a:pt x="1480" y="232"/>
                    <a:pt x="1506" y="232"/>
                  </a:cubicBezTo>
                  <a:cubicBezTo>
                    <a:pt x="1537" y="232"/>
                    <a:pt x="1567" y="232"/>
                    <a:pt x="1596" y="231"/>
                  </a:cubicBezTo>
                  <a:cubicBezTo>
                    <a:pt x="1596" y="231"/>
                    <a:pt x="1596" y="231"/>
                    <a:pt x="1596" y="231"/>
                  </a:cubicBezTo>
                  <a:cubicBezTo>
                    <a:pt x="1592" y="236"/>
                    <a:pt x="1591" y="243"/>
                    <a:pt x="1592" y="250"/>
                  </a:cubicBezTo>
                  <a:close/>
                  <a:moveTo>
                    <a:pt x="1209" y="575"/>
                  </a:moveTo>
                  <a:cubicBezTo>
                    <a:pt x="1305" y="580"/>
                    <a:pt x="1404" y="583"/>
                    <a:pt x="1506" y="583"/>
                  </a:cubicBezTo>
                  <a:cubicBezTo>
                    <a:pt x="1571" y="583"/>
                    <a:pt x="1633" y="582"/>
                    <a:pt x="1695" y="579"/>
                  </a:cubicBezTo>
                  <a:cubicBezTo>
                    <a:pt x="1730" y="732"/>
                    <a:pt x="1755" y="892"/>
                    <a:pt x="1770" y="1057"/>
                  </a:cubicBezTo>
                  <a:cubicBezTo>
                    <a:pt x="1684" y="1060"/>
                    <a:pt x="1596" y="1062"/>
                    <a:pt x="1506" y="1062"/>
                  </a:cubicBezTo>
                  <a:cubicBezTo>
                    <a:pt x="1378" y="1062"/>
                    <a:pt x="1254" y="1059"/>
                    <a:pt x="1133" y="1051"/>
                  </a:cubicBezTo>
                  <a:cubicBezTo>
                    <a:pt x="1149" y="887"/>
                    <a:pt x="1174" y="728"/>
                    <a:pt x="1209" y="575"/>
                  </a:cubicBezTo>
                  <a:close/>
                  <a:moveTo>
                    <a:pt x="1138" y="563"/>
                  </a:moveTo>
                  <a:cubicBezTo>
                    <a:pt x="1112" y="561"/>
                    <a:pt x="1087" y="559"/>
                    <a:pt x="1062" y="557"/>
                  </a:cubicBezTo>
                  <a:cubicBezTo>
                    <a:pt x="1063" y="557"/>
                    <a:pt x="1063" y="556"/>
                    <a:pt x="1064" y="556"/>
                  </a:cubicBezTo>
                  <a:cubicBezTo>
                    <a:pt x="1071" y="551"/>
                    <a:pt x="1082" y="549"/>
                    <a:pt x="1089" y="543"/>
                  </a:cubicBezTo>
                  <a:cubicBezTo>
                    <a:pt x="1103" y="531"/>
                    <a:pt x="1097" y="528"/>
                    <a:pt x="1108" y="514"/>
                  </a:cubicBezTo>
                  <a:cubicBezTo>
                    <a:pt x="1126" y="491"/>
                    <a:pt x="1160" y="500"/>
                    <a:pt x="1170" y="472"/>
                  </a:cubicBezTo>
                  <a:cubicBezTo>
                    <a:pt x="1176" y="458"/>
                    <a:pt x="1168" y="438"/>
                    <a:pt x="1169" y="424"/>
                  </a:cubicBezTo>
                  <a:cubicBezTo>
                    <a:pt x="1173" y="425"/>
                    <a:pt x="1179" y="423"/>
                    <a:pt x="1184" y="423"/>
                  </a:cubicBezTo>
                  <a:cubicBezTo>
                    <a:pt x="1192" y="393"/>
                    <a:pt x="1148" y="381"/>
                    <a:pt x="1150" y="352"/>
                  </a:cubicBezTo>
                  <a:cubicBezTo>
                    <a:pt x="1167" y="350"/>
                    <a:pt x="1193" y="350"/>
                    <a:pt x="1187" y="327"/>
                  </a:cubicBezTo>
                  <a:cubicBezTo>
                    <a:pt x="1167" y="326"/>
                    <a:pt x="1132" y="334"/>
                    <a:pt x="1121" y="311"/>
                  </a:cubicBezTo>
                  <a:cubicBezTo>
                    <a:pt x="1111" y="287"/>
                    <a:pt x="1178" y="252"/>
                    <a:pt x="1202" y="255"/>
                  </a:cubicBezTo>
                  <a:cubicBezTo>
                    <a:pt x="1199" y="268"/>
                    <a:pt x="1191" y="283"/>
                    <a:pt x="1195" y="300"/>
                  </a:cubicBezTo>
                  <a:cubicBezTo>
                    <a:pt x="1216" y="296"/>
                    <a:pt x="1262" y="272"/>
                    <a:pt x="1277" y="295"/>
                  </a:cubicBezTo>
                  <a:cubicBezTo>
                    <a:pt x="1249" y="383"/>
                    <a:pt x="1224" y="473"/>
                    <a:pt x="1202" y="567"/>
                  </a:cubicBezTo>
                  <a:cubicBezTo>
                    <a:pt x="1184" y="566"/>
                    <a:pt x="1166" y="565"/>
                    <a:pt x="1148" y="564"/>
                  </a:cubicBezTo>
                  <a:cubicBezTo>
                    <a:pt x="1148" y="562"/>
                    <a:pt x="1149" y="560"/>
                    <a:pt x="1150" y="558"/>
                  </a:cubicBezTo>
                  <a:cubicBezTo>
                    <a:pt x="1155" y="551"/>
                    <a:pt x="1155" y="551"/>
                    <a:pt x="1155" y="551"/>
                  </a:cubicBezTo>
                  <a:cubicBezTo>
                    <a:pt x="1149" y="552"/>
                    <a:pt x="1143" y="557"/>
                    <a:pt x="1138" y="563"/>
                  </a:cubicBezTo>
                  <a:close/>
                  <a:moveTo>
                    <a:pt x="634" y="945"/>
                  </a:moveTo>
                  <a:cubicBezTo>
                    <a:pt x="628" y="948"/>
                    <a:pt x="619" y="948"/>
                    <a:pt x="614" y="951"/>
                  </a:cubicBezTo>
                  <a:cubicBezTo>
                    <a:pt x="598" y="927"/>
                    <a:pt x="627" y="924"/>
                    <a:pt x="639" y="910"/>
                  </a:cubicBezTo>
                  <a:cubicBezTo>
                    <a:pt x="642" y="906"/>
                    <a:pt x="644" y="903"/>
                    <a:pt x="646" y="899"/>
                  </a:cubicBezTo>
                  <a:cubicBezTo>
                    <a:pt x="642" y="915"/>
                    <a:pt x="638" y="930"/>
                    <a:pt x="635" y="946"/>
                  </a:cubicBezTo>
                  <a:cubicBezTo>
                    <a:pt x="634" y="945"/>
                    <a:pt x="634" y="945"/>
                    <a:pt x="634" y="945"/>
                  </a:cubicBezTo>
                  <a:close/>
                  <a:moveTo>
                    <a:pt x="660" y="826"/>
                  </a:moveTo>
                  <a:cubicBezTo>
                    <a:pt x="662" y="828"/>
                    <a:pt x="663" y="830"/>
                    <a:pt x="664" y="832"/>
                  </a:cubicBezTo>
                  <a:cubicBezTo>
                    <a:pt x="659" y="850"/>
                    <a:pt x="654" y="869"/>
                    <a:pt x="649" y="887"/>
                  </a:cubicBezTo>
                  <a:cubicBezTo>
                    <a:pt x="652" y="867"/>
                    <a:pt x="645" y="844"/>
                    <a:pt x="660" y="826"/>
                  </a:cubicBezTo>
                  <a:close/>
                  <a:moveTo>
                    <a:pt x="1118" y="1137"/>
                  </a:moveTo>
                  <a:cubicBezTo>
                    <a:pt x="1111" y="1134"/>
                    <a:pt x="1106" y="1125"/>
                    <a:pt x="1106" y="1104"/>
                  </a:cubicBezTo>
                  <a:cubicBezTo>
                    <a:pt x="1111" y="1104"/>
                    <a:pt x="1116" y="1104"/>
                    <a:pt x="1121" y="1105"/>
                  </a:cubicBezTo>
                  <a:cubicBezTo>
                    <a:pt x="1120" y="1115"/>
                    <a:pt x="1119" y="1126"/>
                    <a:pt x="1118" y="1137"/>
                  </a:cubicBezTo>
                  <a:close/>
                  <a:moveTo>
                    <a:pt x="1703" y="579"/>
                  </a:moveTo>
                  <a:cubicBezTo>
                    <a:pt x="1848" y="573"/>
                    <a:pt x="1985" y="561"/>
                    <a:pt x="2116" y="542"/>
                  </a:cubicBezTo>
                  <a:cubicBezTo>
                    <a:pt x="2187" y="685"/>
                    <a:pt x="2240" y="842"/>
                    <a:pt x="2274" y="1010"/>
                  </a:cubicBezTo>
                  <a:cubicBezTo>
                    <a:pt x="2118" y="1033"/>
                    <a:pt x="1952" y="1048"/>
                    <a:pt x="1778" y="1056"/>
                  </a:cubicBezTo>
                  <a:cubicBezTo>
                    <a:pt x="1763" y="891"/>
                    <a:pt x="1738" y="732"/>
                    <a:pt x="1703" y="579"/>
                  </a:cubicBezTo>
                  <a:close/>
                  <a:moveTo>
                    <a:pt x="1701" y="571"/>
                  </a:moveTo>
                  <a:cubicBezTo>
                    <a:pt x="1676" y="461"/>
                    <a:pt x="1646" y="354"/>
                    <a:pt x="1612" y="252"/>
                  </a:cubicBezTo>
                  <a:cubicBezTo>
                    <a:pt x="1634" y="255"/>
                    <a:pt x="1662" y="260"/>
                    <a:pt x="1666" y="241"/>
                  </a:cubicBezTo>
                  <a:cubicBezTo>
                    <a:pt x="1651" y="247"/>
                    <a:pt x="1641" y="240"/>
                    <a:pt x="1631" y="231"/>
                  </a:cubicBezTo>
                  <a:cubicBezTo>
                    <a:pt x="1729" y="229"/>
                    <a:pt x="1818" y="224"/>
                    <a:pt x="1906" y="216"/>
                  </a:cubicBezTo>
                  <a:cubicBezTo>
                    <a:pt x="1985" y="311"/>
                    <a:pt x="2054" y="418"/>
                    <a:pt x="2113" y="535"/>
                  </a:cubicBezTo>
                  <a:cubicBezTo>
                    <a:pt x="1983" y="553"/>
                    <a:pt x="1846" y="565"/>
                    <a:pt x="1701" y="571"/>
                  </a:cubicBezTo>
                  <a:close/>
                  <a:moveTo>
                    <a:pt x="1828" y="118"/>
                  </a:moveTo>
                  <a:cubicBezTo>
                    <a:pt x="1831" y="114"/>
                    <a:pt x="1835" y="109"/>
                    <a:pt x="1837" y="105"/>
                  </a:cubicBezTo>
                  <a:cubicBezTo>
                    <a:pt x="1837" y="105"/>
                    <a:pt x="1834" y="90"/>
                    <a:pt x="1835" y="86"/>
                  </a:cubicBezTo>
                  <a:cubicBezTo>
                    <a:pt x="1846" y="86"/>
                    <a:pt x="1856" y="86"/>
                    <a:pt x="1864" y="88"/>
                  </a:cubicBezTo>
                  <a:cubicBezTo>
                    <a:pt x="1933" y="114"/>
                    <a:pt x="1999" y="149"/>
                    <a:pt x="2061" y="190"/>
                  </a:cubicBezTo>
                  <a:cubicBezTo>
                    <a:pt x="2010" y="198"/>
                    <a:pt x="1960" y="203"/>
                    <a:pt x="1910" y="208"/>
                  </a:cubicBezTo>
                  <a:cubicBezTo>
                    <a:pt x="1884" y="177"/>
                    <a:pt x="1857" y="147"/>
                    <a:pt x="1828" y="118"/>
                  </a:cubicBezTo>
                  <a:close/>
                  <a:moveTo>
                    <a:pt x="1789" y="80"/>
                  </a:moveTo>
                  <a:cubicBezTo>
                    <a:pt x="1788" y="79"/>
                    <a:pt x="1786" y="77"/>
                    <a:pt x="1784" y="75"/>
                  </a:cubicBezTo>
                  <a:cubicBezTo>
                    <a:pt x="1783" y="74"/>
                    <a:pt x="1781" y="72"/>
                    <a:pt x="1779" y="71"/>
                  </a:cubicBezTo>
                  <a:cubicBezTo>
                    <a:pt x="1785" y="71"/>
                    <a:pt x="1791" y="71"/>
                    <a:pt x="1795" y="70"/>
                  </a:cubicBezTo>
                  <a:cubicBezTo>
                    <a:pt x="1795" y="75"/>
                    <a:pt x="1793" y="78"/>
                    <a:pt x="1790" y="80"/>
                  </a:cubicBezTo>
                  <a:cubicBezTo>
                    <a:pt x="1789" y="80"/>
                    <a:pt x="1789" y="80"/>
                    <a:pt x="1789" y="80"/>
                  </a:cubicBezTo>
                  <a:close/>
                  <a:moveTo>
                    <a:pt x="1549" y="80"/>
                  </a:moveTo>
                  <a:cubicBezTo>
                    <a:pt x="1558" y="76"/>
                    <a:pt x="1560" y="67"/>
                    <a:pt x="1565" y="65"/>
                  </a:cubicBezTo>
                  <a:cubicBezTo>
                    <a:pt x="1584" y="56"/>
                    <a:pt x="1613" y="57"/>
                    <a:pt x="1637" y="58"/>
                  </a:cubicBezTo>
                  <a:cubicBezTo>
                    <a:pt x="1664" y="59"/>
                    <a:pt x="1692" y="77"/>
                    <a:pt x="1718" y="75"/>
                  </a:cubicBezTo>
                  <a:cubicBezTo>
                    <a:pt x="1728" y="74"/>
                    <a:pt x="1744" y="62"/>
                    <a:pt x="1756" y="60"/>
                  </a:cubicBezTo>
                  <a:cubicBezTo>
                    <a:pt x="1758" y="62"/>
                    <a:pt x="1761" y="64"/>
                    <a:pt x="1763" y="67"/>
                  </a:cubicBezTo>
                  <a:cubicBezTo>
                    <a:pt x="1769" y="72"/>
                    <a:pt x="1775" y="78"/>
                    <a:pt x="1781" y="83"/>
                  </a:cubicBezTo>
                  <a:cubicBezTo>
                    <a:pt x="1774" y="86"/>
                    <a:pt x="1765" y="87"/>
                    <a:pt x="1760" y="96"/>
                  </a:cubicBezTo>
                  <a:cubicBezTo>
                    <a:pt x="1744" y="122"/>
                    <a:pt x="1773" y="133"/>
                    <a:pt x="1791" y="140"/>
                  </a:cubicBezTo>
                  <a:cubicBezTo>
                    <a:pt x="1818" y="150"/>
                    <a:pt x="1812" y="150"/>
                    <a:pt x="1824" y="126"/>
                  </a:cubicBezTo>
                  <a:cubicBezTo>
                    <a:pt x="1850" y="152"/>
                    <a:pt x="1876" y="180"/>
                    <a:pt x="1900" y="209"/>
                  </a:cubicBezTo>
                  <a:cubicBezTo>
                    <a:pt x="1811" y="217"/>
                    <a:pt x="1723" y="221"/>
                    <a:pt x="1624" y="223"/>
                  </a:cubicBezTo>
                  <a:cubicBezTo>
                    <a:pt x="1621" y="219"/>
                    <a:pt x="1618" y="216"/>
                    <a:pt x="1615" y="213"/>
                  </a:cubicBezTo>
                  <a:cubicBezTo>
                    <a:pt x="1606" y="223"/>
                    <a:pt x="1606" y="223"/>
                    <a:pt x="1606" y="223"/>
                  </a:cubicBezTo>
                  <a:cubicBezTo>
                    <a:pt x="1606" y="223"/>
                    <a:pt x="1605" y="223"/>
                    <a:pt x="1605" y="223"/>
                  </a:cubicBezTo>
                  <a:cubicBezTo>
                    <a:pt x="1604" y="223"/>
                    <a:pt x="1603" y="223"/>
                    <a:pt x="1602" y="223"/>
                  </a:cubicBezTo>
                  <a:cubicBezTo>
                    <a:pt x="1599" y="216"/>
                    <a:pt x="1597" y="209"/>
                    <a:pt x="1595" y="203"/>
                  </a:cubicBezTo>
                  <a:cubicBezTo>
                    <a:pt x="1600" y="191"/>
                    <a:pt x="1597" y="173"/>
                    <a:pt x="1602" y="161"/>
                  </a:cubicBezTo>
                  <a:cubicBezTo>
                    <a:pt x="1612" y="161"/>
                    <a:pt x="1619" y="156"/>
                    <a:pt x="1622" y="146"/>
                  </a:cubicBezTo>
                  <a:cubicBezTo>
                    <a:pt x="1611" y="140"/>
                    <a:pt x="1593" y="138"/>
                    <a:pt x="1592" y="123"/>
                  </a:cubicBezTo>
                  <a:cubicBezTo>
                    <a:pt x="1585" y="123"/>
                    <a:pt x="1585" y="123"/>
                    <a:pt x="1585" y="123"/>
                  </a:cubicBezTo>
                  <a:cubicBezTo>
                    <a:pt x="1592" y="141"/>
                    <a:pt x="1591" y="166"/>
                    <a:pt x="1590" y="190"/>
                  </a:cubicBezTo>
                  <a:cubicBezTo>
                    <a:pt x="1577" y="153"/>
                    <a:pt x="1563" y="116"/>
                    <a:pt x="1548" y="80"/>
                  </a:cubicBezTo>
                  <a:cubicBezTo>
                    <a:pt x="1549" y="80"/>
                    <a:pt x="1549" y="80"/>
                    <a:pt x="1549" y="80"/>
                  </a:cubicBezTo>
                  <a:close/>
                  <a:moveTo>
                    <a:pt x="1512" y="190"/>
                  </a:moveTo>
                  <a:cubicBezTo>
                    <a:pt x="1528" y="177"/>
                    <a:pt x="1544" y="175"/>
                    <a:pt x="1552" y="154"/>
                  </a:cubicBezTo>
                  <a:cubicBezTo>
                    <a:pt x="1556" y="141"/>
                    <a:pt x="1553" y="126"/>
                    <a:pt x="1552" y="112"/>
                  </a:cubicBezTo>
                  <a:cubicBezTo>
                    <a:pt x="1567" y="148"/>
                    <a:pt x="1580" y="185"/>
                    <a:pt x="1593" y="223"/>
                  </a:cubicBezTo>
                  <a:cubicBezTo>
                    <a:pt x="1565" y="224"/>
                    <a:pt x="1536" y="224"/>
                    <a:pt x="1506" y="224"/>
                  </a:cubicBezTo>
                  <a:cubicBezTo>
                    <a:pt x="1490" y="224"/>
                    <a:pt x="1473" y="224"/>
                    <a:pt x="1457" y="224"/>
                  </a:cubicBezTo>
                  <a:cubicBezTo>
                    <a:pt x="1476" y="216"/>
                    <a:pt x="1492" y="205"/>
                    <a:pt x="1512" y="190"/>
                  </a:cubicBezTo>
                  <a:close/>
                  <a:moveTo>
                    <a:pt x="306" y="928"/>
                  </a:moveTo>
                  <a:cubicBezTo>
                    <a:pt x="304" y="928"/>
                    <a:pt x="301" y="927"/>
                    <a:pt x="299" y="926"/>
                  </a:cubicBezTo>
                  <a:cubicBezTo>
                    <a:pt x="309" y="905"/>
                    <a:pt x="316" y="880"/>
                    <a:pt x="328" y="863"/>
                  </a:cubicBezTo>
                  <a:cubicBezTo>
                    <a:pt x="320" y="885"/>
                    <a:pt x="313" y="906"/>
                    <a:pt x="306" y="928"/>
                  </a:cubicBezTo>
                  <a:close/>
                  <a:moveTo>
                    <a:pt x="608" y="1144"/>
                  </a:moveTo>
                  <a:cubicBezTo>
                    <a:pt x="616" y="1152"/>
                    <a:pt x="623" y="1161"/>
                    <a:pt x="628" y="1172"/>
                  </a:cubicBezTo>
                  <a:cubicBezTo>
                    <a:pt x="641" y="1202"/>
                    <a:pt x="641" y="1232"/>
                    <a:pt x="669" y="1259"/>
                  </a:cubicBezTo>
                  <a:cubicBezTo>
                    <a:pt x="683" y="1272"/>
                    <a:pt x="740" y="1309"/>
                    <a:pt x="759" y="1287"/>
                  </a:cubicBezTo>
                  <a:cubicBezTo>
                    <a:pt x="779" y="1263"/>
                    <a:pt x="754" y="1216"/>
                    <a:pt x="732" y="1203"/>
                  </a:cubicBezTo>
                  <a:cubicBezTo>
                    <a:pt x="711" y="1190"/>
                    <a:pt x="720" y="1202"/>
                    <a:pt x="708" y="1182"/>
                  </a:cubicBezTo>
                  <a:cubicBezTo>
                    <a:pt x="699" y="1168"/>
                    <a:pt x="702" y="1148"/>
                    <a:pt x="676" y="1157"/>
                  </a:cubicBezTo>
                  <a:cubicBezTo>
                    <a:pt x="675" y="1133"/>
                    <a:pt x="658" y="1136"/>
                    <a:pt x="643" y="1126"/>
                  </a:cubicBezTo>
                  <a:cubicBezTo>
                    <a:pt x="632" y="1117"/>
                    <a:pt x="625" y="1106"/>
                    <a:pt x="615" y="1096"/>
                  </a:cubicBezTo>
                  <a:cubicBezTo>
                    <a:pt x="620" y="1065"/>
                    <a:pt x="625" y="1035"/>
                    <a:pt x="631" y="1005"/>
                  </a:cubicBezTo>
                  <a:cubicBezTo>
                    <a:pt x="632" y="1005"/>
                    <a:pt x="633" y="1005"/>
                    <a:pt x="635" y="1005"/>
                  </a:cubicBezTo>
                  <a:cubicBezTo>
                    <a:pt x="642" y="1028"/>
                    <a:pt x="634" y="1054"/>
                    <a:pt x="642" y="1075"/>
                  </a:cubicBezTo>
                  <a:cubicBezTo>
                    <a:pt x="651" y="1098"/>
                    <a:pt x="693" y="1124"/>
                    <a:pt x="717" y="1120"/>
                  </a:cubicBezTo>
                  <a:cubicBezTo>
                    <a:pt x="708" y="1098"/>
                    <a:pt x="697" y="1090"/>
                    <a:pt x="694" y="1063"/>
                  </a:cubicBezTo>
                  <a:cubicBezTo>
                    <a:pt x="693" y="1048"/>
                    <a:pt x="693" y="1036"/>
                    <a:pt x="687" y="1022"/>
                  </a:cubicBezTo>
                  <a:cubicBezTo>
                    <a:pt x="686" y="1018"/>
                    <a:pt x="684" y="1015"/>
                    <a:pt x="683" y="1013"/>
                  </a:cubicBezTo>
                  <a:cubicBezTo>
                    <a:pt x="765" y="1025"/>
                    <a:pt x="850" y="1036"/>
                    <a:pt x="938" y="1044"/>
                  </a:cubicBezTo>
                  <a:cubicBezTo>
                    <a:pt x="929" y="1056"/>
                    <a:pt x="923" y="1051"/>
                    <a:pt x="909" y="1058"/>
                  </a:cubicBezTo>
                  <a:cubicBezTo>
                    <a:pt x="882" y="1071"/>
                    <a:pt x="893" y="1087"/>
                    <a:pt x="859" y="1090"/>
                  </a:cubicBezTo>
                  <a:cubicBezTo>
                    <a:pt x="833" y="1093"/>
                    <a:pt x="807" y="1103"/>
                    <a:pt x="830" y="1137"/>
                  </a:cubicBezTo>
                  <a:cubicBezTo>
                    <a:pt x="844" y="1160"/>
                    <a:pt x="859" y="1149"/>
                    <a:pt x="863" y="1177"/>
                  </a:cubicBezTo>
                  <a:cubicBezTo>
                    <a:pt x="866" y="1193"/>
                    <a:pt x="856" y="1208"/>
                    <a:pt x="865" y="1222"/>
                  </a:cubicBezTo>
                  <a:cubicBezTo>
                    <a:pt x="874" y="1218"/>
                    <a:pt x="882" y="1212"/>
                    <a:pt x="889" y="1205"/>
                  </a:cubicBezTo>
                  <a:cubicBezTo>
                    <a:pt x="896" y="1230"/>
                    <a:pt x="936" y="1217"/>
                    <a:pt x="960" y="1223"/>
                  </a:cubicBezTo>
                  <a:cubicBezTo>
                    <a:pt x="973" y="1226"/>
                    <a:pt x="968" y="1237"/>
                    <a:pt x="984" y="1228"/>
                  </a:cubicBezTo>
                  <a:cubicBezTo>
                    <a:pt x="995" y="1222"/>
                    <a:pt x="995" y="1214"/>
                    <a:pt x="997" y="1204"/>
                  </a:cubicBezTo>
                  <a:cubicBezTo>
                    <a:pt x="1001" y="1192"/>
                    <a:pt x="993" y="1177"/>
                    <a:pt x="995" y="1168"/>
                  </a:cubicBezTo>
                  <a:cubicBezTo>
                    <a:pt x="999" y="1151"/>
                    <a:pt x="1004" y="1161"/>
                    <a:pt x="1014" y="1149"/>
                  </a:cubicBezTo>
                  <a:cubicBezTo>
                    <a:pt x="1031" y="1128"/>
                    <a:pt x="1023" y="1104"/>
                    <a:pt x="1053" y="1097"/>
                  </a:cubicBezTo>
                  <a:cubicBezTo>
                    <a:pt x="1065" y="1083"/>
                    <a:pt x="1065" y="1083"/>
                    <a:pt x="1065" y="1083"/>
                  </a:cubicBezTo>
                  <a:cubicBezTo>
                    <a:pt x="1055" y="1085"/>
                    <a:pt x="1046" y="1080"/>
                    <a:pt x="1041" y="1072"/>
                  </a:cubicBezTo>
                  <a:cubicBezTo>
                    <a:pt x="1048" y="1062"/>
                    <a:pt x="1044" y="1059"/>
                    <a:pt x="1041" y="1053"/>
                  </a:cubicBezTo>
                  <a:cubicBezTo>
                    <a:pt x="1068" y="1055"/>
                    <a:pt x="1096" y="1057"/>
                    <a:pt x="1124" y="1059"/>
                  </a:cubicBezTo>
                  <a:cubicBezTo>
                    <a:pt x="1124" y="1066"/>
                    <a:pt x="1123" y="1074"/>
                    <a:pt x="1122" y="1081"/>
                  </a:cubicBezTo>
                  <a:cubicBezTo>
                    <a:pt x="1115" y="1084"/>
                    <a:pt x="1088" y="1098"/>
                    <a:pt x="1084" y="1105"/>
                  </a:cubicBezTo>
                  <a:cubicBezTo>
                    <a:pt x="1076" y="1117"/>
                    <a:pt x="1083" y="1122"/>
                    <a:pt x="1082" y="1133"/>
                  </a:cubicBezTo>
                  <a:cubicBezTo>
                    <a:pt x="1080" y="1148"/>
                    <a:pt x="1064" y="1169"/>
                    <a:pt x="1064" y="1185"/>
                  </a:cubicBezTo>
                  <a:cubicBezTo>
                    <a:pt x="1064" y="1195"/>
                    <a:pt x="1074" y="1204"/>
                    <a:pt x="1076" y="1214"/>
                  </a:cubicBezTo>
                  <a:cubicBezTo>
                    <a:pt x="1078" y="1224"/>
                    <a:pt x="1076" y="1237"/>
                    <a:pt x="1074" y="1247"/>
                  </a:cubicBezTo>
                  <a:cubicBezTo>
                    <a:pt x="1079" y="1249"/>
                    <a:pt x="1082" y="1250"/>
                    <a:pt x="1087" y="1249"/>
                  </a:cubicBezTo>
                  <a:cubicBezTo>
                    <a:pt x="1090" y="1234"/>
                    <a:pt x="1090" y="1203"/>
                    <a:pt x="1111" y="1201"/>
                  </a:cubicBezTo>
                  <a:cubicBezTo>
                    <a:pt x="1112" y="1201"/>
                    <a:pt x="1113" y="1201"/>
                    <a:pt x="1114" y="1201"/>
                  </a:cubicBezTo>
                  <a:cubicBezTo>
                    <a:pt x="1110" y="1273"/>
                    <a:pt x="1108" y="1346"/>
                    <a:pt x="1108" y="1420"/>
                  </a:cubicBezTo>
                  <a:cubicBezTo>
                    <a:pt x="1108" y="1479"/>
                    <a:pt x="1109" y="1537"/>
                    <a:pt x="1112" y="1596"/>
                  </a:cubicBezTo>
                  <a:cubicBezTo>
                    <a:pt x="928" y="1580"/>
                    <a:pt x="754" y="1553"/>
                    <a:pt x="592" y="1516"/>
                  </a:cubicBezTo>
                  <a:cubicBezTo>
                    <a:pt x="590" y="1484"/>
                    <a:pt x="590" y="1451"/>
                    <a:pt x="590" y="1419"/>
                  </a:cubicBezTo>
                  <a:cubicBezTo>
                    <a:pt x="590" y="1325"/>
                    <a:pt x="596" y="1233"/>
                    <a:pt x="608" y="1144"/>
                  </a:cubicBezTo>
                  <a:close/>
                  <a:moveTo>
                    <a:pt x="1112" y="1604"/>
                  </a:moveTo>
                  <a:cubicBezTo>
                    <a:pt x="1113" y="1613"/>
                    <a:pt x="1113" y="1622"/>
                    <a:pt x="1114" y="1631"/>
                  </a:cubicBezTo>
                  <a:cubicBezTo>
                    <a:pt x="1072" y="1643"/>
                    <a:pt x="1039" y="1644"/>
                    <a:pt x="1000" y="1674"/>
                  </a:cubicBezTo>
                  <a:cubicBezTo>
                    <a:pt x="973" y="1696"/>
                    <a:pt x="966" y="1726"/>
                    <a:pt x="980" y="1759"/>
                  </a:cubicBezTo>
                  <a:cubicBezTo>
                    <a:pt x="994" y="1792"/>
                    <a:pt x="994" y="1827"/>
                    <a:pt x="1011" y="1858"/>
                  </a:cubicBezTo>
                  <a:cubicBezTo>
                    <a:pt x="1025" y="1883"/>
                    <a:pt x="1052" y="1914"/>
                    <a:pt x="1058" y="1942"/>
                  </a:cubicBezTo>
                  <a:cubicBezTo>
                    <a:pt x="1065" y="1975"/>
                    <a:pt x="1042" y="2018"/>
                    <a:pt x="1105" y="2003"/>
                  </a:cubicBezTo>
                  <a:cubicBezTo>
                    <a:pt x="1124" y="1999"/>
                    <a:pt x="1132" y="1984"/>
                    <a:pt x="1147" y="1975"/>
                  </a:cubicBezTo>
                  <a:cubicBezTo>
                    <a:pt x="1151" y="2003"/>
                    <a:pt x="1155" y="2030"/>
                    <a:pt x="1159" y="2057"/>
                  </a:cubicBezTo>
                  <a:cubicBezTo>
                    <a:pt x="988" y="2043"/>
                    <a:pt x="823" y="2018"/>
                    <a:pt x="668" y="1986"/>
                  </a:cubicBezTo>
                  <a:cubicBezTo>
                    <a:pt x="659" y="1954"/>
                    <a:pt x="650" y="1921"/>
                    <a:pt x="643" y="1888"/>
                  </a:cubicBezTo>
                  <a:cubicBezTo>
                    <a:pt x="616" y="1772"/>
                    <a:pt x="598" y="1650"/>
                    <a:pt x="592" y="1525"/>
                  </a:cubicBezTo>
                  <a:cubicBezTo>
                    <a:pt x="754" y="1561"/>
                    <a:pt x="929" y="1588"/>
                    <a:pt x="1112" y="1604"/>
                  </a:cubicBezTo>
                  <a:close/>
                  <a:moveTo>
                    <a:pt x="1161" y="2066"/>
                  </a:moveTo>
                  <a:cubicBezTo>
                    <a:pt x="1182" y="2197"/>
                    <a:pt x="1210" y="2323"/>
                    <a:pt x="1244" y="2445"/>
                  </a:cubicBezTo>
                  <a:cubicBezTo>
                    <a:pt x="1108" y="2435"/>
                    <a:pt x="971" y="2419"/>
                    <a:pt x="839" y="2397"/>
                  </a:cubicBezTo>
                  <a:cubicBezTo>
                    <a:pt x="770" y="2275"/>
                    <a:pt x="713" y="2141"/>
                    <a:pt x="671" y="1998"/>
                  </a:cubicBezTo>
                  <a:cubicBezTo>
                    <a:pt x="826" y="2029"/>
                    <a:pt x="990" y="2053"/>
                    <a:pt x="1161" y="2066"/>
                  </a:cubicBezTo>
                  <a:close/>
                  <a:moveTo>
                    <a:pt x="1247" y="2453"/>
                  </a:moveTo>
                  <a:cubicBezTo>
                    <a:pt x="1270" y="2534"/>
                    <a:pt x="1295" y="2613"/>
                    <a:pt x="1323" y="2689"/>
                  </a:cubicBezTo>
                  <a:cubicBezTo>
                    <a:pt x="1318" y="2695"/>
                    <a:pt x="1313" y="2701"/>
                    <a:pt x="1305" y="2705"/>
                  </a:cubicBezTo>
                  <a:cubicBezTo>
                    <a:pt x="1299" y="2708"/>
                    <a:pt x="1294" y="2704"/>
                    <a:pt x="1288" y="2705"/>
                  </a:cubicBezTo>
                  <a:cubicBezTo>
                    <a:pt x="1270" y="2710"/>
                    <a:pt x="1255" y="2711"/>
                    <a:pt x="1236" y="2713"/>
                  </a:cubicBezTo>
                  <a:cubicBezTo>
                    <a:pt x="1208" y="2715"/>
                    <a:pt x="1218" y="2724"/>
                    <a:pt x="1202" y="2737"/>
                  </a:cubicBezTo>
                  <a:cubicBezTo>
                    <a:pt x="1201" y="2738"/>
                    <a:pt x="1199" y="2740"/>
                    <a:pt x="1197" y="2741"/>
                  </a:cubicBezTo>
                  <a:cubicBezTo>
                    <a:pt x="1161" y="2737"/>
                    <a:pt x="1124" y="2733"/>
                    <a:pt x="1088" y="2728"/>
                  </a:cubicBezTo>
                  <a:cubicBezTo>
                    <a:pt x="996" y="2635"/>
                    <a:pt x="915" y="2528"/>
                    <a:pt x="845" y="2408"/>
                  </a:cubicBezTo>
                  <a:cubicBezTo>
                    <a:pt x="976" y="2429"/>
                    <a:pt x="1110" y="2444"/>
                    <a:pt x="1247" y="2453"/>
                  </a:cubicBezTo>
                  <a:close/>
                  <a:moveTo>
                    <a:pt x="1133" y="2783"/>
                  </a:moveTo>
                  <a:cubicBezTo>
                    <a:pt x="1134" y="2791"/>
                    <a:pt x="1138" y="2801"/>
                    <a:pt x="1135" y="2808"/>
                  </a:cubicBezTo>
                  <a:cubicBezTo>
                    <a:pt x="1120" y="2805"/>
                    <a:pt x="1071" y="2812"/>
                    <a:pt x="1077" y="2834"/>
                  </a:cubicBezTo>
                  <a:cubicBezTo>
                    <a:pt x="1074" y="2834"/>
                    <a:pt x="1072" y="2836"/>
                    <a:pt x="1070" y="2837"/>
                  </a:cubicBezTo>
                  <a:cubicBezTo>
                    <a:pt x="975" y="2804"/>
                    <a:pt x="886" y="2756"/>
                    <a:pt x="803" y="2695"/>
                  </a:cubicBezTo>
                  <a:cubicBezTo>
                    <a:pt x="889" y="2708"/>
                    <a:pt x="985" y="2723"/>
                    <a:pt x="1084" y="2736"/>
                  </a:cubicBezTo>
                  <a:cubicBezTo>
                    <a:pt x="1100" y="2752"/>
                    <a:pt x="1116" y="2768"/>
                    <a:pt x="1133" y="2783"/>
                  </a:cubicBezTo>
                  <a:close/>
                  <a:moveTo>
                    <a:pt x="1831" y="2822"/>
                  </a:moveTo>
                  <a:cubicBezTo>
                    <a:pt x="1806" y="2822"/>
                    <a:pt x="1782" y="2823"/>
                    <a:pt x="1758" y="2825"/>
                  </a:cubicBezTo>
                  <a:cubicBezTo>
                    <a:pt x="1749" y="2825"/>
                    <a:pt x="1733" y="2827"/>
                    <a:pt x="1718" y="2826"/>
                  </a:cubicBezTo>
                  <a:cubicBezTo>
                    <a:pt x="1742" y="2806"/>
                    <a:pt x="1765" y="2786"/>
                    <a:pt x="1788" y="2764"/>
                  </a:cubicBezTo>
                  <a:cubicBezTo>
                    <a:pt x="1789" y="2762"/>
                    <a:pt x="1791" y="2761"/>
                    <a:pt x="1793" y="2759"/>
                  </a:cubicBezTo>
                  <a:cubicBezTo>
                    <a:pt x="1794" y="2758"/>
                    <a:pt x="1795" y="2757"/>
                    <a:pt x="1796" y="2756"/>
                  </a:cubicBezTo>
                  <a:cubicBezTo>
                    <a:pt x="1882" y="2750"/>
                    <a:pt x="1970" y="2740"/>
                    <a:pt x="2051" y="2728"/>
                  </a:cubicBezTo>
                  <a:cubicBezTo>
                    <a:pt x="1991" y="2767"/>
                    <a:pt x="1928" y="2800"/>
                    <a:pt x="1862" y="2826"/>
                  </a:cubicBezTo>
                  <a:cubicBezTo>
                    <a:pt x="1852" y="2823"/>
                    <a:pt x="1842" y="2821"/>
                    <a:pt x="1831" y="2822"/>
                  </a:cubicBezTo>
                  <a:close/>
                  <a:moveTo>
                    <a:pt x="1792" y="2749"/>
                  </a:moveTo>
                  <a:cubicBezTo>
                    <a:pt x="1774" y="2751"/>
                    <a:pt x="1756" y="2752"/>
                    <a:pt x="1738" y="2753"/>
                  </a:cubicBezTo>
                  <a:cubicBezTo>
                    <a:pt x="1739" y="2749"/>
                    <a:pt x="1739" y="2744"/>
                    <a:pt x="1736" y="2739"/>
                  </a:cubicBezTo>
                  <a:cubicBezTo>
                    <a:pt x="1718" y="2736"/>
                    <a:pt x="1697" y="2739"/>
                    <a:pt x="1678" y="2740"/>
                  </a:cubicBezTo>
                  <a:cubicBezTo>
                    <a:pt x="1684" y="2737"/>
                    <a:pt x="1690" y="2731"/>
                    <a:pt x="1697" y="2728"/>
                  </a:cubicBezTo>
                  <a:cubicBezTo>
                    <a:pt x="1681" y="2706"/>
                    <a:pt x="1649" y="2706"/>
                    <a:pt x="1625" y="2699"/>
                  </a:cubicBezTo>
                  <a:cubicBezTo>
                    <a:pt x="1609" y="2695"/>
                    <a:pt x="1595" y="2688"/>
                    <a:pt x="1579" y="2685"/>
                  </a:cubicBezTo>
                  <a:cubicBezTo>
                    <a:pt x="1606" y="2612"/>
                    <a:pt x="1631" y="2537"/>
                    <a:pt x="1653" y="2459"/>
                  </a:cubicBezTo>
                  <a:cubicBezTo>
                    <a:pt x="1783" y="2454"/>
                    <a:pt x="1916" y="2443"/>
                    <a:pt x="2045" y="2427"/>
                  </a:cubicBezTo>
                  <a:cubicBezTo>
                    <a:pt x="1994" y="2512"/>
                    <a:pt x="1937" y="2591"/>
                    <a:pt x="1874" y="2662"/>
                  </a:cubicBezTo>
                  <a:cubicBezTo>
                    <a:pt x="1848" y="2693"/>
                    <a:pt x="1820" y="2722"/>
                    <a:pt x="1792" y="2749"/>
                  </a:cubicBezTo>
                  <a:close/>
                  <a:moveTo>
                    <a:pt x="1742" y="2066"/>
                  </a:moveTo>
                  <a:cubicBezTo>
                    <a:pt x="1743" y="2061"/>
                    <a:pt x="1743" y="2056"/>
                    <a:pt x="1744" y="2051"/>
                  </a:cubicBezTo>
                  <a:cubicBezTo>
                    <a:pt x="1766" y="2040"/>
                    <a:pt x="1769" y="2053"/>
                    <a:pt x="1785" y="2022"/>
                  </a:cubicBezTo>
                  <a:cubicBezTo>
                    <a:pt x="1798" y="1995"/>
                    <a:pt x="1818" y="1967"/>
                    <a:pt x="1836" y="1944"/>
                  </a:cubicBezTo>
                  <a:cubicBezTo>
                    <a:pt x="1846" y="1931"/>
                    <a:pt x="1863" y="1920"/>
                    <a:pt x="1871" y="1905"/>
                  </a:cubicBezTo>
                  <a:cubicBezTo>
                    <a:pt x="1885" y="1879"/>
                    <a:pt x="1883" y="1835"/>
                    <a:pt x="1881" y="1806"/>
                  </a:cubicBezTo>
                  <a:cubicBezTo>
                    <a:pt x="1877" y="1763"/>
                    <a:pt x="1830" y="1733"/>
                    <a:pt x="1830" y="1688"/>
                  </a:cubicBezTo>
                  <a:cubicBezTo>
                    <a:pt x="1801" y="1693"/>
                    <a:pt x="1806" y="1666"/>
                    <a:pt x="1800" y="1648"/>
                  </a:cubicBezTo>
                  <a:cubicBezTo>
                    <a:pt x="1795" y="1630"/>
                    <a:pt x="1796" y="1630"/>
                    <a:pt x="1790" y="1625"/>
                  </a:cubicBezTo>
                  <a:cubicBezTo>
                    <a:pt x="1790" y="1621"/>
                    <a:pt x="1790" y="1616"/>
                    <a:pt x="1790" y="1612"/>
                  </a:cubicBezTo>
                  <a:cubicBezTo>
                    <a:pt x="1972" y="1600"/>
                    <a:pt x="2146" y="1578"/>
                    <a:pt x="2310" y="1546"/>
                  </a:cubicBezTo>
                  <a:cubicBezTo>
                    <a:pt x="2300" y="1708"/>
                    <a:pt x="2272" y="1864"/>
                    <a:pt x="2227" y="2011"/>
                  </a:cubicBezTo>
                  <a:cubicBezTo>
                    <a:pt x="2073" y="2038"/>
                    <a:pt x="1910" y="2057"/>
                    <a:pt x="1742" y="2066"/>
                  </a:cubicBezTo>
                  <a:close/>
                  <a:moveTo>
                    <a:pt x="1791" y="1604"/>
                  </a:moveTo>
                  <a:cubicBezTo>
                    <a:pt x="1794" y="1543"/>
                    <a:pt x="1795" y="1481"/>
                    <a:pt x="1795" y="1420"/>
                  </a:cubicBezTo>
                  <a:cubicBezTo>
                    <a:pt x="1795" y="1399"/>
                    <a:pt x="1795" y="1379"/>
                    <a:pt x="1795" y="1358"/>
                  </a:cubicBezTo>
                  <a:cubicBezTo>
                    <a:pt x="1821" y="1380"/>
                    <a:pt x="1852" y="1399"/>
                    <a:pt x="1857" y="1381"/>
                  </a:cubicBezTo>
                  <a:cubicBezTo>
                    <a:pt x="1854" y="1374"/>
                    <a:pt x="1849" y="1366"/>
                    <a:pt x="1846" y="1359"/>
                  </a:cubicBezTo>
                  <a:cubicBezTo>
                    <a:pt x="1831" y="1361"/>
                    <a:pt x="1815" y="1358"/>
                    <a:pt x="1818" y="1340"/>
                  </a:cubicBezTo>
                  <a:cubicBezTo>
                    <a:pt x="1813" y="1339"/>
                    <a:pt x="1802" y="1329"/>
                    <a:pt x="1794" y="1317"/>
                  </a:cubicBezTo>
                  <a:cubicBezTo>
                    <a:pt x="1793" y="1305"/>
                    <a:pt x="1793" y="1293"/>
                    <a:pt x="1793" y="1281"/>
                  </a:cubicBezTo>
                  <a:cubicBezTo>
                    <a:pt x="1795" y="1281"/>
                    <a:pt x="1798" y="1281"/>
                    <a:pt x="1802" y="1282"/>
                  </a:cubicBezTo>
                  <a:cubicBezTo>
                    <a:pt x="1802" y="1275"/>
                    <a:pt x="1798" y="1270"/>
                    <a:pt x="1792" y="1266"/>
                  </a:cubicBezTo>
                  <a:cubicBezTo>
                    <a:pt x="1789" y="1198"/>
                    <a:pt x="1785" y="1130"/>
                    <a:pt x="1779" y="1064"/>
                  </a:cubicBezTo>
                  <a:cubicBezTo>
                    <a:pt x="1953" y="1056"/>
                    <a:pt x="2119" y="1040"/>
                    <a:pt x="2275" y="1017"/>
                  </a:cubicBezTo>
                  <a:cubicBezTo>
                    <a:pt x="2300" y="1146"/>
                    <a:pt x="2314" y="1280"/>
                    <a:pt x="2314" y="1419"/>
                  </a:cubicBezTo>
                  <a:cubicBezTo>
                    <a:pt x="2314" y="1459"/>
                    <a:pt x="2313" y="1499"/>
                    <a:pt x="2310" y="1539"/>
                  </a:cubicBezTo>
                  <a:cubicBezTo>
                    <a:pt x="2147" y="1570"/>
                    <a:pt x="1973" y="1592"/>
                    <a:pt x="1791" y="1604"/>
                  </a:cubicBezTo>
                  <a:close/>
                  <a:moveTo>
                    <a:pt x="2122" y="534"/>
                  </a:moveTo>
                  <a:cubicBezTo>
                    <a:pt x="2064" y="417"/>
                    <a:pt x="1995" y="310"/>
                    <a:pt x="1916" y="215"/>
                  </a:cubicBezTo>
                  <a:cubicBezTo>
                    <a:pt x="1967" y="211"/>
                    <a:pt x="2018" y="205"/>
                    <a:pt x="2071" y="197"/>
                  </a:cubicBezTo>
                  <a:cubicBezTo>
                    <a:pt x="2182" y="273"/>
                    <a:pt x="2283" y="372"/>
                    <a:pt x="2368" y="489"/>
                  </a:cubicBezTo>
                  <a:cubicBezTo>
                    <a:pt x="2288" y="506"/>
                    <a:pt x="2206" y="521"/>
                    <a:pt x="2122" y="534"/>
                  </a:cubicBezTo>
                  <a:close/>
                  <a:moveTo>
                    <a:pt x="1894" y="91"/>
                  </a:moveTo>
                  <a:cubicBezTo>
                    <a:pt x="1900" y="91"/>
                    <a:pt x="1906" y="91"/>
                    <a:pt x="1913" y="89"/>
                  </a:cubicBezTo>
                  <a:cubicBezTo>
                    <a:pt x="1987" y="114"/>
                    <a:pt x="2059" y="145"/>
                    <a:pt x="2127" y="181"/>
                  </a:cubicBezTo>
                  <a:cubicBezTo>
                    <a:pt x="2109" y="183"/>
                    <a:pt x="2091" y="186"/>
                    <a:pt x="2073" y="189"/>
                  </a:cubicBezTo>
                  <a:cubicBezTo>
                    <a:pt x="2016" y="150"/>
                    <a:pt x="1956" y="117"/>
                    <a:pt x="1894" y="91"/>
                  </a:cubicBezTo>
                  <a:close/>
                  <a:moveTo>
                    <a:pt x="227" y="762"/>
                  </a:moveTo>
                  <a:cubicBezTo>
                    <a:pt x="226" y="777"/>
                    <a:pt x="229" y="794"/>
                    <a:pt x="233" y="807"/>
                  </a:cubicBezTo>
                  <a:cubicBezTo>
                    <a:pt x="249" y="796"/>
                    <a:pt x="239" y="768"/>
                    <a:pt x="266" y="769"/>
                  </a:cubicBezTo>
                  <a:cubicBezTo>
                    <a:pt x="262" y="814"/>
                    <a:pt x="231" y="854"/>
                    <a:pt x="225" y="898"/>
                  </a:cubicBezTo>
                  <a:cubicBezTo>
                    <a:pt x="224" y="901"/>
                    <a:pt x="224" y="903"/>
                    <a:pt x="224" y="905"/>
                  </a:cubicBezTo>
                  <a:cubicBezTo>
                    <a:pt x="194" y="897"/>
                    <a:pt x="165" y="888"/>
                    <a:pt x="136" y="878"/>
                  </a:cubicBezTo>
                  <a:cubicBezTo>
                    <a:pt x="152" y="840"/>
                    <a:pt x="170" y="804"/>
                    <a:pt x="190" y="768"/>
                  </a:cubicBezTo>
                  <a:cubicBezTo>
                    <a:pt x="203" y="765"/>
                    <a:pt x="216" y="762"/>
                    <a:pt x="227" y="762"/>
                  </a:cubicBezTo>
                  <a:close/>
                  <a:moveTo>
                    <a:pt x="223" y="914"/>
                  </a:moveTo>
                  <a:cubicBezTo>
                    <a:pt x="218" y="965"/>
                    <a:pt x="226" y="1027"/>
                    <a:pt x="237" y="1074"/>
                  </a:cubicBezTo>
                  <a:cubicBezTo>
                    <a:pt x="260" y="1067"/>
                    <a:pt x="259" y="1034"/>
                    <a:pt x="265" y="1016"/>
                  </a:cubicBezTo>
                  <a:cubicBezTo>
                    <a:pt x="274" y="991"/>
                    <a:pt x="278" y="966"/>
                    <a:pt x="291" y="943"/>
                  </a:cubicBezTo>
                  <a:cubicBezTo>
                    <a:pt x="292" y="940"/>
                    <a:pt x="294" y="937"/>
                    <a:pt x="296" y="934"/>
                  </a:cubicBezTo>
                  <a:cubicBezTo>
                    <a:pt x="298" y="935"/>
                    <a:pt x="301" y="935"/>
                    <a:pt x="304" y="936"/>
                  </a:cubicBezTo>
                  <a:cubicBezTo>
                    <a:pt x="290" y="984"/>
                    <a:pt x="277" y="1033"/>
                    <a:pt x="267" y="1083"/>
                  </a:cubicBezTo>
                  <a:cubicBezTo>
                    <a:pt x="261" y="1095"/>
                    <a:pt x="256" y="1106"/>
                    <a:pt x="258" y="1117"/>
                  </a:cubicBezTo>
                  <a:cubicBezTo>
                    <a:pt x="259" y="1118"/>
                    <a:pt x="259" y="1118"/>
                    <a:pt x="260" y="1118"/>
                  </a:cubicBezTo>
                  <a:cubicBezTo>
                    <a:pt x="242" y="1213"/>
                    <a:pt x="232" y="1311"/>
                    <a:pt x="230" y="1413"/>
                  </a:cubicBezTo>
                  <a:cubicBezTo>
                    <a:pt x="155" y="1386"/>
                    <a:pt x="86" y="1357"/>
                    <a:pt x="21" y="1326"/>
                  </a:cubicBezTo>
                  <a:cubicBezTo>
                    <a:pt x="35" y="1171"/>
                    <a:pt x="74" y="1023"/>
                    <a:pt x="133" y="885"/>
                  </a:cubicBezTo>
                  <a:cubicBezTo>
                    <a:pt x="162" y="895"/>
                    <a:pt x="192" y="905"/>
                    <a:pt x="223" y="914"/>
                  </a:cubicBezTo>
                  <a:close/>
                  <a:moveTo>
                    <a:pt x="237" y="1424"/>
                  </a:moveTo>
                  <a:cubicBezTo>
                    <a:pt x="344" y="1462"/>
                    <a:pt x="461" y="1496"/>
                    <a:pt x="584" y="1524"/>
                  </a:cubicBezTo>
                  <a:cubicBezTo>
                    <a:pt x="592" y="1684"/>
                    <a:pt x="618" y="1839"/>
                    <a:pt x="659" y="1984"/>
                  </a:cubicBezTo>
                  <a:cubicBezTo>
                    <a:pt x="528" y="1956"/>
                    <a:pt x="404" y="1923"/>
                    <a:pt x="290" y="1885"/>
                  </a:cubicBezTo>
                  <a:cubicBezTo>
                    <a:pt x="255" y="1749"/>
                    <a:pt x="237" y="1604"/>
                    <a:pt x="237" y="1453"/>
                  </a:cubicBezTo>
                  <a:cubicBezTo>
                    <a:pt x="237" y="1444"/>
                    <a:pt x="237" y="1434"/>
                    <a:pt x="237" y="1424"/>
                  </a:cubicBezTo>
                  <a:close/>
                  <a:moveTo>
                    <a:pt x="455" y="2314"/>
                  </a:moveTo>
                  <a:cubicBezTo>
                    <a:pt x="386" y="2295"/>
                    <a:pt x="319" y="2275"/>
                    <a:pt x="256" y="2253"/>
                  </a:cubicBezTo>
                  <a:cubicBezTo>
                    <a:pt x="167" y="2119"/>
                    <a:pt x="100" y="1970"/>
                    <a:pt x="59" y="1811"/>
                  </a:cubicBezTo>
                  <a:cubicBezTo>
                    <a:pt x="129" y="1841"/>
                    <a:pt x="204" y="1870"/>
                    <a:pt x="284" y="1896"/>
                  </a:cubicBezTo>
                  <a:cubicBezTo>
                    <a:pt x="323" y="2048"/>
                    <a:pt x="381" y="2189"/>
                    <a:pt x="455" y="2314"/>
                  </a:cubicBezTo>
                  <a:close/>
                  <a:moveTo>
                    <a:pt x="293" y="1899"/>
                  </a:moveTo>
                  <a:cubicBezTo>
                    <a:pt x="407" y="1937"/>
                    <a:pt x="531" y="1969"/>
                    <a:pt x="662" y="1996"/>
                  </a:cubicBezTo>
                  <a:cubicBezTo>
                    <a:pt x="704" y="2139"/>
                    <a:pt x="760" y="2273"/>
                    <a:pt x="829" y="2396"/>
                  </a:cubicBezTo>
                  <a:cubicBezTo>
                    <a:pt x="703" y="2374"/>
                    <a:pt x="581" y="2348"/>
                    <a:pt x="466" y="2317"/>
                  </a:cubicBezTo>
                  <a:cubicBezTo>
                    <a:pt x="391" y="2192"/>
                    <a:pt x="333" y="2051"/>
                    <a:pt x="293" y="1899"/>
                  </a:cubicBezTo>
                  <a:close/>
                  <a:moveTo>
                    <a:pt x="835" y="2406"/>
                  </a:moveTo>
                  <a:cubicBezTo>
                    <a:pt x="889" y="2500"/>
                    <a:pt x="951" y="2588"/>
                    <a:pt x="1019" y="2666"/>
                  </a:cubicBezTo>
                  <a:cubicBezTo>
                    <a:pt x="1020" y="2667"/>
                    <a:pt x="1021" y="2668"/>
                    <a:pt x="1022" y="2669"/>
                  </a:cubicBezTo>
                  <a:cubicBezTo>
                    <a:pt x="1025" y="2673"/>
                    <a:pt x="1029" y="2677"/>
                    <a:pt x="1032" y="2681"/>
                  </a:cubicBezTo>
                  <a:cubicBezTo>
                    <a:pt x="1035" y="2684"/>
                    <a:pt x="1038" y="2687"/>
                    <a:pt x="1041" y="2690"/>
                  </a:cubicBezTo>
                  <a:cubicBezTo>
                    <a:pt x="1042" y="2692"/>
                    <a:pt x="1044" y="2694"/>
                    <a:pt x="1045" y="2695"/>
                  </a:cubicBezTo>
                  <a:cubicBezTo>
                    <a:pt x="1055" y="2706"/>
                    <a:pt x="1065" y="2716"/>
                    <a:pt x="1075" y="2727"/>
                  </a:cubicBezTo>
                  <a:cubicBezTo>
                    <a:pt x="976" y="2714"/>
                    <a:pt x="878" y="2700"/>
                    <a:pt x="791" y="2686"/>
                  </a:cubicBezTo>
                  <a:cubicBezTo>
                    <a:pt x="668" y="2593"/>
                    <a:pt x="560" y="2471"/>
                    <a:pt x="473" y="2328"/>
                  </a:cubicBezTo>
                  <a:cubicBezTo>
                    <a:pt x="587" y="2359"/>
                    <a:pt x="709" y="2385"/>
                    <a:pt x="835" y="2406"/>
                  </a:cubicBezTo>
                  <a:close/>
                  <a:moveTo>
                    <a:pt x="1034" y="2833"/>
                  </a:moveTo>
                  <a:cubicBezTo>
                    <a:pt x="912" y="2796"/>
                    <a:pt x="798" y="2744"/>
                    <a:pt x="692" y="2677"/>
                  </a:cubicBezTo>
                  <a:cubicBezTo>
                    <a:pt x="721" y="2682"/>
                    <a:pt x="753" y="2687"/>
                    <a:pt x="786" y="2692"/>
                  </a:cubicBezTo>
                  <a:cubicBezTo>
                    <a:pt x="863" y="2751"/>
                    <a:pt x="946" y="2799"/>
                    <a:pt x="1034" y="2833"/>
                  </a:cubicBezTo>
                  <a:close/>
                  <a:moveTo>
                    <a:pt x="1877" y="2829"/>
                  </a:moveTo>
                  <a:cubicBezTo>
                    <a:pt x="1944" y="2802"/>
                    <a:pt x="2009" y="2767"/>
                    <a:pt x="2070" y="2725"/>
                  </a:cubicBezTo>
                  <a:cubicBezTo>
                    <a:pt x="2106" y="2719"/>
                    <a:pt x="2140" y="2713"/>
                    <a:pt x="2171" y="2706"/>
                  </a:cubicBezTo>
                  <a:cubicBezTo>
                    <a:pt x="2081" y="2758"/>
                    <a:pt x="1985" y="2800"/>
                    <a:pt x="1885" y="2832"/>
                  </a:cubicBezTo>
                  <a:cubicBezTo>
                    <a:pt x="1882" y="2831"/>
                    <a:pt x="1879" y="2830"/>
                    <a:pt x="1877" y="2829"/>
                  </a:cubicBezTo>
                  <a:close/>
                  <a:moveTo>
                    <a:pt x="2064" y="2719"/>
                  </a:moveTo>
                  <a:cubicBezTo>
                    <a:pt x="1982" y="2732"/>
                    <a:pt x="1892" y="2741"/>
                    <a:pt x="1804" y="2748"/>
                  </a:cubicBezTo>
                  <a:cubicBezTo>
                    <a:pt x="1807" y="2745"/>
                    <a:pt x="1810" y="2742"/>
                    <a:pt x="1813" y="2739"/>
                  </a:cubicBezTo>
                  <a:cubicBezTo>
                    <a:pt x="1813" y="2739"/>
                    <a:pt x="1814" y="2739"/>
                    <a:pt x="1814" y="2739"/>
                  </a:cubicBezTo>
                  <a:cubicBezTo>
                    <a:pt x="1905" y="2648"/>
                    <a:pt x="1986" y="2543"/>
                    <a:pt x="2055" y="2426"/>
                  </a:cubicBezTo>
                  <a:cubicBezTo>
                    <a:pt x="2177" y="2410"/>
                    <a:pt x="2295" y="2390"/>
                    <a:pt x="2406" y="2365"/>
                  </a:cubicBezTo>
                  <a:cubicBezTo>
                    <a:pt x="2312" y="2509"/>
                    <a:pt x="2196" y="2630"/>
                    <a:pt x="2064" y="2719"/>
                  </a:cubicBezTo>
                  <a:close/>
                  <a:moveTo>
                    <a:pt x="2060" y="2417"/>
                  </a:moveTo>
                  <a:cubicBezTo>
                    <a:pt x="2099" y="2351"/>
                    <a:pt x="2134" y="2281"/>
                    <a:pt x="2165" y="2208"/>
                  </a:cubicBezTo>
                  <a:cubicBezTo>
                    <a:pt x="2166" y="2207"/>
                    <a:pt x="2167" y="2206"/>
                    <a:pt x="2168" y="2206"/>
                  </a:cubicBezTo>
                  <a:cubicBezTo>
                    <a:pt x="2167" y="2206"/>
                    <a:pt x="2167" y="2206"/>
                    <a:pt x="2166" y="2206"/>
                  </a:cubicBezTo>
                  <a:cubicBezTo>
                    <a:pt x="2185" y="2160"/>
                    <a:pt x="2203" y="2114"/>
                    <a:pt x="2219" y="2065"/>
                  </a:cubicBezTo>
                  <a:cubicBezTo>
                    <a:pt x="2220" y="2083"/>
                    <a:pt x="2226" y="2105"/>
                    <a:pt x="2225" y="2117"/>
                  </a:cubicBezTo>
                  <a:cubicBezTo>
                    <a:pt x="2216" y="2119"/>
                    <a:pt x="2196" y="2150"/>
                    <a:pt x="2193" y="2160"/>
                  </a:cubicBezTo>
                  <a:cubicBezTo>
                    <a:pt x="2191" y="2167"/>
                    <a:pt x="2197" y="2179"/>
                    <a:pt x="2196" y="2188"/>
                  </a:cubicBezTo>
                  <a:cubicBezTo>
                    <a:pt x="2194" y="2198"/>
                    <a:pt x="2186" y="2203"/>
                    <a:pt x="2184" y="2214"/>
                  </a:cubicBezTo>
                  <a:cubicBezTo>
                    <a:pt x="2192" y="2206"/>
                    <a:pt x="2203" y="2207"/>
                    <a:pt x="2209" y="2202"/>
                  </a:cubicBezTo>
                  <a:cubicBezTo>
                    <a:pt x="2217" y="2195"/>
                    <a:pt x="2220" y="2187"/>
                    <a:pt x="2226" y="2180"/>
                  </a:cubicBezTo>
                  <a:cubicBezTo>
                    <a:pt x="2236" y="2169"/>
                    <a:pt x="2239" y="2170"/>
                    <a:pt x="2250" y="2161"/>
                  </a:cubicBezTo>
                  <a:cubicBezTo>
                    <a:pt x="2259" y="2154"/>
                    <a:pt x="2266" y="2154"/>
                    <a:pt x="2269" y="2141"/>
                  </a:cubicBezTo>
                  <a:cubicBezTo>
                    <a:pt x="2258" y="2143"/>
                    <a:pt x="2247" y="2138"/>
                    <a:pt x="2244" y="2126"/>
                  </a:cubicBezTo>
                  <a:cubicBezTo>
                    <a:pt x="2244" y="2124"/>
                    <a:pt x="2244" y="2124"/>
                    <a:pt x="2244" y="2124"/>
                  </a:cubicBezTo>
                  <a:cubicBezTo>
                    <a:pt x="2244" y="2106"/>
                    <a:pt x="2250" y="2101"/>
                    <a:pt x="2247" y="2083"/>
                  </a:cubicBezTo>
                  <a:cubicBezTo>
                    <a:pt x="2243" y="2069"/>
                    <a:pt x="2232" y="2057"/>
                    <a:pt x="2227" y="2041"/>
                  </a:cubicBezTo>
                  <a:cubicBezTo>
                    <a:pt x="2229" y="2033"/>
                    <a:pt x="2232" y="2026"/>
                    <a:pt x="2234" y="2018"/>
                  </a:cubicBezTo>
                  <a:cubicBezTo>
                    <a:pt x="2362" y="1995"/>
                    <a:pt x="2485" y="1966"/>
                    <a:pt x="2601" y="1933"/>
                  </a:cubicBezTo>
                  <a:cubicBezTo>
                    <a:pt x="2557" y="2088"/>
                    <a:pt x="2493" y="2231"/>
                    <a:pt x="2412" y="2356"/>
                  </a:cubicBezTo>
                  <a:cubicBezTo>
                    <a:pt x="2301" y="2381"/>
                    <a:pt x="2182" y="2401"/>
                    <a:pt x="2060" y="2417"/>
                  </a:cubicBezTo>
                  <a:close/>
                  <a:moveTo>
                    <a:pt x="2603" y="1924"/>
                  </a:moveTo>
                  <a:cubicBezTo>
                    <a:pt x="2488" y="1958"/>
                    <a:pt x="2365" y="1986"/>
                    <a:pt x="2237" y="2009"/>
                  </a:cubicBezTo>
                  <a:cubicBezTo>
                    <a:pt x="2280" y="1863"/>
                    <a:pt x="2308" y="1707"/>
                    <a:pt x="2318" y="1544"/>
                  </a:cubicBezTo>
                  <a:cubicBezTo>
                    <a:pt x="2441" y="1521"/>
                    <a:pt x="2558" y="1491"/>
                    <a:pt x="2666" y="1458"/>
                  </a:cubicBezTo>
                  <a:cubicBezTo>
                    <a:pt x="2666" y="1621"/>
                    <a:pt x="2644" y="1778"/>
                    <a:pt x="2603" y="1924"/>
                  </a:cubicBezTo>
                  <a:close/>
                  <a:moveTo>
                    <a:pt x="2318" y="1537"/>
                  </a:moveTo>
                  <a:cubicBezTo>
                    <a:pt x="2321" y="1498"/>
                    <a:pt x="2322" y="1458"/>
                    <a:pt x="2322" y="1419"/>
                  </a:cubicBezTo>
                  <a:cubicBezTo>
                    <a:pt x="2322" y="1418"/>
                    <a:pt x="2322" y="1417"/>
                    <a:pt x="2322" y="1417"/>
                  </a:cubicBezTo>
                  <a:cubicBezTo>
                    <a:pt x="2322" y="1278"/>
                    <a:pt x="2308" y="1144"/>
                    <a:pt x="2283" y="1016"/>
                  </a:cubicBezTo>
                  <a:cubicBezTo>
                    <a:pt x="2393" y="1000"/>
                    <a:pt x="2497" y="981"/>
                    <a:pt x="2596" y="958"/>
                  </a:cubicBezTo>
                  <a:cubicBezTo>
                    <a:pt x="2641" y="1112"/>
                    <a:pt x="2666" y="1278"/>
                    <a:pt x="2666" y="1451"/>
                  </a:cubicBezTo>
                  <a:cubicBezTo>
                    <a:pt x="2558" y="1484"/>
                    <a:pt x="2441" y="1513"/>
                    <a:pt x="2318" y="1537"/>
                  </a:cubicBezTo>
                  <a:close/>
                  <a:moveTo>
                    <a:pt x="2604" y="957"/>
                  </a:moveTo>
                  <a:cubicBezTo>
                    <a:pt x="2668" y="942"/>
                    <a:pt x="2730" y="926"/>
                    <a:pt x="2789" y="909"/>
                  </a:cubicBezTo>
                  <a:cubicBezTo>
                    <a:pt x="2848" y="1052"/>
                    <a:pt x="2884" y="1207"/>
                    <a:pt x="2894" y="1369"/>
                  </a:cubicBezTo>
                  <a:cubicBezTo>
                    <a:pt x="2889" y="1371"/>
                    <a:pt x="2889" y="1371"/>
                    <a:pt x="2889" y="1371"/>
                  </a:cubicBezTo>
                  <a:cubicBezTo>
                    <a:pt x="2822" y="1399"/>
                    <a:pt x="2750" y="1425"/>
                    <a:pt x="2674" y="1448"/>
                  </a:cubicBezTo>
                  <a:cubicBezTo>
                    <a:pt x="2674" y="1275"/>
                    <a:pt x="2649" y="1110"/>
                    <a:pt x="2604" y="957"/>
                  </a:cubicBezTo>
                  <a:close/>
                  <a:moveTo>
                    <a:pt x="2495" y="458"/>
                  </a:moveTo>
                  <a:cubicBezTo>
                    <a:pt x="2456" y="468"/>
                    <a:pt x="2416" y="478"/>
                    <a:pt x="2376" y="487"/>
                  </a:cubicBezTo>
                  <a:cubicBezTo>
                    <a:pt x="2292" y="371"/>
                    <a:pt x="2193" y="272"/>
                    <a:pt x="2082" y="195"/>
                  </a:cubicBezTo>
                  <a:cubicBezTo>
                    <a:pt x="2099" y="193"/>
                    <a:pt x="2116" y="190"/>
                    <a:pt x="2133" y="188"/>
                  </a:cubicBezTo>
                  <a:cubicBezTo>
                    <a:pt x="2139" y="187"/>
                    <a:pt x="2139" y="187"/>
                    <a:pt x="2139" y="187"/>
                  </a:cubicBezTo>
                  <a:cubicBezTo>
                    <a:pt x="2263" y="254"/>
                    <a:pt x="2376" y="338"/>
                    <a:pt x="2475" y="437"/>
                  </a:cubicBezTo>
                  <a:cubicBezTo>
                    <a:pt x="2481" y="444"/>
                    <a:pt x="2488" y="451"/>
                    <a:pt x="2495" y="458"/>
                  </a:cubicBezTo>
                  <a:close/>
                  <a:moveTo>
                    <a:pt x="20" y="1335"/>
                  </a:moveTo>
                  <a:cubicBezTo>
                    <a:pt x="85" y="1366"/>
                    <a:pt x="155" y="1395"/>
                    <a:pt x="229" y="1421"/>
                  </a:cubicBezTo>
                  <a:cubicBezTo>
                    <a:pt x="229" y="1432"/>
                    <a:pt x="229" y="1443"/>
                    <a:pt x="229" y="1453"/>
                  </a:cubicBezTo>
                  <a:cubicBezTo>
                    <a:pt x="229" y="1603"/>
                    <a:pt x="247" y="1747"/>
                    <a:pt x="281" y="1883"/>
                  </a:cubicBezTo>
                  <a:cubicBezTo>
                    <a:pt x="201" y="1856"/>
                    <a:pt x="125" y="1827"/>
                    <a:pt x="56" y="1796"/>
                  </a:cubicBezTo>
                  <a:cubicBezTo>
                    <a:pt x="29" y="1687"/>
                    <a:pt x="15" y="1573"/>
                    <a:pt x="15" y="1456"/>
                  </a:cubicBezTo>
                  <a:cubicBezTo>
                    <a:pt x="15" y="1415"/>
                    <a:pt x="17" y="1375"/>
                    <a:pt x="20" y="1335"/>
                  </a:cubicBezTo>
                  <a:close/>
                  <a:moveTo>
                    <a:pt x="262" y="2263"/>
                  </a:moveTo>
                  <a:cubicBezTo>
                    <a:pt x="326" y="2285"/>
                    <a:pt x="393" y="2306"/>
                    <a:pt x="462" y="2325"/>
                  </a:cubicBezTo>
                  <a:cubicBezTo>
                    <a:pt x="547" y="2467"/>
                    <a:pt x="653" y="2589"/>
                    <a:pt x="774" y="2684"/>
                  </a:cubicBezTo>
                  <a:cubicBezTo>
                    <a:pt x="740" y="2678"/>
                    <a:pt x="708" y="2673"/>
                    <a:pt x="678" y="2668"/>
                  </a:cubicBezTo>
                  <a:cubicBezTo>
                    <a:pt x="591" y="2612"/>
                    <a:pt x="510" y="2547"/>
                    <a:pt x="437" y="2475"/>
                  </a:cubicBezTo>
                  <a:cubicBezTo>
                    <a:pt x="373" y="2410"/>
                    <a:pt x="314" y="2339"/>
                    <a:pt x="262" y="2263"/>
                  </a:cubicBezTo>
                  <a:close/>
                  <a:moveTo>
                    <a:pt x="2475" y="2475"/>
                  </a:moveTo>
                  <a:cubicBezTo>
                    <a:pt x="2390" y="2559"/>
                    <a:pt x="2295" y="2633"/>
                    <a:pt x="2192" y="2694"/>
                  </a:cubicBezTo>
                  <a:cubicBezTo>
                    <a:pt x="2184" y="2696"/>
                    <a:pt x="2184" y="2696"/>
                    <a:pt x="2184" y="2696"/>
                  </a:cubicBezTo>
                  <a:cubicBezTo>
                    <a:pt x="2153" y="2703"/>
                    <a:pt x="2119" y="2710"/>
                    <a:pt x="2083" y="2716"/>
                  </a:cubicBezTo>
                  <a:cubicBezTo>
                    <a:pt x="2212" y="2625"/>
                    <a:pt x="2324" y="2505"/>
                    <a:pt x="2416" y="2363"/>
                  </a:cubicBezTo>
                  <a:cubicBezTo>
                    <a:pt x="2486" y="2347"/>
                    <a:pt x="2553" y="2330"/>
                    <a:pt x="2615" y="2311"/>
                  </a:cubicBezTo>
                  <a:cubicBezTo>
                    <a:pt x="2573" y="2369"/>
                    <a:pt x="2525" y="2424"/>
                    <a:pt x="2475" y="2475"/>
                  </a:cubicBezTo>
                  <a:close/>
                  <a:moveTo>
                    <a:pt x="2844" y="1841"/>
                  </a:moveTo>
                  <a:cubicBezTo>
                    <a:pt x="2840" y="1844"/>
                    <a:pt x="2840" y="1844"/>
                    <a:pt x="2840" y="1844"/>
                  </a:cubicBezTo>
                  <a:cubicBezTo>
                    <a:pt x="2768" y="1872"/>
                    <a:pt x="2691" y="1898"/>
                    <a:pt x="2612" y="1921"/>
                  </a:cubicBezTo>
                  <a:cubicBezTo>
                    <a:pt x="2652" y="1775"/>
                    <a:pt x="2674" y="1618"/>
                    <a:pt x="2674" y="1456"/>
                  </a:cubicBezTo>
                  <a:cubicBezTo>
                    <a:pt x="2752" y="1432"/>
                    <a:pt x="2826" y="1405"/>
                    <a:pt x="2894" y="1377"/>
                  </a:cubicBezTo>
                  <a:cubicBezTo>
                    <a:pt x="2896" y="1403"/>
                    <a:pt x="2897" y="1429"/>
                    <a:pt x="2897" y="1456"/>
                  </a:cubicBezTo>
                  <a:cubicBezTo>
                    <a:pt x="2897" y="1589"/>
                    <a:pt x="2878" y="1719"/>
                    <a:pt x="2844" y="1841"/>
                  </a:cubicBez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28" name="Group 25"/>
          <p:cNvGrpSpPr/>
          <p:nvPr/>
        </p:nvGrpSpPr>
        <p:grpSpPr bwMode="auto">
          <a:xfrm>
            <a:off x="755898" y="1795860"/>
            <a:ext cx="2919414" cy="2963865"/>
            <a:chOff x="0" y="0"/>
            <a:chExt cx="1839" cy="1867"/>
          </a:xfrm>
        </p:grpSpPr>
        <p:sp>
          <p:nvSpPr>
            <p:cNvPr id="280" name="Line 26"/>
            <p:cNvSpPr>
              <a:spLocks noChangeShapeType="1"/>
            </p:cNvSpPr>
            <p:nvPr/>
          </p:nvSpPr>
          <p:spPr bwMode="auto">
            <a:xfrm flipV="1">
              <a:off x="365" y="1087"/>
              <a:ext cx="238" cy="26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1" name="Line 27"/>
            <p:cNvSpPr>
              <a:spLocks noChangeShapeType="1"/>
            </p:cNvSpPr>
            <p:nvPr/>
          </p:nvSpPr>
          <p:spPr bwMode="auto">
            <a:xfrm flipH="1">
              <a:off x="559" y="0"/>
              <a:ext cx="362" cy="149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2" name="Line 28"/>
            <p:cNvSpPr>
              <a:spLocks noChangeShapeType="1"/>
            </p:cNvSpPr>
            <p:nvPr/>
          </p:nvSpPr>
          <p:spPr bwMode="auto">
            <a:xfrm flipH="1">
              <a:off x="265" y="217"/>
              <a:ext cx="186" cy="182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3" name="Line 29"/>
            <p:cNvSpPr>
              <a:spLocks noChangeShapeType="1"/>
            </p:cNvSpPr>
            <p:nvPr/>
          </p:nvSpPr>
          <p:spPr bwMode="auto">
            <a:xfrm>
              <a:off x="507" y="262"/>
              <a:ext cx="36" cy="260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4" name="Line 30"/>
            <p:cNvSpPr>
              <a:spLocks noChangeShapeType="1"/>
            </p:cNvSpPr>
            <p:nvPr/>
          </p:nvSpPr>
          <p:spPr bwMode="auto">
            <a:xfrm>
              <a:off x="331" y="454"/>
              <a:ext cx="206" cy="78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5" name="Line 31"/>
            <p:cNvSpPr>
              <a:spLocks noChangeShapeType="1"/>
            </p:cNvSpPr>
            <p:nvPr/>
          </p:nvSpPr>
          <p:spPr bwMode="auto">
            <a:xfrm>
              <a:off x="574" y="233"/>
              <a:ext cx="257" cy="76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6" name="Line 32"/>
            <p:cNvSpPr>
              <a:spLocks noChangeShapeType="1"/>
            </p:cNvSpPr>
            <p:nvPr/>
          </p:nvSpPr>
          <p:spPr bwMode="auto">
            <a:xfrm>
              <a:off x="966" y="82"/>
              <a:ext cx="0" cy="128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7" name="Line 33"/>
            <p:cNvSpPr>
              <a:spLocks noChangeShapeType="1"/>
            </p:cNvSpPr>
            <p:nvPr/>
          </p:nvSpPr>
          <p:spPr bwMode="auto">
            <a:xfrm>
              <a:off x="1015" y="82"/>
              <a:ext cx="417" cy="416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8" name="Line 34"/>
            <p:cNvSpPr>
              <a:spLocks noChangeShapeType="1"/>
            </p:cNvSpPr>
            <p:nvPr/>
          </p:nvSpPr>
          <p:spPr bwMode="auto">
            <a:xfrm flipV="1">
              <a:off x="1529" y="365"/>
              <a:ext cx="78" cy="151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9" name="Line 35"/>
            <p:cNvSpPr>
              <a:spLocks noChangeShapeType="1"/>
            </p:cNvSpPr>
            <p:nvPr/>
          </p:nvSpPr>
          <p:spPr bwMode="auto">
            <a:xfrm>
              <a:off x="1036" y="43"/>
              <a:ext cx="545" cy="222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0" name="Line 36"/>
            <p:cNvSpPr>
              <a:spLocks noChangeShapeType="1"/>
            </p:cNvSpPr>
            <p:nvPr/>
          </p:nvSpPr>
          <p:spPr bwMode="auto">
            <a:xfrm>
              <a:off x="1675" y="348"/>
              <a:ext cx="164" cy="552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1" name="Line 37"/>
            <p:cNvSpPr>
              <a:spLocks noChangeShapeType="1"/>
            </p:cNvSpPr>
            <p:nvPr/>
          </p:nvSpPr>
          <p:spPr bwMode="auto">
            <a:xfrm>
              <a:off x="1550" y="666"/>
              <a:ext cx="255" cy="249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2" name="Line 38"/>
            <p:cNvSpPr>
              <a:spLocks noChangeShapeType="1"/>
            </p:cNvSpPr>
            <p:nvPr/>
          </p:nvSpPr>
          <p:spPr bwMode="auto">
            <a:xfrm flipH="1">
              <a:off x="1357" y="719"/>
              <a:ext cx="106" cy="253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3" name="Line 39"/>
            <p:cNvSpPr>
              <a:spLocks noChangeShapeType="1"/>
            </p:cNvSpPr>
            <p:nvPr/>
          </p:nvSpPr>
          <p:spPr bwMode="auto">
            <a:xfrm flipV="1">
              <a:off x="1392" y="963"/>
              <a:ext cx="391" cy="79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4" name="Line 40"/>
            <p:cNvSpPr>
              <a:spLocks noChangeShapeType="1"/>
            </p:cNvSpPr>
            <p:nvPr/>
          </p:nvSpPr>
          <p:spPr bwMode="auto">
            <a:xfrm flipH="1">
              <a:off x="1805" y="1032"/>
              <a:ext cx="34" cy="198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5" name="Line 41"/>
            <p:cNvSpPr>
              <a:spLocks noChangeShapeType="1"/>
            </p:cNvSpPr>
            <p:nvPr/>
          </p:nvSpPr>
          <p:spPr bwMode="auto">
            <a:xfrm>
              <a:off x="1392" y="1091"/>
              <a:ext cx="285" cy="166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6" name="Line 42"/>
            <p:cNvSpPr>
              <a:spLocks noChangeShapeType="1"/>
            </p:cNvSpPr>
            <p:nvPr/>
          </p:nvSpPr>
          <p:spPr bwMode="auto">
            <a:xfrm>
              <a:off x="1324" y="1151"/>
              <a:ext cx="219" cy="460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" name="Line 43"/>
            <p:cNvSpPr>
              <a:spLocks noChangeShapeType="1"/>
            </p:cNvSpPr>
            <p:nvPr/>
          </p:nvSpPr>
          <p:spPr bwMode="auto">
            <a:xfrm flipV="1">
              <a:off x="1587" y="1411"/>
              <a:ext cx="127" cy="220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8" name="Line 44"/>
            <p:cNvSpPr>
              <a:spLocks noChangeShapeType="1"/>
            </p:cNvSpPr>
            <p:nvPr/>
          </p:nvSpPr>
          <p:spPr bwMode="auto">
            <a:xfrm>
              <a:off x="982" y="1187"/>
              <a:ext cx="520" cy="444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9" name="Line 45"/>
            <p:cNvSpPr>
              <a:spLocks noChangeShapeType="1"/>
            </p:cNvSpPr>
            <p:nvPr/>
          </p:nvSpPr>
          <p:spPr bwMode="auto">
            <a:xfrm>
              <a:off x="937" y="1218"/>
              <a:ext cx="260" cy="489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0" name="Line 46"/>
            <p:cNvSpPr>
              <a:spLocks noChangeShapeType="1"/>
            </p:cNvSpPr>
            <p:nvPr/>
          </p:nvSpPr>
          <p:spPr bwMode="auto">
            <a:xfrm flipV="1">
              <a:off x="1317" y="1732"/>
              <a:ext cx="177" cy="92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1" name="Line 47"/>
            <p:cNvSpPr>
              <a:spLocks noChangeShapeType="1"/>
            </p:cNvSpPr>
            <p:nvPr/>
          </p:nvSpPr>
          <p:spPr bwMode="auto">
            <a:xfrm>
              <a:off x="973" y="1644"/>
              <a:ext cx="154" cy="101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2" name="Line 48"/>
            <p:cNvSpPr>
              <a:spLocks noChangeShapeType="1"/>
            </p:cNvSpPr>
            <p:nvPr/>
          </p:nvSpPr>
          <p:spPr bwMode="auto">
            <a:xfrm flipH="1">
              <a:off x="664" y="1853"/>
              <a:ext cx="442" cy="14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3" name="Line 49"/>
            <p:cNvSpPr>
              <a:spLocks noChangeShapeType="1"/>
            </p:cNvSpPr>
            <p:nvPr/>
          </p:nvSpPr>
          <p:spPr bwMode="auto">
            <a:xfrm flipV="1">
              <a:off x="676" y="1631"/>
              <a:ext cx="191" cy="187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4" name="Line 50"/>
            <p:cNvSpPr>
              <a:spLocks noChangeShapeType="1"/>
            </p:cNvSpPr>
            <p:nvPr/>
          </p:nvSpPr>
          <p:spPr bwMode="auto">
            <a:xfrm flipV="1">
              <a:off x="619" y="1266"/>
              <a:ext cx="153" cy="485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5" name="Line 51"/>
            <p:cNvSpPr>
              <a:spLocks noChangeShapeType="1"/>
            </p:cNvSpPr>
            <p:nvPr/>
          </p:nvSpPr>
          <p:spPr bwMode="auto">
            <a:xfrm flipH="1">
              <a:off x="413" y="1193"/>
              <a:ext cx="251" cy="252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6" name="Line 52"/>
            <p:cNvSpPr>
              <a:spLocks noChangeShapeType="1"/>
            </p:cNvSpPr>
            <p:nvPr/>
          </p:nvSpPr>
          <p:spPr bwMode="auto">
            <a:xfrm>
              <a:off x="413" y="1695"/>
              <a:ext cx="103" cy="104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7" name="Line 53"/>
            <p:cNvSpPr>
              <a:spLocks noChangeShapeType="1"/>
            </p:cNvSpPr>
            <p:nvPr/>
          </p:nvSpPr>
          <p:spPr bwMode="auto">
            <a:xfrm flipV="1">
              <a:off x="310" y="1218"/>
              <a:ext cx="3" cy="198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8" name="Line 54"/>
            <p:cNvSpPr>
              <a:spLocks noChangeShapeType="1"/>
            </p:cNvSpPr>
            <p:nvPr/>
          </p:nvSpPr>
          <p:spPr bwMode="auto">
            <a:xfrm flipH="1">
              <a:off x="96" y="1179"/>
              <a:ext cx="135" cy="127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9" name="Line 55"/>
            <p:cNvSpPr>
              <a:spLocks noChangeShapeType="1"/>
            </p:cNvSpPr>
            <p:nvPr/>
          </p:nvSpPr>
          <p:spPr bwMode="auto">
            <a:xfrm>
              <a:off x="60" y="1389"/>
              <a:ext cx="126" cy="120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0" name="Line 56"/>
            <p:cNvSpPr>
              <a:spLocks noChangeShapeType="1"/>
            </p:cNvSpPr>
            <p:nvPr/>
          </p:nvSpPr>
          <p:spPr bwMode="auto">
            <a:xfrm flipV="1">
              <a:off x="0" y="953"/>
              <a:ext cx="0" cy="293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1" name="Line 57"/>
            <p:cNvSpPr>
              <a:spLocks noChangeShapeType="1"/>
            </p:cNvSpPr>
            <p:nvPr/>
          </p:nvSpPr>
          <p:spPr bwMode="auto">
            <a:xfrm>
              <a:off x="92" y="960"/>
              <a:ext cx="134" cy="134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2" name="Line 58"/>
            <p:cNvSpPr>
              <a:spLocks noChangeShapeType="1"/>
            </p:cNvSpPr>
            <p:nvPr/>
          </p:nvSpPr>
          <p:spPr bwMode="auto">
            <a:xfrm>
              <a:off x="119" y="887"/>
              <a:ext cx="500" cy="106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3" name="Line 59"/>
            <p:cNvSpPr>
              <a:spLocks noChangeShapeType="1"/>
            </p:cNvSpPr>
            <p:nvPr/>
          </p:nvSpPr>
          <p:spPr bwMode="auto">
            <a:xfrm>
              <a:off x="287" y="577"/>
              <a:ext cx="354" cy="346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4" name="Line 60"/>
            <p:cNvSpPr>
              <a:spLocks noChangeShapeType="1"/>
            </p:cNvSpPr>
            <p:nvPr/>
          </p:nvSpPr>
          <p:spPr bwMode="auto">
            <a:xfrm>
              <a:off x="616" y="659"/>
              <a:ext cx="136" cy="190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5" name="Line 61"/>
            <p:cNvSpPr>
              <a:spLocks noChangeShapeType="1"/>
            </p:cNvSpPr>
            <p:nvPr/>
          </p:nvSpPr>
          <p:spPr bwMode="auto">
            <a:xfrm flipH="1">
              <a:off x="880" y="544"/>
              <a:ext cx="105" cy="305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6" name="Line 62"/>
            <p:cNvSpPr>
              <a:spLocks noChangeShapeType="1"/>
            </p:cNvSpPr>
            <p:nvPr/>
          </p:nvSpPr>
          <p:spPr bwMode="auto">
            <a:xfrm>
              <a:off x="1127" y="463"/>
              <a:ext cx="243" cy="69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" name="Line 63"/>
            <p:cNvSpPr>
              <a:spLocks noChangeShapeType="1"/>
            </p:cNvSpPr>
            <p:nvPr/>
          </p:nvSpPr>
          <p:spPr bwMode="auto">
            <a:xfrm flipH="1">
              <a:off x="67" y="582"/>
              <a:ext cx="97" cy="255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" name="Line 64"/>
            <p:cNvSpPr>
              <a:spLocks noChangeShapeType="1"/>
            </p:cNvSpPr>
            <p:nvPr/>
          </p:nvSpPr>
          <p:spPr bwMode="auto">
            <a:xfrm>
              <a:off x="1026" y="1091"/>
              <a:ext cx="190" cy="3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9" name="Line 65"/>
            <p:cNvSpPr>
              <a:spLocks noChangeShapeType="1"/>
            </p:cNvSpPr>
            <p:nvPr/>
          </p:nvSpPr>
          <p:spPr bwMode="auto">
            <a:xfrm>
              <a:off x="867" y="1246"/>
              <a:ext cx="57" cy="262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0" name="Line 66"/>
            <p:cNvSpPr>
              <a:spLocks noChangeShapeType="1"/>
            </p:cNvSpPr>
            <p:nvPr/>
          </p:nvSpPr>
          <p:spPr bwMode="auto">
            <a:xfrm flipH="1">
              <a:off x="1007" y="666"/>
              <a:ext cx="396" cy="294"/>
            </a:xfrm>
            <a:prstGeom prst="line">
              <a:avLst/>
            </a:prstGeom>
            <a:noFill/>
            <a:ln w="6350">
              <a:solidFill>
                <a:srgbClr val="F7964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29" name="Oval 67"/>
          <p:cNvSpPr>
            <a:spLocks noChangeArrowheads="1"/>
          </p:cNvSpPr>
          <p:nvPr/>
        </p:nvSpPr>
        <p:spPr bwMode="auto">
          <a:xfrm>
            <a:off x="1987798" y="2089547"/>
            <a:ext cx="620712" cy="6191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0" name="Oval 68"/>
          <p:cNvSpPr>
            <a:spLocks noChangeArrowheads="1"/>
          </p:cNvSpPr>
          <p:nvPr/>
        </p:nvSpPr>
        <p:spPr bwMode="auto">
          <a:xfrm>
            <a:off x="881310" y="2383234"/>
            <a:ext cx="425450" cy="4254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1" name="Oval 69"/>
          <p:cNvSpPr>
            <a:spLocks noChangeArrowheads="1"/>
          </p:cNvSpPr>
          <p:nvPr/>
        </p:nvSpPr>
        <p:spPr bwMode="auto">
          <a:xfrm>
            <a:off x="1416298" y="1970484"/>
            <a:ext cx="280987" cy="28098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2" name="Oval 70"/>
          <p:cNvSpPr>
            <a:spLocks noChangeArrowheads="1"/>
          </p:cNvSpPr>
          <p:nvPr/>
        </p:nvSpPr>
        <p:spPr bwMode="auto">
          <a:xfrm>
            <a:off x="628898" y="3746897"/>
            <a:ext cx="314325" cy="314325"/>
          </a:xfrm>
          <a:prstGeom prst="ellipse">
            <a:avLst/>
          </a:prstGeom>
          <a:solidFill>
            <a:srgbClr val="F79646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3" name="Oval 71"/>
          <p:cNvSpPr>
            <a:spLocks noChangeArrowheads="1"/>
          </p:cNvSpPr>
          <p:nvPr/>
        </p:nvSpPr>
        <p:spPr bwMode="auto">
          <a:xfrm>
            <a:off x="3530848" y="3192859"/>
            <a:ext cx="274637" cy="271463"/>
          </a:xfrm>
          <a:prstGeom prst="ellipse">
            <a:avLst/>
          </a:prstGeom>
          <a:solidFill>
            <a:srgbClr val="F79646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4" name="Oval 72"/>
          <p:cNvSpPr>
            <a:spLocks noChangeArrowheads="1"/>
          </p:cNvSpPr>
          <p:nvPr/>
        </p:nvSpPr>
        <p:spPr bwMode="auto">
          <a:xfrm>
            <a:off x="3046660" y="4337447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" name="Oval 73"/>
          <p:cNvSpPr>
            <a:spLocks noChangeArrowheads="1"/>
          </p:cNvSpPr>
          <p:nvPr/>
        </p:nvSpPr>
        <p:spPr bwMode="auto">
          <a:xfrm>
            <a:off x="1030535" y="3424634"/>
            <a:ext cx="347663" cy="3492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6" name="Oval 74"/>
          <p:cNvSpPr>
            <a:spLocks noChangeArrowheads="1"/>
          </p:cNvSpPr>
          <p:nvPr/>
        </p:nvSpPr>
        <p:spPr bwMode="auto">
          <a:xfrm>
            <a:off x="1497260" y="4542234"/>
            <a:ext cx="347663" cy="3492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7" name="Oval 75"/>
          <p:cNvSpPr>
            <a:spLocks noChangeArrowheads="1"/>
          </p:cNvSpPr>
          <p:nvPr/>
        </p:nvSpPr>
        <p:spPr bwMode="auto">
          <a:xfrm>
            <a:off x="3314948" y="3688159"/>
            <a:ext cx="428625" cy="431800"/>
          </a:xfrm>
          <a:prstGeom prst="ellipse">
            <a:avLst/>
          </a:prstGeom>
          <a:solidFill>
            <a:srgbClr val="E34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8" name="Oval 76"/>
          <p:cNvSpPr>
            <a:spLocks noChangeArrowheads="1"/>
          </p:cNvSpPr>
          <p:nvPr/>
        </p:nvSpPr>
        <p:spPr bwMode="auto">
          <a:xfrm>
            <a:off x="3183185" y="2153047"/>
            <a:ext cx="285750" cy="2857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9" name="Oval 77"/>
          <p:cNvSpPr>
            <a:spLocks noChangeArrowheads="1"/>
          </p:cNvSpPr>
          <p:nvPr/>
        </p:nvSpPr>
        <p:spPr bwMode="auto">
          <a:xfrm>
            <a:off x="959098" y="4008834"/>
            <a:ext cx="584200" cy="584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0" name="Oval 78"/>
          <p:cNvSpPr>
            <a:spLocks noChangeArrowheads="1"/>
          </p:cNvSpPr>
          <p:nvPr/>
        </p:nvSpPr>
        <p:spPr bwMode="auto">
          <a:xfrm>
            <a:off x="2446585" y="4481909"/>
            <a:ext cx="414338" cy="4159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1" name="Oval 79"/>
          <p:cNvSpPr>
            <a:spLocks noChangeArrowheads="1"/>
          </p:cNvSpPr>
          <p:nvPr/>
        </p:nvSpPr>
        <p:spPr bwMode="auto">
          <a:xfrm>
            <a:off x="662235" y="3096022"/>
            <a:ext cx="303213" cy="30321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2" name="Oval 80"/>
          <p:cNvSpPr>
            <a:spLocks noChangeArrowheads="1"/>
          </p:cNvSpPr>
          <p:nvPr/>
        </p:nvSpPr>
        <p:spPr bwMode="auto">
          <a:xfrm>
            <a:off x="1497260" y="2553097"/>
            <a:ext cx="347663" cy="3476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3" name="Oval 81"/>
          <p:cNvSpPr>
            <a:spLocks noChangeArrowheads="1"/>
          </p:cNvSpPr>
          <p:nvPr/>
        </p:nvSpPr>
        <p:spPr bwMode="auto">
          <a:xfrm>
            <a:off x="2151310" y="1705372"/>
            <a:ext cx="279400" cy="279400"/>
          </a:xfrm>
          <a:prstGeom prst="ellipse">
            <a:avLst/>
          </a:prstGeom>
          <a:solidFill>
            <a:srgbClr val="F79646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4" name="Oval 82"/>
          <p:cNvSpPr>
            <a:spLocks noChangeArrowheads="1"/>
          </p:cNvSpPr>
          <p:nvPr/>
        </p:nvSpPr>
        <p:spPr bwMode="auto">
          <a:xfrm>
            <a:off x="2571998" y="3267472"/>
            <a:ext cx="420687" cy="41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" name="Oval 83"/>
          <p:cNvSpPr>
            <a:spLocks noChangeArrowheads="1"/>
          </p:cNvSpPr>
          <p:nvPr/>
        </p:nvSpPr>
        <p:spPr bwMode="auto">
          <a:xfrm>
            <a:off x="2044948" y="4116784"/>
            <a:ext cx="352425" cy="352425"/>
          </a:xfrm>
          <a:prstGeom prst="ellipse">
            <a:avLst/>
          </a:prstGeom>
          <a:solidFill>
            <a:srgbClr val="F79646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" name="Oval 84"/>
          <p:cNvSpPr>
            <a:spLocks noChangeArrowheads="1"/>
          </p:cNvSpPr>
          <p:nvPr/>
        </p:nvSpPr>
        <p:spPr bwMode="auto">
          <a:xfrm>
            <a:off x="2851398" y="2551509"/>
            <a:ext cx="411162" cy="4127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7" name="Oval 85"/>
          <p:cNvSpPr>
            <a:spLocks noChangeArrowheads="1"/>
          </p:cNvSpPr>
          <p:nvPr/>
        </p:nvSpPr>
        <p:spPr bwMode="auto">
          <a:xfrm>
            <a:off x="1656010" y="3099197"/>
            <a:ext cx="754063" cy="7540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8" name="Freeform 86"/>
          <p:cNvSpPr>
            <a:spLocks noEditPoints="1"/>
          </p:cNvSpPr>
          <p:nvPr/>
        </p:nvSpPr>
        <p:spPr bwMode="auto">
          <a:xfrm>
            <a:off x="1913185" y="3267472"/>
            <a:ext cx="246063" cy="396875"/>
          </a:xfrm>
          <a:custGeom>
            <a:avLst/>
            <a:gdLst>
              <a:gd name="T0" fmla="*/ 2147483646 w 197"/>
              <a:gd name="T1" fmla="*/ 2147483646 h 317"/>
              <a:gd name="T2" fmla="*/ 2147483646 w 197"/>
              <a:gd name="T3" fmla="*/ 2147483646 h 317"/>
              <a:gd name="T4" fmla="*/ 2147483646 w 197"/>
              <a:gd name="T5" fmla="*/ 2147483646 h 317"/>
              <a:gd name="T6" fmla="*/ 2147483646 w 197"/>
              <a:gd name="T7" fmla="*/ 2147483646 h 317"/>
              <a:gd name="T8" fmla="*/ 2147483646 w 197"/>
              <a:gd name="T9" fmla="*/ 2147483646 h 317"/>
              <a:gd name="T10" fmla="*/ 2147483646 w 197"/>
              <a:gd name="T11" fmla="*/ 2147483646 h 317"/>
              <a:gd name="T12" fmla="*/ 2147483646 w 197"/>
              <a:gd name="T13" fmla="*/ 2147483646 h 317"/>
              <a:gd name="T14" fmla="*/ 2147483646 w 197"/>
              <a:gd name="T15" fmla="*/ 2147483646 h 317"/>
              <a:gd name="T16" fmla="*/ 2147483646 w 197"/>
              <a:gd name="T17" fmla="*/ 2147483646 h 317"/>
              <a:gd name="T18" fmla="*/ 2147483646 w 197"/>
              <a:gd name="T19" fmla="*/ 0 h 317"/>
              <a:gd name="T20" fmla="*/ 2147483646 w 197"/>
              <a:gd name="T21" fmla="*/ 2147483646 h 317"/>
              <a:gd name="T22" fmla="*/ 2147483646 w 197"/>
              <a:gd name="T23" fmla="*/ 2147483646 h 317"/>
              <a:gd name="T24" fmla="*/ 2147483646 w 197"/>
              <a:gd name="T25" fmla="*/ 2147483646 h 317"/>
              <a:gd name="T26" fmla="*/ 2147483646 w 197"/>
              <a:gd name="T27" fmla="*/ 2147483646 h 317"/>
              <a:gd name="T28" fmla="*/ 2147483646 w 197"/>
              <a:gd name="T29" fmla="*/ 2147483646 h 317"/>
              <a:gd name="T30" fmla="*/ 2147483646 w 197"/>
              <a:gd name="T31" fmla="*/ 2147483646 h 317"/>
              <a:gd name="T32" fmla="*/ 2147483646 w 197"/>
              <a:gd name="T33" fmla="*/ 2147483646 h 317"/>
              <a:gd name="T34" fmla="*/ 2147483646 w 197"/>
              <a:gd name="T35" fmla="*/ 2147483646 h 317"/>
              <a:gd name="T36" fmla="*/ 2147483646 w 197"/>
              <a:gd name="T37" fmla="*/ 2147483646 h 317"/>
              <a:gd name="T38" fmla="*/ 2147483646 w 197"/>
              <a:gd name="T39" fmla="*/ 2147483646 h 317"/>
              <a:gd name="T40" fmla="*/ 2147483646 w 197"/>
              <a:gd name="T41" fmla="*/ 2147483646 h 317"/>
              <a:gd name="T42" fmla="*/ 2147483646 w 197"/>
              <a:gd name="T43" fmla="*/ 2147483646 h 317"/>
              <a:gd name="T44" fmla="*/ 2147483646 w 197"/>
              <a:gd name="T45" fmla="*/ 2147483646 h 317"/>
              <a:gd name="T46" fmla="*/ 2147483646 w 197"/>
              <a:gd name="T47" fmla="*/ 2147483646 h 317"/>
              <a:gd name="T48" fmla="*/ 2147483646 w 197"/>
              <a:gd name="T49" fmla="*/ 2147483646 h 317"/>
              <a:gd name="T50" fmla="*/ 2147483646 w 197"/>
              <a:gd name="T51" fmla="*/ 2147483646 h 317"/>
              <a:gd name="T52" fmla="*/ 2147483646 w 197"/>
              <a:gd name="T53" fmla="*/ 2147483646 h 317"/>
              <a:gd name="T54" fmla="*/ 2147483646 w 197"/>
              <a:gd name="T55" fmla="*/ 2147483646 h 317"/>
              <a:gd name="T56" fmla="*/ 2147483646 w 197"/>
              <a:gd name="T57" fmla="*/ 2147483646 h 317"/>
              <a:gd name="T58" fmla="*/ 2147483646 w 197"/>
              <a:gd name="T59" fmla="*/ 2147483646 h 317"/>
              <a:gd name="T60" fmla="*/ 2147483646 w 197"/>
              <a:gd name="T61" fmla="*/ 2147483646 h 317"/>
              <a:gd name="T62" fmla="*/ 0 w 197"/>
              <a:gd name="T63" fmla="*/ 2147483646 h 317"/>
              <a:gd name="T64" fmla="*/ 2147483646 w 197"/>
              <a:gd name="T65" fmla="*/ 2147483646 h 317"/>
              <a:gd name="T66" fmla="*/ 2147483646 w 197"/>
              <a:gd name="T67" fmla="*/ 2147483646 h 317"/>
              <a:gd name="T68" fmla="*/ 2147483646 w 197"/>
              <a:gd name="T69" fmla="*/ 2147483646 h 317"/>
              <a:gd name="T70" fmla="*/ 2147483646 w 197"/>
              <a:gd name="T71" fmla="*/ 2147483646 h 317"/>
              <a:gd name="T72" fmla="*/ 2147483646 w 197"/>
              <a:gd name="T73" fmla="*/ 2147483646 h 31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97" h="317">
                <a:moveTo>
                  <a:pt x="177" y="299"/>
                </a:moveTo>
                <a:cubicBezTo>
                  <a:pt x="160" y="299"/>
                  <a:pt x="160" y="299"/>
                  <a:pt x="160" y="299"/>
                </a:cubicBezTo>
                <a:cubicBezTo>
                  <a:pt x="157" y="299"/>
                  <a:pt x="154" y="296"/>
                  <a:pt x="154" y="294"/>
                </a:cubicBezTo>
                <a:cubicBezTo>
                  <a:pt x="154" y="250"/>
                  <a:pt x="154" y="250"/>
                  <a:pt x="154" y="250"/>
                </a:cubicBezTo>
                <a:cubicBezTo>
                  <a:pt x="154" y="246"/>
                  <a:pt x="156" y="243"/>
                  <a:pt x="159" y="240"/>
                </a:cubicBezTo>
                <a:cubicBezTo>
                  <a:pt x="193" y="209"/>
                  <a:pt x="197" y="161"/>
                  <a:pt x="178" y="125"/>
                </a:cubicBezTo>
                <a:cubicBezTo>
                  <a:pt x="167" y="105"/>
                  <a:pt x="149" y="88"/>
                  <a:pt x="124" y="80"/>
                </a:cubicBezTo>
                <a:cubicBezTo>
                  <a:pt x="122" y="79"/>
                  <a:pt x="120" y="78"/>
                  <a:pt x="119" y="76"/>
                </a:cubicBezTo>
                <a:cubicBezTo>
                  <a:pt x="114" y="71"/>
                  <a:pt x="107" y="67"/>
                  <a:pt x="99" y="66"/>
                </a:cubicBezTo>
                <a:cubicBezTo>
                  <a:pt x="97" y="65"/>
                  <a:pt x="95" y="63"/>
                  <a:pt x="95" y="60"/>
                </a:cubicBezTo>
                <a:cubicBezTo>
                  <a:pt x="95" y="37"/>
                  <a:pt x="95" y="37"/>
                  <a:pt x="95" y="37"/>
                </a:cubicBezTo>
                <a:cubicBezTo>
                  <a:pt x="95" y="34"/>
                  <a:pt x="92" y="32"/>
                  <a:pt x="89" y="32"/>
                </a:cubicBezTo>
                <a:cubicBezTo>
                  <a:pt x="89" y="32"/>
                  <a:pt x="89" y="32"/>
                  <a:pt x="89" y="32"/>
                </a:cubicBezTo>
                <a:cubicBezTo>
                  <a:pt x="86" y="32"/>
                  <a:pt x="83" y="29"/>
                  <a:pt x="83" y="26"/>
                </a:cubicBezTo>
                <a:cubicBezTo>
                  <a:pt x="83" y="20"/>
                  <a:pt x="83" y="20"/>
                  <a:pt x="83" y="20"/>
                </a:cubicBezTo>
                <a:cubicBezTo>
                  <a:pt x="83" y="17"/>
                  <a:pt x="82" y="16"/>
                  <a:pt x="80" y="16"/>
                </a:cubicBezTo>
                <a:cubicBezTo>
                  <a:pt x="79" y="16"/>
                  <a:pt x="79" y="16"/>
                  <a:pt x="79" y="16"/>
                </a:cubicBezTo>
                <a:cubicBezTo>
                  <a:pt x="76" y="16"/>
                  <a:pt x="75" y="14"/>
                  <a:pt x="75" y="12"/>
                </a:cubicBezTo>
                <a:cubicBezTo>
                  <a:pt x="75" y="4"/>
                  <a:pt x="75" y="4"/>
                  <a:pt x="75" y="4"/>
                </a:cubicBezTo>
                <a:cubicBezTo>
                  <a:pt x="75" y="1"/>
                  <a:pt x="73" y="0"/>
                  <a:pt x="71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59" y="0"/>
                  <a:pt x="58" y="1"/>
                  <a:pt x="58" y="4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14"/>
                  <a:pt x="56" y="16"/>
                  <a:pt x="54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1" y="16"/>
                  <a:pt x="49" y="17"/>
                  <a:pt x="49" y="20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9"/>
                  <a:pt x="47" y="32"/>
                  <a:pt x="44" y="32"/>
                </a:cubicBezTo>
                <a:cubicBezTo>
                  <a:pt x="43" y="32"/>
                  <a:pt x="43" y="32"/>
                  <a:pt x="43" y="32"/>
                </a:cubicBezTo>
                <a:cubicBezTo>
                  <a:pt x="40" y="32"/>
                  <a:pt x="38" y="34"/>
                  <a:pt x="38" y="37"/>
                </a:cubicBezTo>
                <a:cubicBezTo>
                  <a:pt x="38" y="151"/>
                  <a:pt x="38" y="151"/>
                  <a:pt x="38" y="151"/>
                </a:cubicBezTo>
                <a:cubicBezTo>
                  <a:pt x="38" y="153"/>
                  <a:pt x="39" y="155"/>
                  <a:pt x="41" y="155"/>
                </a:cubicBezTo>
                <a:cubicBezTo>
                  <a:pt x="45" y="155"/>
                  <a:pt x="45" y="155"/>
                  <a:pt x="45" y="155"/>
                </a:cubicBezTo>
                <a:cubicBezTo>
                  <a:pt x="47" y="155"/>
                  <a:pt x="49" y="157"/>
                  <a:pt x="49" y="159"/>
                </a:cubicBezTo>
                <a:cubicBezTo>
                  <a:pt x="49" y="177"/>
                  <a:pt x="49" y="177"/>
                  <a:pt x="49" y="177"/>
                </a:cubicBezTo>
                <a:cubicBezTo>
                  <a:pt x="49" y="182"/>
                  <a:pt x="54" y="187"/>
                  <a:pt x="59" y="187"/>
                </a:cubicBezTo>
                <a:cubicBezTo>
                  <a:pt x="73" y="187"/>
                  <a:pt x="73" y="187"/>
                  <a:pt x="73" y="187"/>
                </a:cubicBezTo>
                <a:cubicBezTo>
                  <a:pt x="79" y="187"/>
                  <a:pt x="83" y="182"/>
                  <a:pt x="83" y="177"/>
                </a:cubicBezTo>
                <a:cubicBezTo>
                  <a:pt x="83" y="159"/>
                  <a:pt x="83" y="159"/>
                  <a:pt x="83" y="159"/>
                </a:cubicBezTo>
                <a:cubicBezTo>
                  <a:pt x="83" y="157"/>
                  <a:pt x="85" y="155"/>
                  <a:pt x="87" y="155"/>
                </a:cubicBezTo>
                <a:cubicBezTo>
                  <a:pt x="91" y="155"/>
                  <a:pt x="91" y="155"/>
                  <a:pt x="91" y="155"/>
                </a:cubicBezTo>
                <a:cubicBezTo>
                  <a:pt x="93" y="155"/>
                  <a:pt x="95" y="153"/>
                  <a:pt x="95" y="151"/>
                </a:cubicBezTo>
                <a:cubicBezTo>
                  <a:pt x="95" y="132"/>
                  <a:pt x="95" y="132"/>
                  <a:pt x="95" y="132"/>
                </a:cubicBezTo>
                <a:cubicBezTo>
                  <a:pt x="95" y="130"/>
                  <a:pt x="97" y="128"/>
                  <a:pt x="99" y="127"/>
                </a:cubicBezTo>
                <a:cubicBezTo>
                  <a:pt x="103" y="127"/>
                  <a:pt x="106" y="126"/>
                  <a:pt x="109" y="124"/>
                </a:cubicBezTo>
                <a:cubicBezTo>
                  <a:pt x="113" y="122"/>
                  <a:pt x="117" y="122"/>
                  <a:pt x="121" y="124"/>
                </a:cubicBezTo>
                <a:cubicBezTo>
                  <a:pt x="135" y="132"/>
                  <a:pt x="143" y="144"/>
                  <a:pt x="146" y="157"/>
                </a:cubicBezTo>
                <a:cubicBezTo>
                  <a:pt x="153" y="187"/>
                  <a:pt x="134" y="223"/>
                  <a:pt x="95" y="223"/>
                </a:cubicBezTo>
                <a:cubicBezTo>
                  <a:pt x="80" y="223"/>
                  <a:pt x="80" y="223"/>
                  <a:pt x="80" y="223"/>
                </a:cubicBezTo>
                <a:cubicBezTo>
                  <a:pt x="17" y="223"/>
                  <a:pt x="17" y="223"/>
                  <a:pt x="17" y="223"/>
                </a:cubicBezTo>
                <a:cubicBezTo>
                  <a:pt x="15" y="223"/>
                  <a:pt x="13" y="225"/>
                  <a:pt x="13" y="227"/>
                </a:cubicBezTo>
                <a:cubicBezTo>
                  <a:pt x="13" y="234"/>
                  <a:pt x="13" y="234"/>
                  <a:pt x="13" y="234"/>
                </a:cubicBezTo>
                <a:cubicBezTo>
                  <a:pt x="13" y="236"/>
                  <a:pt x="15" y="238"/>
                  <a:pt x="17" y="238"/>
                </a:cubicBezTo>
                <a:cubicBezTo>
                  <a:pt x="24" y="238"/>
                  <a:pt x="24" y="238"/>
                  <a:pt x="24" y="238"/>
                </a:cubicBezTo>
                <a:cubicBezTo>
                  <a:pt x="27" y="238"/>
                  <a:pt x="30" y="239"/>
                  <a:pt x="32" y="241"/>
                </a:cubicBezTo>
                <a:cubicBezTo>
                  <a:pt x="37" y="246"/>
                  <a:pt x="43" y="250"/>
                  <a:pt x="49" y="253"/>
                </a:cubicBezTo>
                <a:cubicBezTo>
                  <a:pt x="59" y="259"/>
                  <a:pt x="71" y="263"/>
                  <a:pt x="82" y="264"/>
                </a:cubicBezTo>
                <a:cubicBezTo>
                  <a:pt x="85" y="265"/>
                  <a:pt x="87" y="267"/>
                  <a:pt x="87" y="269"/>
                </a:cubicBezTo>
                <a:cubicBezTo>
                  <a:pt x="87" y="294"/>
                  <a:pt x="87" y="294"/>
                  <a:pt x="87" y="294"/>
                </a:cubicBezTo>
                <a:cubicBezTo>
                  <a:pt x="87" y="296"/>
                  <a:pt x="84" y="299"/>
                  <a:pt x="82" y="299"/>
                </a:cubicBezTo>
                <a:cubicBezTo>
                  <a:pt x="5" y="299"/>
                  <a:pt x="5" y="299"/>
                  <a:pt x="5" y="299"/>
                </a:cubicBezTo>
                <a:cubicBezTo>
                  <a:pt x="5" y="299"/>
                  <a:pt x="4" y="299"/>
                  <a:pt x="4" y="299"/>
                </a:cubicBezTo>
                <a:cubicBezTo>
                  <a:pt x="2" y="299"/>
                  <a:pt x="0" y="301"/>
                  <a:pt x="0" y="303"/>
                </a:cubicBezTo>
                <a:cubicBezTo>
                  <a:pt x="0" y="303"/>
                  <a:pt x="0" y="304"/>
                  <a:pt x="0" y="304"/>
                </a:cubicBezTo>
                <a:cubicBezTo>
                  <a:pt x="0" y="312"/>
                  <a:pt x="0" y="312"/>
                  <a:pt x="0" y="312"/>
                </a:cubicBezTo>
                <a:cubicBezTo>
                  <a:pt x="0" y="314"/>
                  <a:pt x="2" y="317"/>
                  <a:pt x="5" y="317"/>
                </a:cubicBezTo>
                <a:cubicBezTo>
                  <a:pt x="177" y="317"/>
                  <a:pt x="177" y="317"/>
                  <a:pt x="177" y="317"/>
                </a:cubicBezTo>
                <a:cubicBezTo>
                  <a:pt x="180" y="317"/>
                  <a:pt x="182" y="314"/>
                  <a:pt x="182" y="312"/>
                </a:cubicBezTo>
                <a:cubicBezTo>
                  <a:pt x="182" y="304"/>
                  <a:pt x="182" y="304"/>
                  <a:pt x="182" y="304"/>
                </a:cubicBezTo>
                <a:cubicBezTo>
                  <a:pt x="182" y="301"/>
                  <a:pt x="180" y="299"/>
                  <a:pt x="177" y="299"/>
                </a:cubicBezTo>
                <a:close/>
                <a:moveTo>
                  <a:pt x="95" y="109"/>
                </a:moveTo>
                <a:cubicBezTo>
                  <a:pt x="88" y="109"/>
                  <a:pt x="82" y="104"/>
                  <a:pt x="82" y="96"/>
                </a:cubicBezTo>
                <a:cubicBezTo>
                  <a:pt x="82" y="89"/>
                  <a:pt x="88" y="83"/>
                  <a:pt x="95" y="83"/>
                </a:cubicBezTo>
                <a:cubicBezTo>
                  <a:pt x="102" y="83"/>
                  <a:pt x="108" y="89"/>
                  <a:pt x="108" y="96"/>
                </a:cubicBezTo>
                <a:cubicBezTo>
                  <a:pt x="108" y="104"/>
                  <a:pt x="102" y="109"/>
                  <a:pt x="95" y="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9" name="Freeform 87"/>
          <p:cNvSpPr>
            <a:spLocks noEditPoints="1"/>
          </p:cNvSpPr>
          <p:nvPr/>
        </p:nvSpPr>
        <p:spPr bwMode="auto">
          <a:xfrm>
            <a:off x="3262560" y="2214959"/>
            <a:ext cx="131763" cy="168275"/>
          </a:xfrm>
          <a:custGeom>
            <a:avLst/>
            <a:gdLst>
              <a:gd name="T0" fmla="*/ 2147483646 w 106"/>
              <a:gd name="T1" fmla="*/ 2147483646 h 134"/>
              <a:gd name="T2" fmla="*/ 2147483646 w 106"/>
              <a:gd name="T3" fmla="*/ 2147483646 h 134"/>
              <a:gd name="T4" fmla="*/ 2147483646 w 106"/>
              <a:gd name="T5" fmla="*/ 2147483646 h 134"/>
              <a:gd name="T6" fmla="*/ 2147483646 w 106"/>
              <a:gd name="T7" fmla="*/ 2147483646 h 134"/>
              <a:gd name="T8" fmla="*/ 2147483646 w 106"/>
              <a:gd name="T9" fmla="*/ 2147483646 h 134"/>
              <a:gd name="T10" fmla="*/ 2147483646 w 106"/>
              <a:gd name="T11" fmla="*/ 2147483646 h 134"/>
              <a:gd name="T12" fmla="*/ 2147483646 w 106"/>
              <a:gd name="T13" fmla="*/ 2147483646 h 134"/>
              <a:gd name="T14" fmla="*/ 2147483646 w 106"/>
              <a:gd name="T15" fmla="*/ 2147483646 h 134"/>
              <a:gd name="T16" fmla="*/ 2147483646 w 106"/>
              <a:gd name="T17" fmla="*/ 2147483646 h 134"/>
              <a:gd name="T18" fmla="*/ 2147483646 w 106"/>
              <a:gd name="T19" fmla="*/ 2147483646 h 134"/>
              <a:gd name="T20" fmla="*/ 2147483646 w 106"/>
              <a:gd name="T21" fmla="*/ 2147483646 h 134"/>
              <a:gd name="T22" fmla="*/ 2147483646 w 106"/>
              <a:gd name="T23" fmla="*/ 2147483646 h 134"/>
              <a:gd name="T24" fmla="*/ 2147483646 w 106"/>
              <a:gd name="T25" fmla="*/ 2147483646 h 134"/>
              <a:gd name="T26" fmla="*/ 2147483646 w 106"/>
              <a:gd name="T27" fmla="*/ 2147483646 h 134"/>
              <a:gd name="T28" fmla="*/ 2147483646 w 106"/>
              <a:gd name="T29" fmla="*/ 2147483646 h 134"/>
              <a:gd name="T30" fmla="*/ 2147483646 w 106"/>
              <a:gd name="T31" fmla="*/ 2147483646 h 134"/>
              <a:gd name="T32" fmla="*/ 2147483646 w 106"/>
              <a:gd name="T33" fmla="*/ 2147483646 h 134"/>
              <a:gd name="T34" fmla="*/ 2147483646 w 106"/>
              <a:gd name="T35" fmla="*/ 2147483646 h 134"/>
              <a:gd name="T36" fmla="*/ 2147483646 w 106"/>
              <a:gd name="T37" fmla="*/ 2147483646 h 134"/>
              <a:gd name="T38" fmla="*/ 2147483646 w 106"/>
              <a:gd name="T39" fmla="*/ 2147483646 h 134"/>
              <a:gd name="T40" fmla="*/ 2147483646 w 106"/>
              <a:gd name="T41" fmla="*/ 2147483646 h 134"/>
              <a:gd name="T42" fmla="*/ 2147483646 w 106"/>
              <a:gd name="T43" fmla="*/ 2147483646 h 134"/>
              <a:gd name="T44" fmla="*/ 2147483646 w 106"/>
              <a:gd name="T45" fmla="*/ 2147483646 h 134"/>
              <a:gd name="T46" fmla="*/ 2147483646 w 106"/>
              <a:gd name="T47" fmla="*/ 2147483646 h 134"/>
              <a:gd name="T48" fmla="*/ 2147483646 w 106"/>
              <a:gd name="T49" fmla="*/ 2147483646 h 134"/>
              <a:gd name="T50" fmla="*/ 2147483646 w 106"/>
              <a:gd name="T51" fmla="*/ 2147483646 h 134"/>
              <a:gd name="T52" fmla="*/ 2147483646 w 106"/>
              <a:gd name="T53" fmla="*/ 2147483646 h 134"/>
              <a:gd name="T54" fmla="*/ 2147483646 w 106"/>
              <a:gd name="T55" fmla="*/ 2147483646 h 134"/>
              <a:gd name="T56" fmla="*/ 2147483646 w 106"/>
              <a:gd name="T57" fmla="*/ 2147483646 h 134"/>
              <a:gd name="T58" fmla="*/ 2147483646 w 106"/>
              <a:gd name="T59" fmla="*/ 2147483646 h 134"/>
              <a:gd name="T60" fmla="*/ 2147483646 w 106"/>
              <a:gd name="T61" fmla="*/ 2147483646 h 134"/>
              <a:gd name="T62" fmla="*/ 2147483646 w 106"/>
              <a:gd name="T63" fmla="*/ 2147483646 h 134"/>
              <a:gd name="T64" fmla="*/ 2147483646 w 106"/>
              <a:gd name="T65" fmla="*/ 2147483646 h 134"/>
              <a:gd name="T66" fmla="*/ 2147483646 w 106"/>
              <a:gd name="T67" fmla="*/ 2147483646 h 134"/>
              <a:gd name="T68" fmla="*/ 2147483646 w 106"/>
              <a:gd name="T69" fmla="*/ 2147483646 h 134"/>
              <a:gd name="T70" fmla="*/ 2147483646 w 106"/>
              <a:gd name="T71" fmla="*/ 2147483646 h 134"/>
              <a:gd name="T72" fmla="*/ 2147483646 w 106"/>
              <a:gd name="T73" fmla="*/ 2147483646 h 134"/>
              <a:gd name="T74" fmla="*/ 2147483646 w 106"/>
              <a:gd name="T75" fmla="*/ 2147483646 h 134"/>
              <a:gd name="T76" fmla="*/ 2147483646 w 106"/>
              <a:gd name="T77" fmla="*/ 2147483646 h 134"/>
              <a:gd name="T78" fmla="*/ 2147483646 w 106"/>
              <a:gd name="T79" fmla="*/ 2147483646 h 134"/>
              <a:gd name="T80" fmla="*/ 2147483646 w 106"/>
              <a:gd name="T81" fmla="*/ 2147483646 h 134"/>
              <a:gd name="T82" fmla="*/ 2147483646 w 106"/>
              <a:gd name="T83" fmla="*/ 2147483646 h 134"/>
              <a:gd name="T84" fmla="*/ 2147483646 w 106"/>
              <a:gd name="T85" fmla="*/ 2147483646 h 134"/>
              <a:gd name="T86" fmla="*/ 2147483646 w 106"/>
              <a:gd name="T87" fmla="*/ 2147483646 h 134"/>
              <a:gd name="T88" fmla="*/ 2147483646 w 106"/>
              <a:gd name="T89" fmla="*/ 2147483646 h 134"/>
              <a:gd name="T90" fmla="*/ 2147483646 w 106"/>
              <a:gd name="T91" fmla="*/ 2147483646 h 134"/>
              <a:gd name="T92" fmla="*/ 2147483646 w 106"/>
              <a:gd name="T93" fmla="*/ 2147483646 h 134"/>
              <a:gd name="T94" fmla="*/ 2147483646 w 106"/>
              <a:gd name="T95" fmla="*/ 2147483646 h 134"/>
              <a:gd name="T96" fmla="*/ 2147483646 w 106"/>
              <a:gd name="T97" fmla="*/ 2147483646 h 134"/>
              <a:gd name="T98" fmla="*/ 2147483646 w 106"/>
              <a:gd name="T99" fmla="*/ 2147483646 h 134"/>
              <a:gd name="T100" fmla="*/ 2147483646 w 106"/>
              <a:gd name="T101" fmla="*/ 2147483646 h 134"/>
              <a:gd name="T102" fmla="*/ 2147483646 w 106"/>
              <a:gd name="T103" fmla="*/ 2147483646 h 13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06" h="134">
                <a:moveTo>
                  <a:pt x="88" y="18"/>
                </a:moveTo>
                <a:cubicBezTo>
                  <a:pt x="88" y="17"/>
                  <a:pt x="88" y="17"/>
                  <a:pt x="88" y="16"/>
                </a:cubicBezTo>
                <a:cubicBezTo>
                  <a:pt x="89" y="15"/>
                  <a:pt x="89" y="15"/>
                  <a:pt x="89" y="15"/>
                </a:cubicBezTo>
                <a:cubicBezTo>
                  <a:pt x="90" y="15"/>
                  <a:pt x="90" y="15"/>
                  <a:pt x="91" y="15"/>
                </a:cubicBezTo>
                <a:cubicBezTo>
                  <a:pt x="93" y="16"/>
                  <a:pt x="97" y="16"/>
                  <a:pt x="99" y="14"/>
                </a:cubicBezTo>
                <a:cubicBezTo>
                  <a:pt x="102" y="11"/>
                  <a:pt x="102" y="6"/>
                  <a:pt x="99" y="3"/>
                </a:cubicBezTo>
                <a:cubicBezTo>
                  <a:pt x="96" y="0"/>
                  <a:pt x="92" y="0"/>
                  <a:pt x="89" y="3"/>
                </a:cubicBezTo>
                <a:cubicBezTo>
                  <a:pt x="86" y="5"/>
                  <a:pt x="86" y="9"/>
                  <a:pt x="87" y="12"/>
                </a:cubicBezTo>
                <a:cubicBezTo>
                  <a:pt x="88" y="12"/>
                  <a:pt x="87" y="13"/>
                  <a:pt x="87" y="13"/>
                </a:cubicBezTo>
                <a:cubicBezTo>
                  <a:pt x="82" y="19"/>
                  <a:pt x="82" y="19"/>
                  <a:pt x="82" y="19"/>
                </a:cubicBezTo>
                <a:cubicBezTo>
                  <a:pt x="81" y="19"/>
                  <a:pt x="80" y="19"/>
                  <a:pt x="80" y="19"/>
                </a:cubicBezTo>
                <a:cubicBezTo>
                  <a:pt x="63" y="4"/>
                  <a:pt x="37" y="3"/>
                  <a:pt x="20" y="20"/>
                </a:cubicBezTo>
                <a:cubicBezTo>
                  <a:pt x="4" y="37"/>
                  <a:pt x="3" y="63"/>
                  <a:pt x="18" y="80"/>
                </a:cubicBezTo>
                <a:cubicBezTo>
                  <a:pt x="19" y="81"/>
                  <a:pt x="19" y="82"/>
                  <a:pt x="18" y="82"/>
                </a:cubicBezTo>
                <a:cubicBezTo>
                  <a:pt x="16" y="84"/>
                  <a:pt x="14" y="86"/>
                  <a:pt x="13" y="88"/>
                </a:cubicBezTo>
                <a:cubicBezTo>
                  <a:pt x="12" y="88"/>
                  <a:pt x="12" y="88"/>
                  <a:pt x="11" y="88"/>
                </a:cubicBezTo>
                <a:cubicBezTo>
                  <a:pt x="8" y="87"/>
                  <a:pt x="5" y="87"/>
                  <a:pt x="3" y="89"/>
                </a:cubicBezTo>
                <a:cubicBezTo>
                  <a:pt x="0" y="92"/>
                  <a:pt x="0" y="97"/>
                  <a:pt x="3" y="100"/>
                </a:cubicBezTo>
                <a:cubicBezTo>
                  <a:pt x="6" y="102"/>
                  <a:pt x="10" y="102"/>
                  <a:pt x="13" y="100"/>
                </a:cubicBezTo>
                <a:cubicBezTo>
                  <a:pt x="15" y="97"/>
                  <a:pt x="16" y="94"/>
                  <a:pt x="14" y="91"/>
                </a:cubicBezTo>
                <a:cubicBezTo>
                  <a:pt x="14" y="91"/>
                  <a:pt x="14" y="90"/>
                  <a:pt x="15" y="90"/>
                </a:cubicBezTo>
                <a:cubicBezTo>
                  <a:pt x="16" y="89"/>
                  <a:pt x="16" y="89"/>
                  <a:pt x="16" y="89"/>
                </a:cubicBezTo>
                <a:cubicBezTo>
                  <a:pt x="16" y="88"/>
                  <a:pt x="17" y="88"/>
                  <a:pt x="17" y="89"/>
                </a:cubicBezTo>
                <a:cubicBezTo>
                  <a:pt x="20" y="91"/>
                  <a:pt x="22" y="92"/>
                  <a:pt x="25" y="94"/>
                </a:cubicBezTo>
                <a:cubicBezTo>
                  <a:pt x="31" y="98"/>
                  <a:pt x="39" y="101"/>
                  <a:pt x="47" y="101"/>
                </a:cubicBezTo>
                <a:cubicBezTo>
                  <a:pt x="48" y="101"/>
                  <a:pt x="48" y="102"/>
                  <a:pt x="48" y="103"/>
                </a:cubicBezTo>
                <a:cubicBezTo>
                  <a:pt x="48" y="104"/>
                  <a:pt x="48" y="104"/>
                  <a:pt x="48" y="104"/>
                </a:cubicBezTo>
                <a:cubicBezTo>
                  <a:pt x="48" y="105"/>
                  <a:pt x="48" y="105"/>
                  <a:pt x="48" y="106"/>
                </a:cubicBezTo>
                <a:cubicBezTo>
                  <a:pt x="42" y="108"/>
                  <a:pt x="42" y="116"/>
                  <a:pt x="48" y="119"/>
                </a:cubicBezTo>
                <a:cubicBezTo>
                  <a:pt x="48" y="119"/>
                  <a:pt x="48" y="119"/>
                  <a:pt x="48" y="120"/>
                </a:cubicBezTo>
                <a:cubicBezTo>
                  <a:pt x="48" y="121"/>
                  <a:pt x="48" y="121"/>
                  <a:pt x="48" y="121"/>
                </a:cubicBezTo>
                <a:cubicBezTo>
                  <a:pt x="48" y="122"/>
                  <a:pt x="48" y="123"/>
                  <a:pt x="47" y="123"/>
                </a:cubicBezTo>
                <a:cubicBezTo>
                  <a:pt x="37" y="123"/>
                  <a:pt x="25" y="126"/>
                  <a:pt x="16" y="132"/>
                </a:cubicBezTo>
                <a:cubicBezTo>
                  <a:pt x="15" y="132"/>
                  <a:pt x="16" y="134"/>
                  <a:pt x="17" y="134"/>
                </a:cubicBezTo>
                <a:cubicBezTo>
                  <a:pt x="85" y="134"/>
                  <a:pt x="85" y="134"/>
                  <a:pt x="85" y="134"/>
                </a:cubicBezTo>
                <a:cubicBezTo>
                  <a:pt x="86" y="134"/>
                  <a:pt x="87" y="132"/>
                  <a:pt x="85" y="132"/>
                </a:cubicBezTo>
                <a:cubicBezTo>
                  <a:pt x="77" y="126"/>
                  <a:pt x="65" y="123"/>
                  <a:pt x="55" y="123"/>
                </a:cubicBezTo>
                <a:cubicBezTo>
                  <a:pt x="54" y="123"/>
                  <a:pt x="54" y="122"/>
                  <a:pt x="54" y="121"/>
                </a:cubicBezTo>
                <a:cubicBezTo>
                  <a:pt x="54" y="120"/>
                  <a:pt x="54" y="120"/>
                  <a:pt x="54" y="120"/>
                </a:cubicBezTo>
                <a:cubicBezTo>
                  <a:pt x="54" y="119"/>
                  <a:pt x="54" y="119"/>
                  <a:pt x="54" y="119"/>
                </a:cubicBezTo>
                <a:cubicBezTo>
                  <a:pt x="59" y="116"/>
                  <a:pt x="59" y="108"/>
                  <a:pt x="54" y="106"/>
                </a:cubicBezTo>
                <a:cubicBezTo>
                  <a:pt x="54" y="105"/>
                  <a:pt x="54" y="105"/>
                  <a:pt x="54" y="104"/>
                </a:cubicBezTo>
                <a:cubicBezTo>
                  <a:pt x="54" y="103"/>
                  <a:pt x="54" y="103"/>
                  <a:pt x="54" y="103"/>
                </a:cubicBezTo>
                <a:cubicBezTo>
                  <a:pt x="54" y="102"/>
                  <a:pt x="54" y="101"/>
                  <a:pt x="55" y="101"/>
                </a:cubicBezTo>
                <a:cubicBezTo>
                  <a:pt x="66" y="100"/>
                  <a:pt x="78" y="96"/>
                  <a:pt x="86" y="87"/>
                </a:cubicBezTo>
                <a:cubicBezTo>
                  <a:pt x="103" y="70"/>
                  <a:pt x="106" y="44"/>
                  <a:pt x="94" y="25"/>
                </a:cubicBezTo>
                <a:cubicBezTo>
                  <a:pt x="92" y="22"/>
                  <a:pt x="90" y="20"/>
                  <a:pt x="88" y="18"/>
                </a:cubicBezTo>
                <a:close/>
                <a:moveTo>
                  <a:pt x="81" y="25"/>
                </a:moveTo>
                <a:cubicBezTo>
                  <a:pt x="81" y="25"/>
                  <a:pt x="81" y="25"/>
                  <a:pt x="82" y="25"/>
                </a:cubicBezTo>
                <a:cubicBezTo>
                  <a:pt x="83" y="28"/>
                  <a:pt x="83" y="32"/>
                  <a:pt x="83" y="36"/>
                </a:cubicBezTo>
                <a:cubicBezTo>
                  <a:pt x="82" y="40"/>
                  <a:pt x="80" y="44"/>
                  <a:pt x="79" y="47"/>
                </a:cubicBezTo>
                <a:cubicBezTo>
                  <a:pt x="78" y="48"/>
                  <a:pt x="77" y="48"/>
                  <a:pt x="77" y="48"/>
                </a:cubicBezTo>
                <a:cubicBezTo>
                  <a:pt x="76" y="48"/>
                  <a:pt x="75" y="47"/>
                  <a:pt x="73" y="45"/>
                </a:cubicBezTo>
                <a:cubicBezTo>
                  <a:pt x="70" y="43"/>
                  <a:pt x="66" y="40"/>
                  <a:pt x="66" y="39"/>
                </a:cubicBezTo>
                <a:cubicBezTo>
                  <a:pt x="66" y="39"/>
                  <a:pt x="66" y="38"/>
                  <a:pt x="66" y="38"/>
                </a:cubicBezTo>
                <a:cubicBezTo>
                  <a:pt x="79" y="25"/>
                  <a:pt x="79" y="25"/>
                  <a:pt x="79" y="25"/>
                </a:cubicBezTo>
                <a:cubicBezTo>
                  <a:pt x="80" y="25"/>
                  <a:pt x="80" y="25"/>
                  <a:pt x="81" y="25"/>
                </a:cubicBezTo>
                <a:close/>
                <a:moveTo>
                  <a:pt x="87" y="32"/>
                </a:moveTo>
                <a:cubicBezTo>
                  <a:pt x="90" y="39"/>
                  <a:pt x="92" y="46"/>
                  <a:pt x="92" y="53"/>
                </a:cubicBezTo>
                <a:cubicBezTo>
                  <a:pt x="91" y="54"/>
                  <a:pt x="91" y="54"/>
                  <a:pt x="90" y="54"/>
                </a:cubicBezTo>
                <a:cubicBezTo>
                  <a:pt x="87" y="53"/>
                  <a:pt x="85" y="52"/>
                  <a:pt x="82" y="51"/>
                </a:cubicBezTo>
                <a:cubicBezTo>
                  <a:pt x="81" y="51"/>
                  <a:pt x="81" y="50"/>
                  <a:pt x="81" y="49"/>
                </a:cubicBezTo>
                <a:cubicBezTo>
                  <a:pt x="84" y="44"/>
                  <a:pt x="86" y="38"/>
                  <a:pt x="86" y="33"/>
                </a:cubicBezTo>
                <a:cubicBezTo>
                  <a:pt x="86" y="32"/>
                  <a:pt x="86" y="32"/>
                  <a:pt x="86" y="32"/>
                </a:cubicBezTo>
                <a:cubicBezTo>
                  <a:pt x="87" y="32"/>
                  <a:pt x="87" y="32"/>
                  <a:pt x="87" y="32"/>
                </a:cubicBezTo>
                <a:close/>
                <a:moveTo>
                  <a:pt x="60" y="58"/>
                </a:moveTo>
                <a:cubicBezTo>
                  <a:pt x="54" y="52"/>
                  <a:pt x="54" y="52"/>
                  <a:pt x="54" y="52"/>
                </a:cubicBezTo>
                <a:cubicBezTo>
                  <a:pt x="54" y="52"/>
                  <a:pt x="54" y="51"/>
                  <a:pt x="54" y="50"/>
                </a:cubicBezTo>
                <a:cubicBezTo>
                  <a:pt x="62" y="42"/>
                  <a:pt x="62" y="42"/>
                  <a:pt x="62" y="42"/>
                </a:cubicBezTo>
                <a:cubicBezTo>
                  <a:pt x="63" y="42"/>
                  <a:pt x="64" y="41"/>
                  <a:pt x="64" y="42"/>
                </a:cubicBezTo>
                <a:cubicBezTo>
                  <a:pt x="66" y="44"/>
                  <a:pt x="69" y="46"/>
                  <a:pt x="71" y="48"/>
                </a:cubicBezTo>
                <a:cubicBezTo>
                  <a:pt x="72" y="49"/>
                  <a:pt x="74" y="50"/>
                  <a:pt x="75" y="51"/>
                </a:cubicBezTo>
                <a:cubicBezTo>
                  <a:pt x="76" y="51"/>
                  <a:pt x="76" y="52"/>
                  <a:pt x="76" y="52"/>
                </a:cubicBezTo>
                <a:cubicBezTo>
                  <a:pt x="73" y="56"/>
                  <a:pt x="71" y="60"/>
                  <a:pt x="67" y="64"/>
                </a:cubicBezTo>
                <a:cubicBezTo>
                  <a:pt x="67" y="64"/>
                  <a:pt x="67" y="64"/>
                  <a:pt x="66" y="64"/>
                </a:cubicBezTo>
                <a:cubicBezTo>
                  <a:pt x="66" y="64"/>
                  <a:pt x="66" y="64"/>
                  <a:pt x="65" y="64"/>
                </a:cubicBezTo>
                <a:lnTo>
                  <a:pt x="60" y="58"/>
                </a:lnTo>
                <a:close/>
                <a:moveTo>
                  <a:pt x="63" y="68"/>
                </a:moveTo>
                <a:cubicBezTo>
                  <a:pt x="60" y="71"/>
                  <a:pt x="56" y="74"/>
                  <a:pt x="52" y="76"/>
                </a:cubicBezTo>
                <a:cubicBezTo>
                  <a:pt x="51" y="77"/>
                  <a:pt x="51" y="76"/>
                  <a:pt x="50" y="76"/>
                </a:cubicBezTo>
                <a:cubicBezTo>
                  <a:pt x="49" y="74"/>
                  <a:pt x="48" y="73"/>
                  <a:pt x="47" y="71"/>
                </a:cubicBezTo>
                <a:cubicBezTo>
                  <a:pt x="45" y="69"/>
                  <a:pt x="44" y="67"/>
                  <a:pt x="42" y="65"/>
                </a:cubicBezTo>
                <a:cubicBezTo>
                  <a:pt x="41" y="64"/>
                  <a:pt x="41" y="63"/>
                  <a:pt x="42" y="63"/>
                </a:cubicBezTo>
                <a:cubicBezTo>
                  <a:pt x="50" y="54"/>
                  <a:pt x="50" y="54"/>
                  <a:pt x="50" y="54"/>
                </a:cubicBezTo>
                <a:cubicBezTo>
                  <a:pt x="51" y="54"/>
                  <a:pt x="51" y="54"/>
                  <a:pt x="52" y="54"/>
                </a:cubicBezTo>
                <a:cubicBezTo>
                  <a:pt x="58" y="61"/>
                  <a:pt x="58" y="61"/>
                  <a:pt x="58" y="61"/>
                </a:cubicBezTo>
                <a:cubicBezTo>
                  <a:pt x="63" y="66"/>
                  <a:pt x="63" y="66"/>
                  <a:pt x="63" y="66"/>
                </a:cubicBezTo>
                <a:cubicBezTo>
                  <a:pt x="64" y="66"/>
                  <a:pt x="64" y="67"/>
                  <a:pt x="63" y="68"/>
                </a:cubicBezTo>
                <a:close/>
                <a:moveTo>
                  <a:pt x="60" y="40"/>
                </a:moveTo>
                <a:cubicBezTo>
                  <a:pt x="52" y="48"/>
                  <a:pt x="52" y="48"/>
                  <a:pt x="52" y="48"/>
                </a:cubicBezTo>
                <a:cubicBezTo>
                  <a:pt x="51" y="49"/>
                  <a:pt x="51" y="49"/>
                  <a:pt x="50" y="48"/>
                </a:cubicBezTo>
                <a:cubicBezTo>
                  <a:pt x="39" y="37"/>
                  <a:pt x="39" y="37"/>
                  <a:pt x="39" y="37"/>
                </a:cubicBezTo>
                <a:cubicBezTo>
                  <a:pt x="38" y="37"/>
                  <a:pt x="38" y="36"/>
                  <a:pt x="38" y="36"/>
                </a:cubicBezTo>
                <a:cubicBezTo>
                  <a:pt x="38" y="36"/>
                  <a:pt x="38" y="35"/>
                  <a:pt x="39" y="35"/>
                </a:cubicBezTo>
                <a:cubicBezTo>
                  <a:pt x="42" y="32"/>
                  <a:pt x="46" y="29"/>
                  <a:pt x="50" y="26"/>
                </a:cubicBezTo>
                <a:cubicBezTo>
                  <a:pt x="50" y="26"/>
                  <a:pt x="51" y="26"/>
                  <a:pt x="52" y="27"/>
                </a:cubicBezTo>
                <a:cubicBezTo>
                  <a:pt x="54" y="31"/>
                  <a:pt x="57" y="34"/>
                  <a:pt x="60" y="38"/>
                </a:cubicBezTo>
                <a:cubicBezTo>
                  <a:pt x="61" y="39"/>
                  <a:pt x="61" y="39"/>
                  <a:pt x="60" y="40"/>
                </a:cubicBezTo>
                <a:close/>
                <a:moveTo>
                  <a:pt x="48" y="50"/>
                </a:moveTo>
                <a:cubicBezTo>
                  <a:pt x="48" y="51"/>
                  <a:pt x="48" y="52"/>
                  <a:pt x="48" y="52"/>
                </a:cubicBezTo>
                <a:cubicBezTo>
                  <a:pt x="39" y="61"/>
                  <a:pt x="39" y="61"/>
                  <a:pt x="39" y="61"/>
                </a:cubicBezTo>
                <a:cubicBezTo>
                  <a:pt x="39" y="61"/>
                  <a:pt x="38" y="61"/>
                  <a:pt x="38" y="61"/>
                </a:cubicBezTo>
                <a:cubicBezTo>
                  <a:pt x="34" y="57"/>
                  <a:pt x="30" y="54"/>
                  <a:pt x="26" y="52"/>
                </a:cubicBezTo>
                <a:cubicBezTo>
                  <a:pt x="26" y="52"/>
                  <a:pt x="26" y="51"/>
                  <a:pt x="26" y="50"/>
                </a:cubicBezTo>
                <a:cubicBezTo>
                  <a:pt x="28" y="46"/>
                  <a:pt x="31" y="43"/>
                  <a:pt x="35" y="39"/>
                </a:cubicBezTo>
                <a:cubicBezTo>
                  <a:pt x="35" y="39"/>
                  <a:pt x="36" y="39"/>
                  <a:pt x="37" y="39"/>
                </a:cubicBezTo>
                <a:lnTo>
                  <a:pt x="48" y="50"/>
                </a:lnTo>
                <a:close/>
                <a:moveTo>
                  <a:pt x="39" y="67"/>
                </a:moveTo>
                <a:cubicBezTo>
                  <a:pt x="41" y="69"/>
                  <a:pt x="43" y="71"/>
                  <a:pt x="45" y="74"/>
                </a:cubicBezTo>
                <a:cubicBezTo>
                  <a:pt x="46" y="75"/>
                  <a:pt x="47" y="76"/>
                  <a:pt x="48" y="77"/>
                </a:cubicBezTo>
                <a:cubicBezTo>
                  <a:pt x="48" y="78"/>
                  <a:pt x="48" y="79"/>
                  <a:pt x="47" y="79"/>
                </a:cubicBezTo>
                <a:cubicBezTo>
                  <a:pt x="44" y="81"/>
                  <a:pt x="40" y="82"/>
                  <a:pt x="36" y="83"/>
                </a:cubicBezTo>
                <a:cubicBezTo>
                  <a:pt x="32" y="84"/>
                  <a:pt x="28" y="84"/>
                  <a:pt x="25" y="82"/>
                </a:cubicBezTo>
                <a:cubicBezTo>
                  <a:pt x="24" y="82"/>
                  <a:pt x="24" y="80"/>
                  <a:pt x="25" y="80"/>
                </a:cubicBezTo>
                <a:cubicBezTo>
                  <a:pt x="38" y="67"/>
                  <a:pt x="38" y="67"/>
                  <a:pt x="38" y="67"/>
                </a:cubicBezTo>
                <a:cubicBezTo>
                  <a:pt x="38" y="66"/>
                  <a:pt x="39" y="66"/>
                  <a:pt x="39" y="67"/>
                </a:cubicBezTo>
                <a:close/>
                <a:moveTo>
                  <a:pt x="32" y="86"/>
                </a:moveTo>
                <a:cubicBezTo>
                  <a:pt x="32" y="86"/>
                  <a:pt x="32" y="86"/>
                  <a:pt x="32" y="86"/>
                </a:cubicBezTo>
                <a:cubicBezTo>
                  <a:pt x="38" y="86"/>
                  <a:pt x="44" y="84"/>
                  <a:pt x="49" y="82"/>
                </a:cubicBezTo>
                <a:cubicBezTo>
                  <a:pt x="49" y="81"/>
                  <a:pt x="50" y="82"/>
                  <a:pt x="50" y="82"/>
                </a:cubicBezTo>
                <a:cubicBezTo>
                  <a:pt x="52" y="85"/>
                  <a:pt x="53" y="88"/>
                  <a:pt x="54" y="90"/>
                </a:cubicBezTo>
                <a:cubicBezTo>
                  <a:pt x="54" y="91"/>
                  <a:pt x="53" y="92"/>
                  <a:pt x="53" y="92"/>
                </a:cubicBezTo>
                <a:cubicBezTo>
                  <a:pt x="45" y="92"/>
                  <a:pt x="38" y="91"/>
                  <a:pt x="3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87"/>
                  <a:pt x="32" y="86"/>
                  <a:pt x="32" y="86"/>
                </a:cubicBezTo>
                <a:close/>
                <a:moveTo>
                  <a:pt x="53" y="81"/>
                </a:moveTo>
                <a:cubicBezTo>
                  <a:pt x="53" y="80"/>
                  <a:pt x="53" y="79"/>
                  <a:pt x="54" y="79"/>
                </a:cubicBezTo>
                <a:cubicBezTo>
                  <a:pt x="58" y="76"/>
                  <a:pt x="62" y="73"/>
                  <a:pt x="65" y="70"/>
                </a:cubicBezTo>
                <a:cubicBezTo>
                  <a:pt x="66" y="69"/>
                  <a:pt x="67" y="69"/>
                  <a:pt x="67" y="70"/>
                </a:cubicBezTo>
                <a:cubicBezTo>
                  <a:pt x="78" y="80"/>
                  <a:pt x="78" y="80"/>
                  <a:pt x="78" y="80"/>
                </a:cubicBezTo>
                <a:cubicBezTo>
                  <a:pt x="78" y="81"/>
                  <a:pt x="78" y="82"/>
                  <a:pt x="77" y="82"/>
                </a:cubicBezTo>
                <a:cubicBezTo>
                  <a:pt x="72" y="87"/>
                  <a:pt x="65" y="90"/>
                  <a:pt x="59" y="91"/>
                </a:cubicBezTo>
                <a:cubicBezTo>
                  <a:pt x="58" y="91"/>
                  <a:pt x="57" y="91"/>
                  <a:pt x="57" y="90"/>
                </a:cubicBezTo>
                <a:cubicBezTo>
                  <a:pt x="56" y="87"/>
                  <a:pt x="55" y="84"/>
                  <a:pt x="53" y="81"/>
                </a:cubicBezTo>
                <a:close/>
                <a:moveTo>
                  <a:pt x="69" y="68"/>
                </a:moveTo>
                <a:cubicBezTo>
                  <a:pt x="69" y="67"/>
                  <a:pt x="69" y="66"/>
                  <a:pt x="69" y="66"/>
                </a:cubicBezTo>
                <a:cubicBezTo>
                  <a:pt x="73" y="62"/>
                  <a:pt x="76" y="58"/>
                  <a:pt x="78" y="54"/>
                </a:cubicBezTo>
                <a:cubicBezTo>
                  <a:pt x="79" y="53"/>
                  <a:pt x="80" y="53"/>
                  <a:pt x="80" y="53"/>
                </a:cubicBezTo>
                <a:cubicBezTo>
                  <a:pt x="84" y="55"/>
                  <a:pt x="87" y="57"/>
                  <a:pt x="90" y="57"/>
                </a:cubicBezTo>
                <a:cubicBezTo>
                  <a:pt x="91" y="58"/>
                  <a:pt x="91" y="58"/>
                  <a:pt x="91" y="59"/>
                </a:cubicBezTo>
                <a:cubicBezTo>
                  <a:pt x="90" y="66"/>
                  <a:pt x="86" y="72"/>
                  <a:pt x="82" y="78"/>
                </a:cubicBezTo>
                <a:cubicBezTo>
                  <a:pt x="81" y="78"/>
                  <a:pt x="81" y="78"/>
                  <a:pt x="81" y="78"/>
                </a:cubicBezTo>
                <a:cubicBezTo>
                  <a:pt x="80" y="78"/>
                  <a:pt x="80" y="78"/>
                  <a:pt x="80" y="78"/>
                </a:cubicBezTo>
                <a:lnTo>
                  <a:pt x="69" y="68"/>
                </a:lnTo>
                <a:close/>
                <a:moveTo>
                  <a:pt x="77" y="21"/>
                </a:moveTo>
                <a:cubicBezTo>
                  <a:pt x="77" y="21"/>
                  <a:pt x="78" y="21"/>
                  <a:pt x="78" y="22"/>
                </a:cubicBezTo>
                <a:cubicBezTo>
                  <a:pt x="78" y="22"/>
                  <a:pt x="78" y="23"/>
                  <a:pt x="77" y="23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3" y="36"/>
                  <a:pt x="62" y="36"/>
                </a:cubicBezTo>
                <a:cubicBezTo>
                  <a:pt x="59" y="32"/>
                  <a:pt x="57" y="29"/>
                  <a:pt x="54" y="26"/>
                </a:cubicBezTo>
                <a:cubicBezTo>
                  <a:pt x="54" y="25"/>
                  <a:pt x="54" y="24"/>
                  <a:pt x="55" y="24"/>
                </a:cubicBezTo>
                <a:cubicBezTo>
                  <a:pt x="61" y="20"/>
                  <a:pt x="71" y="17"/>
                  <a:pt x="77" y="21"/>
                </a:cubicBezTo>
                <a:close/>
                <a:moveTo>
                  <a:pt x="49" y="11"/>
                </a:moveTo>
                <a:cubicBezTo>
                  <a:pt x="56" y="10"/>
                  <a:pt x="64" y="12"/>
                  <a:pt x="70" y="15"/>
                </a:cubicBezTo>
                <a:cubicBezTo>
                  <a:pt x="70" y="16"/>
                  <a:pt x="70" y="16"/>
                  <a:pt x="70" y="16"/>
                </a:cubicBezTo>
                <a:cubicBezTo>
                  <a:pt x="64" y="16"/>
                  <a:pt x="58" y="19"/>
                  <a:pt x="53" y="21"/>
                </a:cubicBezTo>
                <a:cubicBezTo>
                  <a:pt x="53" y="21"/>
                  <a:pt x="52" y="21"/>
                  <a:pt x="51" y="20"/>
                </a:cubicBezTo>
                <a:cubicBezTo>
                  <a:pt x="50" y="18"/>
                  <a:pt x="49" y="15"/>
                  <a:pt x="48" y="13"/>
                </a:cubicBezTo>
                <a:cubicBezTo>
                  <a:pt x="48" y="12"/>
                  <a:pt x="48" y="11"/>
                  <a:pt x="49" y="11"/>
                </a:cubicBezTo>
                <a:close/>
                <a:moveTo>
                  <a:pt x="24" y="21"/>
                </a:moveTo>
                <a:cubicBezTo>
                  <a:pt x="30" y="16"/>
                  <a:pt x="37" y="13"/>
                  <a:pt x="43" y="11"/>
                </a:cubicBezTo>
                <a:cubicBezTo>
                  <a:pt x="44" y="11"/>
                  <a:pt x="45" y="12"/>
                  <a:pt x="45" y="12"/>
                </a:cubicBezTo>
                <a:cubicBezTo>
                  <a:pt x="46" y="16"/>
                  <a:pt x="47" y="19"/>
                  <a:pt x="49" y="22"/>
                </a:cubicBezTo>
                <a:cubicBezTo>
                  <a:pt x="49" y="23"/>
                  <a:pt x="49" y="23"/>
                  <a:pt x="48" y="24"/>
                </a:cubicBezTo>
                <a:cubicBezTo>
                  <a:pt x="44" y="26"/>
                  <a:pt x="40" y="29"/>
                  <a:pt x="37" y="33"/>
                </a:cubicBezTo>
                <a:cubicBezTo>
                  <a:pt x="36" y="33"/>
                  <a:pt x="35" y="33"/>
                  <a:pt x="35" y="3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2"/>
                  <a:pt x="24" y="21"/>
                  <a:pt x="24" y="21"/>
                </a:cubicBezTo>
                <a:close/>
                <a:moveTo>
                  <a:pt x="20" y="25"/>
                </a:moveTo>
                <a:cubicBezTo>
                  <a:pt x="21" y="24"/>
                  <a:pt x="22" y="24"/>
                  <a:pt x="22" y="25"/>
                </a:cubicBezTo>
                <a:cubicBezTo>
                  <a:pt x="32" y="35"/>
                  <a:pt x="32" y="35"/>
                  <a:pt x="32" y="35"/>
                </a:cubicBezTo>
                <a:cubicBezTo>
                  <a:pt x="33" y="36"/>
                  <a:pt x="33" y="36"/>
                  <a:pt x="33" y="37"/>
                </a:cubicBezTo>
                <a:cubicBezTo>
                  <a:pt x="29" y="41"/>
                  <a:pt x="26" y="45"/>
                  <a:pt x="23" y="49"/>
                </a:cubicBezTo>
                <a:cubicBezTo>
                  <a:pt x="23" y="49"/>
                  <a:pt x="22" y="50"/>
                  <a:pt x="22" y="49"/>
                </a:cubicBezTo>
                <a:cubicBezTo>
                  <a:pt x="18" y="47"/>
                  <a:pt x="15" y="46"/>
                  <a:pt x="12" y="45"/>
                </a:cubicBezTo>
                <a:cubicBezTo>
                  <a:pt x="11" y="45"/>
                  <a:pt x="11" y="44"/>
                  <a:pt x="11" y="44"/>
                </a:cubicBezTo>
                <a:cubicBezTo>
                  <a:pt x="12" y="37"/>
                  <a:pt x="15" y="30"/>
                  <a:pt x="20" y="25"/>
                </a:cubicBezTo>
                <a:close/>
                <a:moveTo>
                  <a:pt x="16" y="70"/>
                </a:moveTo>
                <a:cubicBezTo>
                  <a:pt x="16" y="71"/>
                  <a:pt x="15" y="71"/>
                  <a:pt x="15" y="70"/>
                </a:cubicBezTo>
                <a:cubicBezTo>
                  <a:pt x="12" y="64"/>
                  <a:pt x="10" y="57"/>
                  <a:pt x="10" y="50"/>
                </a:cubicBezTo>
                <a:cubicBezTo>
                  <a:pt x="10" y="49"/>
                  <a:pt x="11" y="48"/>
                  <a:pt x="12" y="48"/>
                </a:cubicBezTo>
                <a:cubicBezTo>
                  <a:pt x="15" y="49"/>
                  <a:pt x="17" y="50"/>
                  <a:pt x="20" y="52"/>
                </a:cubicBezTo>
                <a:cubicBezTo>
                  <a:pt x="21" y="52"/>
                  <a:pt x="21" y="53"/>
                  <a:pt x="21" y="54"/>
                </a:cubicBezTo>
                <a:cubicBezTo>
                  <a:pt x="18" y="59"/>
                  <a:pt x="16" y="65"/>
                  <a:pt x="16" y="70"/>
                </a:cubicBezTo>
                <a:close/>
                <a:moveTo>
                  <a:pt x="23" y="55"/>
                </a:moveTo>
                <a:cubicBezTo>
                  <a:pt x="24" y="55"/>
                  <a:pt x="24" y="54"/>
                  <a:pt x="25" y="55"/>
                </a:cubicBezTo>
                <a:cubicBezTo>
                  <a:pt x="29" y="57"/>
                  <a:pt x="32" y="60"/>
                  <a:pt x="35" y="63"/>
                </a:cubicBezTo>
                <a:cubicBezTo>
                  <a:pt x="36" y="63"/>
                  <a:pt x="36" y="64"/>
                  <a:pt x="35" y="65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78"/>
                  <a:pt x="21" y="78"/>
                  <a:pt x="20" y="77"/>
                </a:cubicBezTo>
                <a:cubicBezTo>
                  <a:pt x="17" y="71"/>
                  <a:pt x="20" y="62"/>
                  <a:pt x="23" y="55"/>
                </a:cubicBezTo>
                <a:close/>
                <a:moveTo>
                  <a:pt x="84" y="85"/>
                </a:moveTo>
                <a:cubicBezTo>
                  <a:pt x="69" y="100"/>
                  <a:pt x="45" y="102"/>
                  <a:pt x="27" y="92"/>
                </a:cubicBezTo>
                <a:cubicBezTo>
                  <a:pt x="24" y="90"/>
                  <a:pt x="22" y="88"/>
                  <a:pt x="20" y="87"/>
                </a:cubicBezTo>
                <a:cubicBezTo>
                  <a:pt x="20" y="86"/>
                  <a:pt x="19" y="86"/>
                  <a:pt x="19" y="86"/>
                </a:cubicBezTo>
                <a:cubicBezTo>
                  <a:pt x="19" y="85"/>
                  <a:pt x="20" y="85"/>
                  <a:pt x="20" y="85"/>
                </a:cubicBezTo>
                <a:cubicBezTo>
                  <a:pt x="20" y="84"/>
                  <a:pt x="20" y="84"/>
                  <a:pt x="20" y="84"/>
                </a:cubicBezTo>
                <a:cubicBezTo>
                  <a:pt x="21" y="84"/>
                  <a:pt x="22" y="84"/>
                  <a:pt x="22" y="84"/>
                </a:cubicBezTo>
                <a:cubicBezTo>
                  <a:pt x="24" y="86"/>
                  <a:pt x="27" y="88"/>
                  <a:pt x="29" y="89"/>
                </a:cubicBezTo>
                <a:cubicBezTo>
                  <a:pt x="46" y="99"/>
                  <a:pt x="68" y="96"/>
                  <a:pt x="82" y="82"/>
                </a:cubicBezTo>
                <a:cubicBezTo>
                  <a:pt x="97" y="68"/>
                  <a:pt x="98" y="46"/>
                  <a:pt x="89" y="30"/>
                </a:cubicBezTo>
                <a:cubicBezTo>
                  <a:pt x="87" y="27"/>
                  <a:pt x="86" y="25"/>
                  <a:pt x="84" y="23"/>
                </a:cubicBezTo>
                <a:cubicBezTo>
                  <a:pt x="83" y="22"/>
                  <a:pt x="83" y="21"/>
                  <a:pt x="84" y="21"/>
                </a:cubicBezTo>
                <a:cubicBezTo>
                  <a:pt x="84" y="20"/>
                  <a:pt x="84" y="20"/>
                  <a:pt x="84" y="20"/>
                </a:cubicBezTo>
                <a:cubicBezTo>
                  <a:pt x="84" y="20"/>
                  <a:pt x="85" y="20"/>
                  <a:pt x="85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8" y="22"/>
                  <a:pt x="90" y="25"/>
                  <a:pt x="91" y="27"/>
                </a:cubicBezTo>
                <a:cubicBezTo>
                  <a:pt x="102" y="45"/>
                  <a:pt x="100" y="69"/>
                  <a:pt x="84" y="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0" name="Freeform 88"/>
          <p:cNvSpPr/>
          <p:nvPr/>
        </p:nvSpPr>
        <p:spPr bwMode="auto">
          <a:xfrm>
            <a:off x="2181473" y="2256234"/>
            <a:ext cx="236537" cy="287338"/>
          </a:xfrm>
          <a:custGeom>
            <a:avLst/>
            <a:gdLst>
              <a:gd name="T0" fmla="*/ 2147483646 w 190"/>
              <a:gd name="T1" fmla="*/ 2147483646 h 229"/>
              <a:gd name="T2" fmla="*/ 2147483646 w 190"/>
              <a:gd name="T3" fmla="*/ 2147483646 h 229"/>
              <a:gd name="T4" fmla="*/ 0 w 190"/>
              <a:gd name="T5" fmla="*/ 2147483646 h 229"/>
              <a:gd name="T6" fmla="*/ 0 w 190"/>
              <a:gd name="T7" fmla="*/ 2147483646 h 229"/>
              <a:gd name="T8" fmla="*/ 2147483646 w 190"/>
              <a:gd name="T9" fmla="*/ 0 h 229"/>
              <a:gd name="T10" fmla="*/ 2147483646 w 190"/>
              <a:gd name="T11" fmla="*/ 0 h 229"/>
              <a:gd name="T12" fmla="*/ 2147483646 w 190"/>
              <a:gd name="T13" fmla="*/ 2147483646 h 229"/>
              <a:gd name="T14" fmla="*/ 2147483646 w 190"/>
              <a:gd name="T15" fmla="*/ 2147483646 h 229"/>
              <a:gd name="T16" fmla="*/ 2147483646 w 190"/>
              <a:gd name="T17" fmla="*/ 2147483646 h 229"/>
              <a:gd name="T18" fmla="*/ 2147483646 w 190"/>
              <a:gd name="T19" fmla="*/ 2147483646 h 229"/>
              <a:gd name="T20" fmla="*/ 2147483646 w 190"/>
              <a:gd name="T21" fmla="*/ 2147483646 h 229"/>
              <a:gd name="T22" fmla="*/ 2147483646 w 190"/>
              <a:gd name="T23" fmla="*/ 2147483646 h 229"/>
              <a:gd name="T24" fmla="*/ 2147483646 w 190"/>
              <a:gd name="T25" fmla="*/ 2147483646 h 229"/>
              <a:gd name="T26" fmla="*/ 2147483646 w 190"/>
              <a:gd name="T27" fmla="*/ 2147483646 h 229"/>
              <a:gd name="T28" fmla="*/ 2147483646 w 190"/>
              <a:gd name="T29" fmla="*/ 2147483646 h 229"/>
              <a:gd name="T30" fmla="*/ 2147483646 w 190"/>
              <a:gd name="T31" fmla="*/ 2147483646 h 229"/>
              <a:gd name="T32" fmla="*/ 2147483646 w 190"/>
              <a:gd name="T33" fmla="*/ 2147483646 h 229"/>
              <a:gd name="T34" fmla="*/ 2147483646 w 190"/>
              <a:gd name="T35" fmla="*/ 2147483646 h 229"/>
              <a:gd name="T36" fmla="*/ 2147483646 w 190"/>
              <a:gd name="T37" fmla="*/ 2147483646 h 22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90" h="229">
                <a:moveTo>
                  <a:pt x="183" y="229"/>
                </a:moveTo>
                <a:cubicBezTo>
                  <a:pt x="27" y="229"/>
                  <a:pt x="27" y="229"/>
                  <a:pt x="27" y="229"/>
                </a:cubicBezTo>
                <a:cubicBezTo>
                  <a:pt x="12" y="229"/>
                  <a:pt x="0" y="217"/>
                  <a:pt x="0" y="202"/>
                </a:cubicBezTo>
                <a:cubicBezTo>
                  <a:pt x="0" y="143"/>
                  <a:pt x="0" y="85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81" y="0"/>
                  <a:pt x="130" y="0"/>
                  <a:pt x="183" y="0"/>
                </a:cubicBezTo>
                <a:cubicBezTo>
                  <a:pt x="187" y="0"/>
                  <a:pt x="190" y="2"/>
                  <a:pt x="190" y="6"/>
                </a:cubicBezTo>
                <a:cubicBezTo>
                  <a:pt x="190" y="37"/>
                  <a:pt x="190" y="37"/>
                  <a:pt x="190" y="37"/>
                </a:cubicBezTo>
                <a:cubicBezTo>
                  <a:pt x="190" y="39"/>
                  <a:pt x="188" y="41"/>
                  <a:pt x="186" y="41"/>
                </a:cubicBezTo>
                <a:cubicBezTo>
                  <a:pt x="184" y="41"/>
                  <a:pt x="184" y="41"/>
                  <a:pt x="184" y="41"/>
                </a:cubicBezTo>
                <a:cubicBezTo>
                  <a:pt x="182" y="41"/>
                  <a:pt x="180" y="39"/>
                  <a:pt x="180" y="37"/>
                </a:cubicBezTo>
                <a:cubicBezTo>
                  <a:pt x="180" y="16"/>
                  <a:pt x="180" y="16"/>
                  <a:pt x="180" y="16"/>
                </a:cubicBezTo>
                <a:cubicBezTo>
                  <a:pt x="180" y="12"/>
                  <a:pt x="177" y="9"/>
                  <a:pt x="174" y="9"/>
                </a:cubicBezTo>
                <a:cubicBezTo>
                  <a:pt x="27" y="9"/>
                  <a:pt x="27" y="9"/>
                  <a:pt x="27" y="9"/>
                </a:cubicBezTo>
                <a:cubicBezTo>
                  <a:pt x="6" y="9"/>
                  <a:pt x="4" y="47"/>
                  <a:pt x="27" y="47"/>
                </a:cubicBezTo>
                <a:cubicBezTo>
                  <a:pt x="183" y="47"/>
                  <a:pt x="183" y="47"/>
                  <a:pt x="183" y="47"/>
                </a:cubicBezTo>
                <a:cubicBezTo>
                  <a:pt x="187" y="47"/>
                  <a:pt x="190" y="50"/>
                  <a:pt x="190" y="53"/>
                </a:cubicBezTo>
                <a:cubicBezTo>
                  <a:pt x="190" y="110"/>
                  <a:pt x="190" y="166"/>
                  <a:pt x="190" y="223"/>
                </a:cubicBezTo>
                <a:cubicBezTo>
                  <a:pt x="190" y="226"/>
                  <a:pt x="187" y="229"/>
                  <a:pt x="183" y="2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1" name="Freeform 89"/>
          <p:cNvSpPr>
            <a:spLocks noEditPoints="1"/>
          </p:cNvSpPr>
          <p:nvPr/>
        </p:nvSpPr>
        <p:spPr bwMode="auto">
          <a:xfrm>
            <a:off x="992435" y="2478484"/>
            <a:ext cx="177800" cy="212725"/>
          </a:xfrm>
          <a:custGeom>
            <a:avLst/>
            <a:gdLst>
              <a:gd name="T0" fmla="*/ 2147483646 w 143"/>
              <a:gd name="T1" fmla="*/ 2147483646 h 169"/>
              <a:gd name="T2" fmla="*/ 2147483646 w 143"/>
              <a:gd name="T3" fmla="*/ 2147483646 h 169"/>
              <a:gd name="T4" fmla="*/ 2147483646 w 143"/>
              <a:gd name="T5" fmla="*/ 2147483646 h 169"/>
              <a:gd name="T6" fmla="*/ 2147483646 w 143"/>
              <a:gd name="T7" fmla="*/ 2147483646 h 169"/>
              <a:gd name="T8" fmla="*/ 2147483646 w 143"/>
              <a:gd name="T9" fmla="*/ 2147483646 h 169"/>
              <a:gd name="T10" fmla="*/ 2147483646 w 143"/>
              <a:gd name="T11" fmla="*/ 2147483646 h 169"/>
              <a:gd name="T12" fmla="*/ 2147483646 w 143"/>
              <a:gd name="T13" fmla="*/ 2147483646 h 169"/>
              <a:gd name="T14" fmla="*/ 2147483646 w 143"/>
              <a:gd name="T15" fmla="*/ 2147483646 h 169"/>
              <a:gd name="T16" fmla="*/ 2147483646 w 143"/>
              <a:gd name="T17" fmla="*/ 2147483646 h 169"/>
              <a:gd name="T18" fmla="*/ 2147483646 w 143"/>
              <a:gd name="T19" fmla="*/ 2147483646 h 169"/>
              <a:gd name="T20" fmla="*/ 2147483646 w 143"/>
              <a:gd name="T21" fmla="*/ 2147483646 h 169"/>
              <a:gd name="T22" fmla="*/ 2147483646 w 143"/>
              <a:gd name="T23" fmla="*/ 2147483646 h 169"/>
              <a:gd name="T24" fmla="*/ 2147483646 w 143"/>
              <a:gd name="T25" fmla="*/ 2147483646 h 169"/>
              <a:gd name="T26" fmla="*/ 2147483646 w 143"/>
              <a:gd name="T27" fmla="*/ 2147483646 h 169"/>
              <a:gd name="T28" fmla="*/ 2147483646 w 143"/>
              <a:gd name="T29" fmla="*/ 2147483646 h 169"/>
              <a:gd name="T30" fmla="*/ 2147483646 w 143"/>
              <a:gd name="T31" fmla="*/ 2147483646 h 169"/>
              <a:gd name="T32" fmla="*/ 2147483646 w 143"/>
              <a:gd name="T33" fmla="*/ 2147483646 h 169"/>
              <a:gd name="T34" fmla="*/ 2147483646 w 143"/>
              <a:gd name="T35" fmla="*/ 2147483646 h 169"/>
              <a:gd name="T36" fmla="*/ 2147483646 w 143"/>
              <a:gd name="T37" fmla="*/ 2147483646 h 169"/>
              <a:gd name="T38" fmla="*/ 2147483646 w 143"/>
              <a:gd name="T39" fmla="*/ 2147483646 h 169"/>
              <a:gd name="T40" fmla="*/ 2147483646 w 143"/>
              <a:gd name="T41" fmla="*/ 2147483646 h 169"/>
              <a:gd name="T42" fmla="*/ 2147483646 w 143"/>
              <a:gd name="T43" fmla="*/ 2147483646 h 169"/>
              <a:gd name="T44" fmla="*/ 2147483646 w 143"/>
              <a:gd name="T45" fmla="*/ 2147483646 h 169"/>
              <a:gd name="T46" fmla="*/ 2147483646 w 143"/>
              <a:gd name="T47" fmla="*/ 2147483646 h 169"/>
              <a:gd name="T48" fmla="*/ 2147483646 w 143"/>
              <a:gd name="T49" fmla="*/ 2147483646 h 169"/>
              <a:gd name="T50" fmla="*/ 2147483646 w 143"/>
              <a:gd name="T51" fmla="*/ 2147483646 h 169"/>
              <a:gd name="T52" fmla="*/ 2147483646 w 143"/>
              <a:gd name="T53" fmla="*/ 2147483646 h 169"/>
              <a:gd name="T54" fmla="*/ 2147483646 w 143"/>
              <a:gd name="T55" fmla="*/ 2147483646 h 169"/>
              <a:gd name="T56" fmla="*/ 2147483646 w 143"/>
              <a:gd name="T57" fmla="*/ 2147483646 h 169"/>
              <a:gd name="T58" fmla="*/ 2147483646 w 143"/>
              <a:gd name="T59" fmla="*/ 2147483646 h 169"/>
              <a:gd name="T60" fmla="*/ 2147483646 w 143"/>
              <a:gd name="T61" fmla="*/ 2147483646 h 169"/>
              <a:gd name="T62" fmla="*/ 2147483646 w 143"/>
              <a:gd name="T63" fmla="*/ 2147483646 h 169"/>
              <a:gd name="T64" fmla="*/ 2147483646 w 143"/>
              <a:gd name="T65" fmla="*/ 2147483646 h 169"/>
              <a:gd name="T66" fmla="*/ 2147483646 w 143"/>
              <a:gd name="T67" fmla="*/ 2147483646 h 169"/>
              <a:gd name="T68" fmla="*/ 2147483646 w 143"/>
              <a:gd name="T69" fmla="*/ 2147483646 h 169"/>
              <a:gd name="T70" fmla="*/ 2147483646 w 143"/>
              <a:gd name="T71" fmla="*/ 2147483646 h 169"/>
              <a:gd name="T72" fmla="*/ 2147483646 w 143"/>
              <a:gd name="T73" fmla="*/ 2147483646 h 169"/>
              <a:gd name="T74" fmla="*/ 2147483646 w 143"/>
              <a:gd name="T75" fmla="*/ 2147483646 h 169"/>
              <a:gd name="T76" fmla="*/ 2147483646 w 143"/>
              <a:gd name="T77" fmla="*/ 2147483646 h 169"/>
              <a:gd name="T78" fmla="*/ 2147483646 w 143"/>
              <a:gd name="T79" fmla="*/ 2147483646 h 16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43" h="169">
                <a:moveTo>
                  <a:pt x="60" y="148"/>
                </a:moveTo>
                <a:cubicBezTo>
                  <a:pt x="54" y="155"/>
                  <a:pt x="44" y="149"/>
                  <a:pt x="47" y="141"/>
                </a:cubicBezTo>
                <a:cubicBezTo>
                  <a:pt x="47" y="140"/>
                  <a:pt x="48" y="139"/>
                  <a:pt x="49" y="140"/>
                </a:cubicBezTo>
                <a:cubicBezTo>
                  <a:pt x="59" y="146"/>
                  <a:pt x="59" y="146"/>
                  <a:pt x="59" y="146"/>
                </a:cubicBezTo>
                <a:cubicBezTo>
                  <a:pt x="60" y="146"/>
                  <a:pt x="60" y="148"/>
                  <a:pt x="60" y="148"/>
                </a:cubicBezTo>
                <a:close/>
                <a:moveTo>
                  <a:pt x="36" y="59"/>
                </a:moveTo>
                <a:cubicBezTo>
                  <a:pt x="36" y="60"/>
                  <a:pt x="36" y="60"/>
                  <a:pt x="36" y="60"/>
                </a:cubicBezTo>
                <a:cubicBezTo>
                  <a:pt x="37" y="61"/>
                  <a:pt x="36" y="62"/>
                  <a:pt x="35" y="63"/>
                </a:cubicBezTo>
                <a:cubicBezTo>
                  <a:pt x="16" y="69"/>
                  <a:pt x="5" y="88"/>
                  <a:pt x="9" y="107"/>
                </a:cubicBezTo>
                <a:cubicBezTo>
                  <a:pt x="10" y="108"/>
                  <a:pt x="9" y="109"/>
                  <a:pt x="8" y="109"/>
                </a:cubicBezTo>
                <a:cubicBezTo>
                  <a:pt x="7" y="110"/>
                  <a:pt x="7" y="110"/>
                  <a:pt x="7" y="110"/>
                </a:cubicBezTo>
                <a:cubicBezTo>
                  <a:pt x="6" y="110"/>
                  <a:pt x="6" y="110"/>
                  <a:pt x="5" y="109"/>
                </a:cubicBezTo>
                <a:cubicBezTo>
                  <a:pt x="5" y="109"/>
                  <a:pt x="4" y="109"/>
                  <a:pt x="4" y="108"/>
                </a:cubicBezTo>
                <a:cubicBezTo>
                  <a:pt x="0" y="86"/>
                  <a:pt x="12" y="65"/>
                  <a:pt x="33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6" y="58"/>
                  <a:pt x="36" y="59"/>
                  <a:pt x="36" y="59"/>
                </a:cubicBezTo>
                <a:close/>
                <a:moveTo>
                  <a:pt x="136" y="117"/>
                </a:moveTo>
                <a:cubicBezTo>
                  <a:pt x="134" y="117"/>
                  <a:pt x="134" y="117"/>
                  <a:pt x="134" y="117"/>
                </a:cubicBezTo>
                <a:cubicBezTo>
                  <a:pt x="133" y="117"/>
                  <a:pt x="133" y="118"/>
                  <a:pt x="133" y="119"/>
                </a:cubicBezTo>
                <a:cubicBezTo>
                  <a:pt x="137" y="138"/>
                  <a:pt x="126" y="158"/>
                  <a:pt x="107" y="164"/>
                </a:cubicBezTo>
                <a:cubicBezTo>
                  <a:pt x="106" y="164"/>
                  <a:pt x="106" y="165"/>
                  <a:pt x="106" y="166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107" y="168"/>
                  <a:pt x="107" y="168"/>
                  <a:pt x="107" y="168"/>
                </a:cubicBezTo>
                <a:cubicBezTo>
                  <a:pt x="108" y="169"/>
                  <a:pt x="109" y="169"/>
                  <a:pt x="109" y="169"/>
                </a:cubicBezTo>
                <a:cubicBezTo>
                  <a:pt x="130" y="162"/>
                  <a:pt x="143" y="140"/>
                  <a:pt x="138" y="118"/>
                </a:cubicBezTo>
                <a:cubicBezTo>
                  <a:pt x="138" y="118"/>
                  <a:pt x="138" y="117"/>
                  <a:pt x="137" y="117"/>
                </a:cubicBezTo>
                <a:cubicBezTo>
                  <a:pt x="137" y="117"/>
                  <a:pt x="136" y="117"/>
                  <a:pt x="136" y="117"/>
                </a:cubicBezTo>
                <a:close/>
                <a:moveTo>
                  <a:pt x="120" y="117"/>
                </a:moveTo>
                <a:cubicBezTo>
                  <a:pt x="119" y="117"/>
                  <a:pt x="119" y="117"/>
                  <a:pt x="119" y="117"/>
                </a:cubicBezTo>
                <a:cubicBezTo>
                  <a:pt x="118" y="117"/>
                  <a:pt x="118" y="118"/>
                  <a:pt x="117" y="118"/>
                </a:cubicBezTo>
                <a:cubicBezTo>
                  <a:pt x="117" y="119"/>
                  <a:pt x="117" y="119"/>
                  <a:pt x="117" y="120"/>
                </a:cubicBezTo>
                <a:cubicBezTo>
                  <a:pt x="122" y="133"/>
                  <a:pt x="114" y="147"/>
                  <a:pt x="100" y="150"/>
                </a:cubicBezTo>
                <a:cubicBezTo>
                  <a:pt x="99" y="150"/>
                  <a:pt x="99" y="150"/>
                  <a:pt x="99" y="151"/>
                </a:cubicBezTo>
                <a:cubicBezTo>
                  <a:pt x="98" y="151"/>
                  <a:pt x="98" y="152"/>
                  <a:pt x="98" y="152"/>
                </a:cubicBezTo>
                <a:cubicBezTo>
                  <a:pt x="99" y="153"/>
                  <a:pt x="99" y="153"/>
                  <a:pt x="99" y="153"/>
                </a:cubicBezTo>
                <a:cubicBezTo>
                  <a:pt x="99" y="154"/>
                  <a:pt x="100" y="155"/>
                  <a:pt x="101" y="155"/>
                </a:cubicBezTo>
                <a:cubicBezTo>
                  <a:pt x="118" y="152"/>
                  <a:pt x="128" y="134"/>
                  <a:pt x="122" y="118"/>
                </a:cubicBezTo>
                <a:cubicBezTo>
                  <a:pt x="122" y="117"/>
                  <a:pt x="121" y="117"/>
                  <a:pt x="120" y="117"/>
                </a:cubicBezTo>
                <a:close/>
                <a:moveTo>
                  <a:pt x="44" y="73"/>
                </a:moveTo>
                <a:cubicBezTo>
                  <a:pt x="44" y="74"/>
                  <a:pt x="44" y="74"/>
                  <a:pt x="44" y="74"/>
                </a:cubicBezTo>
                <a:cubicBezTo>
                  <a:pt x="44" y="75"/>
                  <a:pt x="44" y="75"/>
                  <a:pt x="44" y="76"/>
                </a:cubicBezTo>
                <a:cubicBezTo>
                  <a:pt x="43" y="76"/>
                  <a:pt x="43" y="77"/>
                  <a:pt x="42" y="77"/>
                </a:cubicBezTo>
                <a:cubicBezTo>
                  <a:pt x="29" y="79"/>
                  <a:pt x="21" y="94"/>
                  <a:pt x="25" y="106"/>
                </a:cubicBezTo>
                <a:cubicBezTo>
                  <a:pt x="25" y="107"/>
                  <a:pt x="25" y="108"/>
                  <a:pt x="25" y="108"/>
                </a:cubicBezTo>
                <a:cubicBezTo>
                  <a:pt x="25" y="109"/>
                  <a:pt x="24" y="109"/>
                  <a:pt x="24" y="109"/>
                </a:cubicBezTo>
                <a:cubicBezTo>
                  <a:pt x="23" y="109"/>
                  <a:pt x="23" y="109"/>
                  <a:pt x="23" y="109"/>
                </a:cubicBezTo>
                <a:cubicBezTo>
                  <a:pt x="22" y="110"/>
                  <a:pt x="21" y="109"/>
                  <a:pt x="20" y="108"/>
                </a:cubicBezTo>
                <a:cubicBezTo>
                  <a:pt x="15" y="92"/>
                  <a:pt x="25" y="75"/>
                  <a:pt x="41" y="72"/>
                </a:cubicBezTo>
                <a:cubicBezTo>
                  <a:pt x="42" y="71"/>
                  <a:pt x="43" y="72"/>
                  <a:pt x="44" y="73"/>
                </a:cubicBezTo>
                <a:close/>
                <a:moveTo>
                  <a:pt x="102" y="114"/>
                </a:moveTo>
                <a:cubicBezTo>
                  <a:pt x="96" y="124"/>
                  <a:pt x="93" y="129"/>
                  <a:pt x="92" y="135"/>
                </a:cubicBezTo>
                <a:cubicBezTo>
                  <a:pt x="91" y="140"/>
                  <a:pt x="91" y="145"/>
                  <a:pt x="91" y="152"/>
                </a:cubicBezTo>
                <a:cubicBezTo>
                  <a:pt x="92" y="158"/>
                  <a:pt x="88" y="160"/>
                  <a:pt x="84" y="157"/>
                </a:cubicBezTo>
                <a:cubicBezTo>
                  <a:pt x="65" y="146"/>
                  <a:pt x="46" y="135"/>
                  <a:pt x="27" y="124"/>
                </a:cubicBezTo>
                <a:cubicBezTo>
                  <a:pt x="22" y="122"/>
                  <a:pt x="22" y="117"/>
                  <a:pt x="28" y="115"/>
                </a:cubicBezTo>
                <a:cubicBezTo>
                  <a:pt x="34" y="112"/>
                  <a:pt x="39" y="110"/>
                  <a:pt x="42" y="106"/>
                </a:cubicBezTo>
                <a:cubicBezTo>
                  <a:pt x="46" y="102"/>
                  <a:pt x="50" y="97"/>
                  <a:pt x="55" y="87"/>
                </a:cubicBezTo>
                <a:cubicBezTo>
                  <a:pt x="62" y="76"/>
                  <a:pt x="72" y="73"/>
                  <a:pt x="82" y="75"/>
                </a:cubicBezTo>
                <a:cubicBezTo>
                  <a:pt x="86" y="75"/>
                  <a:pt x="88" y="74"/>
                  <a:pt x="89" y="67"/>
                </a:cubicBezTo>
                <a:cubicBezTo>
                  <a:pt x="90" y="66"/>
                  <a:pt x="90" y="66"/>
                  <a:pt x="90" y="65"/>
                </a:cubicBezTo>
                <a:cubicBezTo>
                  <a:pt x="90" y="63"/>
                  <a:pt x="92" y="63"/>
                  <a:pt x="93" y="64"/>
                </a:cubicBezTo>
                <a:cubicBezTo>
                  <a:pt x="104" y="70"/>
                  <a:pt x="104" y="70"/>
                  <a:pt x="104" y="70"/>
                </a:cubicBezTo>
                <a:cubicBezTo>
                  <a:pt x="105" y="70"/>
                  <a:pt x="105" y="72"/>
                  <a:pt x="104" y="73"/>
                </a:cubicBezTo>
                <a:cubicBezTo>
                  <a:pt x="103" y="73"/>
                  <a:pt x="103" y="74"/>
                  <a:pt x="102" y="74"/>
                </a:cubicBezTo>
                <a:cubicBezTo>
                  <a:pt x="96" y="80"/>
                  <a:pt x="96" y="81"/>
                  <a:pt x="99" y="85"/>
                </a:cubicBezTo>
                <a:cubicBezTo>
                  <a:pt x="106" y="92"/>
                  <a:pt x="108" y="103"/>
                  <a:pt x="102" y="114"/>
                </a:cubicBezTo>
                <a:close/>
                <a:moveTo>
                  <a:pt x="92" y="59"/>
                </a:moveTo>
                <a:cubicBezTo>
                  <a:pt x="97" y="44"/>
                  <a:pt x="108" y="26"/>
                  <a:pt x="118" y="13"/>
                </a:cubicBezTo>
                <a:cubicBezTo>
                  <a:pt x="118" y="13"/>
                  <a:pt x="119" y="13"/>
                  <a:pt x="120" y="13"/>
                </a:cubicBezTo>
                <a:cubicBezTo>
                  <a:pt x="134" y="21"/>
                  <a:pt x="134" y="21"/>
                  <a:pt x="134" y="21"/>
                </a:cubicBezTo>
                <a:cubicBezTo>
                  <a:pt x="134" y="21"/>
                  <a:pt x="135" y="22"/>
                  <a:pt x="134" y="23"/>
                </a:cubicBezTo>
                <a:cubicBezTo>
                  <a:pt x="129" y="38"/>
                  <a:pt x="118" y="57"/>
                  <a:pt x="108" y="68"/>
                </a:cubicBezTo>
                <a:cubicBezTo>
                  <a:pt x="107" y="69"/>
                  <a:pt x="107" y="69"/>
                  <a:pt x="106" y="69"/>
                </a:cubicBezTo>
                <a:cubicBezTo>
                  <a:pt x="93" y="61"/>
                  <a:pt x="93" y="61"/>
                  <a:pt x="93" y="61"/>
                </a:cubicBezTo>
                <a:cubicBezTo>
                  <a:pt x="92" y="61"/>
                  <a:pt x="91" y="60"/>
                  <a:pt x="92" y="59"/>
                </a:cubicBezTo>
                <a:close/>
                <a:moveTo>
                  <a:pt x="122" y="9"/>
                </a:moveTo>
                <a:cubicBezTo>
                  <a:pt x="127" y="3"/>
                  <a:pt x="132" y="0"/>
                  <a:pt x="135" y="2"/>
                </a:cubicBezTo>
                <a:cubicBezTo>
                  <a:pt x="139" y="4"/>
                  <a:pt x="139" y="10"/>
                  <a:pt x="136" y="17"/>
                </a:cubicBezTo>
                <a:cubicBezTo>
                  <a:pt x="136" y="18"/>
                  <a:pt x="135" y="19"/>
                  <a:pt x="134" y="18"/>
                </a:cubicBezTo>
                <a:cubicBezTo>
                  <a:pt x="122" y="12"/>
                  <a:pt x="122" y="12"/>
                  <a:pt x="122" y="12"/>
                </a:cubicBezTo>
                <a:cubicBezTo>
                  <a:pt x="121" y="11"/>
                  <a:pt x="121" y="10"/>
                  <a:pt x="12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2" name="Freeform 90"/>
          <p:cNvSpPr>
            <a:spLocks noEditPoints="1"/>
          </p:cNvSpPr>
          <p:nvPr/>
        </p:nvSpPr>
        <p:spPr bwMode="auto">
          <a:xfrm>
            <a:off x="1140073" y="4191397"/>
            <a:ext cx="220662" cy="246062"/>
          </a:xfrm>
          <a:custGeom>
            <a:avLst/>
            <a:gdLst>
              <a:gd name="T0" fmla="*/ 2147483646 w 176"/>
              <a:gd name="T1" fmla="*/ 2147483646 h 198"/>
              <a:gd name="T2" fmla="*/ 0 w 176"/>
              <a:gd name="T3" fmla="*/ 2147483646 h 198"/>
              <a:gd name="T4" fmla="*/ 2147483646 w 176"/>
              <a:gd name="T5" fmla="*/ 0 h 198"/>
              <a:gd name="T6" fmla="*/ 2147483646 w 176"/>
              <a:gd name="T7" fmla="*/ 2147483646 h 198"/>
              <a:gd name="T8" fmla="*/ 2147483646 w 176"/>
              <a:gd name="T9" fmla="*/ 2147483646 h 198"/>
              <a:gd name="T10" fmla="*/ 2147483646 w 176"/>
              <a:gd name="T11" fmla="*/ 2147483646 h 198"/>
              <a:gd name="T12" fmla="*/ 2147483646 w 176"/>
              <a:gd name="T13" fmla="*/ 2147483646 h 198"/>
              <a:gd name="T14" fmla="*/ 2147483646 w 176"/>
              <a:gd name="T15" fmla="*/ 2147483646 h 198"/>
              <a:gd name="T16" fmla="*/ 2147483646 w 176"/>
              <a:gd name="T17" fmla="*/ 2147483646 h 198"/>
              <a:gd name="T18" fmla="*/ 2147483646 w 176"/>
              <a:gd name="T19" fmla="*/ 2147483646 h 198"/>
              <a:gd name="T20" fmla="*/ 2147483646 w 176"/>
              <a:gd name="T21" fmla="*/ 2147483646 h 198"/>
              <a:gd name="T22" fmla="*/ 2147483646 w 176"/>
              <a:gd name="T23" fmla="*/ 2147483646 h 198"/>
              <a:gd name="T24" fmla="*/ 2147483646 w 176"/>
              <a:gd name="T25" fmla="*/ 2147483646 h 198"/>
              <a:gd name="T26" fmla="*/ 2147483646 w 176"/>
              <a:gd name="T27" fmla="*/ 2147483646 h 198"/>
              <a:gd name="T28" fmla="*/ 2147483646 w 176"/>
              <a:gd name="T29" fmla="*/ 2147483646 h 198"/>
              <a:gd name="T30" fmla="*/ 2147483646 w 176"/>
              <a:gd name="T31" fmla="*/ 2147483646 h 198"/>
              <a:gd name="T32" fmla="*/ 2147483646 w 176"/>
              <a:gd name="T33" fmla="*/ 2147483646 h 198"/>
              <a:gd name="T34" fmla="*/ 2147483646 w 176"/>
              <a:gd name="T35" fmla="*/ 2147483646 h 198"/>
              <a:gd name="T36" fmla="*/ 2147483646 w 176"/>
              <a:gd name="T37" fmla="*/ 2147483646 h 198"/>
              <a:gd name="T38" fmla="*/ 2147483646 w 176"/>
              <a:gd name="T39" fmla="*/ 2147483646 h 198"/>
              <a:gd name="T40" fmla="*/ 2147483646 w 176"/>
              <a:gd name="T41" fmla="*/ 2147483646 h 198"/>
              <a:gd name="T42" fmla="*/ 2147483646 w 176"/>
              <a:gd name="T43" fmla="*/ 2147483646 h 198"/>
              <a:gd name="T44" fmla="*/ 2147483646 w 176"/>
              <a:gd name="T45" fmla="*/ 2147483646 h 198"/>
              <a:gd name="T46" fmla="*/ 2147483646 w 176"/>
              <a:gd name="T47" fmla="*/ 2147483646 h 198"/>
              <a:gd name="T48" fmla="*/ 2147483646 w 176"/>
              <a:gd name="T49" fmla="*/ 2147483646 h 198"/>
              <a:gd name="T50" fmla="*/ 2147483646 w 176"/>
              <a:gd name="T51" fmla="*/ 2147483646 h 198"/>
              <a:gd name="T52" fmla="*/ 2147483646 w 176"/>
              <a:gd name="T53" fmla="*/ 2147483646 h 198"/>
              <a:gd name="T54" fmla="*/ 2147483646 w 176"/>
              <a:gd name="T55" fmla="*/ 2147483646 h 198"/>
              <a:gd name="T56" fmla="*/ 2147483646 w 176"/>
              <a:gd name="T57" fmla="*/ 2147483646 h 198"/>
              <a:gd name="T58" fmla="*/ 2147483646 w 176"/>
              <a:gd name="T59" fmla="*/ 2147483646 h 198"/>
              <a:gd name="T60" fmla="*/ 2147483646 w 176"/>
              <a:gd name="T61" fmla="*/ 2147483646 h 198"/>
              <a:gd name="T62" fmla="*/ 2147483646 w 176"/>
              <a:gd name="T63" fmla="*/ 2147483646 h 198"/>
              <a:gd name="T64" fmla="*/ 2147483646 w 176"/>
              <a:gd name="T65" fmla="*/ 2147483646 h 198"/>
              <a:gd name="T66" fmla="*/ 2147483646 w 176"/>
              <a:gd name="T67" fmla="*/ 2147483646 h 198"/>
              <a:gd name="T68" fmla="*/ 2147483646 w 176"/>
              <a:gd name="T69" fmla="*/ 2147483646 h 198"/>
              <a:gd name="T70" fmla="*/ 2147483646 w 176"/>
              <a:gd name="T71" fmla="*/ 2147483646 h 198"/>
              <a:gd name="T72" fmla="*/ 2147483646 w 176"/>
              <a:gd name="T73" fmla="*/ 2147483646 h 198"/>
              <a:gd name="T74" fmla="*/ 2147483646 w 176"/>
              <a:gd name="T75" fmla="*/ 2147483646 h 198"/>
              <a:gd name="T76" fmla="*/ 2147483646 w 176"/>
              <a:gd name="T77" fmla="*/ 2147483646 h 198"/>
              <a:gd name="T78" fmla="*/ 2147483646 w 176"/>
              <a:gd name="T79" fmla="*/ 2147483646 h 198"/>
              <a:gd name="T80" fmla="*/ 2147483646 w 176"/>
              <a:gd name="T81" fmla="*/ 2147483646 h 198"/>
              <a:gd name="T82" fmla="*/ 2147483646 w 176"/>
              <a:gd name="T83" fmla="*/ 2147483646 h 198"/>
              <a:gd name="T84" fmla="*/ 2147483646 w 176"/>
              <a:gd name="T85" fmla="*/ 2147483646 h 198"/>
              <a:gd name="T86" fmla="*/ 2147483646 w 176"/>
              <a:gd name="T87" fmla="*/ 2147483646 h 198"/>
              <a:gd name="T88" fmla="*/ 2147483646 w 176"/>
              <a:gd name="T89" fmla="*/ 2147483646 h 198"/>
              <a:gd name="T90" fmla="*/ 2147483646 w 176"/>
              <a:gd name="T91" fmla="*/ 2147483646 h 198"/>
              <a:gd name="T92" fmla="*/ 2147483646 w 176"/>
              <a:gd name="T93" fmla="*/ 2147483646 h 198"/>
              <a:gd name="T94" fmla="*/ 2147483646 w 176"/>
              <a:gd name="T95" fmla="*/ 2147483646 h 198"/>
              <a:gd name="T96" fmla="*/ 2147483646 w 176"/>
              <a:gd name="T97" fmla="*/ 2147483646 h 198"/>
              <a:gd name="T98" fmla="*/ 2147483646 w 176"/>
              <a:gd name="T99" fmla="*/ 2147483646 h 198"/>
              <a:gd name="T100" fmla="*/ 2147483646 w 176"/>
              <a:gd name="T101" fmla="*/ 2147483646 h 198"/>
              <a:gd name="T102" fmla="*/ 2147483646 w 176"/>
              <a:gd name="T103" fmla="*/ 2147483646 h 198"/>
              <a:gd name="T104" fmla="*/ 2147483646 w 176"/>
              <a:gd name="T105" fmla="*/ 2147483646 h 198"/>
              <a:gd name="T106" fmla="*/ 2147483646 w 176"/>
              <a:gd name="T107" fmla="*/ 2147483646 h 198"/>
              <a:gd name="T108" fmla="*/ 2147483646 w 176"/>
              <a:gd name="T109" fmla="*/ 2147483646 h 198"/>
              <a:gd name="T110" fmla="*/ 2147483646 w 176"/>
              <a:gd name="T111" fmla="*/ 2147483646 h 198"/>
              <a:gd name="T112" fmla="*/ 2147483646 w 176"/>
              <a:gd name="T113" fmla="*/ 2147483646 h 19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76" h="198">
                <a:moveTo>
                  <a:pt x="40" y="155"/>
                </a:moveTo>
                <a:cubicBezTo>
                  <a:pt x="19" y="155"/>
                  <a:pt x="19" y="155"/>
                  <a:pt x="19" y="155"/>
                </a:cubicBezTo>
                <a:cubicBezTo>
                  <a:pt x="9" y="155"/>
                  <a:pt x="0" y="147"/>
                  <a:pt x="0" y="136"/>
                </a:cubicBezTo>
                <a:cubicBezTo>
                  <a:pt x="0" y="97"/>
                  <a:pt x="0" y="58"/>
                  <a:pt x="0" y="18"/>
                </a:cubicBezTo>
                <a:cubicBezTo>
                  <a:pt x="0" y="8"/>
                  <a:pt x="9" y="0"/>
                  <a:pt x="19" y="0"/>
                </a:cubicBezTo>
                <a:cubicBezTo>
                  <a:pt x="55" y="0"/>
                  <a:pt x="88" y="0"/>
                  <a:pt x="124" y="0"/>
                </a:cubicBezTo>
                <a:cubicBezTo>
                  <a:pt x="126" y="0"/>
                  <a:pt x="128" y="2"/>
                  <a:pt x="128" y="4"/>
                </a:cubicBezTo>
                <a:cubicBezTo>
                  <a:pt x="128" y="24"/>
                  <a:pt x="128" y="24"/>
                  <a:pt x="128" y="24"/>
                </a:cubicBezTo>
                <a:cubicBezTo>
                  <a:pt x="128" y="26"/>
                  <a:pt x="127" y="28"/>
                  <a:pt x="125" y="28"/>
                </a:cubicBezTo>
                <a:cubicBezTo>
                  <a:pt x="125" y="28"/>
                  <a:pt x="125" y="28"/>
                  <a:pt x="125" y="28"/>
                </a:cubicBezTo>
                <a:cubicBezTo>
                  <a:pt x="123" y="28"/>
                  <a:pt x="122" y="26"/>
                  <a:pt x="122" y="24"/>
                </a:cubicBezTo>
                <a:cubicBezTo>
                  <a:pt x="122" y="9"/>
                  <a:pt x="122" y="9"/>
                  <a:pt x="122" y="9"/>
                </a:cubicBezTo>
                <a:cubicBezTo>
                  <a:pt x="122" y="7"/>
                  <a:pt x="120" y="4"/>
                  <a:pt x="117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" y="4"/>
                  <a:pt x="1" y="32"/>
                  <a:pt x="19" y="32"/>
                </a:cubicBezTo>
                <a:cubicBezTo>
                  <a:pt x="125" y="32"/>
                  <a:pt x="125" y="32"/>
                  <a:pt x="125" y="32"/>
                </a:cubicBezTo>
                <a:cubicBezTo>
                  <a:pt x="127" y="32"/>
                  <a:pt x="128" y="33"/>
                  <a:pt x="128" y="35"/>
                </a:cubicBezTo>
                <a:cubicBezTo>
                  <a:pt x="128" y="37"/>
                  <a:pt x="128" y="37"/>
                  <a:pt x="128" y="37"/>
                </a:cubicBezTo>
                <a:cubicBezTo>
                  <a:pt x="128" y="39"/>
                  <a:pt x="127" y="40"/>
                  <a:pt x="125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55" y="40"/>
                  <a:pt x="45" y="50"/>
                  <a:pt x="45" y="61"/>
                </a:cubicBezTo>
                <a:cubicBezTo>
                  <a:pt x="45" y="150"/>
                  <a:pt x="45" y="150"/>
                  <a:pt x="45" y="150"/>
                </a:cubicBezTo>
                <a:cubicBezTo>
                  <a:pt x="45" y="153"/>
                  <a:pt x="43" y="155"/>
                  <a:pt x="40" y="155"/>
                </a:cubicBezTo>
                <a:close/>
                <a:moveTo>
                  <a:pt x="171" y="198"/>
                </a:moveTo>
                <a:cubicBezTo>
                  <a:pt x="66" y="198"/>
                  <a:pt x="66" y="198"/>
                  <a:pt x="66" y="198"/>
                </a:cubicBezTo>
                <a:cubicBezTo>
                  <a:pt x="56" y="198"/>
                  <a:pt x="48" y="190"/>
                  <a:pt x="48" y="180"/>
                </a:cubicBezTo>
                <a:cubicBezTo>
                  <a:pt x="48" y="140"/>
                  <a:pt x="48" y="101"/>
                  <a:pt x="48" y="61"/>
                </a:cubicBezTo>
                <a:cubicBezTo>
                  <a:pt x="48" y="51"/>
                  <a:pt x="56" y="43"/>
                  <a:pt x="66" y="43"/>
                </a:cubicBezTo>
                <a:cubicBezTo>
                  <a:pt x="102" y="43"/>
                  <a:pt x="136" y="43"/>
                  <a:pt x="171" y="43"/>
                </a:cubicBezTo>
                <a:cubicBezTo>
                  <a:pt x="174" y="43"/>
                  <a:pt x="176" y="45"/>
                  <a:pt x="176" y="48"/>
                </a:cubicBezTo>
                <a:cubicBezTo>
                  <a:pt x="176" y="68"/>
                  <a:pt x="176" y="68"/>
                  <a:pt x="176" y="68"/>
                </a:cubicBezTo>
                <a:cubicBezTo>
                  <a:pt x="176" y="69"/>
                  <a:pt x="175" y="71"/>
                  <a:pt x="173" y="71"/>
                </a:cubicBezTo>
                <a:cubicBezTo>
                  <a:pt x="173" y="71"/>
                  <a:pt x="173" y="71"/>
                  <a:pt x="173" y="71"/>
                </a:cubicBezTo>
                <a:cubicBezTo>
                  <a:pt x="171" y="71"/>
                  <a:pt x="170" y="69"/>
                  <a:pt x="170" y="68"/>
                </a:cubicBezTo>
                <a:cubicBezTo>
                  <a:pt x="170" y="52"/>
                  <a:pt x="170" y="52"/>
                  <a:pt x="170" y="52"/>
                </a:cubicBezTo>
                <a:cubicBezTo>
                  <a:pt x="170" y="50"/>
                  <a:pt x="167" y="48"/>
                  <a:pt x="165" y="48"/>
                </a:cubicBezTo>
                <a:cubicBezTo>
                  <a:pt x="66" y="48"/>
                  <a:pt x="66" y="48"/>
                  <a:pt x="66" y="48"/>
                </a:cubicBezTo>
                <a:cubicBezTo>
                  <a:pt x="48" y="48"/>
                  <a:pt x="48" y="75"/>
                  <a:pt x="66" y="75"/>
                </a:cubicBezTo>
                <a:cubicBezTo>
                  <a:pt x="171" y="75"/>
                  <a:pt x="171" y="75"/>
                  <a:pt x="171" y="75"/>
                </a:cubicBezTo>
                <a:cubicBezTo>
                  <a:pt x="174" y="75"/>
                  <a:pt x="176" y="77"/>
                  <a:pt x="176" y="80"/>
                </a:cubicBezTo>
                <a:cubicBezTo>
                  <a:pt x="176" y="117"/>
                  <a:pt x="176" y="155"/>
                  <a:pt x="176" y="193"/>
                </a:cubicBezTo>
                <a:cubicBezTo>
                  <a:pt x="176" y="196"/>
                  <a:pt x="174" y="198"/>
                  <a:pt x="171" y="198"/>
                </a:cubicBezTo>
                <a:close/>
                <a:moveTo>
                  <a:pt x="164" y="54"/>
                </a:moveTo>
                <a:cubicBezTo>
                  <a:pt x="67" y="54"/>
                  <a:pt x="67" y="54"/>
                  <a:pt x="67" y="54"/>
                </a:cubicBezTo>
                <a:cubicBezTo>
                  <a:pt x="66" y="54"/>
                  <a:pt x="65" y="53"/>
                  <a:pt x="65" y="52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50"/>
                  <a:pt x="66" y="49"/>
                  <a:pt x="67" y="49"/>
                </a:cubicBezTo>
                <a:cubicBezTo>
                  <a:pt x="164" y="49"/>
                  <a:pt x="164" y="49"/>
                  <a:pt x="164" y="49"/>
                </a:cubicBezTo>
                <a:cubicBezTo>
                  <a:pt x="165" y="49"/>
                  <a:pt x="166" y="50"/>
                  <a:pt x="166" y="51"/>
                </a:cubicBezTo>
                <a:cubicBezTo>
                  <a:pt x="166" y="52"/>
                  <a:pt x="166" y="52"/>
                  <a:pt x="166" y="52"/>
                </a:cubicBezTo>
                <a:cubicBezTo>
                  <a:pt x="166" y="53"/>
                  <a:pt x="165" y="54"/>
                  <a:pt x="164" y="54"/>
                </a:cubicBezTo>
                <a:close/>
                <a:moveTo>
                  <a:pt x="164" y="60"/>
                </a:moveTo>
                <a:cubicBezTo>
                  <a:pt x="67" y="60"/>
                  <a:pt x="67" y="60"/>
                  <a:pt x="67" y="60"/>
                </a:cubicBezTo>
                <a:cubicBezTo>
                  <a:pt x="66" y="60"/>
                  <a:pt x="65" y="59"/>
                  <a:pt x="65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7"/>
                  <a:pt x="66" y="56"/>
                  <a:pt x="67" y="56"/>
                </a:cubicBezTo>
                <a:cubicBezTo>
                  <a:pt x="164" y="56"/>
                  <a:pt x="164" y="56"/>
                  <a:pt x="164" y="56"/>
                </a:cubicBezTo>
                <a:cubicBezTo>
                  <a:pt x="165" y="56"/>
                  <a:pt x="166" y="57"/>
                  <a:pt x="166" y="58"/>
                </a:cubicBezTo>
                <a:cubicBezTo>
                  <a:pt x="166" y="58"/>
                  <a:pt x="166" y="58"/>
                  <a:pt x="166" y="58"/>
                </a:cubicBezTo>
                <a:cubicBezTo>
                  <a:pt x="166" y="59"/>
                  <a:pt x="165" y="60"/>
                  <a:pt x="164" y="60"/>
                </a:cubicBezTo>
                <a:close/>
                <a:moveTo>
                  <a:pt x="164" y="67"/>
                </a:moveTo>
                <a:cubicBezTo>
                  <a:pt x="67" y="67"/>
                  <a:pt x="67" y="67"/>
                  <a:pt x="67" y="67"/>
                </a:cubicBezTo>
                <a:cubicBezTo>
                  <a:pt x="66" y="67"/>
                  <a:pt x="65" y="66"/>
                  <a:pt x="65" y="65"/>
                </a:cubicBezTo>
                <a:cubicBezTo>
                  <a:pt x="65" y="64"/>
                  <a:pt x="65" y="64"/>
                  <a:pt x="65" y="64"/>
                </a:cubicBezTo>
                <a:cubicBezTo>
                  <a:pt x="65" y="63"/>
                  <a:pt x="66" y="62"/>
                  <a:pt x="67" y="62"/>
                </a:cubicBezTo>
                <a:cubicBezTo>
                  <a:pt x="164" y="62"/>
                  <a:pt x="164" y="62"/>
                  <a:pt x="164" y="62"/>
                </a:cubicBezTo>
                <a:cubicBezTo>
                  <a:pt x="165" y="62"/>
                  <a:pt x="166" y="63"/>
                  <a:pt x="166" y="64"/>
                </a:cubicBezTo>
                <a:cubicBezTo>
                  <a:pt x="166" y="65"/>
                  <a:pt x="166" y="65"/>
                  <a:pt x="166" y="65"/>
                </a:cubicBezTo>
                <a:cubicBezTo>
                  <a:pt x="166" y="66"/>
                  <a:pt x="165" y="67"/>
                  <a:pt x="164" y="67"/>
                </a:cubicBezTo>
                <a:close/>
                <a:moveTo>
                  <a:pt x="164" y="74"/>
                </a:moveTo>
                <a:cubicBezTo>
                  <a:pt x="67" y="74"/>
                  <a:pt x="67" y="74"/>
                  <a:pt x="67" y="74"/>
                </a:cubicBezTo>
                <a:cubicBezTo>
                  <a:pt x="66" y="74"/>
                  <a:pt x="65" y="73"/>
                  <a:pt x="65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65" y="70"/>
                  <a:pt x="66" y="69"/>
                  <a:pt x="67" y="69"/>
                </a:cubicBezTo>
                <a:cubicBezTo>
                  <a:pt x="164" y="69"/>
                  <a:pt x="164" y="69"/>
                  <a:pt x="164" y="69"/>
                </a:cubicBezTo>
                <a:cubicBezTo>
                  <a:pt x="165" y="69"/>
                  <a:pt x="166" y="70"/>
                  <a:pt x="166" y="71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3"/>
                  <a:pt x="165" y="74"/>
                  <a:pt x="164" y="74"/>
                </a:cubicBezTo>
                <a:close/>
                <a:moveTo>
                  <a:pt x="116" y="11"/>
                </a:moveTo>
                <a:cubicBezTo>
                  <a:pt x="20" y="11"/>
                  <a:pt x="20" y="11"/>
                  <a:pt x="20" y="11"/>
                </a:cubicBezTo>
                <a:cubicBezTo>
                  <a:pt x="18" y="11"/>
                  <a:pt x="17" y="10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7"/>
                  <a:pt x="18" y="6"/>
                  <a:pt x="20" y="6"/>
                </a:cubicBezTo>
                <a:cubicBezTo>
                  <a:pt x="116" y="6"/>
                  <a:pt x="116" y="6"/>
                  <a:pt x="116" y="6"/>
                </a:cubicBezTo>
                <a:cubicBezTo>
                  <a:pt x="117" y="6"/>
                  <a:pt x="118" y="7"/>
                  <a:pt x="118" y="8"/>
                </a:cubicBezTo>
                <a:cubicBezTo>
                  <a:pt x="118" y="8"/>
                  <a:pt x="118" y="8"/>
                  <a:pt x="118" y="8"/>
                </a:cubicBezTo>
                <a:cubicBezTo>
                  <a:pt x="118" y="10"/>
                  <a:pt x="117" y="11"/>
                  <a:pt x="116" y="11"/>
                </a:cubicBezTo>
                <a:close/>
                <a:moveTo>
                  <a:pt x="116" y="17"/>
                </a:moveTo>
                <a:cubicBezTo>
                  <a:pt x="20" y="17"/>
                  <a:pt x="20" y="17"/>
                  <a:pt x="20" y="17"/>
                </a:cubicBezTo>
                <a:cubicBezTo>
                  <a:pt x="18" y="17"/>
                  <a:pt x="17" y="16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3"/>
                  <a:pt x="18" y="12"/>
                  <a:pt x="20" y="12"/>
                </a:cubicBezTo>
                <a:cubicBezTo>
                  <a:pt x="116" y="12"/>
                  <a:pt x="116" y="12"/>
                  <a:pt x="116" y="12"/>
                </a:cubicBezTo>
                <a:cubicBezTo>
                  <a:pt x="117" y="12"/>
                  <a:pt x="118" y="13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6"/>
                  <a:pt x="117" y="17"/>
                  <a:pt x="116" y="17"/>
                </a:cubicBezTo>
                <a:close/>
                <a:moveTo>
                  <a:pt x="116" y="24"/>
                </a:moveTo>
                <a:cubicBezTo>
                  <a:pt x="20" y="24"/>
                  <a:pt x="20" y="24"/>
                  <a:pt x="20" y="24"/>
                </a:cubicBezTo>
                <a:cubicBezTo>
                  <a:pt x="18" y="24"/>
                  <a:pt x="17" y="23"/>
                  <a:pt x="17" y="22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0"/>
                  <a:pt x="18" y="19"/>
                  <a:pt x="20" y="19"/>
                </a:cubicBezTo>
                <a:cubicBezTo>
                  <a:pt x="116" y="19"/>
                  <a:pt x="116" y="19"/>
                  <a:pt x="116" y="19"/>
                </a:cubicBezTo>
                <a:cubicBezTo>
                  <a:pt x="117" y="19"/>
                  <a:pt x="118" y="20"/>
                  <a:pt x="118" y="21"/>
                </a:cubicBezTo>
                <a:cubicBezTo>
                  <a:pt x="118" y="22"/>
                  <a:pt x="118" y="22"/>
                  <a:pt x="118" y="22"/>
                </a:cubicBezTo>
                <a:cubicBezTo>
                  <a:pt x="118" y="23"/>
                  <a:pt x="117" y="24"/>
                  <a:pt x="116" y="24"/>
                </a:cubicBezTo>
                <a:close/>
                <a:moveTo>
                  <a:pt x="116" y="30"/>
                </a:moveTo>
                <a:cubicBezTo>
                  <a:pt x="20" y="30"/>
                  <a:pt x="20" y="30"/>
                  <a:pt x="20" y="30"/>
                </a:cubicBezTo>
                <a:cubicBezTo>
                  <a:pt x="18" y="30"/>
                  <a:pt x="17" y="29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27"/>
                  <a:pt x="18" y="26"/>
                  <a:pt x="20" y="26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17" y="26"/>
                  <a:pt x="118" y="27"/>
                  <a:pt x="118" y="28"/>
                </a:cubicBezTo>
                <a:cubicBezTo>
                  <a:pt x="118" y="28"/>
                  <a:pt x="118" y="28"/>
                  <a:pt x="118" y="28"/>
                </a:cubicBezTo>
                <a:cubicBezTo>
                  <a:pt x="118" y="29"/>
                  <a:pt x="117" y="30"/>
                  <a:pt x="116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3" name="Freeform 91"/>
          <p:cNvSpPr>
            <a:spLocks noEditPoints="1"/>
          </p:cNvSpPr>
          <p:nvPr/>
        </p:nvSpPr>
        <p:spPr bwMode="auto">
          <a:xfrm>
            <a:off x="2121148" y="4231084"/>
            <a:ext cx="188912" cy="123825"/>
          </a:xfrm>
          <a:custGeom>
            <a:avLst/>
            <a:gdLst>
              <a:gd name="T0" fmla="*/ 2147483646 w 150"/>
              <a:gd name="T1" fmla="*/ 2147483646 h 100"/>
              <a:gd name="T2" fmla="*/ 2147483646 w 150"/>
              <a:gd name="T3" fmla="*/ 2147483646 h 100"/>
              <a:gd name="T4" fmla="*/ 2147483646 w 150"/>
              <a:gd name="T5" fmla="*/ 2147483646 h 100"/>
              <a:gd name="T6" fmla="*/ 2147483646 w 150"/>
              <a:gd name="T7" fmla="*/ 2147483646 h 100"/>
              <a:gd name="T8" fmla="*/ 2147483646 w 150"/>
              <a:gd name="T9" fmla="*/ 2147483646 h 100"/>
              <a:gd name="T10" fmla="*/ 2147483646 w 150"/>
              <a:gd name="T11" fmla="*/ 2147483646 h 100"/>
              <a:gd name="T12" fmla="*/ 2147483646 w 150"/>
              <a:gd name="T13" fmla="*/ 2147483646 h 100"/>
              <a:gd name="T14" fmla="*/ 2147483646 w 150"/>
              <a:gd name="T15" fmla="*/ 2147483646 h 100"/>
              <a:gd name="T16" fmla="*/ 2147483646 w 150"/>
              <a:gd name="T17" fmla="*/ 2147483646 h 100"/>
              <a:gd name="T18" fmla="*/ 2147483646 w 150"/>
              <a:gd name="T19" fmla="*/ 2147483646 h 100"/>
              <a:gd name="T20" fmla="*/ 2147483646 w 150"/>
              <a:gd name="T21" fmla="*/ 2147483646 h 100"/>
              <a:gd name="T22" fmla="*/ 2147483646 w 150"/>
              <a:gd name="T23" fmla="*/ 2147483646 h 100"/>
              <a:gd name="T24" fmla="*/ 2147483646 w 150"/>
              <a:gd name="T25" fmla="*/ 2147483646 h 100"/>
              <a:gd name="T26" fmla="*/ 2147483646 w 150"/>
              <a:gd name="T27" fmla="*/ 2147483646 h 100"/>
              <a:gd name="T28" fmla="*/ 0 w 150"/>
              <a:gd name="T29" fmla="*/ 2147483646 h 100"/>
              <a:gd name="T30" fmla="*/ 0 w 150"/>
              <a:gd name="T31" fmla="*/ 2147483646 h 100"/>
              <a:gd name="T32" fmla="*/ 2147483646 w 150"/>
              <a:gd name="T33" fmla="*/ 2147483646 h 100"/>
              <a:gd name="T34" fmla="*/ 2147483646 w 150"/>
              <a:gd name="T35" fmla="*/ 2147483646 h 100"/>
              <a:gd name="T36" fmla="*/ 2147483646 w 150"/>
              <a:gd name="T37" fmla="*/ 2147483646 h 100"/>
              <a:gd name="T38" fmla="*/ 2147483646 w 150"/>
              <a:gd name="T39" fmla="*/ 2147483646 h 100"/>
              <a:gd name="T40" fmla="*/ 2147483646 w 150"/>
              <a:gd name="T41" fmla="*/ 2147483646 h 100"/>
              <a:gd name="T42" fmla="*/ 2147483646 w 150"/>
              <a:gd name="T43" fmla="*/ 2147483646 h 100"/>
              <a:gd name="T44" fmla="*/ 2147483646 w 150"/>
              <a:gd name="T45" fmla="*/ 2147483646 h 100"/>
              <a:gd name="T46" fmla="*/ 2147483646 w 150"/>
              <a:gd name="T47" fmla="*/ 2147483646 h 100"/>
              <a:gd name="T48" fmla="*/ 2147483646 w 150"/>
              <a:gd name="T49" fmla="*/ 2147483646 h 100"/>
              <a:gd name="T50" fmla="*/ 2147483646 w 150"/>
              <a:gd name="T51" fmla="*/ 2147483646 h 100"/>
              <a:gd name="T52" fmla="*/ 2147483646 w 150"/>
              <a:gd name="T53" fmla="*/ 2147483646 h 100"/>
              <a:gd name="T54" fmla="*/ 2147483646 w 150"/>
              <a:gd name="T55" fmla="*/ 2147483646 h 100"/>
              <a:gd name="T56" fmla="*/ 2147483646 w 150"/>
              <a:gd name="T57" fmla="*/ 2147483646 h 100"/>
              <a:gd name="T58" fmla="*/ 2147483646 w 150"/>
              <a:gd name="T59" fmla="*/ 2147483646 h 100"/>
              <a:gd name="T60" fmla="*/ 2147483646 w 150"/>
              <a:gd name="T61" fmla="*/ 2147483646 h 100"/>
              <a:gd name="T62" fmla="*/ 2147483646 w 150"/>
              <a:gd name="T63" fmla="*/ 2147483646 h 100"/>
              <a:gd name="T64" fmla="*/ 2147483646 w 150"/>
              <a:gd name="T65" fmla="*/ 2147483646 h 100"/>
              <a:gd name="T66" fmla="*/ 2147483646 w 150"/>
              <a:gd name="T67" fmla="*/ 2147483646 h 100"/>
              <a:gd name="T68" fmla="*/ 2147483646 w 150"/>
              <a:gd name="T69" fmla="*/ 2147483646 h 100"/>
              <a:gd name="T70" fmla="*/ 2147483646 w 150"/>
              <a:gd name="T71" fmla="*/ 2147483646 h 100"/>
              <a:gd name="T72" fmla="*/ 2147483646 w 150"/>
              <a:gd name="T73" fmla="*/ 2147483646 h 100"/>
              <a:gd name="T74" fmla="*/ 2147483646 w 150"/>
              <a:gd name="T75" fmla="*/ 2147483646 h 100"/>
              <a:gd name="T76" fmla="*/ 2147483646 w 150"/>
              <a:gd name="T77" fmla="*/ 2147483646 h 100"/>
              <a:gd name="T78" fmla="*/ 2147483646 w 150"/>
              <a:gd name="T79" fmla="*/ 2147483646 h 100"/>
              <a:gd name="T80" fmla="*/ 2147483646 w 150"/>
              <a:gd name="T81" fmla="*/ 2147483646 h 100"/>
              <a:gd name="T82" fmla="*/ 2147483646 w 150"/>
              <a:gd name="T83" fmla="*/ 2147483646 h 100"/>
              <a:gd name="T84" fmla="*/ 2147483646 w 150"/>
              <a:gd name="T85" fmla="*/ 2147483646 h 10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50" h="100">
                <a:moveTo>
                  <a:pt x="150" y="92"/>
                </a:moveTo>
                <a:cubicBezTo>
                  <a:pt x="150" y="21"/>
                  <a:pt x="150" y="21"/>
                  <a:pt x="150" y="21"/>
                </a:cubicBezTo>
                <a:cubicBezTo>
                  <a:pt x="150" y="19"/>
                  <a:pt x="148" y="17"/>
                  <a:pt x="146" y="17"/>
                </a:cubicBezTo>
                <a:cubicBezTo>
                  <a:pt x="144" y="17"/>
                  <a:pt x="144" y="17"/>
                  <a:pt x="144" y="17"/>
                </a:cubicBezTo>
                <a:cubicBezTo>
                  <a:pt x="142" y="17"/>
                  <a:pt x="141" y="16"/>
                  <a:pt x="141" y="14"/>
                </a:cubicBezTo>
                <a:cubicBezTo>
                  <a:pt x="141" y="8"/>
                  <a:pt x="141" y="8"/>
                  <a:pt x="141" y="8"/>
                </a:cubicBezTo>
                <a:cubicBezTo>
                  <a:pt x="141" y="6"/>
                  <a:pt x="140" y="5"/>
                  <a:pt x="138" y="5"/>
                </a:cubicBezTo>
                <a:cubicBezTo>
                  <a:pt x="115" y="0"/>
                  <a:pt x="94" y="0"/>
                  <a:pt x="78" y="11"/>
                </a:cubicBezTo>
                <a:cubicBezTo>
                  <a:pt x="75" y="14"/>
                  <a:pt x="75" y="13"/>
                  <a:pt x="72" y="11"/>
                </a:cubicBezTo>
                <a:cubicBezTo>
                  <a:pt x="56" y="0"/>
                  <a:pt x="35" y="0"/>
                  <a:pt x="12" y="5"/>
                </a:cubicBezTo>
                <a:cubicBezTo>
                  <a:pt x="10" y="5"/>
                  <a:pt x="9" y="6"/>
                  <a:pt x="9" y="8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6"/>
                  <a:pt x="7" y="17"/>
                  <a:pt x="6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1" y="17"/>
                  <a:pt x="0" y="19"/>
                  <a:pt x="0" y="21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4"/>
                  <a:pt x="1" y="96"/>
                  <a:pt x="3" y="96"/>
                </a:cubicBezTo>
                <a:cubicBezTo>
                  <a:pt x="64" y="96"/>
                  <a:pt x="64" y="96"/>
                  <a:pt x="64" y="96"/>
                </a:cubicBezTo>
                <a:cubicBezTo>
                  <a:pt x="65" y="96"/>
                  <a:pt x="66" y="97"/>
                  <a:pt x="66" y="98"/>
                </a:cubicBezTo>
                <a:cubicBezTo>
                  <a:pt x="66" y="99"/>
                  <a:pt x="67" y="100"/>
                  <a:pt x="68" y="100"/>
                </a:cubicBezTo>
                <a:cubicBezTo>
                  <a:pt x="82" y="100"/>
                  <a:pt x="82" y="100"/>
                  <a:pt x="82" y="100"/>
                </a:cubicBezTo>
                <a:cubicBezTo>
                  <a:pt x="83" y="100"/>
                  <a:pt x="84" y="99"/>
                  <a:pt x="84" y="98"/>
                </a:cubicBezTo>
                <a:cubicBezTo>
                  <a:pt x="84" y="97"/>
                  <a:pt x="85" y="96"/>
                  <a:pt x="86" y="96"/>
                </a:cubicBezTo>
                <a:cubicBezTo>
                  <a:pt x="146" y="96"/>
                  <a:pt x="146" y="96"/>
                  <a:pt x="146" y="96"/>
                </a:cubicBezTo>
                <a:cubicBezTo>
                  <a:pt x="148" y="96"/>
                  <a:pt x="150" y="94"/>
                  <a:pt x="150" y="92"/>
                </a:cubicBezTo>
                <a:close/>
                <a:moveTo>
                  <a:pt x="70" y="89"/>
                </a:moveTo>
                <a:cubicBezTo>
                  <a:pt x="56" y="80"/>
                  <a:pt x="37" y="79"/>
                  <a:pt x="17" y="82"/>
                </a:cubicBezTo>
                <a:cubicBezTo>
                  <a:pt x="15" y="83"/>
                  <a:pt x="13" y="81"/>
                  <a:pt x="13" y="79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0"/>
                  <a:pt x="14" y="8"/>
                  <a:pt x="16" y="8"/>
                </a:cubicBezTo>
                <a:cubicBezTo>
                  <a:pt x="37" y="4"/>
                  <a:pt x="56" y="6"/>
                  <a:pt x="70" y="16"/>
                </a:cubicBezTo>
                <a:cubicBezTo>
                  <a:pt x="72" y="18"/>
                  <a:pt x="73" y="19"/>
                  <a:pt x="73" y="22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89"/>
                  <a:pt x="71" y="90"/>
                  <a:pt x="70" y="89"/>
                </a:cubicBezTo>
                <a:close/>
                <a:moveTo>
                  <a:pt x="80" y="89"/>
                </a:moveTo>
                <a:cubicBezTo>
                  <a:pt x="94" y="80"/>
                  <a:pt x="113" y="79"/>
                  <a:pt x="133" y="82"/>
                </a:cubicBezTo>
                <a:cubicBezTo>
                  <a:pt x="135" y="83"/>
                  <a:pt x="137" y="81"/>
                  <a:pt x="137" y="79"/>
                </a:cubicBezTo>
                <a:cubicBezTo>
                  <a:pt x="137" y="11"/>
                  <a:pt x="137" y="11"/>
                  <a:pt x="137" y="11"/>
                </a:cubicBezTo>
                <a:cubicBezTo>
                  <a:pt x="137" y="10"/>
                  <a:pt x="135" y="8"/>
                  <a:pt x="134" y="8"/>
                </a:cubicBezTo>
                <a:cubicBezTo>
                  <a:pt x="113" y="4"/>
                  <a:pt x="94" y="6"/>
                  <a:pt x="80" y="16"/>
                </a:cubicBezTo>
                <a:cubicBezTo>
                  <a:pt x="78" y="18"/>
                  <a:pt x="77" y="19"/>
                  <a:pt x="77" y="22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0"/>
                  <a:pt x="80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255" name="Group 95"/>
          <p:cNvGrpSpPr/>
          <p:nvPr/>
        </p:nvGrpSpPr>
        <p:grpSpPr bwMode="auto">
          <a:xfrm>
            <a:off x="1146423" y="3513534"/>
            <a:ext cx="117475" cy="168277"/>
            <a:chOff x="0" y="0"/>
            <a:chExt cx="190" cy="267"/>
          </a:xfrm>
        </p:grpSpPr>
        <p:sp>
          <p:nvSpPr>
            <p:cNvPr id="276" name="Freeform 96"/>
            <p:cNvSpPr/>
            <p:nvPr/>
          </p:nvSpPr>
          <p:spPr bwMode="auto">
            <a:xfrm>
              <a:off x="94" y="155"/>
              <a:ext cx="96" cy="52"/>
            </a:xfrm>
            <a:custGeom>
              <a:avLst/>
              <a:gdLst>
                <a:gd name="T0" fmla="*/ 368 w 48"/>
                <a:gd name="T1" fmla="*/ 16 h 26"/>
                <a:gd name="T2" fmla="*/ 328 w 48"/>
                <a:gd name="T3" fmla="*/ 8 h 26"/>
                <a:gd name="T4" fmla="*/ 24 w 48"/>
                <a:gd name="T5" fmla="*/ 128 h 26"/>
                <a:gd name="T6" fmla="*/ 8 w 48"/>
                <a:gd name="T7" fmla="*/ 160 h 26"/>
                <a:gd name="T8" fmla="*/ 16 w 48"/>
                <a:gd name="T9" fmla="*/ 184 h 26"/>
                <a:gd name="T10" fmla="*/ 48 w 48"/>
                <a:gd name="T11" fmla="*/ 200 h 26"/>
                <a:gd name="T12" fmla="*/ 360 w 48"/>
                <a:gd name="T13" fmla="*/ 80 h 26"/>
                <a:gd name="T14" fmla="*/ 376 w 48"/>
                <a:gd name="T15" fmla="*/ 48 h 26"/>
                <a:gd name="T16" fmla="*/ 368 w 48"/>
                <a:gd name="T17" fmla="*/ 16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26">
                  <a:moveTo>
                    <a:pt x="46" y="2"/>
                  </a:moveTo>
                  <a:cubicBezTo>
                    <a:pt x="45" y="1"/>
                    <a:pt x="43" y="0"/>
                    <a:pt x="41" y="1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7"/>
                    <a:pt x="0" y="19"/>
                    <a:pt x="1" y="20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" y="25"/>
                    <a:pt x="4" y="26"/>
                    <a:pt x="6" y="25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7" y="9"/>
                    <a:pt x="48" y="7"/>
                    <a:pt x="47" y="6"/>
                  </a:cubicBezTo>
                  <a:lnTo>
                    <a:pt x="46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7" name="Freeform 97"/>
            <p:cNvSpPr>
              <a:spLocks noEditPoints="1"/>
            </p:cNvSpPr>
            <p:nvPr/>
          </p:nvSpPr>
          <p:spPr bwMode="auto">
            <a:xfrm>
              <a:off x="0" y="0"/>
              <a:ext cx="186" cy="267"/>
            </a:xfrm>
            <a:custGeom>
              <a:avLst/>
              <a:gdLst>
                <a:gd name="T0" fmla="*/ 696 w 93"/>
                <a:gd name="T1" fmla="*/ 956 h 133"/>
                <a:gd name="T2" fmla="*/ 344 w 93"/>
                <a:gd name="T3" fmla="*/ 956 h 133"/>
                <a:gd name="T4" fmla="*/ 320 w 93"/>
                <a:gd name="T5" fmla="*/ 948 h 133"/>
                <a:gd name="T6" fmla="*/ 176 w 93"/>
                <a:gd name="T7" fmla="*/ 721 h 133"/>
                <a:gd name="T8" fmla="*/ 184 w 93"/>
                <a:gd name="T9" fmla="*/ 681 h 133"/>
                <a:gd name="T10" fmla="*/ 216 w 93"/>
                <a:gd name="T11" fmla="*/ 616 h 133"/>
                <a:gd name="T12" fmla="*/ 200 w 93"/>
                <a:gd name="T13" fmla="*/ 568 h 133"/>
                <a:gd name="T14" fmla="*/ 200 w 93"/>
                <a:gd name="T15" fmla="*/ 524 h 133"/>
                <a:gd name="T16" fmla="*/ 328 w 93"/>
                <a:gd name="T17" fmla="*/ 379 h 133"/>
                <a:gd name="T18" fmla="*/ 360 w 93"/>
                <a:gd name="T19" fmla="*/ 387 h 133"/>
                <a:gd name="T20" fmla="*/ 448 w 93"/>
                <a:gd name="T21" fmla="*/ 624 h 133"/>
                <a:gd name="T22" fmla="*/ 464 w 93"/>
                <a:gd name="T23" fmla="*/ 624 h 133"/>
                <a:gd name="T24" fmla="*/ 464 w 93"/>
                <a:gd name="T25" fmla="*/ 624 h 133"/>
                <a:gd name="T26" fmla="*/ 480 w 93"/>
                <a:gd name="T27" fmla="*/ 632 h 133"/>
                <a:gd name="T28" fmla="*/ 488 w 93"/>
                <a:gd name="T29" fmla="*/ 648 h 133"/>
                <a:gd name="T30" fmla="*/ 520 w 93"/>
                <a:gd name="T31" fmla="*/ 664 h 133"/>
                <a:gd name="T32" fmla="*/ 552 w 93"/>
                <a:gd name="T33" fmla="*/ 648 h 133"/>
                <a:gd name="T34" fmla="*/ 568 w 93"/>
                <a:gd name="T35" fmla="*/ 616 h 133"/>
                <a:gd name="T36" fmla="*/ 568 w 93"/>
                <a:gd name="T37" fmla="*/ 600 h 133"/>
                <a:gd name="T38" fmla="*/ 568 w 93"/>
                <a:gd name="T39" fmla="*/ 584 h 133"/>
                <a:gd name="T40" fmla="*/ 576 w 93"/>
                <a:gd name="T41" fmla="*/ 584 h 133"/>
                <a:gd name="T42" fmla="*/ 576 w 93"/>
                <a:gd name="T43" fmla="*/ 568 h 133"/>
                <a:gd name="T44" fmla="*/ 384 w 93"/>
                <a:gd name="T45" fmla="*/ 72 h 133"/>
                <a:gd name="T46" fmla="*/ 392 w 93"/>
                <a:gd name="T47" fmla="*/ 56 h 133"/>
                <a:gd name="T48" fmla="*/ 400 w 93"/>
                <a:gd name="T49" fmla="*/ 48 h 133"/>
                <a:gd name="T50" fmla="*/ 408 w 93"/>
                <a:gd name="T51" fmla="*/ 40 h 133"/>
                <a:gd name="T52" fmla="*/ 392 w 93"/>
                <a:gd name="T53" fmla="*/ 8 h 133"/>
                <a:gd name="T54" fmla="*/ 384 w 93"/>
                <a:gd name="T55" fmla="*/ 0 h 133"/>
                <a:gd name="T56" fmla="*/ 360 w 93"/>
                <a:gd name="T57" fmla="*/ 8 h 133"/>
                <a:gd name="T58" fmla="*/ 232 w 93"/>
                <a:gd name="T59" fmla="*/ 64 h 133"/>
                <a:gd name="T60" fmla="*/ 208 w 93"/>
                <a:gd name="T61" fmla="*/ 72 h 133"/>
                <a:gd name="T62" fmla="*/ 200 w 93"/>
                <a:gd name="T63" fmla="*/ 88 h 133"/>
                <a:gd name="T64" fmla="*/ 216 w 93"/>
                <a:gd name="T65" fmla="*/ 112 h 133"/>
                <a:gd name="T66" fmla="*/ 224 w 93"/>
                <a:gd name="T67" fmla="*/ 120 h 133"/>
                <a:gd name="T68" fmla="*/ 240 w 93"/>
                <a:gd name="T69" fmla="*/ 112 h 133"/>
                <a:gd name="T70" fmla="*/ 256 w 93"/>
                <a:gd name="T71" fmla="*/ 120 h 133"/>
                <a:gd name="T72" fmla="*/ 288 w 93"/>
                <a:gd name="T73" fmla="*/ 217 h 133"/>
                <a:gd name="T74" fmla="*/ 280 w 93"/>
                <a:gd name="T75" fmla="*/ 249 h 133"/>
                <a:gd name="T76" fmla="*/ 64 w 93"/>
                <a:gd name="T77" fmla="*/ 500 h 133"/>
                <a:gd name="T78" fmla="*/ 48 w 93"/>
                <a:gd name="T79" fmla="*/ 524 h 133"/>
                <a:gd name="T80" fmla="*/ 0 w 93"/>
                <a:gd name="T81" fmla="*/ 616 h 133"/>
                <a:gd name="T82" fmla="*/ 32 w 93"/>
                <a:gd name="T83" fmla="*/ 689 h 133"/>
                <a:gd name="T84" fmla="*/ 40 w 93"/>
                <a:gd name="T85" fmla="*/ 713 h 133"/>
                <a:gd name="T86" fmla="*/ 112 w 93"/>
                <a:gd name="T87" fmla="*/ 915 h 133"/>
                <a:gd name="T88" fmla="*/ 96 w 93"/>
                <a:gd name="T89" fmla="*/ 956 h 133"/>
                <a:gd name="T90" fmla="*/ 88 w 93"/>
                <a:gd name="T91" fmla="*/ 956 h 133"/>
                <a:gd name="T92" fmla="*/ 40 w 93"/>
                <a:gd name="T93" fmla="*/ 996 h 133"/>
                <a:gd name="T94" fmla="*/ 40 w 93"/>
                <a:gd name="T95" fmla="*/ 1036 h 133"/>
                <a:gd name="T96" fmla="*/ 88 w 93"/>
                <a:gd name="T97" fmla="*/ 1076 h 133"/>
                <a:gd name="T98" fmla="*/ 696 w 93"/>
                <a:gd name="T99" fmla="*/ 1076 h 133"/>
                <a:gd name="T100" fmla="*/ 744 w 93"/>
                <a:gd name="T101" fmla="*/ 1036 h 133"/>
                <a:gd name="T102" fmla="*/ 744 w 93"/>
                <a:gd name="T103" fmla="*/ 996 h 133"/>
                <a:gd name="T104" fmla="*/ 696 w 93"/>
                <a:gd name="T105" fmla="*/ 956 h 133"/>
                <a:gd name="T106" fmla="*/ 104 w 93"/>
                <a:gd name="T107" fmla="*/ 664 h 133"/>
                <a:gd name="T108" fmla="*/ 56 w 93"/>
                <a:gd name="T109" fmla="*/ 616 h 133"/>
                <a:gd name="T110" fmla="*/ 104 w 93"/>
                <a:gd name="T111" fmla="*/ 568 h 133"/>
                <a:gd name="T112" fmla="*/ 152 w 93"/>
                <a:gd name="T113" fmla="*/ 616 h 133"/>
                <a:gd name="T114" fmla="*/ 104 w 93"/>
                <a:gd name="T115" fmla="*/ 664 h 1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3" h="133">
                  <a:moveTo>
                    <a:pt x="87" y="118"/>
                  </a:moveTo>
                  <a:cubicBezTo>
                    <a:pt x="43" y="118"/>
                    <a:pt x="43" y="118"/>
                    <a:pt x="43" y="118"/>
                  </a:cubicBezTo>
                  <a:cubicBezTo>
                    <a:pt x="42" y="118"/>
                    <a:pt x="41" y="117"/>
                    <a:pt x="40" y="117"/>
                  </a:cubicBezTo>
                  <a:cubicBezTo>
                    <a:pt x="30" y="110"/>
                    <a:pt x="24" y="100"/>
                    <a:pt x="22" y="89"/>
                  </a:cubicBezTo>
                  <a:cubicBezTo>
                    <a:pt x="22" y="87"/>
                    <a:pt x="22" y="86"/>
                    <a:pt x="23" y="84"/>
                  </a:cubicBezTo>
                  <a:cubicBezTo>
                    <a:pt x="25" y="82"/>
                    <a:pt x="27" y="79"/>
                    <a:pt x="27" y="76"/>
                  </a:cubicBezTo>
                  <a:cubicBezTo>
                    <a:pt x="27" y="74"/>
                    <a:pt x="26" y="72"/>
                    <a:pt x="25" y="70"/>
                  </a:cubicBezTo>
                  <a:cubicBezTo>
                    <a:pt x="24" y="68"/>
                    <a:pt x="24" y="67"/>
                    <a:pt x="25" y="65"/>
                  </a:cubicBezTo>
                  <a:cubicBezTo>
                    <a:pt x="28" y="58"/>
                    <a:pt x="33" y="51"/>
                    <a:pt x="41" y="47"/>
                  </a:cubicBezTo>
                  <a:cubicBezTo>
                    <a:pt x="42" y="46"/>
                    <a:pt x="44" y="47"/>
                    <a:pt x="45" y="48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56" y="77"/>
                    <a:pt x="57" y="78"/>
                    <a:pt x="58" y="77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9" y="77"/>
                    <a:pt x="60" y="77"/>
                    <a:pt x="60" y="78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82"/>
                    <a:pt x="63" y="83"/>
                    <a:pt x="65" y="82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71" y="79"/>
                    <a:pt x="72" y="77"/>
                    <a:pt x="71" y="76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0" y="73"/>
                    <a:pt x="71" y="72"/>
                    <a:pt x="71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2" y="72"/>
                    <a:pt x="73" y="71"/>
                    <a:pt x="72" y="7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8"/>
                    <a:pt x="48" y="7"/>
                    <a:pt x="49" y="7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1" y="6"/>
                    <a:pt x="51" y="5"/>
                    <a:pt x="51" y="5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5" y="10"/>
                    <a:pt x="25" y="11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5"/>
                    <a:pt x="28" y="15"/>
                    <a:pt x="28" y="15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1" y="14"/>
                    <a:pt x="31" y="15"/>
                    <a:pt x="32" y="1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7" y="29"/>
                    <a:pt x="36" y="30"/>
                    <a:pt x="35" y="31"/>
                  </a:cubicBezTo>
                  <a:cubicBezTo>
                    <a:pt x="22" y="38"/>
                    <a:pt x="13" y="49"/>
                    <a:pt x="8" y="62"/>
                  </a:cubicBezTo>
                  <a:cubicBezTo>
                    <a:pt x="8" y="63"/>
                    <a:pt x="7" y="64"/>
                    <a:pt x="6" y="65"/>
                  </a:cubicBezTo>
                  <a:cubicBezTo>
                    <a:pt x="2" y="67"/>
                    <a:pt x="0" y="71"/>
                    <a:pt x="0" y="76"/>
                  </a:cubicBezTo>
                  <a:cubicBezTo>
                    <a:pt x="0" y="79"/>
                    <a:pt x="1" y="83"/>
                    <a:pt x="4" y="85"/>
                  </a:cubicBezTo>
                  <a:cubicBezTo>
                    <a:pt x="4" y="86"/>
                    <a:pt x="5" y="87"/>
                    <a:pt x="5" y="88"/>
                  </a:cubicBezTo>
                  <a:cubicBezTo>
                    <a:pt x="6" y="97"/>
                    <a:pt x="9" y="106"/>
                    <a:pt x="14" y="113"/>
                  </a:cubicBezTo>
                  <a:cubicBezTo>
                    <a:pt x="15" y="115"/>
                    <a:pt x="14" y="118"/>
                    <a:pt x="12" y="118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8" y="118"/>
                    <a:pt x="5" y="120"/>
                    <a:pt x="5" y="123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5" y="131"/>
                    <a:pt x="8" y="133"/>
                    <a:pt x="11" y="133"/>
                  </a:cubicBezTo>
                  <a:cubicBezTo>
                    <a:pt x="87" y="133"/>
                    <a:pt x="87" y="133"/>
                    <a:pt x="87" y="133"/>
                  </a:cubicBezTo>
                  <a:cubicBezTo>
                    <a:pt x="90" y="133"/>
                    <a:pt x="93" y="131"/>
                    <a:pt x="93" y="128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93" y="120"/>
                    <a:pt x="90" y="118"/>
                    <a:pt x="87" y="118"/>
                  </a:cubicBezTo>
                  <a:close/>
                  <a:moveTo>
                    <a:pt x="13" y="82"/>
                  </a:moveTo>
                  <a:cubicBezTo>
                    <a:pt x="10" y="82"/>
                    <a:pt x="7" y="79"/>
                    <a:pt x="7" y="76"/>
                  </a:cubicBezTo>
                  <a:cubicBezTo>
                    <a:pt x="7" y="73"/>
                    <a:pt x="10" y="70"/>
                    <a:pt x="13" y="70"/>
                  </a:cubicBezTo>
                  <a:cubicBezTo>
                    <a:pt x="17" y="70"/>
                    <a:pt x="19" y="73"/>
                    <a:pt x="19" y="76"/>
                  </a:cubicBezTo>
                  <a:cubicBezTo>
                    <a:pt x="19" y="79"/>
                    <a:pt x="17" y="82"/>
                    <a:pt x="13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56" name="Group 98"/>
          <p:cNvGrpSpPr/>
          <p:nvPr/>
        </p:nvGrpSpPr>
        <p:grpSpPr bwMode="auto">
          <a:xfrm>
            <a:off x="2197348" y="1754584"/>
            <a:ext cx="184151" cy="187326"/>
            <a:chOff x="0" y="0"/>
            <a:chExt cx="292" cy="300"/>
          </a:xfrm>
        </p:grpSpPr>
        <p:sp>
          <p:nvSpPr>
            <p:cNvPr id="274" name="Freeform 99"/>
            <p:cNvSpPr>
              <a:spLocks noEditPoints="1"/>
            </p:cNvSpPr>
            <p:nvPr/>
          </p:nvSpPr>
          <p:spPr bwMode="auto">
            <a:xfrm>
              <a:off x="106" y="96"/>
              <a:ext cx="78" cy="98"/>
            </a:xfrm>
            <a:custGeom>
              <a:avLst/>
              <a:gdLst>
                <a:gd name="T0" fmla="*/ 8 w 39"/>
                <a:gd name="T1" fmla="*/ 200 h 49"/>
                <a:gd name="T2" fmla="*/ 296 w 39"/>
                <a:gd name="T3" fmla="*/ 184 h 49"/>
                <a:gd name="T4" fmla="*/ 8 w 39"/>
                <a:gd name="T5" fmla="*/ 200 h 49"/>
                <a:gd name="T6" fmla="*/ 56 w 39"/>
                <a:gd name="T7" fmla="*/ 232 h 49"/>
                <a:gd name="T8" fmla="*/ 184 w 39"/>
                <a:gd name="T9" fmla="*/ 224 h 49"/>
                <a:gd name="T10" fmla="*/ 56 w 39"/>
                <a:gd name="T11" fmla="*/ 232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" h="49">
                  <a:moveTo>
                    <a:pt x="1" y="25"/>
                  </a:moveTo>
                  <a:cubicBezTo>
                    <a:pt x="1" y="49"/>
                    <a:pt x="39" y="49"/>
                    <a:pt x="37" y="23"/>
                  </a:cubicBezTo>
                  <a:cubicBezTo>
                    <a:pt x="36" y="0"/>
                    <a:pt x="0" y="1"/>
                    <a:pt x="1" y="25"/>
                  </a:cubicBezTo>
                  <a:close/>
                  <a:moveTo>
                    <a:pt x="7" y="29"/>
                  </a:moveTo>
                  <a:cubicBezTo>
                    <a:pt x="6" y="18"/>
                    <a:pt x="23" y="18"/>
                    <a:pt x="23" y="28"/>
                  </a:cubicBezTo>
                  <a:cubicBezTo>
                    <a:pt x="24" y="40"/>
                    <a:pt x="7" y="40"/>
                    <a:pt x="7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5" name="Freeform 100"/>
            <p:cNvSpPr>
              <a:spLocks noEditPoints="1"/>
            </p:cNvSpPr>
            <p:nvPr/>
          </p:nvSpPr>
          <p:spPr bwMode="auto">
            <a:xfrm>
              <a:off x="0" y="0"/>
              <a:ext cx="292" cy="300"/>
            </a:xfrm>
            <a:custGeom>
              <a:avLst/>
              <a:gdLst>
                <a:gd name="T0" fmla="*/ 928 w 146"/>
                <a:gd name="T1" fmla="*/ 256 h 150"/>
                <a:gd name="T2" fmla="*/ 464 w 146"/>
                <a:gd name="T3" fmla="*/ 152 h 150"/>
                <a:gd name="T4" fmla="*/ 128 w 146"/>
                <a:gd name="T5" fmla="*/ 480 h 150"/>
                <a:gd name="T6" fmla="*/ 808 w 146"/>
                <a:gd name="T7" fmla="*/ 864 h 150"/>
                <a:gd name="T8" fmla="*/ 976 w 146"/>
                <a:gd name="T9" fmla="*/ 752 h 150"/>
                <a:gd name="T10" fmla="*/ 816 w 146"/>
                <a:gd name="T11" fmla="*/ 928 h 150"/>
                <a:gd name="T12" fmla="*/ 720 w 146"/>
                <a:gd name="T13" fmla="*/ 1008 h 150"/>
                <a:gd name="T14" fmla="*/ 952 w 146"/>
                <a:gd name="T15" fmla="*/ 520 h 150"/>
                <a:gd name="T16" fmla="*/ 944 w 146"/>
                <a:gd name="T17" fmla="*/ 352 h 150"/>
                <a:gd name="T18" fmla="*/ 1016 w 146"/>
                <a:gd name="T19" fmla="*/ 552 h 150"/>
                <a:gd name="T20" fmla="*/ 1040 w 146"/>
                <a:gd name="T21" fmla="*/ 664 h 150"/>
                <a:gd name="T22" fmla="*/ 1064 w 146"/>
                <a:gd name="T23" fmla="*/ 672 h 150"/>
                <a:gd name="T24" fmla="*/ 224 w 146"/>
                <a:gd name="T25" fmla="*/ 760 h 150"/>
                <a:gd name="T26" fmla="*/ 144 w 146"/>
                <a:gd name="T27" fmla="*/ 536 h 150"/>
                <a:gd name="T28" fmla="*/ 216 w 146"/>
                <a:gd name="T29" fmla="*/ 648 h 150"/>
                <a:gd name="T30" fmla="*/ 224 w 146"/>
                <a:gd name="T31" fmla="*/ 760 h 150"/>
                <a:gd name="T32" fmla="*/ 304 w 146"/>
                <a:gd name="T33" fmla="*/ 800 h 150"/>
                <a:gd name="T34" fmla="*/ 304 w 146"/>
                <a:gd name="T35" fmla="*/ 888 h 150"/>
                <a:gd name="T36" fmla="*/ 616 w 146"/>
                <a:gd name="T37" fmla="*/ 904 h 150"/>
                <a:gd name="T38" fmla="*/ 272 w 146"/>
                <a:gd name="T39" fmla="*/ 744 h 150"/>
                <a:gd name="T40" fmla="*/ 320 w 146"/>
                <a:gd name="T41" fmla="*/ 776 h 150"/>
                <a:gd name="T42" fmla="*/ 480 w 146"/>
                <a:gd name="T43" fmla="*/ 792 h 150"/>
                <a:gd name="T44" fmla="*/ 312 w 146"/>
                <a:gd name="T45" fmla="*/ 584 h 150"/>
                <a:gd name="T46" fmla="*/ 472 w 146"/>
                <a:gd name="T47" fmla="*/ 232 h 150"/>
                <a:gd name="T48" fmla="*/ 456 w 146"/>
                <a:gd name="T49" fmla="*/ 216 h 150"/>
                <a:gd name="T50" fmla="*/ 280 w 146"/>
                <a:gd name="T51" fmla="*/ 488 h 150"/>
                <a:gd name="T52" fmla="*/ 496 w 146"/>
                <a:gd name="T53" fmla="*/ 208 h 150"/>
                <a:gd name="T54" fmla="*/ 816 w 146"/>
                <a:gd name="T55" fmla="*/ 400 h 150"/>
                <a:gd name="T56" fmla="*/ 800 w 146"/>
                <a:gd name="T57" fmla="*/ 344 h 150"/>
                <a:gd name="T58" fmla="*/ 552 w 146"/>
                <a:gd name="T59" fmla="*/ 160 h 150"/>
                <a:gd name="T60" fmla="*/ 760 w 146"/>
                <a:gd name="T61" fmla="*/ 704 h 150"/>
                <a:gd name="T62" fmla="*/ 904 w 146"/>
                <a:gd name="T63" fmla="*/ 648 h 150"/>
                <a:gd name="T64" fmla="*/ 936 w 146"/>
                <a:gd name="T65" fmla="*/ 584 h 15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6" h="150">
                  <a:moveTo>
                    <a:pt x="119" y="35"/>
                  </a:moveTo>
                  <a:cubicBezTo>
                    <a:pt x="117" y="35"/>
                    <a:pt x="116" y="33"/>
                    <a:pt x="116" y="32"/>
                  </a:cubicBezTo>
                  <a:cubicBezTo>
                    <a:pt x="108" y="7"/>
                    <a:pt x="84" y="0"/>
                    <a:pt x="63" y="17"/>
                  </a:cubicBezTo>
                  <a:cubicBezTo>
                    <a:pt x="61" y="19"/>
                    <a:pt x="60" y="19"/>
                    <a:pt x="58" y="19"/>
                  </a:cubicBezTo>
                  <a:cubicBezTo>
                    <a:pt x="31" y="13"/>
                    <a:pt x="12" y="30"/>
                    <a:pt x="17" y="56"/>
                  </a:cubicBezTo>
                  <a:cubicBezTo>
                    <a:pt x="17" y="57"/>
                    <a:pt x="17" y="59"/>
                    <a:pt x="16" y="60"/>
                  </a:cubicBezTo>
                  <a:cubicBezTo>
                    <a:pt x="0" y="80"/>
                    <a:pt x="6" y="103"/>
                    <a:pt x="30" y="112"/>
                  </a:cubicBezTo>
                  <a:cubicBezTo>
                    <a:pt x="38" y="146"/>
                    <a:pt x="76" y="150"/>
                    <a:pt x="101" y="108"/>
                  </a:cubicBezTo>
                  <a:cubicBezTo>
                    <a:pt x="102" y="106"/>
                    <a:pt x="103" y="105"/>
                    <a:pt x="105" y="105"/>
                  </a:cubicBezTo>
                  <a:cubicBezTo>
                    <a:pt x="111" y="102"/>
                    <a:pt x="117" y="98"/>
                    <a:pt x="122" y="94"/>
                  </a:cubicBezTo>
                  <a:cubicBezTo>
                    <a:pt x="123" y="94"/>
                    <a:pt x="124" y="94"/>
                    <a:pt x="124" y="95"/>
                  </a:cubicBezTo>
                  <a:cubicBezTo>
                    <a:pt x="124" y="108"/>
                    <a:pt x="115" y="116"/>
                    <a:pt x="102" y="116"/>
                  </a:cubicBezTo>
                  <a:cubicBezTo>
                    <a:pt x="100" y="116"/>
                    <a:pt x="98" y="117"/>
                    <a:pt x="97" y="118"/>
                  </a:cubicBezTo>
                  <a:cubicBezTo>
                    <a:pt x="95" y="121"/>
                    <a:pt x="93" y="124"/>
                    <a:pt x="90" y="126"/>
                  </a:cubicBezTo>
                  <a:cubicBezTo>
                    <a:pt x="90" y="127"/>
                    <a:pt x="90" y="128"/>
                    <a:pt x="91" y="128"/>
                  </a:cubicBezTo>
                  <a:cubicBezTo>
                    <a:pt x="125" y="134"/>
                    <a:pt x="144" y="103"/>
                    <a:pt x="119" y="65"/>
                  </a:cubicBezTo>
                  <a:cubicBezTo>
                    <a:pt x="118" y="63"/>
                    <a:pt x="117" y="62"/>
                    <a:pt x="118" y="60"/>
                  </a:cubicBezTo>
                  <a:cubicBezTo>
                    <a:pt x="118" y="54"/>
                    <a:pt x="119" y="49"/>
                    <a:pt x="118" y="44"/>
                  </a:cubicBezTo>
                  <a:cubicBezTo>
                    <a:pt x="118" y="43"/>
                    <a:pt x="119" y="42"/>
                    <a:pt x="120" y="43"/>
                  </a:cubicBezTo>
                  <a:cubicBezTo>
                    <a:pt x="129" y="49"/>
                    <a:pt x="132" y="59"/>
                    <a:pt x="127" y="69"/>
                  </a:cubicBezTo>
                  <a:cubicBezTo>
                    <a:pt x="126" y="71"/>
                    <a:pt x="126" y="72"/>
                    <a:pt x="127" y="74"/>
                  </a:cubicBezTo>
                  <a:cubicBezTo>
                    <a:pt x="128" y="77"/>
                    <a:pt x="129" y="80"/>
                    <a:pt x="130" y="83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2" y="84"/>
                    <a:pt x="132" y="84"/>
                    <a:pt x="133" y="84"/>
                  </a:cubicBezTo>
                  <a:cubicBezTo>
                    <a:pt x="146" y="65"/>
                    <a:pt x="140" y="45"/>
                    <a:pt x="119" y="35"/>
                  </a:cubicBezTo>
                  <a:close/>
                  <a:moveTo>
                    <a:pt x="28" y="95"/>
                  </a:moveTo>
                  <a:cubicBezTo>
                    <a:pt x="28" y="96"/>
                    <a:pt x="27" y="96"/>
                    <a:pt x="26" y="96"/>
                  </a:cubicBezTo>
                  <a:cubicBezTo>
                    <a:pt x="15" y="89"/>
                    <a:pt x="12" y="78"/>
                    <a:pt x="18" y="67"/>
                  </a:cubicBezTo>
                  <a:cubicBezTo>
                    <a:pt x="19" y="66"/>
                    <a:pt x="20" y="67"/>
                    <a:pt x="20" y="68"/>
                  </a:cubicBezTo>
                  <a:cubicBezTo>
                    <a:pt x="22" y="72"/>
                    <a:pt x="24" y="76"/>
                    <a:pt x="27" y="81"/>
                  </a:cubicBezTo>
                  <a:cubicBezTo>
                    <a:pt x="28" y="83"/>
                    <a:pt x="29" y="84"/>
                    <a:pt x="29" y="86"/>
                  </a:cubicBezTo>
                  <a:cubicBezTo>
                    <a:pt x="28" y="89"/>
                    <a:pt x="28" y="92"/>
                    <a:pt x="28" y="95"/>
                  </a:cubicBezTo>
                  <a:close/>
                  <a:moveTo>
                    <a:pt x="120" y="78"/>
                  </a:moveTo>
                  <a:cubicBezTo>
                    <a:pt x="102" y="95"/>
                    <a:pt x="62" y="106"/>
                    <a:pt x="38" y="100"/>
                  </a:cubicBezTo>
                  <a:cubicBezTo>
                    <a:pt x="37" y="100"/>
                    <a:pt x="36" y="101"/>
                    <a:pt x="36" y="101"/>
                  </a:cubicBezTo>
                  <a:cubicBezTo>
                    <a:pt x="37" y="105"/>
                    <a:pt x="37" y="108"/>
                    <a:pt x="38" y="111"/>
                  </a:cubicBezTo>
                  <a:cubicBezTo>
                    <a:pt x="39" y="113"/>
                    <a:pt x="41" y="115"/>
                    <a:pt x="43" y="115"/>
                  </a:cubicBezTo>
                  <a:cubicBezTo>
                    <a:pt x="53" y="116"/>
                    <a:pt x="64" y="116"/>
                    <a:pt x="77" y="113"/>
                  </a:cubicBezTo>
                  <a:cubicBezTo>
                    <a:pt x="78" y="113"/>
                    <a:pt x="79" y="115"/>
                    <a:pt x="78" y="115"/>
                  </a:cubicBezTo>
                  <a:cubicBezTo>
                    <a:pt x="56" y="138"/>
                    <a:pt x="32" y="127"/>
                    <a:pt x="34" y="93"/>
                  </a:cubicBezTo>
                  <a:cubicBezTo>
                    <a:pt x="34" y="92"/>
                    <a:pt x="35" y="91"/>
                    <a:pt x="36" y="92"/>
                  </a:cubicBezTo>
                  <a:cubicBezTo>
                    <a:pt x="37" y="94"/>
                    <a:pt x="39" y="95"/>
                    <a:pt x="40" y="97"/>
                  </a:cubicBezTo>
                  <a:cubicBezTo>
                    <a:pt x="41" y="98"/>
                    <a:pt x="42" y="99"/>
                    <a:pt x="44" y="99"/>
                  </a:cubicBezTo>
                  <a:cubicBezTo>
                    <a:pt x="49" y="99"/>
                    <a:pt x="55" y="99"/>
                    <a:pt x="60" y="99"/>
                  </a:cubicBezTo>
                  <a:cubicBezTo>
                    <a:pt x="61" y="99"/>
                    <a:pt x="62" y="97"/>
                    <a:pt x="61" y="97"/>
                  </a:cubicBezTo>
                  <a:cubicBezTo>
                    <a:pt x="53" y="90"/>
                    <a:pt x="45" y="82"/>
                    <a:pt x="39" y="73"/>
                  </a:cubicBezTo>
                  <a:cubicBezTo>
                    <a:pt x="38" y="72"/>
                    <a:pt x="38" y="70"/>
                    <a:pt x="38" y="68"/>
                  </a:cubicBezTo>
                  <a:cubicBezTo>
                    <a:pt x="43" y="54"/>
                    <a:pt x="49" y="40"/>
                    <a:pt x="59" y="29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8" y="27"/>
                    <a:pt x="58" y="27"/>
                    <a:pt x="57" y="27"/>
                  </a:cubicBezTo>
                  <a:cubicBezTo>
                    <a:pt x="55" y="26"/>
                    <a:pt x="53" y="27"/>
                    <a:pt x="51" y="29"/>
                  </a:cubicBezTo>
                  <a:cubicBezTo>
                    <a:pt x="44" y="39"/>
                    <a:pt x="39" y="50"/>
                    <a:pt x="35" y="61"/>
                  </a:cubicBezTo>
                  <a:cubicBezTo>
                    <a:pt x="34" y="62"/>
                    <a:pt x="33" y="62"/>
                    <a:pt x="32" y="61"/>
                  </a:cubicBezTo>
                  <a:cubicBezTo>
                    <a:pt x="21" y="35"/>
                    <a:pt x="36" y="18"/>
                    <a:pt x="62" y="26"/>
                  </a:cubicBezTo>
                  <a:cubicBezTo>
                    <a:pt x="76" y="30"/>
                    <a:pt x="89" y="40"/>
                    <a:pt x="100" y="51"/>
                  </a:cubicBezTo>
                  <a:cubicBezTo>
                    <a:pt x="101" y="52"/>
                    <a:pt x="102" y="51"/>
                    <a:pt x="102" y="50"/>
                  </a:cubicBezTo>
                  <a:cubicBezTo>
                    <a:pt x="102" y="49"/>
                    <a:pt x="102" y="48"/>
                    <a:pt x="102" y="48"/>
                  </a:cubicBezTo>
                  <a:cubicBezTo>
                    <a:pt x="102" y="46"/>
                    <a:pt x="101" y="44"/>
                    <a:pt x="100" y="43"/>
                  </a:cubicBezTo>
                  <a:cubicBezTo>
                    <a:pt x="91" y="35"/>
                    <a:pt x="81" y="27"/>
                    <a:pt x="69" y="22"/>
                  </a:cubicBezTo>
                  <a:cubicBezTo>
                    <a:pt x="68" y="22"/>
                    <a:pt x="68" y="21"/>
                    <a:pt x="69" y="20"/>
                  </a:cubicBezTo>
                  <a:cubicBezTo>
                    <a:pt x="94" y="5"/>
                    <a:pt x="117" y="30"/>
                    <a:pt x="97" y="82"/>
                  </a:cubicBezTo>
                  <a:cubicBezTo>
                    <a:pt x="97" y="84"/>
                    <a:pt x="96" y="86"/>
                    <a:pt x="95" y="88"/>
                  </a:cubicBezTo>
                  <a:cubicBezTo>
                    <a:pt x="94" y="89"/>
                    <a:pt x="95" y="90"/>
                    <a:pt x="96" y="90"/>
                  </a:cubicBezTo>
                  <a:cubicBezTo>
                    <a:pt x="102" y="88"/>
                    <a:pt x="108" y="85"/>
                    <a:pt x="113" y="81"/>
                  </a:cubicBezTo>
                  <a:cubicBezTo>
                    <a:pt x="114" y="78"/>
                    <a:pt x="114" y="76"/>
                    <a:pt x="115" y="74"/>
                  </a:cubicBezTo>
                  <a:cubicBezTo>
                    <a:pt x="115" y="73"/>
                    <a:pt x="117" y="72"/>
                    <a:pt x="117" y="73"/>
                  </a:cubicBezTo>
                  <a:cubicBezTo>
                    <a:pt x="118" y="75"/>
                    <a:pt x="119" y="77"/>
                    <a:pt x="120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57" name="Freeform 101"/>
          <p:cNvSpPr>
            <a:spLocks noEditPoints="1"/>
          </p:cNvSpPr>
          <p:nvPr/>
        </p:nvSpPr>
        <p:spPr bwMode="auto">
          <a:xfrm>
            <a:off x="3399085" y="3784997"/>
            <a:ext cx="263525" cy="247650"/>
          </a:xfrm>
          <a:custGeom>
            <a:avLst/>
            <a:gdLst>
              <a:gd name="T0" fmla="*/ 2147483646 w 210"/>
              <a:gd name="T1" fmla="*/ 2147483646 h 197"/>
              <a:gd name="T2" fmla="*/ 2147483646 w 210"/>
              <a:gd name="T3" fmla="*/ 2147483646 h 197"/>
              <a:gd name="T4" fmla="*/ 2147483646 w 210"/>
              <a:gd name="T5" fmla="*/ 2147483646 h 197"/>
              <a:gd name="T6" fmla="*/ 2147483646 w 210"/>
              <a:gd name="T7" fmla="*/ 2147483646 h 197"/>
              <a:gd name="T8" fmla="*/ 2147483646 w 210"/>
              <a:gd name="T9" fmla="*/ 2147483646 h 197"/>
              <a:gd name="T10" fmla="*/ 2147483646 w 210"/>
              <a:gd name="T11" fmla="*/ 2147483646 h 197"/>
              <a:gd name="T12" fmla="*/ 2147483646 w 210"/>
              <a:gd name="T13" fmla="*/ 2147483646 h 197"/>
              <a:gd name="T14" fmla="*/ 2147483646 w 210"/>
              <a:gd name="T15" fmla="*/ 2147483646 h 197"/>
              <a:gd name="T16" fmla="*/ 2147483646 w 210"/>
              <a:gd name="T17" fmla="*/ 2147483646 h 197"/>
              <a:gd name="T18" fmla="*/ 2147483646 w 210"/>
              <a:gd name="T19" fmla="*/ 2147483646 h 197"/>
              <a:gd name="T20" fmla="*/ 2147483646 w 210"/>
              <a:gd name="T21" fmla="*/ 2147483646 h 197"/>
              <a:gd name="T22" fmla="*/ 2147483646 w 210"/>
              <a:gd name="T23" fmla="*/ 2147483646 h 197"/>
              <a:gd name="T24" fmla="*/ 2147483646 w 210"/>
              <a:gd name="T25" fmla="*/ 2147483646 h 197"/>
              <a:gd name="T26" fmla="*/ 2147483646 w 210"/>
              <a:gd name="T27" fmla="*/ 2147483646 h 197"/>
              <a:gd name="T28" fmla="*/ 2147483646 w 210"/>
              <a:gd name="T29" fmla="*/ 2147483646 h 197"/>
              <a:gd name="T30" fmla="*/ 2147483646 w 210"/>
              <a:gd name="T31" fmla="*/ 2147483646 h 197"/>
              <a:gd name="T32" fmla="*/ 2147483646 w 210"/>
              <a:gd name="T33" fmla="*/ 2147483646 h 197"/>
              <a:gd name="T34" fmla="*/ 2147483646 w 210"/>
              <a:gd name="T35" fmla="*/ 2147483646 h 197"/>
              <a:gd name="T36" fmla="*/ 2147483646 w 210"/>
              <a:gd name="T37" fmla="*/ 2147483646 h 197"/>
              <a:gd name="T38" fmla="*/ 2147483646 w 210"/>
              <a:gd name="T39" fmla="*/ 2147483646 h 197"/>
              <a:gd name="T40" fmla="*/ 2147483646 w 210"/>
              <a:gd name="T41" fmla="*/ 2147483646 h 197"/>
              <a:gd name="T42" fmla="*/ 2147483646 w 210"/>
              <a:gd name="T43" fmla="*/ 2147483646 h 197"/>
              <a:gd name="T44" fmla="*/ 2147483646 w 210"/>
              <a:gd name="T45" fmla="*/ 2147483646 h 197"/>
              <a:gd name="T46" fmla="*/ 2147483646 w 210"/>
              <a:gd name="T47" fmla="*/ 2147483646 h 197"/>
              <a:gd name="T48" fmla="*/ 2147483646 w 210"/>
              <a:gd name="T49" fmla="*/ 2147483646 h 197"/>
              <a:gd name="T50" fmla="*/ 2147483646 w 210"/>
              <a:gd name="T51" fmla="*/ 2147483646 h 197"/>
              <a:gd name="T52" fmla="*/ 2147483646 w 210"/>
              <a:gd name="T53" fmla="*/ 2147483646 h 197"/>
              <a:gd name="T54" fmla="*/ 2147483646 w 210"/>
              <a:gd name="T55" fmla="*/ 2147483646 h 197"/>
              <a:gd name="T56" fmla="*/ 2147483646 w 210"/>
              <a:gd name="T57" fmla="*/ 2147483646 h 197"/>
              <a:gd name="T58" fmla="*/ 2147483646 w 210"/>
              <a:gd name="T59" fmla="*/ 2147483646 h 197"/>
              <a:gd name="T60" fmla="*/ 2147483646 w 210"/>
              <a:gd name="T61" fmla="*/ 2147483646 h 197"/>
              <a:gd name="T62" fmla="*/ 2147483646 w 210"/>
              <a:gd name="T63" fmla="*/ 2147483646 h 197"/>
              <a:gd name="T64" fmla="*/ 2147483646 w 210"/>
              <a:gd name="T65" fmla="*/ 2147483646 h 197"/>
              <a:gd name="T66" fmla="*/ 2147483646 w 210"/>
              <a:gd name="T67" fmla="*/ 2147483646 h 197"/>
              <a:gd name="T68" fmla="*/ 2147483646 w 210"/>
              <a:gd name="T69" fmla="*/ 2147483646 h 197"/>
              <a:gd name="T70" fmla="*/ 2147483646 w 210"/>
              <a:gd name="T71" fmla="*/ 2147483646 h 197"/>
              <a:gd name="T72" fmla="*/ 2147483646 w 210"/>
              <a:gd name="T73" fmla="*/ 2147483646 h 197"/>
              <a:gd name="T74" fmla="*/ 2147483646 w 210"/>
              <a:gd name="T75" fmla="*/ 2147483646 h 197"/>
              <a:gd name="T76" fmla="*/ 2147483646 w 210"/>
              <a:gd name="T77" fmla="*/ 2147483646 h 197"/>
              <a:gd name="T78" fmla="*/ 2147483646 w 210"/>
              <a:gd name="T79" fmla="*/ 2147483646 h 197"/>
              <a:gd name="T80" fmla="*/ 2147483646 w 210"/>
              <a:gd name="T81" fmla="*/ 2147483646 h 197"/>
              <a:gd name="T82" fmla="*/ 2147483646 w 210"/>
              <a:gd name="T83" fmla="*/ 2147483646 h 197"/>
              <a:gd name="T84" fmla="*/ 2147483646 w 210"/>
              <a:gd name="T85" fmla="*/ 2147483646 h 197"/>
              <a:gd name="T86" fmla="*/ 2147483646 w 210"/>
              <a:gd name="T87" fmla="*/ 2147483646 h 197"/>
              <a:gd name="T88" fmla="*/ 2147483646 w 210"/>
              <a:gd name="T89" fmla="*/ 2147483646 h 197"/>
              <a:gd name="T90" fmla="*/ 2147483646 w 210"/>
              <a:gd name="T91" fmla="*/ 2147483646 h 197"/>
              <a:gd name="T92" fmla="*/ 2147483646 w 210"/>
              <a:gd name="T93" fmla="*/ 2147483646 h 19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10" h="197">
                <a:moveTo>
                  <a:pt x="122" y="53"/>
                </a:moveTo>
                <a:cubicBezTo>
                  <a:pt x="117" y="47"/>
                  <a:pt x="111" y="41"/>
                  <a:pt x="106" y="37"/>
                </a:cubicBezTo>
                <a:cubicBezTo>
                  <a:pt x="105" y="36"/>
                  <a:pt x="104" y="36"/>
                  <a:pt x="104" y="37"/>
                </a:cubicBezTo>
                <a:cubicBezTo>
                  <a:pt x="98" y="41"/>
                  <a:pt x="93" y="47"/>
                  <a:pt x="88" y="53"/>
                </a:cubicBezTo>
                <a:cubicBezTo>
                  <a:pt x="87" y="54"/>
                  <a:pt x="87" y="56"/>
                  <a:pt x="89" y="56"/>
                </a:cubicBezTo>
                <a:cubicBezTo>
                  <a:pt x="100" y="55"/>
                  <a:pt x="110" y="55"/>
                  <a:pt x="121" y="56"/>
                </a:cubicBezTo>
                <a:cubicBezTo>
                  <a:pt x="122" y="56"/>
                  <a:pt x="123" y="54"/>
                  <a:pt x="122" y="53"/>
                </a:cubicBezTo>
                <a:close/>
                <a:moveTo>
                  <a:pt x="104" y="66"/>
                </a:moveTo>
                <a:cubicBezTo>
                  <a:pt x="119" y="66"/>
                  <a:pt x="131" y="78"/>
                  <a:pt x="131" y="92"/>
                </a:cubicBezTo>
                <a:cubicBezTo>
                  <a:pt x="131" y="107"/>
                  <a:pt x="119" y="119"/>
                  <a:pt x="104" y="119"/>
                </a:cubicBezTo>
                <a:cubicBezTo>
                  <a:pt x="90" y="119"/>
                  <a:pt x="78" y="107"/>
                  <a:pt x="78" y="92"/>
                </a:cubicBezTo>
                <a:cubicBezTo>
                  <a:pt x="78" y="78"/>
                  <a:pt x="90" y="66"/>
                  <a:pt x="104" y="66"/>
                </a:cubicBezTo>
                <a:close/>
                <a:moveTo>
                  <a:pt x="161" y="141"/>
                </a:moveTo>
                <a:cubicBezTo>
                  <a:pt x="161" y="140"/>
                  <a:pt x="161" y="140"/>
                  <a:pt x="161" y="139"/>
                </a:cubicBezTo>
                <a:cubicBezTo>
                  <a:pt x="161" y="138"/>
                  <a:pt x="160" y="137"/>
                  <a:pt x="159" y="137"/>
                </a:cubicBezTo>
                <a:cubicBezTo>
                  <a:pt x="151" y="140"/>
                  <a:pt x="143" y="141"/>
                  <a:pt x="133" y="143"/>
                </a:cubicBezTo>
                <a:cubicBezTo>
                  <a:pt x="131" y="143"/>
                  <a:pt x="129" y="144"/>
                  <a:pt x="128" y="146"/>
                </a:cubicBezTo>
                <a:cubicBezTo>
                  <a:pt x="122" y="153"/>
                  <a:pt x="116" y="160"/>
                  <a:pt x="110" y="165"/>
                </a:cubicBezTo>
                <a:cubicBezTo>
                  <a:pt x="109" y="166"/>
                  <a:pt x="109" y="167"/>
                  <a:pt x="110" y="168"/>
                </a:cubicBezTo>
                <a:cubicBezTo>
                  <a:pt x="125" y="178"/>
                  <a:pt x="138" y="179"/>
                  <a:pt x="147" y="174"/>
                </a:cubicBezTo>
                <a:cubicBezTo>
                  <a:pt x="149" y="174"/>
                  <a:pt x="149" y="172"/>
                  <a:pt x="148" y="171"/>
                </a:cubicBezTo>
                <a:cubicBezTo>
                  <a:pt x="139" y="161"/>
                  <a:pt x="146" y="144"/>
                  <a:pt x="160" y="143"/>
                </a:cubicBezTo>
                <a:cubicBezTo>
                  <a:pt x="161" y="143"/>
                  <a:pt x="161" y="142"/>
                  <a:pt x="161" y="141"/>
                </a:cubicBezTo>
                <a:close/>
                <a:moveTo>
                  <a:pt x="168" y="144"/>
                </a:moveTo>
                <a:cubicBezTo>
                  <a:pt x="174" y="147"/>
                  <a:pt x="178" y="153"/>
                  <a:pt x="178" y="160"/>
                </a:cubicBezTo>
                <a:cubicBezTo>
                  <a:pt x="178" y="170"/>
                  <a:pt x="169" y="178"/>
                  <a:pt x="159" y="177"/>
                </a:cubicBezTo>
                <a:cubicBezTo>
                  <a:pt x="158" y="177"/>
                  <a:pt x="158" y="177"/>
                  <a:pt x="157" y="178"/>
                </a:cubicBezTo>
                <a:cubicBezTo>
                  <a:pt x="146" y="189"/>
                  <a:pt x="127" y="188"/>
                  <a:pt x="106" y="171"/>
                </a:cubicBezTo>
                <a:cubicBezTo>
                  <a:pt x="105" y="170"/>
                  <a:pt x="104" y="170"/>
                  <a:pt x="104" y="171"/>
                </a:cubicBezTo>
                <a:cubicBezTo>
                  <a:pt x="71" y="197"/>
                  <a:pt x="44" y="186"/>
                  <a:pt x="43" y="151"/>
                </a:cubicBezTo>
                <a:cubicBezTo>
                  <a:pt x="43" y="150"/>
                  <a:pt x="42" y="149"/>
                  <a:pt x="42" y="149"/>
                </a:cubicBezTo>
                <a:cubicBezTo>
                  <a:pt x="33" y="147"/>
                  <a:pt x="28" y="138"/>
                  <a:pt x="30" y="129"/>
                </a:cubicBezTo>
                <a:cubicBezTo>
                  <a:pt x="30" y="129"/>
                  <a:pt x="30" y="128"/>
                  <a:pt x="29" y="128"/>
                </a:cubicBezTo>
                <a:cubicBezTo>
                  <a:pt x="0" y="109"/>
                  <a:pt x="5" y="80"/>
                  <a:pt x="43" y="65"/>
                </a:cubicBezTo>
                <a:cubicBezTo>
                  <a:pt x="44" y="65"/>
                  <a:pt x="44" y="64"/>
                  <a:pt x="44" y="63"/>
                </a:cubicBezTo>
                <a:cubicBezTo>
                  <a:pt x="37" y="17"/>
                  <a:pt x="67" y="0"/>
                  <a:pt x="104" y="29"/>
                </a:cubicBezTo>
                <a:cubicBezTo>
                  <a:pt x="104" y="29"/>
                  <a:pt x="105" y="29"/>
                  <a:pt x="106" y="29"/>
                </a:cubicBezTo>
                <a:cubicBezTo>
                  <a:pt x="113" y="23"/>
                  <a:pt x="120" y="19"/>
                  <a:pt x="126" y="17"/>
                </a:cubicBezTo>
                <a:cubicBezTo>
                  <a:pt x="127" y="17"/>
                  <a:pt x="127" y="17"/>
                  <a:pt x="127" y="16"/>
                </a:cubicBezTo>
                <a:cubicBezTo>
                  <a:pt x="129" y="8"/>
                  <a:pt x="136" y="2"/>
                  <a:pt x="144" y="2"/>
                </a:cubicBezTo>
                <a:cubicBezTo>
                  <a:pt x="156" y="2"/>
                  <a:pt x="164" y="14"/>
                  <a:pt x="160" y="25"/>
                </a:cubicBezTo>
                <a:cubicBezTo>
                  <a:pt x="160" y="25"/>
                  <a:pt x="160" y="26"/>
                  <a:pt x="160" y="26"/>
                </a:cubicBezTo>
                <a:cubicBezTo>
                  <a:pt x="166" y="34"/>
                  <a:pt x="168" y="47"/>
                  <a:pt x="166" y="63"/>
                </a:cubicBezTo>
                <a:cubicBezTo>
                  <a:pt x="166" y="64"/>
                  <a:pt x="166" y="65"/>
                  <a:pt x="167" y="65"/>
                </a:cubicBezTo>
                <a:cubicBezTo>
                  <a:pt x="210" y="83"/>
                  <a:pt x="210" y="117"/>
                  <a:pt x="167" y="134"/>
                </a:cubicBezTo>
                <a:cubicBezTo>
                  <a:pt x="166" y="135"/>
                  <a:pt x="166" y="136"/>
                  <a:pt x="166" y="136"/>
                </a:cubicBezTo>
                <a:cubicBezTo>
                  <a:pt x="166" y="139"/>
                  <a:pt x="166" y="141"/>
                  <a:pt x="167" y="143"/>
                </a:cubicBezTo>
                <a:cubicBezTo>
                  <a:pt x="167" y="143"/>
                  <a:pt x="167" y="144"/>
                  <a:pt x="168" y="144"/>
                </a:cubicBezTo>
                <a:close/>
                <a:moveTo>
                  <a:pt x="49" y="114"/>
                </a:moveTo>
                <a:cubicBezTo>
                  <a:pt x="51" y="111"/>
                  <a:pt x="52" y="107"/>
                  <a:pt x="54" y="103"/>
                </a:cubicBezTo>
                <a:cubicBezTo>
                  <a:pt x="55" y="101"/>
                  <a:pt x="55" y="99"/>
                  <a:pt x="54" y="97"/>
                </a:cubicBezTo>
                <a:cubicBezTo>
                  <a:pt x="50" y="88"/>
                  <a:pt x="47" y="79"/>
                  <a:pt x="45" y="72"/>
                </a:cubicBezTo>
                <a:cubicBezTo>
                  <a:pt x="45" y="71"/>
                  <a:pt x="44" y="70"/>
                  <a:pt x="43" y="71"/>
                </a:cubicBezTo>
                <a:cubicBezTo>
                  <a:pt x="16" y="84"/>
                  <a:pt x="12" y="106"/>
                  <a:pt x="31" y="122"/>
                </a:cubicBezTo>
                <a:cubicBezTo>
                  <a:pt x="32" y="122"/>
                  <a:pt x="33" y="122"/>
                  <a:pt x="34" y="122"/>
                </a:cubicBezTo>
                <a:cubicBezTo>
                  <a:pt x="37" y="118"/>
                  <a:pt x="42" y="116"/>
                  <a:pt x="47" y="116"/>
                </a:cubicBezTo>
                <a:cubicBezTo>
                  <a:pt x="48" y="116"/>
                  <a:pt x="49" y="115"/>
                  <a:pt x="49" y="114"/>
                </a:cubicBezTo>
                <a:close/>
                <a:moveTo>
                  <a:pt x="54" y="118"/>
                </a:moveTo>
                <a:cubicBezTo>
                  <a:pt x="61" y="121"/>
                  <a:pt x="65" y="128"/>
                  <a:pt x="64" y="135"/>
                </a:cubicBezTo>
                <a:cubicBezTo>
                  <a:pt x="64" y="136"/>
                  <a:pt x="64" y="137"/>
                  <a:pt x="65" y="137"/>
                </a:cubicBezTo>
                <a:cubicBezTo>
                  <a:pt x="68" y="137"/>
                  <a:pt x="70" y="138"/>
                  <a:pt x="73" y="138"/>
                </a:cubicBezTo>
                <a:cubicBezTo>
                  <a:pt x="75" y="139"/>
                  <a:pt x="76" y="137"/>
                  <a:pt x="75" y="136"/>
                </a:cubicBezTo>
                <a:cubicBezTo>
                  <a:pt x="69" y="127"/>
                  <a:pt x="64" y="118"/>
                  <a:pt x="59" y="108"/>
                </a:cubicBezTo>
                <a:cubicBezTo>
                  <a:pt x="58" y="107"/>
                  <a:pt x="56" y="107"/>
                  <a:pt x="56" y="108"/>
                </a:cubicBezTo>
                <a:cubicBezTo>
                  <a:pt x="55" y="111"/>
                  <a:pt x="54" y="113"/>
                  <a:pt x="53" y="115"/>
                </a:cubicBezTo>
                <a:cubicBezTo>
                  <a:pt x="53" y="116"/>
                  <a:pt x="54" y="117"/>
                  <a:pt x="54" y="118"/>
                </a:cubicBezTo>
                <a:close/>
                <a:moveTo>
                  <a:pt x="62" y="141"/>
                </a:moveTo>
                <a:cubicBezTo>
                  <a:pt x="59" y="146"/>
                  <a:pt x="55" y="149"/>
                  <a:pt x="50" y="150"/>
                </a:cubicBezTo>
                <a:cubicBezTo>
                  <a:pt x="49" y="150"/>
                  <a:pt x="49" y="151"/>
                  <a:pt x="49" y="152"/>
                </a:cubicBezTo>
                <a:cubicBezTo>
                  <a:pt x="53" y="177"/>
                  <a:pt x="74" y="185"/>
                  <a:pt x="99" y="168"/>
                </a:cubicBezTo>
                <a:cubicBezTo>
                  <a:pt x="100" y="167"/>
                  <a:pt x="100" y="166"/>
                  <a:pt x="100" y="165"/>
                </a:cubicBezTo>
                <a:cubicBezTo>
                  <a:pt x="94" y="160"/>
                  <a:pt x="88" y="153"/>
                  <a:pt x="82" y="146"/>
                </a:cubicBezTo>
                <a:cubicBezTo>
                  <a:pt x="81" y="144"/>
                  <a:pt x="79" y="143"/>
                  <a:pt x="77" y="143"/>
                </a:cubicBezTo>
                <a:cubicBezTo>
                  <a:pt x="72" y="142"/>
                  <a:pt x="68" y="141"/>
                  <a:pt x="64" y="140"/>
                </a:cubicBezTo>
                <a:cubicBezTo>
                  <a:pt x="63" y="140"/>
                  <a:pt x="62" y="141"/>
                  <a:pt x="62" y="141"/>
                </a:cubicBezTo>
                <a:close/>
                <a:moveTo>
                  <a:pt x="154" y="34"/>
                </a:moveTo>
                <a:cubicBezTo>
                  <a:pt x="144" y="40"/>
                  <a:pt x="131" y="36"/>
                  <a:pt x="128" y="25"/>
                </a:cubicBezTo>
                <a:cubicBezTo>
                  <a:pt x="127" y="24"/>
                  <a:pt x="126" y="24"/>
                  <a:pt x="126" y="24"/>
                </a:cubicBezTo>
                <a:cubicBezTo>
                  <a:pt x="121" y="26"/>
                  <a:pt x="116" y="28"/>
                  <a:pt x="110" y="32"/>
                </a:cubicBezTo>
                <a:cubicBezTo>
                  <a:pt x="109" y="32"/>
                  <a:pt x="109" y="34"/>
                  <a:pt x="110" y="34"/>
                </a:cubicBezTo>
                <a:cubicBezTo>
                  <a:pt x="116" y="40"/>
                  <a:pt x="122" y="46"/>
                  <a:pt x="128" y="54"/>
                </a:cubicBezTo>
                <a:cubicBezTo>
                  <a:pt x="129" y="56"/>
                  <a:pt x="131" y="57"/>
                  <a:pt x="133" y="57"/>
                </a:cubicBezTo>
                <a:cubicBezTo>
                  <a:pt x="143" y="58"/>
                  <a:pt x="151" y="60"/>
                  <a:pt x="158" y="62"/>
                </a:cubicBezTo>
                <a:cubicBezTo>
                  <a:pt x="160" y="63"/>
                  <a:pt x="161" y="62"/>
                  <a:pt x="161" y="61"/>
                </a:cubicBezTo>
                <a:cubicBezTo>
                  <a:pt x="162" y="50"/>
                  <a:pt x="160" y="41"/>
                  <a:pt x="156" y="34"/>
                </a:cubicBezTo>
                <a:cubicBezTo>
                  <a:pt x="156" y="33"/>
                  <a:pt x="154" y="33"/>
                  <a:pt x="154" y="34"/>
                </a:cubicBezTo>
                <a:close/>
                <a:moveTo>
                  <a:pt x="99" y="32"/>
                </a:moveTo>
                <a:cubicBezTo>
                  <a:pt x="70" y="12"/>
                  <a:pt x="46" y="26"/>
                  <a:pt x="49" y="61"/>
                </a:cubicBezTo>
                <a:cubicBezTo>
                  <a:pt x="49" y="62"/>
                  <a:pt x="50" y="63"/>
                  <a:pt x="51" y="63"/>
                </a:cubicBezTo>
                <a:cubicBezTo>
                  <a:pt x="58" y="60"/>
                  <a:pt x="67" y="58"/>
                  <a:pt x="77" y="57"/>
                </a:cubicBezTo>
                <a:cubicBezTo>
                  <a:pt x="79" y="57"/>
                  <a:pt x="81" y="56"/>
                  <a:pt x="82" y="54"/>
                </a:cubicBezTo>
                <a:cubicBezTo>
                  <a:pt x="88" y="46"/>
                  <a:pt x="94" y="40"/>
                  <a:pt x="100" y="34"/>
                </a:cubicBezTo>
                <a:cubicBezTo>
                  <a:pt x="100" y="34"/>
                  <a:pt x="100" y="32"/>
                  <a:pt x="99" y="32"/>
                </a:cubicBezTo>
                <a:close/>
                <a:moveTo>
                  <a:pt x="137" y="138"/>
                </a:moveTo>
                <a:cubicBezTo>
                  <a:pt x="145" y="137"/>
                  <a:pt x="153" y="135"/>
                  <a:pt x="159" y="132"/>
                </a:cubicBezTo>
                <a:cubicBezTo>
                  <a:pt x="160" y="132"/>
                  <a:pt x="160" y="131"/>
                  <a:pt x="160" y="131"/>
                </a:cubicBezTo>
                <a:cubicBezTo>
                  <a:pt x="159" y="124"/>
                  <a:pt x="157" y="116"/>
                  <a:pt x="154" y="108"/>
                </a:cubicBezTo>
                <a:cubicBezTo>
                  <a:pt x="153" y="107"/>
                  <a:pt x="151" y="107"/>
                  <a:pt x="151" y="108"/>
                </a:cubicBezTo>
                <a:cubicBezTo>
                  <a:pt x="146" y="118"/>
                  <a:pt x="141" y="127"/>
                  <a:pt x="135" y="136"/>
                </a:cubicBezTo>
                <a:cubicBezTo>
                  <a:pt x="134" y="137"/>
                  <a:pt x="135" y="139"/>
                  <a:pt x="137" y="138"/>
                </a:cubicBezTo>
                <a:close/>
                <a:moveTo>
                  <a:pt x="59" y="92"/>
                </a:moveTo>
                <a:cubicBezTo>
                  <a:pt x="64" y="82"/>
                  <a:pt x="69" y="73"/>
                  <a:pt x="75" y="64"/>
                </a:cubicBezTo>
                <a:cubicBezTo>
                  <a:pt x="76" y="63"/>
                  <a:pt x="75" y="61"/>
                  <a:pt x="73" y="62"/>
                </a:cubicBezTo>
                <a:cubicBezTo>
                  <a:pt x="65" y="63"/>
                  <a:pt x="57" y="65"/>
                  <a:pt x="51" y="67"/>
                </a:cubicBezTo>
                <a:cubicBezTo>
                  <a:pt x="50" y="68"/>
                  <a:pt x="49" y="68"/>
                  <a:pt x="50" y="69"/>
                </a:cubicBezTo>
                <a:cubicBezTo>
                  <a:pt x="51" y="76"/>
                  <a:pt x="53" y="83"/>
                  <a:pt x="56" y="92"/>
                </a:cubicBezTo>
                <a:cubicBezTo>
                  <a:pt x="56" y="93"/>
                  <a:pt x="58" y="93"/>
                  <a:pt x="59" y="92"/>
                </a:cubicBezTo>
                <a:close/>
                <a:moveTo>
                  <a:pt x="164" y="72"/>
                </a:moveTo>
                <a:cubicBezTo>
                  <a:pt x="162" y="80"/>
                  <a:pt x="160" y="88"/>
                  <a:pt x="156" y="97"/>
                </a:cubicBezTo>
                <a:cubicBezTo>
                  <a:pt x="155" y="99"/>
                  <a:pt x="155" y="101"/>
                  <a:pt x="156" y="103"/>
                </a:cubicBezTo>
                <a:cubicBezTo>
                  <a:pt x="160" y="112"/>
                  <a:pt x="162" y="120"/>
                  <a:pt x="164" y="128"/>
                </a:cubicBezTo>
                <a:cubicBezTo>
                  <a:pt x="164" y="129"/>
                  <a:pt x="166" y="130"/>
                  <a:pt x="167" y="129"/>
                </a:cubicBezTo>
                <a:cubicBezTo>
                  <a:pt x="198" y="114"/>
                  <a:pt x="198" y="86"/>
                  <a:pt x="167" y="71"/>
                </a:cubicBezTo>
                <a:cubicBezTo>
                  <a:pt x="166" y="70"/>
                  <a:pt x="164" y="71"/>
                  <a:pt x="164" y="72"/>
                </a:cubicBezTo>
                <a:close/>
                <a:moveTo>
                  <a:pt x="124" y="140"/>
                </a:moveTo>
                <a:cubicBezTo>
                  <a:pt x="111" y="141"/>
                  <a:pt x="98" y="141"/>
                  <a:pt x="86" y="140"/>
                </a:cubicBezTo>
                <a:cubicBezTo>
                  <a:pt x="83" y="140"/>
                  <a:pt x="81" y="138"/>
                  <a:pt x="80" y="136"/>
                </a:cubicBezTo>
                <a:cubicBezTo>
                  <a:pt x="73" y="126"/>
                  <a:pt x="66" y="115"/>
                  <a:pt x="61" y="103"/>
                </a:cubicBezTo>
                <a:cubicBezTo>
                  <a:pt x="60" y="101"/>
                  <a:pt x="60" y="99"/>
                  <a:pt x="61" y="97"/>
                </a:cubicBezTo>
                <a:cubicBezTo>
                  <a:pt x="66" y="85"/>
                  <a:pt x="73" y="74"/>
                  <a:pt x="80" y="63"/>
                </a:cubicBezTo>
                <a:cubicBezTo>
                  <a:pt x="81" y="61"/>
                  <a:pt x="83" y="60"/>
                  <a:pt x="86" y="60"/>
                </a:cubicBezTo>
                <a:cubicBezTo>
                  <a:pt x="98" y="59"/>
                  <a:pt x="111" y="59"/>
                  <a:pt x="124" y="60"/>
                </a:cubicBezTo>
                <a:cubicBezTo>
                  <a:pt x="126" y="60"/>
                  <a:pt x="128" y="61"/>
                  <a:pt x="130" y="63"/>
                </a:cubicBezTo>
                <a:cubicBezTo>
                  <a:pt x="137" y="74"/>
                  <a:pt x="144" y="85"/>
                  <a:pt x="149" y="96"/>
                </a:cubicBezTo>
                <a:cubicBezTo>
                  <a:pt x="150" y="99"/>
                  <a:pt x="150" y="101"/>
                  <a:pt x="149" y="103"/>
                </a:cubicBezTo>
                <a:cubicBezTo>
                  <a:pt x="144" y="115"/>
                  <a:pt x="137" y="126"/>
                  <a:pt x="130" y="137"/>
                </a:cubicBezTo>
                <a:cubicBezTo>
                  <a:pt x="128" y="139"/>
                  <a:pt x="126" y="140"/>
                  <a:pt x="124" y="140"/>
                </a:cubicBezTo>
                <a:close/>
                <a:moveTo>
                  <a:pt x="122" y="147"/>
                </a:moveTo>
                <a:cubicBezTo>
                  <a:pt x="117" y="153"/>
                  <a:pt x="111" y="159"/>
                  <a:pt x="106" y="163"/>
                </a:cubicBezTo>
                <a:cubicBezTo>
                  <a:pt x="105" y="164"/>
                  <a:pt x="104" y="164"/>
                  <a:pt x="104" y="163"/>
                </a:cubicBezTo>
                <a:cubicBezTo>
                  <a:pt x="98" y="159"/>
                  <a:pt x="93" y="153"/>
                  <a:pt x="88" y="147"/>
                </a:cubicBezTo>
                <a:cubicBezTo>
                  <a:pt x="87" y="145"/>
                  <a:pt x="87" y="144"/>
                  <a:pt x="89" y="144"/>
                </a:cubicBezTo>
                <a:cubicBezTo>
                  <a:pt x="100" y="144"/>
                  <a:pt x="110" y="144"/>
                  <a:pt x="121" y="144"/>
                </a:cubicBezTo>
                <a:cubicBezTo>
                  <a:pt x="122" y="144"/>
                  <a:pt x="123" y="145"/>
                  <a:pt x="122" y="147"/>
                </a:cubicBezTo>
                <a:close/>
                <a:moveTo>
                  <a:pt x="160" y="70"/>
                </a:moveTo>
                <a:cubicBezTo>
                  <a:pt x="159" y="76"/>
                  <a:pt x="157" y="84"/>
                  <a:pt x="154" y="91"/>
                </a:cubicBezTo>
                <a:cubicBezTo>
                  <a:pt x="153" y="93"/>
                  <a:pt x="151" y="93"/>
                  <a:pt x="151" y="92"/>
                </a:cubicBezTo>
                <a:cubicBezTo>
                  <a:pt x="146" y="82"/>
                  <a:pt x="141" y="73"/>
                  <a:pt x="135" y="64"/>
                </a:cubicBezTo>
                <a:cubicBezTo>
                  <a:pt x="134" y="63"/>
                  <a:pt x="135" y="61"/>
                  <a:pt x="137" y="62"/>
                </a:cubicBezTo>
                <a:cubicBezTo>
                  <a:pt x="145" y="63"/>
                  <a:pt x="152" y="65"/>
                  <a:pt x="159" y="67"/>
                </a:cubicBezTo>
                <a:cubicBezTo>
                  <a:pt x="160" y="68"/>
                  <a:pt x="160" y="69"/>
                  <a:pt x="160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258" name="Group 102"/>
          <p:cNvGrpSpPr/>
          <p:nvPr/>
        </p:nvGrpSpPr>
        <p:grpSpPr bwMode="auto">
          <a:xfrm>
            <a:off x="1486148" y="2041922"/>
            <a:ext cx="141287" cy="142875"/>
            <a:chOff x="0" y="0"/>
            <a:chExt cx="228" cy="226"/>
          </a:xfrm>
        </p:grpSpPr>
        <p:sp>
          <p:nvSpPr>
            <p:cNvPr id="272" name="Freeform 103"/>
            <p:cNvSpPr>
              <a:spLocks noEditPoints="1"/>
            </p:cNvSpPr>
            <p:nvPr/>
          </p:nvSpPr>
          <p:spPr bwMode="auto">
            <a:xfrm>
              <a:off x="0" y="0"/>
              <a:ext cx="228" cy="226"/>
            </a:xfrm>
            <a:custGeom>
              <a:avLst/>
              <a:gdLst>
                <a:gd name="T0" fmla="*/ 0 w 114"/>
                <a:gd name="T1" fmla="*/ 448 h 113"/>
                <a:gd name="T2" fmla="*/ 912 w 114"/>
                <a:gd name="T3" fmla="*/ 448 h 113"/>
                <a:gd name="T4" fmla="*/ 840 w 114"/>
                <a:gd name="T5" fmla="*/ 488 h 113"/>
                <a:gd name="T6" fmla="*/ 840 w 114"/>
                <a:gd name="T7" fmla="*/ 512 h 113"/>
                <a:gd name="T8" fmla="*/ 832 w 114"/>
                <a:gd name="T9" fmla="*/ 512 h 113"/>
                <a:gd name="T10" fmla="*/ 800 w 114"/>
                <a:gd name="T11" fmla="*/ 488 h 113"/>
                <a:gd name="T12" fmla="*/ 800 w 114"/>
                <a:gd name="T13" fmla="*/ 520 h 113"/>
                <a:gd name="T14" fmla="*/ 832 w 114"/>
                <a:gd name="T15" fmla="*/ 536 h 113"/>
                <a:gd name="T16" fmla="*/ 456 w 114"/>
                <a:gd name="T17" fmla="*/ 840 h 113"/>
                <a:gd name="T18" fmla="*/ 456 w 114"/>
                <a:gd name="T19" fmla="*/ 56 h 113"/>
                <a:gd name="T20" fmla="*/ 576 w 114"/>
                <a:gd name="T21" fmla="*/ 88 h 113"/>
                <a:gd name="T22" fmla="*/ 416 w 114"/>
                <a:gd name="T23" fmla="*/ 168 h 113"/>
                <a:gd name="T24" fmla="*/ 336 w 114"/>
                <a:gd name="T25" fmla="*/ 184 h 113"/>
                <a:gd name="T26" fmla="*/ 320 w 114"/>
                <a:gd name="T27" fmla="*/ 264 h 113"/>
                <a:gd name="T28" fmla="*/ 288 w 114"/>
                <a:gd name="T29" fmla="*/ 320 h 113"/>
                <a:gd name="T30" fmla="*/ 272 w 114"/>
                <a:gd name="T31" fmla="*/ 344 h 113"/>
                <a:gd name="T32" fmla="*/ 288 w 114"/>
                <a:gd name="T33" fmla="*/ 368 h 113"/>
                <a:gd name="T34" fmla="*/ 320 w 114"/>
                <a:gd name="T35" fmla="*/ 352 h 113"/>
                <a:gd name="T36" fmla="*/ 360 w 114"/>
                <a:gd name="T37" fmla="*/ 312 h 113"/>
                <a:gd name="T38" fmla="*/ 424 w 114"/>
                <a:gd name="T39" fmla="*/ 336 h 113"/>
                <a:gd name="T40" fmla="*/ 448 w 114"/>
                <a:gd name="T41" fmla="*/ 368 h 113"/>
                <a:gd name="T42" fmla="*/ 392 w 114"/>
                <a:gd name="T43" fmla="*/ 376 h 113"/>
                <a:gd name="T44" fmla="*/ 352 w 114"/>
                <a:gd name="T45" fmla="*/ 360 h 113"/>
                <a:gd name="T46" fmla="*/ 280 w 114"/>
                <a:gd name="T47" fmla="*/ 400 h 113"/>
                <a:gd name="T48" fmla="*/ 256 w 114"/>
                <a:gd name="T49" fmla="*/ 512 h 113"/>
                <a:gd name="T50" fmla="*/ 312 w 114"/>
                <a:gd name="T51" fmla="*/ 568 h 113"/>
                <a:gd name="T52" fmla="*/ 392 w 114"/>
                <a:gd name="T53" fmla="*/ 568 h 113"/>
                <a:gd name="T54" fmla="*/ 480 w 114"/>
                <a:gd name="T55" fmla="*/ 768 h 113"/>
                <a:gd name="T56" fmla="*/ 544 w 114"/>
                <a:gd name="T57" fmla="*/ 632 h 113"/>
                <a:gd name="T58" fmla="*/ 552 w 114"/>
                <a:gd name="T59" fmla="*/ 488 h 113"/>
                <a:gd name="T60" fmla="*/ 488 w 114"/>
                <a:gd name="T61" fmla="*/ 416 h 113"/>
                <a:gd name="T62" fmla="*/ 528 w 114"/>
                <a:gd name="T63" fmla="*/ 448 h 113"/>
                <a:gd name="T64" fmla="*/ 584 w 114"/>
                <a:gd name="T65" fmla="*/ 408 h 113"/>
                <a:gd name="T66" fmla="*/ 560 w 114"/>
                <a:gd name="T67" fmla="*/ 376 h 113"/>
                <a:gd name="T68" fmla="*/ 608 w 114"/>
                <a:gd name="T69" fmla="*/ 376 h 113"/>
                <a:gd name="T70" fmla="*/ 680 w 114"/>
                <a:gd name="T71" fmla="*/ 472 h 113"/>
                <a:gd name="T72" fmla="*/ 720 w 114"/>
                <a:gd name="T73" fmla="*/ 392 h 113"/>
                <a:gd name="T74" fmla="*/ 800 w 114"/>
                <a:gd name="T75" fmla="*/ 440 h 113"/>
                <a:gd name="T76" fmla="*/ 824 w 114"/>
                <a:gd name="T77" fmla="*/ 368 h 113"/>
                <a:gd name="T78" fmla="*/ 848 w 114"/>
                <a:gd name="T79" fmla="*/ 448 h 113"/>
                <a:gd name="T80" fmla="*/ 832 w 114"/>
                <a:gd name="T81" fmla="*/ 472 h 1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113">
                  <a:moveTo>
                    <a:pt x="57" y="0"/>
                  </a:moveTo>
                  <a:cubicBezTo>
                    <a:pt x="26" y="0"/>
                    <a:pt x="0" y="25"/>
                    <a:pt x="0" y="56"/>
                  </a:cubicBezTo>
                  <a:cubicBezTo>
                    <a:pt x="0" y="88"/>
                    <a:pt x="26" y="113"/>
                    <a:pt x="57" y="113"/>
                  </a:cubicBezTo>
                  <a:cubicBezTo>
                    <a:pt x="88" y="113"/>
                    <a:pt x="114" y="88"/>
                    <a:pt x="114" y="56"/>
                  </a:cubicBezTo>
                  <a:cubicBezTo>
                    <a:pt x="114" y="25"/>
                    <a:pt x="88" y="0"/>
                    <a:pt x="57" y="0"/>
                  </a:cubicBezTo>
                  <a:close/>
                  <a:moveTo>
                    <a:pt x="105" y="61"/>
                  </a:moveTo>
                  <a:cubicBezTo>
                    <a:pt x="105" y="61"/>
                    <a:pt x="106" y="62"/>
                    <a:pt x="106" y="62"/>
                  </a:cubicBezTo>
                  <a:cubicBezTo>
                    <a:pt x="106" y="63"/>
                    <a:pt x="105" y="63"/>
                    <a:pt x="105" y="64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2" y="64"/>
                    <a:pt x="102" y="64"/>
                    <a:pt x="101" y="63"/>
                  </a:cubicBezTo>
                  <a:cubicBezTo>
                    <a:pt x="101" y="62"/>
                    <a:pt x="100" y="61"/>
                    <a:pt x="100" y="61"/>
                  </a:cubicBezTo>
                  <a:cubicBezTo>
                    <a:pt x="97" y="54"/>
                    <a:pt x="96" y="54"/>
                    <a:pt x="99" y="62"/>
                  </a:cubicBezTo>
                  <a:cubicBezTo>
                    <a:pt x="99" y="63"/>
                    <a:pt x="100" y="65"/>
                    <a:pt x="100" y="65"/>
                  </a:cubicBezTo>
                  <a:cubicBezTo>
                    <a:pt x="100" y="67"/>
                    <a:pt x="101" y="68"/>
                    <a:pt x="102" y="67"/>
                  </a:cubicBezTo>
                  <a:cubicBezTo>
                    <a:pt x="103" y="67"/>
                    <a:pt x="103" y="67"/>
                    <a:pt x="104" y="67"/>
                  </a:cubicBezTo>
                  <a:cubicBezTo>
                    <a:pt x="104" y="67"/>
                    <a:pt x="105" y="67"/>
                    <a:pt x="105" y="68"/>
                  </a:cubicBezTo>
                  <a:cubicBezTo>
                    <a:pt x="99" y="89"/>
                    <a:pt x="80" y="105"/>
                    <a:pt x="57" y="105"/>
                  </a:cubicBezTo>
                  <a:cubicBezTo>
                    <a:pt x="30" y="105"/>
                    <a:pt x="8" y="83"/>
                    <a:pt x="8" y="56"/>
                  </a:cubicBezTo>
                  <a:cubicBezTo>
                    <a:pt x="8" y="29"/>
                    <a:pt x="30" y="7"/>
                    <a:pt x="57" y="7"/>
                  </a:cubicBezTo>
                  <a:cubicBezTo>
                    <a:pt x="62" y="7"/>
                    <a:pt x="67" y="8"/>
                    <a:pt x="72" y="10"/>
                  </a:cubicBezTo>
                  <a:cubicBezTo>
                    <a:pt x="73" y="10"/>
                    <a:pt x="73" y="11"/>
                    <a:pt x="72" y="11"/>
                  </a:cubicBezTo>
                  <a:cubicBezTo>
                    <a:pt x="67" y="14"/>
                    <a:pt x="62" y="17"/>
                    <a:pt x="57" y="20"/>
                  </a:cubicBezTo>
                  <a:cubicBezTo>
                    <a:pt x="55" y="21"/>
                    <a:pt x="55" y="21"/>
                    <a:pt x="52" y="21"/>
                  </a:cubicBezTo>
                  <a:cubicBezTo>
                    <a:pt x="50" y="21"/>
                    <a:pt x="47" y="21"/>
                    <a:pt x="44" y="22"/>
                  </a:cubicBezTo>
                  <a:cubicBezTo>
                    <a:pt x="43" y="22"/>
                    <a:pt x="43" y="22"/>
                    <a:pt x="42" y="23"/>
                  </a:cubicBezTo>
                  <a:cubicBezTo>
                    <a:pt x="42" y="26"/>
                    <a:pt x="42" y="28"/>
                    <a:pt x="41" y="30"/>
                  </a:cubicBezTo>
                  <a:cubicBezTo>
                    <a:pt x="41" y="32"/>
                    <a:pt x="41" y="32"/>
                    <a:pt x="40" y="33"/>
                  </a:cubicBezTo>
                  <a:cubicBezTo>
                    <a:pt x="40" y="35"/>
                    <a:pt x="39" y="37"/>
                    <a:pt x="38" y="39"/>
                  </a:cubicBezTo>
                  <a:cubicBezTo>
                    <a:pt x="37" y="40"/>
                    <a:pt x="37" y="40"/>
                    <a:pt x="36" y="40"/>
                  </a:cubicBezTo>
                  <a:cubicBezTo>
                    <a:pt x="36" y="41"/>
                    <a:pt x="36" y="41"/>
                    <a:pt x="35" y="41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4" y="43"/>
                    <a:pt x="34" y="44"/>
                    <a:pt x="34" y="45"/>
                  </a:cubicBezTo>
                  <a:cubicBezTo>
                    <a:pt x="34" y="46"/>
                    <a:pt x="35" y="46"/>
                    <a:pt x="36" y="46"/>
                  </a:cubicBezTo>
                  <a:cubicBezTo>
                    <a:pt x="36" y="46"/>
                    <a:pt x="37" y="46"/>
                    <a:pt x="37" y="46"/>
                  </a:cubicBezTo>
                  <a:cubicBezTo>
                    <a:pt x="39" y="46"/>
                    <a:pt x="39" y="46"/>
                    <a:pt x="40" y="44"/>
                  </a:cubicBezTo>
                  <a:cubicBezTo>
                    <a:pt x="41" y="43"/>
                    <a:pt x="42" y="41"/>
                    <a:pt x="43" y="40"/>
                  </a:cubicBezTo>
                  <a:cubicBezTo>
                    <a:pt x="44" y="39"/>
                    <a:pt x="44" y="39"/>
                    <a:pt x="45" y="39"/>
                  </a:cubicBezTo>
                  <a:cubicBezTo>
                    <a:pt x="47" y="40"/>
                    <a:pt x="49" y="40"/>
                    <a:pt x="51" y="40"/>
                  </a:cubicBezTo>
                  <a:cubicBezTo>
                    <a:pt x="52" y="41"/>
                    <a:pt x="52" y="41"/>
                    <a:pt x="53" y="42"/>
                  </a:cubicBezTo>
                  <a:cubicBezTo>
                    <a:pt x="54" y="43"/>
                    <a:pt x="56" y="44"/>
                    <a:pt x="57" y="45"/>
                  </a:cubicBezTo>
                  <a:cubicBezTo>
                    <a:pt x="58" y="46"/>
                    <a:pt x="58" y="46"/>
                    <a:pt x="56" y="46"/>
                  </a:cubicBezTo>
                  <a:cubicBezTo>
                    <a:pt x="55" y="47"/>
                    <a:pt x="53" y="47"/>
                    <a:pt x="51" y="47"/>
                  </a:cubicBezTo>
                  <a:cubicBezTo>
                    <a:pt x="50" y="48"/>
                    <a:pt x="50" y="47"/>
                    <a:pt x="49" y="47"/>
                  </a:cubicBezTo>
                  <a:cubicBezTo>
                    <a:pt x="48" y="46"/>
                    <a:pt x="47" y="45"/>
                    <a:pt x="46" y="45"/>
                  </a:cubicBezTo>
                  <a:cubicBezTo>
                    <a:pt x="45" y="44"/>
                    <a:pt x="45" y="44"/>
                    <a:pt x="44" y="45"/>
                  </a:cubicBezTo>
                  <a:cubicBezTo>
                    <a:pt x="42" y="46"/>
                    <a:pt x="39" y="47"/>
                    <a:pt x="37" y="48"/>
                  </a:cubicBezTo>
                  <a:cubicBezTo>
                    <a:pt x="36" y="49"/>
                    <a:pt x="35" y="49"/>
                    <a:pt x="35" y="50"/>
                  </a:cubicBezTo>
                  <a:cubicBezTo>
                    <a:pt x="34" y="54"/>
                    <a:pt x="33" y="57"/>
                    <a:pt x="32" y="61"/>
                  </a:cubicBezTo>
                  <a:cubicBezTo>
                    <a:pt x="31" y="62"/>
                    <a:pt x="31" y="63"/>
                    <a:pt x="32" y="64"/>
                  </a:cubicBezTo>
                  <a:cubicBezTo>
                    <a:pt x="34" y="66"/>
                    <a:pt x="35" y="68"/>
                    <a:pt x="36" y="70"/>
                  </a:cubicBezTo>
                  <a:cubicBezTo>
                    <a:pt x="37" y="71"/>
                    <a:pt x="37" y="71"/>
                    <a:pt x="39" y="71"/>
                  </a:cubicBezTo>
                  <a:cubicBezTo>
                    <a:pt x="41" y="70"/>
                    <a:pt x="44" y="70"/>
                    <a:pt x="46" y="69"/>
                  </a:cubicBezTo>
                  <a:cubicBezTo>
                    <a:pt x="48" y="69"/>
                    <a:pt x="48" y="69"/>
                    <a:pt x="49" y="71"/>
                  </a:cubicBezTo>
                  <a:cubicBezTo>
                    <a:pt x="52" y="79"/>
                    <a:pt x="55" y="87"/>
                    <a:pt x="58" y="96"/>
                  </a:cubicBezTo>
                  <a:cubicBezTo>
                    <a:pt x="58" y="98"/>
                    <a:pt x="59" y="98"/>
                    <a:pt x="60" y="96"/>
                  </a:cubicBezTo>
                  <a:cubicBezTo>
                    <a:pt x="62" y="92"/>
                    <a:pt x="64" y="88"/>
                    <a:pt x="67" y="84"/>
                  </a:cubicBezTo>
                  <a:cubicBezTo>
                    <a:pt x="68" y="82"/>
                    <a:pt x="68" y="81"/>
                    <a:pt x="68" y="79"/>
                  </a:cubicBezTo>
                  <a:cubicBezTo>
                    <a:pt x="69" y="74"/>
                    <a:pt x="70" y="69"/>
                    <a:pt x="70" y="64"/>
                  </a:cubicBezTo>
                  <a:cubicBezTo>
                    <a:pt x="71" y="61"/>
                    <a:pt x="70" y="61"/>
                    <a:pt x="69" y="61"/>
                  </a:cubicBezTo>
                  <a:cubicBezTo>
                    <a:pt x="67" y="61"/>
                    <a:pt x="66" y="61"/>
                    <a:pt x="65" y="59"/>
                  </a:cubicBezTo>
                  <a:cubicBezTo>
                    <a:pt x="64" y="57"/>
                    <a:pt x="62" y="54"/>
                    <a:pt x="61" y="52"/>
                  </a:cubicBezTo>
                  <a:cubicBezTo>
                    <a:pt x="59" y="49"/>
                    <a:pt x="59" y="49"/>
                    <a:pt x="61" y="51"/>
                  </a:cubicBezTo>
                  <a:cubicBezTo>
                    <a:pt x="62" y="53"/>
                    <a:pt x="64" y="55"/>
                    <a:pt x="66" y="56"/>
                  </a:cubicBezTo>
                  <a:cubicBezTo>
                    <a:pt x="68" y="59"/>
                    <a:pt x="68" y="59"/>
                    <a:pt x="69" y="57"/>
                  </a:cubicBezTo>
                  <a:cubicBezTo>
                    <a:pt x="71" y="55"/>
                    <a:pt x="72" y="53"/>
                    <a:pt x="73" y="51"/>
                  </a:cubicBezTo>
                  <a:cubicBezTo>
                    <a:pt x="75" y="49"/>
                    <a:pt x="74" y="49"/>
                    <a:pt x="72" y="48"/>
                  </a:cubicBezTo>
                  <a:cubicBezTo>
                    <a:pt x="71" y="48"/>
                    <a:pt x="71" y="47"/>
                    <a:pt x="70" y="47"/>
                  </a:cubicBezTo>
                  <a:cubicBezTo>
                    <a:pt x="67" y="46"/>
                    <a:pt x="67" y="46"/>
                    <a:pt x="70" y="46"/>
                  </a:cubicBezTo>
                  <a:cubicBezTo>
                    <a:pt x="72" y="47"/>
                    <a:pt x="74" y="47"/>
                    <a:pt x="76" y="47"/>
                  </a:cubicBezTo>
                  <a:cubicBezTo>
                    <a:pt x="79" y="48"/>
                    <a:pt x="79" y="48"/>
                    <a:pt x="80" y="50"/>
                  </a:cubicBezTo>
                  <a:cubicBezTo>
                    <a:pt x="82" y="53"/>
                    <a:pt x="84" y="56"/>
                    <a:pt x="85" y="59"/>
                  </a:cubicBezTo>
                  <a:cubicBezTo>
                    <a:pt x="87" y="61"/>
                    <a:pt x="87" y="61"/>
                    <a:pt x="87" y="59"/>
                  </a:cubicBezTo>
                  <a:cubicBezTo>
                    <a:pt x="88" y="56"/>
                    <a:pt x="89" y="52"/>
                    <a:pt x="90" y="49"/>
                  </a:cubicBezTo>
                  <a:cubicBezTo>
                    <a:pt x="90" y="47"/>
                    <a:pt x="91" y="47"/>
                    <a:pt x="92" y="48"/>
                  </a:cubicBezTo>
                  <a:cubicBezTo>
                    <a:pt x="95" y="50"/>
                    <a:pt x="97" y="53"/>
                    <a:pt x="100" y="55"/>
                  </a:cubicBezTo>
                  <a:cubicBezTo>
                    <a:pt x="102" y="56"/>
                    <a:pt x="102" y="56"/>
                    <a:pt x="102" y="54"/>
                  </a:cubicBezTo>
                  <a:cubicBezTo>
                    <a:pt x="102" y="51"/>
                    <a:pt x="103" y="48"/>
                    <a:pt x="103" y="46"/>
                  </a:cubicBezTo>
                  <a:cubicBezTo>
                    <a:pt x="104" y="45"/>
                    <a:pt x="105" y="45"/>
                    <a:pt x="105" y="46"/>
                  </a:cubicBezTo>
                  <a:cubicBezTo>
                    <a:pt x="106" y="49"/>
                    <a:pt x="106" y="53"/>
                    <a:pt x="106" y="56"/>
                  </a:cubicBezTo>
                  <a:cubicBezTo>
                    <a:pt x="106" y="56"/>
                    <a:pt x="106" y="57"/>
                    <a:pt x="106" y="57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61"/>
                    <a:pt x="104" y="61"/>
                    <a:pt x="105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3" name="Freeform 104"/>
            <p:cNvSpPr/>
            <p:nvPr/>
          </p:nvSpPr>
          <p:spPr bwMode="auto">
            <a:xfrm>
              <a:off x="136" y="152"/>
              <a:ext cx="10" cy="30"/>
            </a:xfrm>
            <a:custGeom>
              <a:avLst/>
              <a:gdLst>
                <a:gd name="T0" fmla="*/ 24 w 5"/>
                <a:gd name="T1" fmla="*/ 24 h 15"/>
                <a:gd name="T2" fmla="*/ 8 w 5"/>
                <a:gd name="T3" fmla="*/ 48 h 15"/>
                <a:gd name="T4" fmla="*/ 8 w 5"/>
                <a:gd name="T5" fmla="*/ 88 h 15"/>
                <a:gd name="T6" fmla="*/ 16 w 5"/>
                <a:gd name="T7" fmla="*/ 88 h 15"/>
                <a:gd name="T8" fmla="*/ 32 w 5"/>
                <a:gd name="T9" fmla="*/ 32 h 15"/>
                <a:gd name="T10" fmla="*/ 24 w 5"/>
                <a:gd name="T11" fmla="*/ 24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" h="15">
                  <a:moveTo>
                    <a:pt x="3" y="3"/>
                  </a:moveTo>
                  <a:cubicBezTo>
                    <a:pt x="2" y="4"/>
                    <a:pt x="2" y="5"/>
                    <a:pt x="1" y="6"/>
                  </a:cubicBezTo>
                  <a:cubicBezTo>
                    <a:pt x="0" y="8"/>
                    <a:pt x="0" y="8"/>
                    <a:pt x="1" y="11"/>
                  </a:cubicBezTo>
                  <a:cubicBezTo>
                    <a:pt x="1" y="15"/>
                    <a:pt x="1" y="15"/>
                    <a:pt x="2" y="11"/>
                  </a:cubicBezTo>
                  <a:cubicBezTo>
                    <a:pt x="3" y="9"/>
                    <a:pt x="4" y="7"/>
                    <a:pt x="4" y="4"/>
                  </a:cubicBezTo>
                  <a:cubicBezTo>
                    <a:pt x="5" y="0"/>
                    <a:pt x="5" y="0"/>
                    <a:pt x="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59" name="Freeform 105"/>
          <p:cNvSpPr>
            <a:spLocks noEditPoints="1"/>
          </p:cNvSpPr>
          <p:nvPr/>
        </p:nvSpPr>
        <p:spPr bwMode="auto">
          <a:xfrm>
            <a:off x="2684710" y="3353197"/>
            <a:ext cx="206375" cy="244475"/>
          </a:xfrm>
          <a:custGeom>
            <a:avLst/>
            <a:gdLst>
              <a:gd name="T0" fmla="*/ 2147483646 w 166"/>
              <a:gd name="T1" fmla="*/ 2147483646 h 195"/>
              <a:gd name="T2" fmla="*/ 2147483646 w 166"/>
              <a:gd name="T3" fmla="*/ 1971047718 h 195"/>
              <a:gd name="T4" fmla="*/ 2147483646 w 166"/>
              <a:gd name="T5" fmla="*/ 2147483646 h 195"/>
              <a:gd name="T6" fmla="*/ 2147483646 w 166"/>
              <a:gd name="T7" fmla="*/ 2147483646 h 195"/>
              <a:gd name="T8" fmla="*/ 2147483646 w 166"/>
              <a:gd name="T9" fmla="*/ 2147483646 h 195"/>
              <a:gd name="T10" fmla="*/ 2147483646 w 166"/>
              <a:gd name="T11" fmla="*/ 2147483646 h 195"/>
              <a:gd name="T12" fmla="*/ 2147483646 w 166"/>
              <a:gd name="T13" fmla="*/ 2147483646 h 195"/>
              <a:gd name="T14" fmla="*/ 2147483646 w 166"/>
              <a:gd name="T15" fmla="*/ 2147483646 h 195"/>
              <a:gd name="T16" fmla="*/ 2147483646 w 166"/>
              <a:gd name="T17" fmla="*/ 2147483646 h 195"/>
              <a:gd name="T18" fmla="*/ 2147483646 w 166"/>
              <a:gd name="T19" fmla="*/ 2147483646 h 195"/>
              <a:gd name="T20" fmla="*/ 2147483646 w 166"/>
              <a:gd name="T21" fmla="*/ 2147483646 h 195"/>
              <a:gd name="T22" fmla="*/ 2147483646 w 166"/>
              <a:gd name="T23" fmla="*/ 2147483646 h 195"/>
              <a:gd name="T24" fmla="*/ 2147483646 w 166"/>
              <a:gd name="T25" fmla="*/ 2147483646 h 195"/>
              <a:gd name="T26" fmla="*/ 2147483646 w 166"/>
              <a:gd name="T27" fmla="*/ 2147483646 h 195"/>
              <a:gd name="T28" fmla="*/ 2147483646 w 166"/>
              <a:gd name="T29" fmla="*/ 2147483646 h 195"/>
              <a:gd name="T30" fmla="*/ 2147483646 w 166"/>
              <a:gd name="T31" fmla="*/ 2147483646 h 195"/>
              <a:gd name="T32" fmla="*/ 2147483646 w 166"/>
              <a:gd name="T33" fmla="*/ 2147483646 h 195"/>
              <a:gd name="T34" fmla="*/ 2147483646 w 166"/>
              <a:gd name="T35" fmla="*/ 2147483646 h 195"/>
              <a:gd name="T36" fmla="*/ 2147483646 w 166"/>
              <a:gd name="T37" fmla="*/ 2147483646 h 195"/>
              <a:gd name="T38" fmla="*/ 2147483646 w 166"/>
              <a:gd name="T39" fmla="*/ 2147483646 h 195"/>
              <a:gd name="T40" fmla="*/ 2147483646 w 166"/>
              <a:gd name="T41" fmla="*/ 2147483646 h 195"/>
              <a:gd name="T42" fmla="*/ 2147483646 w 166"/>
              <a:gd name="T43" fmla="*/ 2147483646 h 195"/>
              <a:gd name="T44" fmla="*/ 2147483646 w 166"/>
              <a:gd name="T45" fmla="*/ 2147483646 h 195"/>
              <a:gd name="T46" fmla="*/ 2147483646 w 166"/>
              <a:gd name="T47" fmla="*/ 2147483646 h 195"/>
              <a:gd name="T48" fmla="*/ 2147483646 w 166"/>
              <a:gd name="T49" fmla="*/ 2147483646 h 195"/>
              <a:gd name="T50" fmla="*/ 2147483646 w 166"/>
              <a:gd name="T51" fmla="*/ 2147483646 h 195"/>
              <a:gd name="T52" fmla="*/ 2147483646 w 166"/>
              <a:gd name="T53" fmla="*/ 2147483646 h 195"/>
              <a:gd name="T54" fmla="*/ 2147483646 w 166"/>
              <a:gd name="T55" fmla="*/ 2147483646 h 195"/>
              <a:gd name="T56" fmla="*/ 2147483646 w 166"/>
              <a:gd name="T57" fmla="*/ 2147483646 h 195"/>
              <a:gd name="T58" fmla="*/ 2147483646 w 166"/>
              <a:gd name="T59" fmla="*/ 2147483646 h 195"/>
              <a:gd name="T60" fmla="*/ 2147483646 w 166"/>
              <a:gd name="T61" fmla="*/ 2147483646 h 195"/>
              <a:gd name="T62" fmla="*/ 2147483646 w 166"/>
              <a:gd name="T63" fmla="*/ 2147483646 h 195"/>
              <a:gd name="T64" fmla="*/ 2147483646 w 166"/>
              <a:gd name="T65" fmla="*/ 2147483646 h 195"/>
              <a:gd name="T66" fmla="*/ 2147483646 w 166"/>
              <a:gd name="T67" fmla="*/ 2147483646 h 195"/>
              <a:gd name="T68" fmla="*/ 2147483646 w 166"/>
              <a:gd name="T69" fmla="*/ 2147483646 h 195"/>
              <a:gd name="T70" fmla="*/ 2147483646 w 166"/>
              <a:gd name="T71" fmla="*/ 2147483646 h 195"/>
              <a:gd name="T72" fmla="*/ 2147483646 w 166"/>
              <a:gd name="T73" fmla="*/ 2147483646 h 195"/>
              <a:gd name="T74" fmla="*/ 2147483646 w 166"/>
              <a:gd name="T75" fmla="*/ 2147483646 h 195"/>
              <a:gd name="T76" fmla="*/ 2147483646 w 166"/>
              <a:gd name="T77" fmla="*/ 2147483646 h 195"/>
              <a:gd name="T78" fmla="*/ 2147483646 w 166"/>
              <a:gd name="T79" fmla="*/ 2147483646 h 195"/>
              <a:gd name="T80" fmla="*/ 2147483646 w 166"/>
              <a:gd name="T81" fmla="*/ 2147483646 h 195"/>
              <a:gd name="T82" fmla="*/ 2147483646 w 166"/>
              <a:gd name="T83" fmla="*/ 2147483646 h 195"/>
              <a:gd name="T84" fmla="*/ 2147483646 w 166"/>
              <a:gd name="T85" fmla="*/ 2147483646 h 19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66" h="195">
                <a:moveTo>
                  <a:pt x="74" y="7"/>
                </a:moveTo>
                <a:cubicBezTo>
                  <a:pt x="85" y="7"/>
                  <a:pt x="95" y="10"/>
                  <a:pt x="105" y="14"/>
                </a:cubicBezTo>
                <a:cubicBezTo>
                  <a:pt x="107" y="15"/>
                  <a:pt x="109" y="14"/>
                  <a:pt x="110" y="12"/>
                </a:cubicBezTo>
                <a:cubicBezTo>
                  <a:pt x="112" y="8"/>
                  <a:pt x="112" y="8"/>
                  <a:pt x="112" y="8"/>
                </a:cubicBezTo>
                <a:cubicBezTo>
                  <a:pt x="115" y="2"/>
                  <a:pt x="115" y="2"/>
                  <a:pt x="115" y="2"/>
                </a:cubicBezTo>
                <a:cubicBezTo>
                  <a:pt x="116" y="0"/>
                  <a:pt x="119" y="0"/>
                  <a:pt x="121" y="1"/>
                </a:cubicBezTo>
                <a:cubicBezTo>
                  <a:pt x="148" y="17"/>
                  <a:pt x="166" y="47"/>
                  <a:pt x="166" y="81"/>
                </a:cubicBezTo>
                <a:cubicBezTo>
                  <a:pt x="166" y="129"/>
                  <a:pt x="130" y="168"/>
                  <a:pt x="82" y="173"/>
                </a:cubicBezTo>
                <a:cubicBezTo>
                  <a:pt x="80" y="173"/>
                  <a:pt x="79" y="175"/>
                  <a:pt x="79" y="177"/>
                </a:cubicBezTo>
                <a:cubicBezTo>
                  <a:pt x="79" y="181"/>
                  <a:pt x="79" y="181"/>
                  <a:pt x="79" y="181"/>
                </a:cubicBezTo>
                <a:cubicBezTo>
                  <a:pt x="79" y="183"/>
                  <a:pt x="81" y="185"/>
                  <a:pt x="83" y="185"/>
                </a:cubicBezTo>
                <a:cubicBezTo>
                  <a:pt x="125" y="185"/>
                  <a:pt x="125" y="185"/>
                  <a:pt x="125" y="185"/>
                </a:cubicBezTo>
                <a:cubicBezTo>
                  <a:pt x="127" y="185"/>
                  <a:pt x="128" y="186"/>
                  <a:pt x="128" y="188"/>
                </a:cubicBezTo>
                <a:cubicBezTo>
                  <a:pt x="128" y="192"/>
                  <a:pt x="128" y="192"/>
                  <a:pt x="128" y="192"/>
                </a:cubicBezTo>
                <a:cubicBezTo>
                  <a:pt x="128" y="193"/>
                  <a:pt x="127" y="195"/>
                  <a:pt x="125" y="195"/>
                </a:cubicBezTo>
                <a:cubicBezTo>
                  <a:pt x="22" y="195"/>
                  <a:pt x="22" y="195"/>
                  <a:pt x="22" y="195"/>
                </a:cubicBezTo>
                <a:cubicBezTo>
                  <a:pt x="21" y="195"/>
                  <a:pt x="19" y="193"/>
                  <a:pt x="19" y="192"/>
                </a:cubicBezTo>
                <a:cubicBezTo>
                  <a:pt x="19" y="188"/>
                  <a:pt x="19" y="188"/>
                  <a:pt x="19" y="188"/>
                </a:cubicBezTo>
                <a:cubicBezTo>
                  <a:pt x="19" y="186"/>
                  <a:pt x="21" y="185"/>
                  <a:pt x="22" y="185"/>
                </a:cubicBezTo>
                <a:cubicBezTo>
                  <a:pt x="65" y="185"/>
                  <a:pt x="65" y="185"/>
                  <a:pt x="65" y="185"/>
                </a:cubicBezTo>
                <a:cubicBezTo>
                  <a:pt x="67" y="185"/>
                  <a:pt x="69" y="183"/>
                  <a:pt x="69" y="181"/>
                </a:cubicBezTo>
                <a:cubicBezTo>
                  <a:pt x="69" y="177"/>
                  <a:pt x="69" y="177"/>
                  <a:pt x="69" y="177"/>
                </a:cubicBezTo>
                <a:cubicBezTo>
                  <a:pt x="69" y="175"/>
                  <a:pt x="67" y="173"/>
                  <a:pt x="65" y="173"/>
                </a:cubicBezTo>
                <a:cubicBezTo>
                  <a:pt x="54" y="172"/>
                  <a:pt x="44" y="169"/>
                  <a:pt x="34" y="164"/>
                </a:cubicBezTo>
                <a:cubicBezTo>
                  <a:pt x="32" y="163"/>
                  <a:pt x="32" y="161"/>
                  <a:pt x="33" y="159"/>
                </a:cubicBezTo>
                <a:cubicBezTo>
                  <a:pt x="38" y="149"/>
                  <a:pt x="38" y="149"/>
                  <a:pt x="38" y="149"/>
                </a:cubicBezTo>
                <a:cubicBezTo>
                  <a:pt x="39" y="147"/>
                  <a:pt x="38" y="145"/>
                  <a:pt x="36" y="144"/>
                </a:cubicBezTo>
                <a:cubicBezTo>
                  <a:pt x="15" y="131"/>
                  <a:pt x="0" y="107"/>
                  <a:pt x="0" y="81"/>
                </a:cubicBezTo>
                <a:cubicBezTo>
                  <a:pt x="0" y="40"/>
                  <a:pt x="33" y="7"/>
                  <a:pt x="74" y="7"/>
                </a:cubicBezTo>
                <a:close/>
                <a:moveTo>
                  <a:pt x="117" y="22"/>
                </a:moveTo>
                <a:cubicBezTo>
                  <a:pt x="135" y="35"/>
                  <a:pt x="147" y="56"/>
                  <a:pt x="147" y="81"/>
                </a:cubicBezTo>
                <a:cubicBezTo>
                  <a:pt x="147" y="121"/>
                  <a:pt x="114" y="154"/>
                  <a:pt x="74" y="154"/>
                </a:cubicBezTo>
                <a:cubicBezTo>
                  <a:pt x="65" y="154"/>
                  <a:pt x="57" y="153"/>
                  <a:pt x="50" y="150"/>
                </a:cubicBezTo>
                <a:cubicBezTo>
                  <a:pt x="48" y="150"/>
                  <a:pt x="47" y="150"/>
                  <a:pt x="46" y="151"/>
                </a:cubicBezTo>
                <a:cubicBezTo>
                  <a:pt x="44" y="154"/>
                  <a:pt x="44" y="154"/>
                  <a:pt x="44" y="154"/>
                </a:cubicBezTo>
                <a:cubicBezTo>
                  <a:pt x="44" y="155"/>
                  <a:pt x="44" y="156"/>
                  <a:pt x="44" y="157"/>
                </a:cubicBezTo>
                <a:cubicBezTo>
                  <a:pt x="45" y="158"/>
                  <a:pt x="45" y="158"/>
                  <a:pt x="46" y="158"/>
                </a:cubicBezTo>
                <a:cubicBezTo>
                  <a:pt x="55" y="162"/>
                  <a:pt x="64" y="163"/>
                  <a:pt x="74" y="163"/>
                </a:cubicBezTo>
                <a:cubicBezTo>
                  <a:pt x="119" y="163"/>
                  <a:pt x="156" y="126"/>
                  <a:pt x="156" y="81"/>
                </a:cubicBezTo>
                <a:cubicBezTo>
                  <a:pt x="156" y="53"/>
                  <a:pt x="143" y="29"/>
                  <a:pt x="122" y="14"/>
                </a:cubicBezTo>
                <a:cubicBezTo>
                  <a:pt x="122" y="13"/>
                  <a:pt x="121" y="13"/>
                  <a:pt x="120" y="13"/>
                </a:cubicBezTo>
                <a:cubicBezTo>
                  <a:pt x="119" y="14"/>
                  <a:pt x="118" y="14"/>
                  <a:pt x="118" y="15"/>
                </a:cubicBezTo>
                <a:cubicBezTo>
                  <a:pt x="116" y="18"/>
                  <a:pt x="116" y="18"/>
                  <a:pt x="116" y="18"/>
                </a:cubicBezTo>
                <a:cubicBezTo>
                  <a:pt x="116" y="19"/>
                  <a:pt x="116" y="21"/>
                  <a:pt x="117" y="22"/>
                </a:cubicBezTo>
                <a:close/>
                <a:moveTo>
                  <a:pt x="113" y="84"/>
                </a:moveTo>
                <a:cubicBezTo>
                  <a:pt x="114" y="80"/>
                  <a:pt x="115" y="75"/>
                  <a:pt x="117" y="71"/>
                </a:cubicBezTo>
                <a:cubicBezTo>
                  <a:pt x="117" y="69"/>
                  <a:pt x="118" y="69"/>
                  <a:pt x="119" y="70"/>
                </a:cubicBezTo>
                <a:cubicBezTo>
                  <a:pt x="123" y="73"/>
                  <a:pt x="126" y="76"/>
                  <a:pt x="129" y="79"/>
                </a:cubicBezTo>
                <a:cubicBezTo>
                  <a:pt x="132" y="81"/>
                  <a:pt x="132" y="80"/>
                  <a:pt x="132" y="77"/>
                </a:cubicBezTo>
                <a:cubicBezTo>
                  <a:pt x="133" y="74"/>
                  <a:pt x="133" y="71"/>
                  <a:pt x="134" y="67"/>
                </a:cubicBezTo>
                <a:cubicBezTo>
                  <a:pt x="134" y="66"/>
                  <a:pt x="136" y="66"/>
                  <a:pt x="136" y="67"/>
                </a:cubicBezTo>
                <a:cubicBezTo>
                  <a:pt x="137" y="72"/>
                  <a:pt x="137" y="76"/>
                  <a:pt x="137" y="81"/>
                </a:cubicBezTo>
                <a:cubicBezTo>
                  <a:pt x="137" y="81"/>
                  <a:pt x="137" y="81"/>
                  <a:pt x="137" y="81"/>
                </a:cubicBezTo>
                <a:cubicBezTo>
                  <a:pt x="137" y="81"/>
                  <a:pt x="137" y="81"/>
                  <a:pt x="137" y="82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134" y="87"/>
                  <a:pt x="134" y="87"/>
                  <a:pt x="136" y="87"/>
                </a:cubicBezTo>
                <a:cubicBezTo>
                  <a:pt x="136" y="87"/>
                  <a:pt x="136" y="87"/>
                  <a:pt x="137" y="87"/>
                </a:cubicBezTo>
                <a:cubicBezTo>
                  <a:pt x="137" y="88"/>
                  <a:pt x="137" y="88"/>
                  <a:pt x="137" y="88"/>
                </a:cubicBezTo>
                <a:cubicBezTo>
                  <a:pt x="137" y="89"/>
                  <a:pt x="137" y="89"/>
                  <a:pt x="137" y="90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2" y="91"/>
                  <a:pt x="132" y="91"/>
                  <a:pt x="131" y="89"/>
                </a:cubicBezTo>
                <a:cubicBezTo>
                  <a:pt x="131" y="88"/>
                  <a:pt x="130" y="87"/>
                  <a:pt x="130" y="87"/>
                </a:cubicBezTo>
                <a:cubicBezTo>
                  <a:pt x="125" y="77"/>
                  <a:pt x="125" y="77"/>
                  <a:pt x="128" y="88"/>
                </a:cubicBezTo>
                <a:cubicBezTo>
                  <a:pt x="128" y="89"/>
                  <a:pt x="129" y="91"/>
                  <a:pt x="129" y="93"/>
                </a:cubicBezTo>
                <a:cubicBezTo>
                  <a:pt x="130" y="95"/>
                  <a:pt x="130" y="95"/>
                  <a:pt x="133" y="95"/>
                </a:cubicBezTo>
                <a:cubicBezTo>
                  <a:pt x="133" y="95"/>
                  <a:pt x="134" y="95"/>
                  <a:pt x="134" y="95"/>
                </a:cubicBezTo>
                <a:cubicBezTo>
                  <a:pt x="135" y="95"/>
                  <a:pt x="136" y="95"/>
                  <a:pt x="135" y="96"/>
                </a:cubicBezTo>
                <a:cubicBezTo>
                  <a:pt x="129" y="124"/>
                  <a:pt x="104" y="144"/>
                  <a:pt x="74" y="144"/>
                </a:cubicBezTo>
                <a:cubicBezTo>
                  <a:pt x="39" y="144"/>
                  <a:pt x="10" y="116"/>
                  <a:pt x="10" y="81"/>
                </a:cubicBezTo>
                <a:cubicBezTo>
                  <a:pt x="10" y="46"/>
                  <a:pt x="39" y="17"/>
                  <a:pt x="74" y="17"/>
                </a:cubicBezTo>
                <a:cubicBezTo>
                  <a:pt x="80" y="17"/>
                  <a:pt x="87" y="18"/>
                  <a:pt x="93" y="20"/>
                </a:cubicBezTo>
                <a:cubicBezTo>
                  <a:pt x="94" y="20"/>
                  <a:pt x="94" y="22"/>
                  <a:pt x="93" y="22"/>
                </a:cubicBezTo>
                <a:cubicBezTo>
                  <a:pt x="87" y="26"/>
                  <a:pt x="80" y="30"/>
                  <a:pt x="73" y="33"/>
                </a:cubicBezTo>
                <a:cubicBezTo>
                  <a:pt x="71" y="35"/>
                  <a:pt x="71" y="35"/>
                  <a:pt x="67" y="35"/>
                </a:cubicBezTo>
                <a:cubicBezTo>
                  <a:pt x="64" y="35"/>
                  <a:pt x="61" y="35"/>
                  <a:pt x="57" y="36"/>
                </a:cubicBezTo>
                <a:cubicBezTo>
                  <a:pt x="55" y="36"/>
                  <a:pt x="55" y="36"/>
                  <a:pt x="55" y="38"/>
                </a:cubicBezTo>
                <a:cubicBezTo>
                  <a:pt x="54" y="41"/>
                  <a:pt x="54" y="44"/>
                  <a:pt x="53" y="47"/>
                </a:cubicBezTo>
                <a:cubicBezTo>
                  <a:pt x="53" y="49"/>
                  <a:pt x="53" y="49"/>
                  <a:pt x="52" y="51"/>
                </a:cubicBezTo>
                <a:cubicBezTo>
                  <a:pt x="51" y="53"/>
                  <a:pt x="50" y="56"/>
                  <a:pt x="49" y="58"/>
                </a:cubicBezTo>
                <a:cubicBezTo>
                  <a:pt x="48" y="59"/>
                  <a:pt x="48" y="59"/>
                  <a:pt x="47" y="60"/>
                </a:cubicBezTo>
                <a:cubicBezTo>
                  <a:pt x="47" y="60"/>
                  <a:pt x="46" y="61"/>
                  <a:pt x="45" y="61"/>
                </a:cubicBezTo>
                <a:cubicBezTo>
                  <a:pt x="44" y="61"/>
                  <a:pt x="44" y="62"/>
                  <a:pt x="44" y="63"/>
                </a:cubicBezTo>
                <a:cubicBezTo>
                  <a:pt x="44" y="64"/>
                  <a:pt x="44" y="65"/>
                  <a:pt x="44" y="65"/>
                </a:cubicBezTo>
                <a:cubicBezTo>
                  <a:pt x="45" y="67"/>
                  <a:pt x="45" y="67"/>
                  <a:pt x="46" y="67"/>
                </a:cubicBezTo>
                <a:cubicBezTo>
                  <a:pt x="47" y="67"/>
                  <a:pt x="48" y="67"/>
                  <a:pt x="48" y="67"/>
                </a:cubicBezTo>
                <a:cubicBezTo>
                  <a:pt x="50" y="67"/>
                  <a:pt x="50" y="67"/>
                  <a:pt x="51" y="65"/>
                </a:cubicBezTo>
                <a:cubicBezTo>
                  <a:pt x="53" y="63"/>
                  <a:pt x="54" y="61"/>
                  <a:pt x="56" y="59"/>
                </a:cubicBezTo>
                <a:cubicBezTo>
                  <a:pt x="57" y="58"/>
                  <a:pt x="57" y="58"/>
                  <a:pt x="59" y="59"/>
                </a:cubicBezTo>
                <a:cubicBezTo>
                  <a:pt x="61" y="59"/>
                  <a:pt x="63" y="60"/>
                  <a:pt x="66" y="60"/>
                </a:cubicBezTo>
                <a:cubicBezTo>
                  <a:pt x="67" y="61"/>
                  <a:pt x="67" y="61"/>
                  <a:pt x="68" y="62"/>
                </a:cubicBezTo>
                <a:cubicBezTo>
                  <a:pt x="70" y="63"/>
                  <a:pt x="72" y="65"/>
                  <a:pt x="74" y="67"/>
                </a:cubicBezTo>
                <a:cubicBezTo>
                  <a:pt x="75" y="67"/>
                  <a:pt x="75" y="68"/>
                  <a:pt x="73" y="68"/>
                </a:cubicBezTo>
                <a:cubicBezTo>
                  <a:pt x="71" y="68"/>
                  <a:pt x="69" y="69"/>
                  <a:pt x="66" y="69"/>
                </a:cubicBezTo>
                <a:cubicBezTo>
                  <a:pt x="65" y="69"/>
                  <a:pt x="65" y="69"/>
                  <a:pt x="64" y="69"/>
                </a:cubicBezTo>
                <a:cubicBezTo>
                  <a:pt x="62" y="68"/>
                  <a:pt x="61" y="67"/>
                  <a:pt x="60" y="66"/>
                </a:cubicBezTo>
                <a:cubicBezTo>
                  <a:pt x="59" y="65"/>
                  <a:pt x="58" y="65"/>
                  <a:pt x="57" y="66"/>
                </a:cubicBezTo>
                <a:cubicBezTo>
                  <a:pt x="54" y="67"/>
                  <a:pt x="51" y="69"/>
                  <a:pt x="48" y="70"/>
                </a:cubicBezTo>
                <a:cubicBezTo>
                  <a:pt x="46" y="71"/>
                  <a:pt x="46" y="71"/>
                  <a:pt x="45" y="73"/>
                </a:cubicBezTo>
                <a:cubicBezTo>
                  <a:pt x="44" y="78"/>
                  <a:pt x="43" y="82"/>
                  <a:pt x="41" y="87"/>
                </a:cubicBezTo>
                <a:cubicBezTo>
                  <a:pt x="41" y="89"/>
                  <a:pt x="41" y="89"/>
                  <a:pt x="42" y="91"/>
                </a:cubicBezTo>
                <a:cubicBezTo>
                  <a:pt x="43" y="93"/>
                  <a:pt x="45" y="96"/>
                  <a:pt x="47" y="98"/>
                </a:cubicBezTo>
                <a:cubicBezTo>
                  <a:pt x="48" y="100"/>
                  <a:pt x="48" y="100"/>
                  <a:pt x="50" y="100"/>
                </a:cubicBezTo>
                <a:cubicBezTo>
                  <a:pt x="54" y="99"/>
                  <a:pt x="57" y="98"/>
                  <a:pt x="60" y="97"/>
                </a:cubicBezTo>
                <a:cubicBezTo>
                  <a:pt x="62" y="97"/>
                  <a:pt x="62" y="97"/>
                  <a:pt x="63" y="99"/>
                </a:cubicBezTo>
                <a:cubicBezTo>
                  <a:pt x="67" y="110"/>
                  <a:pt x="71" y="121"/>
                  <a:pt x="75" y="132"/>
                </a:cubicBezTo>
                <a:cubicBezTo>
                  <a:pt x="76" y="135"/>
                  <a:pt x="76" y="135"/>
                  <a:pt x="77" y="133"/>
                </a:cubicBezTo>
                <a:cubicBezTo>
                  <a:pt x="80" y="127"/>
                  <a:pt x="83" y="122"/>
                  <a:pt x="86" y="116"/>
                </a:cubicBezTo>
                <a:cubicBezTo>
                  <a:pt x="88" y="114"/>
                  <a:pt x="88" y="113"/>
                  <a:pt x="89" y="110"/>
                </a:cubicBezTo>
                <a:cubicBezTo>
                  <a:pt x="89" y="103"/>
                  <a:pt x="90" y="97"/>
                  <a:pt x="91" y="90"/>
                </a:cubicBezTo>
                <a:cubicBezTo>
                  <a:pt x="91" y="87"/>
                  <a:pt x="91" y="87"/>
                  <a:pt x="89" y="87"/>
                </a:cubicBezTo>
                <a:cubicBezTo>
                  <a:pt x="86" y="87"/>
                  <a:pt x="86" y="87"/>
                  <a:pt x="84" y="85"/>
                </a:cubicBezTo>
                <a:cubicBezTo>
                  <a:pt x="82" y="81"/>
                  <a:pt x="81" y="78"/>
                  <a:pt x="79" y="75"/>
                </a:cubicBezTo>
                <a:cubicBezTo>
                  <a:pt x="77" y="72"/>
                  <a:pt x="77" y="71"/>
                  <a:pt x="79" y="74"/>
                </a:cubicBezTo>
                <a:cubicBezTo>
                  <a:pt x="81" y="76"/>
                  <a:pt x="83" y="79"/>
                  <a:pt x="85" y="81"/>
                </a:cubicBezTo>
                <a:cubicBezTo>
                  <a:pt x="87" y="84"/>
                  <a:pt x="88" y="84"/>
                  <a:pt x="89" y="81"/>
                </a:cubicBezTo>
                <a:cubicBezTo>
                  <a:pt x="91" y="79"/>
                  <a:pt x="93" y="76"/>
                  <a:pt x="95" y="74"/>
                </a:cubicBezTo>
                <a:cubicBezTo>
                  <a:pt x="96" y="72"/>
                  <a:pt x="96" y="72"/>
                  <a:pt x="94" y="70"/>
                </a:cubicBezTo>
                <a:cubicBezTo>
                  <a:pt x="92" y="70"/>
                  <a:pt x="91" y="69"/>
                  <a:pt x="90" y="69"/>
                </a:cubicBezTo>
                <a:cubicBezTo>
                  <a:pt x="87" y="67"/>
                  <a:pt x="87" y="67"/>
                  <a:pt x="90" y="68"/>
                </a:cubicBezTo>
                <a:cubicBezTo>
                  <a:pt x="93" y="68"/>
                  <a:pt x="96" y="69"/>
                  <a:pt x="99" y="69"/>
                </a:cubicBezTo>
                <a:cubicBezTo>
                  <a:pt x="102" y="70"/>
                  <a:pt x="102" y="70"/>
                  <a:pt x="104" y="73"/>
                </a:cubicBezTo>
                <a:cubicBezTo>
                  <a:pt x="106" y="77"/>
                  <a:pt x="108" y="81"/>
                  <a:pt x="111" y="85"/>
                </a:cubicBezTo>
                <a:cubicBezTo>
                  <a:pt x="112" y="87"/>
                  <a:pt x="112" y="87"/>
                  <a:pt x="113" y="84"/>
                </a:cubicBezTo>
                <a:close/>
                <a:moveTo>
                  <a:pt x="92" y="111"/>
                </a:moveTo>
                <a:cubicBezTo>
                  <a:pt x="91" y="112"/>
                  <a:pt x="91" y="113"/>
                  <a:pt x="90" y="114"/>
                </a:cubicBezTo>
                <a:cubicBezTo>
                  <a:pt x="88" y="116"/>
                  <a:pt x="88" y="117"/>
                  <a:pt x="89" y="120"/>
                </a:cubicBezTo>
                <a:cubicBezTo>
                  <a:pt x="90" y="125"/>
                  <a:pt x="90" y="125"/>
                  <a:pt x="91" y="121"/>
                </a:cubicBezTo>
                <a:cubicBezTo>
                  <a:pt x="92" y="118"/>
                  <a:pt x="93" y="115"/>
                  <a:pt x="93" y="112"/>
                </a:cubicBezTo>
                <a:cubicBezTo>
                  <a:pt x="95" y="106"/>
                  <a:pt x="95" y="106"/>
                  <a:pt x="92" y="1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0" name="Freeform 106"/>
          <p:cNvSpPr>
            <a:spLocks noEditPoints="1"/>
          </p:cNvSpPr>
          <p:nvPr/>
        </p:nvSpPr>
        <p:spPr bwMode="auto">
          <a:xfrm>
            <a:off x="2533898" y="4580334"/>
            <a:ext cx="236537" cy="236538"/>
          </a:xfrm>
          <a:custGeom>
            <a:avLst/>
            <a:gdLst>
              <a:gd name="T0" fmla="*/ 2147483646 w 189"/>
              <a:gd name="T1" fmla="*/ 2147483646 h 188"/>
              <a:gd name="T2" fmla="*/ 2147483646 w 189"/>
              <a:gd name="T3" fmla="*/ 2147483646 h 188"/>
              <a:gd name="T4" fmla="*/ 2147483646 w 189"/>
              <a:gd name="T5" fmla="*/ 2147483646 h 188"/>
              <a:gd name="T6" fmla="*/ 2147483646 w 189"/>
              <a:gd name="T7" fmla="*/ 2147483646 h 188"/>
              <a:gd name="T8" fmla="*/ 2147483646 w 189"/>
              <a:gd name="T9" fmla="*/ 2147483646 h 188"/>
              <a:gd name="T10" fmla="*/ 2147483646 w 189"/>
              <a:gd name="T11" fmla="*/ 2147483646 h 188"/>
              <a:gd name="T12" fmla="*/ 2147483646 w 189"/>
              <a:gd name="T13" fmla="*/ 2147483646 h 188"/>
              <a:gd name="T14" fmla="*/ 2147483646 w 189"/>
              <a:gd name="T15" fmla="*/ 2147483646 h 188"/>
              <a:gd name="T16" fmla="*/ 2147483646 w 189"/>
              <a:gd name="T17" fmla="*/ 2147483646 h 188"/>
              <a:gd name="T18" fmla="*/ 2147483646 w 189"/>
              <a:gd name="T19" fmla="*/ 2147483646 h 188"/>
              <a:gd name="T20" fmla="*/ 2147483646 w 189"/>
              <a:gd name="T21" fmla="*/ 2147483646 h 188"/>
              <a:gd name="T22" fmla="*/ 2147483646 w 189"/>
              <a:gd name="T23" fmla="*/ 2147483646 h 188"/>
              <a:gd name="T24" fmla="*/ 2147483646 w 189"/>
              <a:gd name="T25" fmla="*/ 2147483646 h 188"/>
              <a:gd name="T26" fmla="*/ 2147483646 w 189"/>
              <a:gd name="T27" fmla="*/ 2147483646 h 188"/>
              <a:gd name="T28" fmla="*/ 2147483646 w 189"/>
              <a:gd name="T29" fmla="*/ 2147483646 h 188"/>
              <a:gd name="T30" fmla="*/ 2147483646 w 189"/>
              <a:gd name="T31" fmla="*/ 2147483646 h 188"/>
              <a:gd name="T32" fmla="*/ 2147483646 w 189"/>
              <a:gd name="T33" fmla="*/ 2147483646 h 188"/>
              <a:gd name="T34" fmla="*/ 2147483646 w 189"/>
              <a:gd name="T35" fmla="*/ 2147483646 h 188"/>
              <a:gd name="T36" fmla="*/ 2147483646 w 189"/>
              <a:gd name="T37" fmla="*/ 2147483646 h 188"/>
              <a:gd name="T38" fmla="*/ 2147483646 w 189"/>
              <a:gd name="T39" fmla="*/ 2147483646 h 188"/>
              <a:gd name="T40" fmla="*/ 2147483646 w 189"/>
              <a:gd name="T41" fmla="*/ 2147483646 h 188"/>
              <a:gd name="T42" fmla="*/ 2147483646 w 189"/>
              <a:gd name="T43" fmla="*/ 2147483646 h 188"/>
              <a:gd name="T44" fmla="*/ 2147483646 w 189"/>
              <a:gd name="T45" fmla="*/ 2147483646 h 188"/>
              <a:gd name="T46" fmla="*/ 2147483646 w 189"/>
              <a:gd name="T47" fmla="*/ 2147483646 h 188"/>
              <a:gd name="T48" fmla="*/ 2147483646 w 189"/>
              <a:gd name="T49" fmla="*/ 2147483646 h 188"/>
              <a:gd name="T50" fmla="*/ 2147483646 w 189"/>
              <a:gd name="T51" fmla="*/ 2147483646 h 188"/>
              <a:gd name="T52" fmla="*/ 2147483646 w 189"/>
              <a:gd name="T53" fmla="*/ 2147483646 h 188"/>
              <a:gd name="T54" fmla="*/ 2147483646 w 189"/>
              <a:gd name="T55" fmla="*/ 2147483646 h 188"/>
              <a:gd name="T56" fmla="*/ 2147483646 w 189"/>
              <a:gd name="T57" fmla="*/ 2147483646 h 188"/>
              <a:gd name="T58" fmla="*/ 2147483646 w 189"/>
              <a:gd name="T59" fmla="*/ 2147483646 h 188"/>
              <a:gd name="T60" fmla="*/ 2147483646 w 189"/>
              <a:gd name="T61" fmla="*/ 2147483646 h 188"/>
              <a:gd name="T62" fmla="*/ 2147483646 w 189"/>
              <a:gd name="T63" fmla="*/ 2147483646 h 188"/>
              <a:gd name="T64" fmla="*/ 2147483646 w 189"/>
              <a:gd name="T65" fmla="*/ 2147483646 h 188"/>
              <a:gd name="T66" fmla="*/ 2147483646 w 189"/>
              <a:gd name="T67" fmla="*/ 2147483646 h 188"/>
              <a:gd name="T68" fmla="*/ 2147483646 w 189"/>
              <a:gd name="T69" fmla="*/ 2147483646 h 188"/>
              <a:gd name="T70" fmla="*/ 2147483646 w 189"/>
              <a:gd name="T71" fmla="*/ 2147483646 h 188"/>
              <a:gd name="T72" fmla="*/ 2147483646 w 189"/>
              <a:gd name="T73" fmla="*/ 2147483646 h 188"/>
              <a:gd name="T74" fmla="*/ 2147483646 w 189"/>
              <a:gd name="T75" fmla="*/ 2147483646 h 188"/>
              <a:gd name="T76" fmla="*/ 2147483646 w 189"/>
              <a:gd name="T77" fmla="*/ 2147483646 h 188"/>
              <a:gd name="T78" fmla="*/ 2147483646 w 189"/>
              <a:gd name="T79" fmla="*/ 2147483646 h 188"/>
              <a:gd name="T80" fmla="*/ 2147483646 w 189"/>
              <a:gd name="T81" fmla="*/ 2147483646 h 188"/>
              <a:gd name="T82" fmla="*/ 2147483646 w 189"/>
              <a:gd name="T83" fmla="*/ 2147483646 h 188"/>
              <a:gd name="T84" fmla="*/ 2147483646 w 189"/>
              <a:gd name="T85" fmla="*/ 2147483646 h 188"/>
              <a:gd name="T86" fmla="*/ 2147483646 w 189"/>
              <a:gd name="T87" fmla="*/ 2147483646 h 188"/>
              <a:gd name="T88" fmla="*/ 2147483646 w 189"/>
              <a:gd name="T89" fmla="*/ 2147483646 h 188"/>
              <a:gd name="T90" fmla="*/ 2147483646 w 189"/>
              <a:gd name="T91" fmla="*/ 2147483646 h 188"/>
              <a:gd name="T92" fmla="*/ 2147483646 w 189"/>
              <a:gd name="T93" fmla="*/ 2147483646 h 18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89" h="188">
                <a:moveTo>
                  <a:pt x="95" y="0"/>
                </a:moveTo>
                <a:cubicBezTo>
                  <a:pt x="146" y="0"/>
                  <a:pt x="189" y="42"/>
                  <a:pt x="189" y="94"/>
                </a:cubicBezTo>
                <a:cubicBezTo>
                  <a:pt x="189" y="146"/>
                  <a:pt x="146" y="188"/>
                  <a:pt x="95" y="188"/>
                </a:cubicBezTo>
                <a:cubicBezTo>
                  <a:pt x="43" y="188"/>
                  <a:pt x="0" y="146"/>
                  <a:pt x="0" y="94"/>
                </a:cubicBezTo>
                <a:cubicBezTo>
                  <a:pt x="0" y="42"/>
                  <a:pt x="43" y="0"/>
                  <a:pt x="95" y="0"/>
                </a:cubicBezTo>
                <a:close/>
                <a:moveTo>
                  <a:pt x="156" y="49"/>
                </a:moveTo>
                <a:cubicBezTo>
                  <a:pt x="151" y="52"/>
                  <a:pt x="146" y="54"/>
                  <a:pt x="141" y="55"/>
                </a:cubicBezTo>
                <a:cubicBezTo>
                  <a:pt x="139" y="56"/>
                  <a:pt x="139" y="57"/>
                  <a:pt x="139" y="58"/>
                </a:cubicBezTo>
                <a:cubicBezTo>
                  <a:pt x="141" y="67"/>
                  <a:pt x="142" y="77"/>
                  <a:pt x="143" y="87"/>
                </a:cubicBezTo>
                <a:cubicBezTo>
                  <a:pt x="143" y="89"/>
                  <a:pt x="144" y="90"/>
                  <a:pt x="145" y="90"/>
                </a:cubicBezTo>
                <a:cubicBezTo>
                  <a:pt x="169" y="90"/>
                  <a:pt x="169" y="90"/>
                  <a:pt x="169" y="90"/>
                </a:cubicBezTo>
                <a:cubicBezTo>
                  <a:pt x="171" y="90"/>
                  <a:pt x="172" y="88"/>
                  <a:pt x="172" y="87"/>
                </a:cubicBezTo>
                <a:cubicBezTo>
                  <a:pt x="170" y="74"/>
                  <a:pt x="166" y="61"/>
                  <a:pt x="159" y="50"/>
                </a:cubicBezTo>
                <a:cubicBezTo>
                  <a:pt x="158" y="49"/>
                  <a:pt x="157" y="49"/>
                  <a:pt x="156" y="49"/>
                </a:cubicBezTo>
                <a:close/>
                <a:moveTo>
                  <a:pt x="169" y="98"/>
                </a:moveTo>
                <a:cubicBezTo>
                  <a:pt x="145" y="98"/>
                  <a:pt x="145" y="98"/>
                  <a:pt x="145" y="98"/>
                </a:cubicBezTo>
                <a:cubicBezTo>
                  <a:pt x="144" y="98"/>
                  <a:pt x="143" y="99"/>
                  <a:pt x="143" y="100"/>
                </a:cubicBezTo>
                <a:cubicBezTo>
                  <a:pt x="142" y="110"/>
                  <a:pt x="141" y="120"/>
                  <a:pt x="139" y="129"/>
                </a:cubicBezTo>
                <a:cubicBezTo>
                  <a:pt x="139" y="130"/>
                  <a:pt x="139" y="132"/>
                  <a:pt x="141" y="132"/>
                </a:cubicBezTo>
                <a:cubicBezTo>
                  <a:pt x="146" y="134"/>
                  <a:pt x="151" y="136"/>
                  <a:pt x="156" y="138"/>
                </a:cubicBezTo>
                <a:cubicBezTo>
                  <a:pt x="157" y="139"/>
                  <a:pt x="158" y="138"/>
                  <a:pt x="159" y="137"/>
                </a:cubicBezTo>
                <a:cubicBezTo>
                  <a:pt x="166" y="127"/>
                  <a:pt x="170" y="114"/>
                  <a:pt x="172" y="100"/>
                </a:cubicBezTo>
                <a:cubicBezTo>
                  <a:pt x="172" y="99"/>
                  <a:pt x="171" y="98"/>
                  <a:pt x="169" y="98"/>
                </a:cubicBezTo>
                <a:close/>
                <a:moveTo>
                  <a:pt x="33" y="138"/>
                </a:moveTo>
                <a:cubicBezTo>
                  <a:pt x="38" y="136"/>
                  <a:pt x="43" y="134"/>
                  <a:pt x="48" y="132"/>
                </a:cubicBezTo>
                <a:cubicBezTo>
                  <a:pt x="50" y="132"/>
                  <a:pt x="50" y="130"/>
                  <a:pt x="50" y="129"/>
                </a:cubicBezTo>
                <a:cubicBezTo>
                  <a:pt x="48" y="120"/>
                  <a:pt x="47" y="110"/>
                  <a:pt x="46" y="100"/>
                </a:cubicBezTo>
                <a:cubicBezTo>
                  <a:pt x="46" y="99"/>
                  <a:pt x="45" y="98"/>
                  <a:pt x="44" y="98"/>
                </a:cubicBezTo>
                <a:cubicBezTo>
                  <a:pt x="20" y="98"/>
                  <a:pt x="20" y="98"/>
                  <a:pt x="20" y="98"/>
                </a:cubicBezTo>
                <a:cubicBezTo>
                  <a:pt x="18" y="98"/>
                  <a:pt x="17" y="99"/>
                  <a:pt x="17" y="100"/>
                </a:cubicBezTo>
                <a:cubicBezTo>
                  <a:pt x="19" y="114"/>
                  <a:pt x="23" y="127"/>
                  <a:pt x="30" y="137"/>
                </a:cubicBezTo>
                <a:cubicBezTo>
                  <a:pt x="31" y="138"/>
                  <a:pt x="32" y="139"/>
                  <a:pt x="33" y="138"/>
                </a:cubicBezTo>
                <a:close/>
                <a:moveTo>
                  <a:pt x="20" y="90"/>
                </a:moveTo>
                <a:cubicBezTo>
                  <a:pt x="44" y="90"/>
                  <a:pt x="44" y="90"/>
                  <a:pt x="44" y="90"/>
                </a:cubicBezTo>
                <a:cubicBezTo>
                  <a:pt x="45" y="90"/>
                  <a:pt x="46" y="89"/>
                  <a:pt x="46" y="87"/>
                </a:cubicBezTo>
                <a:cubicBezTo>
                  <a:pt x="47" y="77"/>
                  <a:pt x="48" y="67"/>
                  <a:pt x="50" y="58"/>
                </a:cubicBezTo>
                <a:cubicBezTo>
                  <a:pt x="50" y="57"/>
                  <a:pt x="50" y="56"/>
                  <a:pt x="48" y="55"/>
                </a:cubicBezTo>
                <a:cubicBezTo>
                  <a:pt x="43" y="54"/>
                  <a:pt x="38" y="52"/>
                  <a:pt x="33" y="49"/>
                </a:cubicBezTo>
                <a:cubicBezTo>
                  <a:pt x="32" y="49"/>
                  <a:pt x="31" y="49"/>
                  <a:pt x="30" y="50"/>
                </a:cubicBezTo>
                <a:cubicBezTo>
                  <a:pt x="23" y="61"/>
                  <a:pt x="19" y="74"/>
                  <a:pt x="17" y="87"/>
                </a:cubicBezTo>
                <a:cubicBezTo>
                  <a:pt x="17" y="88"/>
                  <a:pt x="18" y="90"/>
                  <a:pt x="20" y="90"/>
                </a:cubicBezTo>
                <a:close/>
                <a:moveTo>
                  <a:pt x="126" y="25"/>
                </a:moveTo>
                <a:cubicBezTo>
                  <a:pt x="130" y="32"/>
                  <a:pt x="133" y="39"/>
                  <a:pt x="136" y="46"/>
                </a:cubicBezTo>
                <a:cubicBezTo>
                  <a:pt x="136" y="47"/>
                  <a:pt x="137" y="48"/>
                  <a:pt x="139" y="47"/>
                </a:cubicBezTo>
                <a:cubicBezTo>
                  <a:pt x="142" y="46"/>
                  <a:pt x="146" y="45"/>
                  <a:pt x="149" y="43"/>
                </a:cubicBezTo>
                <a:cubicBezTo>
                  <a:pt x="150" y="43"/>
                  <a:pt x="150" y="42"/>
                  <a:pt x="151" y="42"/>
                </a:cubicBezTo>
                <a:cubicBezTo>
                  <a:pt x="151" y="41"/>
                  <a:pt x="150" y="40"/>
                  <a:pt x="150" y="40"/>
                </a:cubicBezTo>
                <a:cubicBezTo>
                  <a:pt x="143" y="33"/>
                  <a:pt x="136" y="28"/>
                  <a:pt x="128" y="24"/>
                </a:cubicBezTo>
                <a:cubicBezTo>
                  <a:pt x="127" y="23"/>
                  <a:pt x="126" y="24"/>
                  <a:pt x="126" y="25"/>
                </a:cubicBezTo>
                <a:close/>
                <a:moveTo>
                  <a:pt x="106" y="17"/>
                </a:moveTo>
                <a:cubicBezTo>
                  <a:pt x="104" y="17"/>
                  <a:pt x="103" y="17"/>
                  <a:pt x="101" y="17"/>
                </a:cubicBezTo>
                <a:cubicBezTo>
                  <a:pt x="100" y="16"/>
                  <a:pt x="99" y="18"/>
                  <a:pt x="99" y="19"/>
                </a:cubicBezTo>
                <a:cubicBezTo>
                  <a:pt x="99" y="51"/>
                  <a:pt x="99" y="51"/>
                  <a:pt x="99" y="51"/>
                </a:cubicBezTo>
                <a:cubicBezTo>
                  <a:pt x="99" y="53"/>
                  <a:pt x="100" y="54"/>
                  <a:pt x="101" y="54"/>
                </a:cubicBezTo>
                <a:cubicBezTo>
                  <a:pt x="110" y="53"/>
                  <a:pt x="118" y="52"/>
                  <a:pt x="126" y="51"/>
                </a:cubicBezTo>
                <a:cubicBezTo>
                  <a:pt x="127" y="51"/>
                  <a:pt x="128" y="49"/>
                  <a:pt x="127" y="48"/>
                </a:cubicBezTo>
                <a:cubicBezTo>
                  <a:pt x="124" y="38"/>
                  <a:pt x="119" y="27"/>
                  <a:pt x="111" y="19"/>
                </a:cubicBezTo>
                <a:cubicBezTo>
                  <a:pt x="109" y="18"/>
                  <a:pt x="108" y="17"/>
                  <a:pt x="106" y="17"/>
                </a:cubicBezTo>
                <a:close/>
                <a:moveTo>
                  <a:pt x="88" y="17"/>
                </a:moveTo>
                <a:cubicBezTo>
                  <a:pt x="86" y="17"/>
                  <a:pt x="85" y="17"/>
                  <a:pt x="83" y="17"/>
                </a:cubicBezTo>
                <a:cubicBezTo>
                  <a:pt x="81" y="17"/>
                  <a:pt x="80" y="18"/>
                  <a:pt x="78" y="19"/>
                </a:cubicBezTo>
                <a:cubicBezTo>
                  <a:pt x="70" y="27"/>
                  <a:pt x="65" y="38"/>
                  <a:pt x="62" y="48"/>
                </a:cubicBezTo>
                <a:cubicBezTo>
                  <a:pt x="61" y="49"/>
                  <a:pt x="62" y="51"/>
                  <a:pt x="63" y="51"/>
                </a:cubicBezTo>
                <a:cubicBezTo>
                  <a:pt x="71" y="52"/>
                  <a:pt x="79" y="53"/>
                  <a:pt x="88" y="54"/>
                </a:cubicBezTo>
                <a:cubicBezTo>
                  <a:pt x="89" y="54"/>
                  <a:pt x="90" y="53"/>
                  <a:pt x="90" y="51"/>
                </a:cubicBezTo>
                <a:cubicBezTo>
                  <a:pt x="90" y="19"/>
                  <a:pt x="90" y="19"/>
                  <a:pt x="90" y="19"/>
                </a:cubicBezTo>
                <a:cubicBezTo>
                  <a:pt x="90" y="18"/>
                  <a:pt x="89" y="16"/>
                  <a:pt x="88" y="17"/>
                </a:cubicBezTo>
                <a:close/>
                <a:moveTo>
                  <a:pt x="61" y="24"/>
                </a:moveTo>
                <a:cubicBezTo>
                  <a:pt x="53" y="28"/>
                  <a:pt x="46" y="33"/>
                  <a:pt x="39" y="40"/>
                </a:cubicBezTo>
                <a:cubicBezTo>
                  <a:pt x="39" y="40"/>
                  <a:pt x="38" y="41"/>
                  <a:pt x="39" y="42"/>
                </a:cubicBezTo>
                <a:cubicBezTo>
                  <a:pt x="39" y="42"/>
                  <a:pt x="39" y="43"/>
                  <a:pt x="40" y="43"/>
                </a:cubicBezTo>
                <a:cubicBezTo>
                  <a:pt x="43" y="45"/>
                  <a:pt x="47" y="46"/>
                  <a:pt x="50" y="47"/>
                </a:cubicBezTo>
                <a:cubicBezTo>
                  <a:pt x="52" y="48"/>
                  <a:pt x="53" y="47"/>
                  <a:pt x="53" y="46"/>
                </a:cubicBezTo>
                <a:cubicBezTo>
                  <a:pt x="56" y="39"/>
                  <a:pt x="59" y="32"/>
                  <a:pt x="63" y="25"/>
                </a:cubicBezTo>
                <a:cubicBezTo>
                  <a:pt x="63" y="24"/>
                  <a:pt x="62" y="23"/>
                  <a:pt x="61" y="24"/>
                </a:cubicBezTo>
                <a:close/>
                <a:moveTo>
                  <a:pt x="39" y="148"/>
                </a:moveTo>
                <a:cubicBezTo>
                  <a:pt x="46" y="154"/>
                  <a:pt x="53" y="160"/>
                  <a:pt x="61" y="164"/>
                </a:cubicBezTo>
                <a:cubicBezTo>
                  <a:pt x="62" y="164"/>
                  <a:pt x="63" y="163"/>
                  <a:pt x="63" y="162"/>
                </a:cubicBezTo>
                <a:cubicBezTo>
                  <a:pt x="59" y="156"/>
                  <a:pt x="56" y="149"/>
                  <a:pt x="53" y="142"/>
                </a:cubicBezTo>
                <a:cubicBezTo>
                  <a:pt x="53" y="140"/>
                  <a:pt x="52" y="140"/>
                  <a:pt x="50" y="140"/>
                </a:cubicBezTo>
                <a:cubicBezTo>
                  <a:pt x="47" y="141"/>
                  <a:pt x="43" y="143"/>
                  <a:pt x="40" y="144"/>
                </a:cubicBezTo>
                <a:cubicBezTo>
                  <a:pt x="38" y="145"/>
                  <a:pt x="38" y="147"/>
                  <a:pt x="39" y="148"/>
                </a:cubicBezTo>
                <a:close/>
                <a:moveTo>
                  <a:pt x="83" y="170"/>
                </a:moveTo>
                <a:cubicBezTo>
                  <a:pt x="85" y="171"/>
                  <a:pt x="86" y="171"/>
                  <a:pt x="88" y="171"/>
                </a:cubicBezTo>
                <a:cubicBezTo>
                  <a:pt x="89" y="171"/>
                  <a:pt x="90" y="170"/>
                  <a:pt x="90" y="169"/>
                </a:cubicBezTo>
                <a:cubicBezTo>
                  <a:pt x="90" y="136"/>
                  <a:pt x="90" y="136"/>
                  <a:pt x="90" y="136"/>
                </a:cubicBezTo>
                <a:cubicBezTo>
                  <a:pt x="90" y="135"/>
                  <a:pt x="89" y="134"/>
                  <a:pt x="88" y="134"/>
                </a:cubicBezTo>
                <a:cubicBezTo>
                  <a:pt x="79" y="134"/>
                  <a:pt x="71" y="135"/>
                  <a:pt x="63" y="137"/>
                </a:cubicBezTo>
                <a:cubicBezTo>
                  <a:pt x="62" y="137"/>
                  <a:pt x="61" y="138"/>
                  <a:pt x="62" y="140"/>
                </a:cubicBezTo>
                <a:cubicBezTo>
                  <a:pt x="65" y="150"/>
                  <a:pt x="70" y="161"/>
                  <a:pt x="78" y="168"/>
                </a:cubicBezTo>
                <a:cubicBezTo>
                  <a:pt x="80" y="169"/>
                  <a:pt x="81" y="170"/>
                  <a:pt x="83" y="170"/>
                </a:cubicBezTo>
                <a:close/>
                <a:moveTo>
                  <a:pt x="101" y="171"/>
                </a:moveTo>
                <a:cubicBezTo>
                  <a:pt x="103" y="171"/>
                  <a:pt x="104" y="171"/>
                  <a:pt x="106" y="170"/>
                </a:cubicBezTo>
                <a:cubicBezTo>
                  <a:pt x="108" y="170"/>
                  <a:pt x="109" y="169"/>
                  <a:pt x="111" y="168"/>
                </a:cubicBezTo>
                <a:cubicBezTo>
                  <a:pt x="119" y="161"/>
                  <a:pt x="124" y="150"/>
                  <a:pt x="127" y="140"/>
                </a:cubicBezTo>
                <a:cubicBezTo>
                  <a:pt x="128" y="138"/>
                  <a:pt x="127" y="137"/>
                  <a:pt x="126" y="137"/>
                </a:cubicBezTo>
                <a:cubicBezTo>
                  <a:pt x="118" y="135"/>
                  <a:pt x="110" y="134"/>
                  <a:pt x="101" y="134"/>
                </a:cubicBezTo>
                <a:cubicBezTo>
                  <a:pt x="100" y="134"/>
                  <a:pt x="99" y="135"/>
                  <a:pt x="99" y="136"/>
                </a:cubicBezTo>
                <a:cubicBezTo>
                  <a:pt x="99" y="169"/>
                  <a:pt x="99" y="169"/>
                  <a:pt x="99" y="169"/>
                </a:cubicBezTo>
                <a:cubicBezTo>
                  <a:pt x="99" y="170"/>
                  <a:pt x="100" y="171"/>
                  <a:pt x="101" y="171"/>
                </a:cubicBezTo>
                <a:close/>
                <a:moveTo>
                  <a:pt x="128" y="164"/>
                </a:moveTo>
                <a:cubicBezTo>
                  <a:pt x="136" y="160"/>
                  <a:pt x="143" y="154"/>
                  <a:pt x="150" y="148"/>
                </a:cubicBezTo>
                <a:cubicBezTo>
                  <a:pt x="151" y="147"/>
                  <a:pt x="151" y="145"/>
                  <a:pt x="149" y="144"/>
                </a:cubicBezTo>
                <a:cubicBezTo>
                  <a:pt x="146" y="143"/>
                  <a:pt x="142" y="141"/>
                  <a:pt x="139" y="140"/>
                </a:cubicBezTo>
                <a:cubicBezTo>
                  <a:pt x="137" y="140"/>
                  <a:pt x="136" y="140"/>
                  <a:pt x="136" y="142"/>
                </a:cubicBezTo>
                <a:cubicBezTo>
                  <a:pt x="133" y="149"/>
                  <a:pt x="130" y="156"/>
                  <a:pt x="126" y="162"/>
                </a:cubicBezTo>
                <a:cubicBezTo>
                  <a:pt x="126" y="163"/>
                  <a:pt x="127" y="164"/>
                  <a:pt x="128" y="164"/>
                </a:cubicBezTo>
                <a:close/>
                <a:moveTo>
                  <a:pt x="128" y="59"/>
                </a:moveTo>
                <a:cubicBezTo>
                  <a:pt x="120" y="61"/>
                  <a:pt x="111" y="62"/>
                  <a:pt x="101" y="62"/>
                </a:cubicBezTo>
                <a:cubicBezTo>
                  <a:pt x="100" y="62"/>
                  <a:pt x="99" y="63"/>
                  <a:pt x="99" y="64"/>
                </a:cubicBezTo>
                <a:cubicBezTo>
                  <a:pt x="99" y="87"/>
                  <a:pt x="99" y="87"/>
                  <a:pt x="99" y="87"/>
                </a:cubicBezTo>
                <a:cubicBezTo>
                  <a:pt x="99" y="89"/>
                  <a:pt x="100" y="90"/>
                  <a:pt x="101" y="90"/>
                </a:cubicBezTo>
                <a:cubicBezTo>
                  <a:pt x="132" y="90"/>
                  <a:pt x="132" y="90"/>
                  <a:pt x="132" y="90"/>
                </a:cubicBezTo>
                <a:cubicBezTo>
                  <a:pt x="133" y="90"/>
                  <a:pt x="135" y="88"/>
                  <a:pt x="134" y="87"/>
                </a:cubicBezTo>
                <a:cubicBezTo>
                  <a:pt x="134" y="78"/>
                  <a:pt x="133" y="69"/>
                  <a:pt x="131" y="60"/>
                </a:cubicBezTo>
                <a:cubicBezTo>
                  <a:pt x="131" y="59"/>
                  <a:pt x="130" y="58"/>
                  <a:pt x="128" y="59"/>
                </a:cubicBezTo>
                <a:close/>
                <a:moveTo>
                  <a:pt x="132" y="98"/>
                </a:moveTo>
                <a:cubicBezTo>
                  <a:pt x="101" y="98"/>
                  <a:pt x="101" y="98"/>
                  <a:pt x="101" y="98"/>
                </a:cubicBezTo>
                <a:cubicBezTo>
                  <a:pt x="100" y="98"/>
                  <a:pt x="99" y="99"/>
                  <a:pt x="99" y="100"/>
                </a:cubicBezTo>
                <a:cubicBezTo>
                  <a:pt x="99" y="123"/>
                  <a:pt x="99" y="123"/>
                  <a:pt x="99" y="123"/>
                </a:cubicBezTo>
                <a:cubicBezTo>
                  <a:pt x="99" y="124"/>
                  <a:pt x="100" y="125"/>
                  <a:pt x="101" y="125"/>
                </a:cubicBezTo>
                <a:cubicBezTo>
                  <a:pt x="111" y="126"/>
                  <a:pt x="120" y="127"/>
                  <a:pt x="128" y="129"/>
                </a:cubicBezTo>
                <a:cubicBezTo>
                  <a:pt x="130" y="129"/>
                  <a:pt x="131" y="128"/>
                  <a:pt x="131" y="127"/>
                </a:cubicBezTo>
                <a:cubicBezTo>
                  <a:pt x="133" y="119"/>
                  <a:pt x="134" y="110"/>
                  <a:pt x="134" y="100"/>
                </a:cubicBezTo>
                <a:cubicBezTo>
                  <a:pt x="135" y="99"/>
                  <a:pt x="133" y="98"/>
                  <a:pt x="132" y="98"/>
                </a:cubicBezTo>
                <a:close/>
                <a:moveTo>
                  <a:pt x="61" y="129"/>
                </a:moveTo>
                <a:cubicBezTo>
                  <a:pt x="69" y="127"/>
                  <a:pt x="78" y="126"/>
                  <a:pt x="88" y="125"/>
                </a:cubicBezTo>
                <a:cubicBezTo>
                  <a:pt x="89" y="125"/>
                  <a:pt x="90" y="124"/>
                  <a:pt x="90" y="123"/>
                </a:cubicBezTo>
                <a:cubicBezTo>
                  <a:pt x="90" y="100"/>
                  <a:pt x="90" y="100"/>
                  <a:pt x="90" y="100"/>
                </a:cubicBezTo>
                <a:cubicBezTo>
                  <a:pt x="90" y="99"/>
                  <a:pt x="89" y="98"/>
                  <a:pt x="88" y="98"/>
                </a:cubicBezTo>
                <a:cubicBezTo>
                  <a:pt x="57" y="98"/>
                  <a:pt x="57" y="98"/>
                  <a:pt x="57" y="98"/>
                </a:cubicBezTo>
                <a:cubicBezTo>
                  <a:pt x="56" y="98"/>
                  <a:pt x="55" y="99"/>
                  <a:pt x="55" y="100"/>
                </a:cubicBezTo>
                <a:cubicBezTo>
                  <a:pt x="55" y="110"/>
                  <a:pt x="56" y="119"/>
                  <a:pt x="58" y="127"/>
                </a:cubicBezTo>
                <a:cubicBezTo>
                  <a:pt x="58" y="128"/>
                  <a:pt x="59" y="129"/>
                  <a:pt x="61" y="129"/>
                </a:cubicBezTo>
                <a:close/>
                <a:moveTo>
                  <a:pt x="57" y="90"/>
                </a:moveTo>
                <a:cubicBezTo>
                  <a:pt x="88" y="90"/>
                  <a:pt x="88" y="90"/>
                  <a:pt x="88" y="90"/>
                </a:cubicBezTo>
                <a:cubicBezTo>
                  <a:pt x="89" y="90"/>
                  <a:pt x="90" y="89"/>
                  <a:pt x="90" y="87"/>
                </a:cubicBezTo>
                <a:cubicBezTo>
                  <a:pt x="90" y="64"/>
                  <a:pt x="90" y="64"/>
                  <a:pt x="90" y="64"/>
                </a:cubicBezTo>
                <a:cubicBezTo>
                  <a:pt x="90" y="63"/>
                  <a:pt x="89" y="62"/>
                  <a:pt x="88" y="62"/>
                </a:cubicBezTo>
                <a:cubicBezTo>
                  <a:pt x="78" y="62"/>
                  <a:pt x="69" y="61"/>
                  <a:pt x="61" y="59"/>
                </a:cubicBezTo>
                <a:cubicBezTo>
                  <a:pt x="59" y="58"/>
                  <a:pt x="58" y="59"/>
                  <a:pt x="58" y="60"/>
                </a:cubicBezTo>
                <a:cubicBezTo>
                  <a:pt x="56" y="69"/>
                  <a:pt x="55" y="78"/>
                  <a:pt x="55" y="87"/>
                </a:cubicBezTo>
                <a:cubicBezTo>
                  <a:pt x="55" y="88"/>
                  <a:pt x="56" y="90"/>
                  <a:pt x="57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1" name="Freeform 107"/>
          <p:cNvSpPr>
            <a:spLocks noEditPoints="1"/>
          </p:cNvSpPr>
          <p:nvPr/>
        </p:nvSpPr>
        <p:spPr bwMode="auto">
          <a:xfrm>
            <a:off x="3006973" y="2649934"/>
            <a:ext cx="101600" cy="217488"/>
          </a:xfrm>
          <a:custGeom>
            <a:avLst/>
            <a:gdLst>
              <a:gd name="T0" fmla="*/ 2147483646 w 80"/>
              <a:gd name="T1" fmla="*/ 2147483646 h 174"/>
              <a:gd name="T2" fmla="*/ 2147483646 w 80"/>
              <a:gd name="T3" fmla="*/ 2147483646 h 174"/>
              <a:gd name="T4" fmla="*/ 2147483646 w 80"/>
              <a:gd name="T5" fmla="*/ 2147483646 h 174"/>
              <a:gd name="T6" fmla="*/ 2147483646 w 80"/>
              <a:gd name="T7" fmla="*/ 2147483646 h 174"/>
              <a:gd name="T8" fmla="*/ 2147483646 w 80"/>
              <a:gd name="T9" fmla="*/ 2147483646 h 174"/>
              <a:gd name="T10" fmla="*/ 2147483646 w 80"/>
              <a:gd name="T11" fmla="*/ 2147483646 h 174"/>
              <a:gd name="T12" fmla="*/ 2147483646 w 80"/>
              <a:gd name="T13" fmla="*/ 2147483646 h 174"/>
              <a:gd name="T14" fmla="*/ 2147483646 w 80"/>
              <a:gd name="T15" fmla="*/ 2147483646 h 174"/>
              <a:gd name="T16" fmla="*/ 2147483646 w 80"/>
              <a:gd name="T17" fmla="*/ 2147483646 h 174"/>
              <a:gd name="T18" fmla="*/ 2147483646 w 80"/>
              <a:gd name="T19" fmla="*/ 2147483646 h 174"/>
              <a:gd name="T20" fmla="*/ 2147483646 w 80"/>
              <a:gd name="T21" fmla="*/ 2147483646 h 174"/>
              <a:gd name="T22" fmla="*/ 2147483646 w 80"/>
              <a:gd name="T23" fmla="*/ 2147483646 h 174"/>
              <a:gd name="T24" fmla="*/ 2147483646 w 80"/>
              <a:gd name="T25" fmla="*/ 2147483646 h 174"/>
              <a:gd name="T26" fmla="*/ 2147483646 w 80"/>
              <a:gd name="T27" fmla="*/ 2147483646 h 174"/>
              <a:gd name="T28" fmla="*/ 2147483646 w 80"/>
              <a:gd name="T29" fmla="*/ 2147483646 h 174"/>
              <a:gd name="T30" fmla="*/ 2147483646 w 80"/>
              <a:gd name="T31" fmla="*/ 2147483646 h 174"/>
              <a:gd name="T32" fmla="*/ 2147483646 w 80"/>
              <a:gd name="T33" fmla="*/ 2147483646 h 174"/>
              <a:gd name="T34" fmla="*/ 2147483646 w 80"/>
              <a:gd name="T35" fmla="*/ 2147483646 h 174"/>
              <a:gd name="T36" fmla="*/ 2147483646 w 80"/>
              <a:gd name="T37" fmla="*/ 2147483646 h 174"/>
              <a:gd name="T38" fmla="*/ 2147483646 w 80"/>
              <a:gd name="T39" fmla="*/ 2147483646 h 174"/>
              <a:gd name="T40" fmla="*/ 2147483646 w 80"/>
              <a:gd name="T41" fmla="*/ 2147483646 h 174"/>
              <a:gd name="T42" fmla="*/ 2147483646 w 80"/>
              <a:gd name="T43" fmla="*/ 2147483646 h 174"/>
              <a:gd name="T44" fmla="*/ 2147483646 w 80"/>
              <a:gd name="T45" fmla="*/ 2147483646 h 174"/>
              <a:gd name="T46" fmla="*/ 2147483646 w 80"/>
              <a:gd name="T47" fmla="*/ 2147483646 h 174"/>
              <a:gd name="T48" fmla="*/ 2147483646 w 80"/>
              <a:gd name="T49" fmla="*/ 2147483646 h 174"/>
              <a:gd name="T50" fmla="*/ 2147483646 w 80"/>
              <a:gd name="T51" fmla="*/ 2147483646 h 174"/>
              <a:gd name="T52" fmla="*/ 2147483646 w 80"/>
              <a:gd name="T53" fmla="*/ 2147483646 h 174"/>
              <a:gd name="T54" fmla="*/ 2147483646 w 80"/>
              <a:gd name="T55" fmla="*/ 2147483646 h 174"/>
              <a:gd name="T56" fmla="*/ 2147483646 w 80"/>
              <a:gd name="T57" fmla="*/ 2147483646 h 174"/>
              <a:gd name="T58" fmla="*/ 2147483646 w 80"/>
              <a:gd name="T59" fmla="*/ 2147483646 h 174"/>
              <a:gd name="T60" fmla="*/ 2147483646 w 80"/>
              <a:gd name="T61" fmla="*/ 2147483646 h 174"/>
              <a:gd name="T62" fmla="*/ 2147483646 w 80"/>
              <a:gd name="T63" fmla="*/ 2147483646 h 174"/>
              <a:gd name="T64" fmla="*/ 2147483646 w 80"/>
              <a:gd name="T65" fmla="*/ 0 h 174"/>
              <a:gd name="T66" fmla="*/ 2147483646 w 80"/>
              <a:gd name="T67" fmla="*/ 2147483646 h 174"/>
              <a:gd name="T68" fmla="*/ 2147483646 w 80"/>
              <a:gd name="T69" fmla="*/ 2147483646 h 174"/>
              <a:gd name="T70" fmla="*/ 2147483646 w 80"/>
              <a:gd name="T71" fmla="*/ 2147483646 h 174"/>
              <a:gd name="T72" fmla="*/ 2147483646 w 80"/>
              <a:gd name="T73" fmla="*/ 2147483646 h 17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0" h="174">
                <a:moveTo>
                  <a:pt x="48" y="166"/>
                </a:moveTo>
                <a:cubicBezTo>
                  <a:pt x="46" y="174"/>
                  <a:pt x="34" y="174"/>
                  <a:pt x="32" y="166"/>
                </a:cubicBezTo>
                <a:cubicBezTo>
                  <a:pt x="32" y="165"/>
                  <a:pt x="33" y="164"/>
                  <a:pt x="34" y="164"/>
                </a:cubicBezTo>
                <a:cubicBezTo>
                  <a:pt x="46" y="164"/>
                  <a:pt x="46" y="164"/>
                  <a:pt x="46" y="164"/>
                </a:cubicBezTo>
                <a:cubicBezTo>
                  <a:pt x="47" y="164"/>
                  <a:pt x="48" y="165"/>
                  <a:pt x="48" y="166"/>
                </a:cubicBezTo>
                <a:close/>
                <a:moveTo>
                  <a:pt x="67" y="115"/>
                </a:moveTo>
                <a:cubicBezTo>
                  <a:pt x="67" y="126"/>
                  <a:pt x="67" y="133"/>
                  <a:pt x="69" y="138"/>
                </a:cubicBezTo>
                <a:cubicBezTo>
                  <a:pt x="70" y="143"/>
                  <a:pt x="73" y="147"/>
                  <a:pt x="77" y="153"/>
                </a:cubicBezTo>
                <a:cubicBezTo>
                  <a:pt x="80" y="158"/>
                  <a:pt x="78" y="162"/>
                  <a:pt x="73" y="162"/>
                </a:cubicBezTo>
                <a:cubicBezTo>
                  <a:pt x="51" y="162"/>
                  <a:pt x="29" y="162"/>
                  <a:pt x="7" y="162"/>
                </a:cubicBezTo>
                <a:cubicBezTo>
                  <a:pt x="2" y="162"/>
                  <a:pt x="0" y="158"/>
                  <a:pt x="3" y="153"/>
                </a:cubicBezTo>
                <a:cubicBezTo>
                  <a:pt x="7" y="147"/>
                  <a:pt x="10" y="143"/>
                  <a:pt x="11" y="138"/>
                </a:cubicBezTo>
                <a:cubicBezTo>
                  <a:pt x="13" y="133"/>
                  <a:pt x="13" y="126"/>
                  <a:pt x="13" y="115"/>
                </a:cubicBezTo>
                <a:cubicBezTo>
                  <a:pt x="13" y="102"/>
                  <a:pt x="21" y="94"/>
                  <a:pt x="30" y="91"/>
                </a:cubicBezTo>
                <a:cubicBezTo>
                  <a:pt x="34" y="89"/>
                  <a:pt x="35" y="87"/>
                  <a:pt x="33" y="81"/>
                </a:cubicBezTo>
                <a:cubicBezTo>
                  <a:pt x="32" y="80"/>
                  <a:pt x="32" y="79"/>
                  <a:pt x="32" y="78"/>
                </a:cubicBezTo>
                <a:cubicBezTo>
                  <a:pt x="32" y="77"/>
                  <a:pt x="33" y="76"/>
                  <a:pt x="34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7" y="76"/>
                  <a:pt x="48" y="77"/>
                  <a:pt x="48" y="78"/>
                </a:cubicBezTo>
                <a:cubicBezTo>
                  <a:pt x="48" y="79"/>
                  <a:pt x="48" y="80"/>
                  <a:pt x="47" y="80"/>
                </a:cubicBezTo>
                <a:cubicBezTo>
                  <a:pt x="45" y="88"/>
                  <a:pt x="46" y="89"/>
                  <a:pt x="50" y="91"/>
                </a:cubicBezTo>
                <a:cubicBezTo>
                  <a:pt x="60" y="94"/>
                  <a:pt x="67" y="102"/>
                  <a:pt x="67" y="115"/>
                </a:cubicBezTo>
                <a:close/>
                <a:moveTo>
                  <a:pt x="31" y="72"/>
                </a:moveTo>
                <a:cubicBezTo>
                  <a:pt x="28" y="57"/>
                  <a:pt x="28" y="35"/>
                  <a:pt x="30" y="19"/>
                </a:cubicBezTo>
                <a:cubicBezTo>
                  <a:pt x="30" y="18"/>
                  <a:pt x="31" y="18"/>
                  <a:pt x="32" y="18"/>
                </a:cubicBezTo>
                <a:cubicBezTo>
                  <a:pt x="48" y="18"/>
                  <a:pt x="48" y="18"/>
                  <a:pt x="48" y="18"/>
                </a:cubicBezTo>
                <a:cubicBezTo>
                  <a:pt x="49" y="18"/>
                  <a:pt x="50" y="18"/>
                  <a:pt x="50" y="19"/>
                </a:cubicBezTo>
                <a:cubicBezTo>
                  <a:pt x="52" y="35"/>
                  <a:pt x="52" y="57"/>
                  <a:pt x="49" y="72"/>
                </a:cubicBezTo>
                <a:cubicBezTo>
                  <a:pt x="49" y="73"/>
                  <a:pt x="48" y="73"/>
                  <a:pt x="48" y="73"/>
                </a:cubicBezTo>
                <a:cubicBezTo>
                  <a:pt x="32" y="73"/>
                  <a:pt x="32" y="73"/>
                  <a:pt x="32" y="73"/>
                </a:cubicBezTo>
                <a:cubicBezTo>
                  <a:pt x="31" y="73"/>
                  <a:pt x="31" y="73"/>
                  <a:pt x="31" y="72"/>
                </a:cubicBezTo>
                <a:close/>
                <a:moveTo>
                  <a:pt x="32" y="13"/>
                </a:moveTo>
                <a:cubicBezTo>
                  <a:pt x="33" y="5"/>
                  <a:pt x="36" y="0"/>
                  <a:pt x="40" y="0"/>
                </a:cubicBezTo>
                <a:cubicBezTo>
                  <a:pt x="44" y="0"/>
                  <a:pt x="47" y="5"/>
                  <a:pt x="48" y="13"/>
                </a:cubicBezTo>
                <a:cubicBezTo>
                  <a:pt x="49" y="14"/>
                  <a:pt x="48" y="16"/>
                  <a:pt x="47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1" y="14"/>
                  <a:pt x="3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262" name="Group 108"/>
          <p:cNvGrpSpPr/>
          <p:nvPr/>
        </p:nvGrpSpPr>
        <p:grpSpPr bwMode="auto">
          <a:xfrm>
            <a:off x="3608635" y="3272234"/>
            <a:ext cx="130175" cy="114300"/>
            <a:chOff x="0" y="0"/>
            <a:chExt cx="206" cy="184"/>
          </a:xfrm>
        </p:grpSpPr>
        <p:sp>
          <p:nvSpPr>
            <p:cNvPr id="270" name="Freeform 109"/>
            <p:cNvSpPr>
              <a:spLocks noEditPoints="1"/>
            </p:cNvSpPr>
            <p:nvPr/>
          </p:nvSpPr>
          <p:spPr bwMode="auto">
            <a:xfrm>
              <a:off x="0" y="0"/>
              <a:ext cx="148" cy="184"/>
            </a:xfrm>
            <a:custGeom>
              <a:avLst/>
              <a:gdLst>
                <a:gd name="T0" fmla="*/ 568 w 74"/>
                <a:gd name="T1" fmla="*/ 0 h 92"/>
                <a:gd name="T2" fmla="*/ 24 w 74"/>
                <a:gd name="T3" fmla="*/ 0 h 92"/>
                <a:gd name="T4" fmla="*/ 0 w 74"/>
                <a:gd name="T5" fmla="*/ 32 h 92"/>
                <a:gd name="T6" fmla="*/ 0 w 74"/>
                <a:gd name="T7" fmla="*/ 712 h 92"/>
                <a:gd name="T8" fmla="*/ 24 w 74"/>
                <a:gd name="T9" fmla="*/ 736 h 92"/>
                <a:gd name="T10" fmla="*/ 568 w 74"/>
                <a:gd name="T11" fmla="*/ 736 h 92"/>
                <a:gd name="T12" fmla="*/ 576 w 74"/>
                <a:gd name="T13" fmla="*/ 736 h 92"/>
                <a:gd name="T14" fmla="*/ 592 w 74"/>
                <a:gd name="T15" fmla="*/ 712 h 92"/>
                <a:gd name="T16" fmla="*/ 592 w 74"/>
                <a:gd name="T17" fmla="*/ 32 h 92"/>
                <a:gd name="T18" fmla="*/ 568 w 74"/>
                <a:gd name="T19" fmla="*/ 0 h 92"/>
                <a:gd name="T20" fmla="*/ 360 w 74"/>
                <a:gd name="T21" fmla="*/ 392 h 92"/>
                <a:gd name="T22" fmla="*/ 296 w 74"/>
                <a:gd name="T23" fmla="*/ 408 h 92"/>
                <a:gd name="T24" fmla="*/ 264 w 74"/>
                <a:gd name="T25" fmla="*/ 408 h 92"/>
                <a:gd name="T26" fmla="*/ 112 w 74"/>
                <a:gd name="T27" fmla="*/ 224 h 92"/>
                <a:gd name="T28" fmla="*/ 152 w 74"/>
                <a:gd name="T29" fmla="*/ 184 h 92"/>
                <a:gd name="T30" fmla="*/ 192 w 74"/>
                <a:gd name="T31" fmla="*/ 224 h 92"/>
                <a:gd name="T32" fmla="*/ 296 w 74"/>
                <a:gd name="T33" fmla="*/ 328 h 92"/>
                <a:gd name="T34" fmla="*/ 296 w 74"/>
                <a:gd name="T35" fmla="*/ 328 h 92"/>
                <a:gd name="T36" fmla="*/ 368 w 74"/>
                <a:gd name="T37" fmla="*/ 304 h 92"/>
                <a:gd name="T38" fmla="*/ 400 w 74"/>
                <a:gd name="T39" fmla="*/ 224 h 92"/>
                <a:gd name="T40" fmla="*/ 440 w 74"/>
                <a:gd name="T41" fmla="*/ 184 h 92"/>
                <a:gd name="T42" fmla="*/ 480 w 74"/>
                <a:gd name="T43" fmla="*/ 224 h 92"/>
                <a:gd name="T44" fmla="*/ 360 w 74"/>
                <a:gd name="T45" fmla="*/ 392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74" h="92">
                  <a:moveTo>
                    <a:pt x="7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1" y="92"/>
                    <a:pt x="3" y="92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71" y="92"/>
                    <a:pt x="71" y="92"/>
                    <a:pt x="72" y="92"/>
                  </a:cubicBezTo>
                  <a:cubicBezTo>
                    <a:pt x="73" y="92"/>
                    <a:pt x="74" y="90"/>
                    <a:pt x="74" y="89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3" y="0"/>
                    <a:pt x="71" y="0"/>
                  </a:cubicBezTo>
                  <a:close/>
                  <a:moveTo>
                    <a:pt x="45" y="49"/>
                  </a:moveTo>
                  <a:cubicBezTo>
                    <a:pt x="43" y="50"/>
                    <a:pt x="40" y="51"/>
                    <a:pt x="37" y="51"/>
                  </a:cubicBezTo>
                  <a:cubicBezTo>
                    <a:pt x="36" y="51"/>
                    <a:pt x="34" y="51"/>
                    <a:pt x="33" y="51"/>
                  </a:cubicBezTo>
                  <a:cubicBezTo>
                    <a:pt x="22" y="49"/>
                    <a:pt x="14" y="40"/>
                    <a:pt x="14" y="28"/>
                  </a:cubicBezTo>
                  <a:cubicBezTo>
                    <a:pt x="14" y="26"/>
                    <a:pt x="16" y="23"/>
                    <a:pt x="19" y="23"/>
                  </a:cubicBezTo>
                  <a:cubicBezTo>
                    <a:pt x="22" y="23"/>
                    <a:pt x="24" y="26"/>
                    <a:pt x="24" y="28"/>
                  </a:cubicBezTo>
                  <a:cubicBezTo>
                    <a:pt x="24" y="36"/>
                    <a:pt x="30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4" y="40"/>
                    <a:pt x="46" y="38"/>
                  </a:cubicBezTo>
                  <a:cubicBezTo>
                    <a:pt x="49" y="36"/>
                    <a:pt x="50" y="32"/>
                    <a:pt x="50" y="28"/>
                  </a:cubicBezTo>
                  <a:cubicBezTo>
                    <a:pt x="50" y="26"/>
                    <a:pt x="52" y="23"/>
                    <a:pt x="55" y="23"/>
                  </a:cubicBezTo>
                  <a:cubicBezTo>
                    <a:pt x="58" y="23"/>
                    <a:pt x="60" y="26"/>
                    <a:pt x="60" y="28"/>
                  </a:cubicBezTo>
                  <a:cubicBezTo>
                    <a:pt x="60" y="38"/>
                    <a:pt x="54" y="46"/>
                    <a:pt x="45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1" name="Freeform 110"/>
            <p:cNvSpPr/>
            <p:nvPr/>
          </p:nvSpPr>
          <p:spPr bwMode="auto">
            <a:xfrm>
              <a:off x="168" y="60"/>
              <a:ext cx="38" cy="124"/>
            </a:xfrm>
            <a:custGeom>
              <a:avLst/>
              <a:gdLst>
                <a:gd name="T0" fmla="*/ 0 w 19"/>
                <a:gd name="T1" fmla="*/ 24 h 62"/>
                <a:gd name="T2" fmla="*/ 24 w 19"/>
                <a:gd name="T3" fmla="*/ 0 h 62"/>
                <a:gd name="T4" fmla="*/ 120 w 19"/>
                <a:gd name="T5" fmla="*/ 0 h 62"/>
                <a:gd name="T6" fmla="*/ 152 w 19"/>
                <a:gd name="T7" fmla="*/ 24 h 62"/>
                <a:gd name="T8" fmla="*/ 152 w 19"/>
                <a:gd name="T9" fmla="*/ 472 h 62"/>
                <a:gd name="T10" fmla="*/ 120 w 19"/>
                <a:gd name="T11" fmla="*/ 496 h 62"/>
                <a:gd name="T12" fmla="*/ 24 w 19"/>
                <a:gd name="T13" fmla="*/ 496 h 62"/>
                <a:gd name="T14" fmla="*/ 0 w 19"/>
                <a:gd name="T15" fmla="*/ 472 h 62"/>
                <a:gd name="T16" fmla="*/ 0 w 19"/>
                <a:gd name="T17" fmla="*/ 24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62">
                  <a:moveTo>
                    <a:pt x="0" y="3"/>
                  </a:moveTo>
                  <a:cubicBezTo>
                    <a:pt x="0" y="1"/>
                    <a:pt x="2" y="0"/>
                    <a:pt x="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9" y="1"/>
                    <a:pt x="19" y="3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1"/>
                    <a:pt x="17" y="62"/>
                    <a:pt x="15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2" y="62"/>
                    <a:pt x="0" y="61"/>
                    <a:pt x="0" y="59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63" name="Freeform 111"/>
          <p:cNvSpPr>
            <a:spLocks noEditPoints="1"/>
          </p:cNvSpPr>
          <p:nvPr/>
        </p:nvSpPr>
        <p:spPr bwMode="auto">
          <a:xfrm>
            <a:off x="733673" y="3823097"/>
            <a:ext cx="106362" cy="141287"/>
          </a:xfrm>
          <a:custGeom>
            <a:avLst/>
            <a:gdLst>
              <a:gd name="T0" fmla="*/ 2147483646 w 85"/>
              <a:gd name="T1" fmla="*/ 2147483646 h 112"/>
              <a:gd name="T2" fmla="*/ 2147483646 w 85"/>
              <a:gd name="T3" fmla="*/ 2147483646 h 112"/>
              <a:gd name="T4" fmla="*/ 2147483646 w 85"/>
              <a:gd name="T5" fmla="*/ 2147483646 h 112"/>
              <a:gd name="T6" fmla="*/ 2147483646 w 85"/>
              <a:gd name="T7" fmla="*/ 0 h 112"/>
              <a:gd name="T8" fmla="*/ 2147483646 w 85"/>
              <a:gd name="T9" fmla="*/ 2147483646 h 112"/>
              <a:gd name="T10" fmla="*/ 2147483646 w 85"/>
              <a:gd name="T11" fmla="*/ 2147483646 h 112"/>
              <a:gd name="T12" fmla="*/ 2147483646 w 85"/>
              <a:gd name="T13" fmla="*/ 2147483646 h 112"/>
              <a:gd name="T14" fmla="*/ 0 w 85"/>
              <a:gd name="T15" fmla="*/ 2147483646 h 112"/>
              <a:gd name="T16" fmla="*/ 0 w 85"/>
              <a:gd name="T17" fmla="*/ 2147483646 h 112"/>
              <a:gd name="T18" fmla="*/ 2147483646 w 85"/>
              <a:gd name="T19" fmla="*/ 2147483646 h 112"/>
              <a:gd name="T20" fmla="*/ 2147483646 w 85"/>
              <a:gd name="T21" fmla="*/ 2147483646 h 112"/>
              <a:gd name="T22" fmla="*/ 2147483646 w 85"/>
              <a:gd name="T23" fmla="*/ 2147483646 h 112"/>
              <a:gd name="T24" fmla="*/ 2147483646 w 85"/>
              <a:gd name="T25" fmla="*/ 2147483646 h 112"/>
              <a:gd name="T26" fmla="*/ 2147483646 w 85"/>
              <a:gd name="T27" fmla="*/ 2147483646 h 112"/>
              <a:gd name="T28" fmla="*/ 2147483646 w 85"/>
              <a:gd name="T29" fmla="*/ 2147483646 h 112"/>
              <a:gd name="T30" fmla="*/ 2147483646 w 85"/>
              <a:gd name="T31" fmla="*/ 2147483646 h 112"/>
              <a:gd name="T32" fmla="*/ 2147483646 w 85"/>
              <a:gd name="T33" fmla="*/ 2147483646 h 112"/>
              <a:gd name="T34" fmla="*/ 2147483646 w 85"/>
              <a:gd name="T35" fmla="*/ 2147483646 h 112"/>
              <a:gd name="T36" fmla="*/ 2147483646 w 85"/>
              <a:gd name="T37" fmla="*/ 2147483646 h 112"/>
              <a:gd name="T38" fmla="*/ 2147483646 w 85"/>
              <a:gd name="T39" fmla="*/ 2147483646 h 112"/>
              <a:gd name="T40" fmla="*/ 2147483646 w 85"/>
              <a:gd name="T41" fmla="*/ 2147483646 h 112"/>
              <a:gd name="T42" fmla="*/ 2147483646 w 85"/>
              <a:gd name="T43" fmla="*/ 2147483646 h 112"/>
              <a:gd name="T44" fmla="*/ 2147483646 w 85"/>
              <a:gd name="T45" fmla="*/ 2147483646 h 112"/>
              <a:gd name="T46" fmla="*/ 2147483646 w 85"/>
              <a:gd name="T47" fmla="*/ 2147483646 h 112"/>
              <a:gd name="T48" fmla="*/ 2147483646 w 85"/>
              <a:gd name="T49" fmla="*/ 2147483646 h 112"/>
              <a:gd name="T50" fmla="*/ 2147483646 w 85"/>
              <a:gd name="T51" fmla="*/ 2147483646 h 112"/>
              <a:gd name="T52" fmla="*/ 2147483646 w 85"/>
              <a:gd name="T53" fmla="*/ 2147483646 h 112"/>
              <a:gd name="T54" fmla="*/ 2147483646 w 85"/>
              <a:gd name="T55" fmla="*/ 2147483646 h 112"/>
              <a:gd name="T56" fmla="*/ 2147483646 w 85"/>
              <a:gd name="T57" fmla="*/ 2147483646 h 11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85" h="112">
                <a:moveTo>
                  <a:pt x="82" y="44"/>
                </a:moveTo>
                <a:cubicBezTo>
                  <a:pt x="67" y="44"/>
                  <a:pt x="67" y="44"/>
                  <a:pt x="67" y="44"/>
                </a:cubicBezTo>
                <a:cubicBezTo>
                  <a:pt x="67" y="24"/>
                  <a:pt x="67" y="24"/>
                  <a:pt x="67" y="24"/>
                </a:cubicBezTo>
                <a:cubicBezTo>
                  <a:pt x="67" y="11"/>
                  <a:pt x="56" y="0"/>
                  <a:pt x="42" y="0"/>
                </a:cubicBezTo>
                <a:cubicBezTo>
                  <a:pt x="29" y="0"/>
                  <a:pt x="18" y="11"/>
                  <a:pt x="18" y="24"/>
                </a:cubicBezTo>
                <a:cubicBezTo>
                  <a:pt x="18" y="44"/>
                  <a:pt x="18" y="44"/>
                  <a:pt x="18" y="44"/>
                </a:cubicBezTo>
                <a:cubicBezTo>
                  <a:pt x="3" y="44"/>
                  <a:pt x="3" y="44"/>
                  <a:pt x="3" y="44"/>
                </a:cubicBezTo>
                <a:cubicBezTo>
                  <a:pt x="1" y="44"/>
                  <a:pt x="0" y="45"/>
                  <a:pt x="0" y="47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0"/>
                  <a:pt x="1" y="112"/>
                  <a:pt x="3" y="112"/>
                </a:cubicBezTo>
                <a:cubicBezTo>
                  <a:pt x="82" y="112"/>
                  <a:pt x="82" y="112"/>
                  <a:pt x="82" y="112"/>
                </a:cubicBezTo>
                <a:cubicBezTo>
                  <a:pt x="83" y="112"/>
                  <a:pt x="85" y="110"/>
                  <a:pt x="85" y="109"/>
                </a:cubicBezTo>
                <a:cubicBezTo>
                  <a:pt x="85" y="47"/>
                  <a:pt x="85" y="47"/>
                  <a:pt x="85" y="47"/>
                </a:cubicBezTo>
                <a:cubicBezTo>
                  <a:pt x="85" y="45"/>
                  <a:pt x="83" y="44"/>
                  <a:pt x="82" y="44"/>
                </a:cubicBezTo>
                <a:close/>
                <a:moveTo>
                  <a:pt x="49" y="82"/>
                </a:moveTo>
                <a:cubicBezTo>
                  <a:pt x="46" y="82"/>
                  <a:pt x="46" y="82"/>
                  <a:pt x="46" y="82"/>
                </a:cubicBezTo>
                <a:cubicBezTo>
                  <a:pt x="46" y="86"/>
                  <a:pt x="46" y="86"/>
                  <a:pt x="46" y="86"/>
                </a:cubicBezTo>
                <a:cubicBezTo>
                  <a:pt x="39" y="86"/>
                  <a:pt x="39" y="86"/>
                  <a:pt x="39" y="86"/>
                </a:cubicBezTo>
                <a:cubicBezTo>
                  <a:pt x="39" y="82"/>
                  <a:pt x="39" y="82"/>
                  <a:pt x="39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70"/>
                  <a:pt x="36" y="70"/>
                  <a:pt x="36" y="70"/>
                </a:cubicBezTo>
                <a:cubicBezTo>
                  <a:pt x="49" y="70"/>
                  <a:pt x="49" y="70"/>
                  <a:pt x="49" y="70"/>
                </a:cubicBezTo>
                <a:lnTo>
                  <a:pt x="49" y="82"/>
                </a:lnTo>
                <a:close/>
                <a:moveTo>
                  <a:pt x="54" y="44"/>
                </a:moveTo>
                <a:cubicBezTo>
                  <a:pt x="30" y="44"/>
                  <a:pt x="30" y="44"/>
                  <a:pt x="30" y="44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18"/>
                  <a:pt x="36" y="12"/>
                  <a:pt x="42" y="12"/>
                </a:cubicBezTo>
                <a:cubicBezTo>
                  <a:pt x="49" y="12"/>
                  <a:pt x="54" y="18"/>
                  <a:pt x="54" y="24"/>
                </a:cubicBezTo>
                <a:lnTo>
                  <a:pt x="54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4" name="Freeform 112"/>
          <p:cNvSpPr/>
          <p:nvPr/>
        </p:nvSpPr>
        <p:spPr bwMode="auto">
          <a:xfrm>
            <a:off x="1614735" y="4647009"/>
            <a:ext cx="112713" cy="136525"/>
          </a:xfrm>
          <a:custGeom>
            <a:avLst/>
            <a:gdLst>
              <a:gd name="T0" fmla="*/ 2147483646 w 90"/>
              <a:gd name="T1" fmla="*/ 2147483646 h 109"/>
              <a:gd name="T2" fmla="*/ 2147483646 w 90"/>
              <a:gd name="T3" fmla="*/ 2147483646 h 109"/>
              <a:gd name="T4" fmla="*/ 2147483646 w 90"/>
              <a:gd name="T5" fmla="*/ 2147483646 h 109"/>
              <a:gd name="T6" fmla="*/ 2147483646 w 90"/>
              <a:gd name="T7" fmla="*/ 2147483646 h 109"/>
              <a:gd name="T8" fmla="*/ 2147483646 w 90"/>
              <a:gd name="T9" fmla="*/ 2147483646 h 109"/>
              <a:gd name="T10" fmla="*/ 2147483646 w 90"/>
              <a:gd name="T11" fmla="*/ 2147483646 h 109"/>
              <a:gd name="T12" fmla="*/ 2147483646 w 90"/>
              <a:gd name="T13" fmla="*/ 2147483646 h 109"/>
              <a:gd name="T14" fmla="*/ 0 w 90"/>
              <a:gd name="T15" fmla="*/ 2147483646 h 109"/>
              <a:gd name="T16" fmla="*/ 0 w 90"/>
              <a:gd name="T17" fmla="*/ 2147483646 h 109"/>
              <a:gd name="T18" fmla="*/ 2147483646 w 90"/>
              <a:gd name="T19" fmla="*/ 2147483646 h 109"/>
              <a:gd name="T20" fmla="*/ 2147483646 w 90"/>
              <a:gd name="T21" fmla="*/ 2147483646 h 109"/>
              <a:gd name="T22" fmla="*/ 2147483646 w 90"/>
              <a:gd name="T23" fmla="*/ 2147483646 h 109"/>
              <a:gd name="T24" fmla="*/ 2147483646 w 90"/>
              <a:gd name="T25" fmla="*/ 2147483646 h 109"/>
              <a:gd name="T26" fmla="*/ 2147483646 w 90"/>
              <a:gd name="T27" fmla="*/ 2147483646 h 109"/>
              <a:gd name="T28" fmla="*/ 2147483646 w 90"/>
              <a:gd name="T29" fmla="*/ 2147483646 h 109"/>
              <a:gd name="T30" fmla="*/ 2147483646 w 90"/>
              <a:gd name="T31" fmla="*/ 2147483646 h 109"/>
              <a:gd name="T32" fmla="*/ 2147483646 w 90"/>
              <a:gd name="T33" fmla="*/ 2147483646 h 109"/>
              <a:gd name="T34" fmla="*/ 2147483646 w 90"/>
              <a:gd name="T35" fmla="*/ 2147483646 h 109"/>
              <a:gd name="T36" fmla="*/ 2147483646 w 90"/>
              <a:gd name="T37" fmla="*/ 2147483646 h 10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0" h="109">
                <a:moveTo>
                  <a:pt x="57" y="73"/>
                </a:moveTo>
                <a:cubicBezTo>
                  <a:pt x="57" y="71"/>
                  <a:pt x="56" y="70"/>
                  <a:pt x="54" y="70"/>
                </a:cubicBezTo>
                <a:cubicBezTo>
                  <a:pt x="36" y="70"/>
                  <a:pt x="36" y="70"/>
                  <a:pt x="36" y="70"/>
                </a:cubicBezTo>
                <a:cubicBezTo>
                  <a:pt x="34" y="70"/>
                  <a:pt x="33" y="71"/>
                  <a:pt x="33" y="73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3" y="107"/>
                  <a:pt x="31" y="109"/>
                  <a:pt x="29" y="109"/>
                </a:cubicBezTo>
                <a:cubicBezTo>
                  <a:pt x="3" y="109"/>
                  <a:pt x="3" y="109"/>
                  <a:pt x="3" y="109"/>
                </a:cubicBezTo>
                <a:cubicBezTo>
                  <a:pt x="1" y="109"/>
                  <a:pt x="0" y="107"/>
                  <a:pt x="0" y="105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5"/>
                  <a:pt x="1" y="43"/>
                  <a:pt x="2" y="41"/>
                </a:cubicBezTo>
                <a:cubicBezTo>
                  <a:pt x="42" y="2"/>
                  <a:pt x="42" y="2"/>
                  <a:pt x="42" y="2"/>
                </a:cubicBezTo>
                <a:cubicBezTo>
                  <a:pt x="44" y="0"/>
                  <a:pt x="46" y="0"/>
                  <a:pt x="47" y="2"/>
                </a:cubicBezTo>
                <a:cubicBezTo>
                  <a:pt x="87" y="41"/>
                  <a:pt x="87" y="41"/>
                  <a:pt x="87" y="41"/>
                </a:cubicBezTo>
                <a:cubicBezTo>
                  <a:pt x="89" y="43"/>
                  <a:pt x="90" y="45"/>
                  <a:pt x="90" y="47"/>
                </a:cubicBezTo>
                <a:cubicBezTo>
                  <a:pt x="90" y="105"/>
                  <a:pt x="90" y="105"/>
                  <a:pt x="90" y="105"/>
                </a:cubicBezTo>
                <a:cubicBezTo>
                  <a:pt x="90" y="107"/>
                  <a:pt x="88" y="109"/>
                  <a:pt x="86" y="109"/>
                </a:cubicBezTo>
                <a:cubicBezTo>
                  <a:pt x="61" y="109"/>
                  <a:pt x="61" y="109"/>
                  <a:pt x="61" y="109"/>
                </a:cubicBezTo>
                <a:cubicBezTo>
                  <a:pt x="59" y="109"/>
                  <a:pt x="57" y="107"/>
                  <a:pt x="57" y="105"/>
                </a:cubicBezTo>
                <a:lnTo>
                  <a:pt x="57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5" name="Freeform 113"/>
          <p:cNvSpPr/>
          <p:nvPr/>
        </p:nvSpPr>
        <p:spPr bwMode="auto">
          <a:xfrm>
            <a:off x="754310" y="3156347"/>
            <a:ext cx="115888" cy="160337"/>
          </a:xfrm>
          <a:custGeom>
            <a:avLst/>
            <a:gdLst>
              <a:gd name="T0" fmla="*/ 2147483646 w 93"/>
              <a:gd name="T1" fmla="*/ 2147483646 h 128"/>
              <a:gd name="T2" fmla="*/ 2147483646 w 93"/>
              <a:gd name="T3" fmla="*/ 2147483646 h 128"/>
              <a:gd name="T4" fmla="*/ 2147483646 w 93"/>
              <a:gd name="T5" fmla="*/ 2147483646 h 128"/>
              <a:gd name="T6" fmla="*/ 2147483646 w 93"/>
              <a:gd name="T7" fmla="*/ 2147483646 h 128"/>
              <a:gd name="T8" fmla="*/ 2147483646 w 93"/>
              <a:gd name="T9" fmla="*/ 2147483646 h 128"/>
              <a:gd name="T10" fmla="*/ 2147483646 w 93"/>
              <a:gd name="T11" fmla="*/ 2147483646 h 128"/>
              <a:gd name="T12" fmla="*/ 2147483646 w 93"/>
              <a:gd name="T13" fmla="*/ 2147483646 h 128"/>
              <a:gd name="T14" fmla="*/ 2147483646 w 93"/>
              <a:gd name="T15" fmla="*/ 2147483646 h 128"/>
              <a:gd name="T16" fmla="*/ 2147483646 w 93"/>
              <a:gd name="T17" fmla="*/ 2147483646 h 128"/>
              <a:gd name="T18" fmla="*/ 2147483646 w 93"/>
              <a:gd name="T19" fmla="*/ 0 h 128"/>
              <a:gd name="T20" fmla="*/ 2147483646 w 93"/>
              <a:gd name="T21" fmla="*/ 2147483646 h 128"/>
              <a:gd name="T22" fmla="*/ 2147483646 w 93"/>
              <a:gd name="T23" fmla="*/ 2147483646 h 128"/>
              <a:gd name="T24" fmla="*/ 2147483646 w 93"/>
              <a:gd name="T25" fmla="*/ 2147483646 h 128"/>
              <a:gd name="T26" fmla="*/ 2147483646 w 93"/>
              <a:gd name="T27" fmla="*/ 2147483646 h 128"/>
              <a:gd name="T28" fmla="*/ 2147483646 w 93"/>
              <a:gd name="T29" fmla="*/ 2147483646 h 128"/>
              <a:gd name="T30" fmla="*/ 2147483646 w 93"/>
              <a:gd name="T31" fmla="*/ 2147483646 h 128"/>
              <a:gd name="T32" fmla="*/ 2147483646 w 93"/>
              <a:gd name="T33" fmla="*/ 2147483646 h 128"/>
              <a:gd name="T34" fmla="*/ 2147483646 w 93"/>
              <a:gd name="T35" fmla="*/ 2147483646 h 128"/>
              <a:gd name="T36" fmla="*/ 2147483646 w 93"/>
              <a:gd name="T37" fmla="*/ 2147483646 h 128"/>
              <a:gd name="T38" fmla="*/ 2147483646 w 93"/>
              <a:gd name="T39" fmla="*/ 2147483646 h 128"/>
              <a:gd name="T40" fmla="*/ 2147483646 w 93"/>
              <a:gd name="T41" fmla="*/ 2147483646 h 128"/>
              <a:gd name="T42" fmla="*/ 2147483646 w 93"/>
              <a:gd name="T43" fmla="*/ 2147483646 h 128"/>
              <a:gd name="T44" fmla="*/ 2147483646 w 93"/>
              <a:gd name="T45" fmla="*/ 2147483646 h 128"/>
              <a:gd name="T46" fmla="*/ 2147483646 w 93"/>
              <a:gd name="T47" fmla="*/ 2147483646 h 128"/>
              <a:gd name="T48" fmla="*/ 2147483646 w 93"/>
              <a:gd name="T49" fmla="*/ 2147483646 h 128"/>
              <a:gd name="T50" fmla="*/ 2147483646 w 93"/>
              <a:gd name="T51" fmla="*/ 2147483646 h 128"/>
              <a:gd name="T52" fmla="*/ 2147483646 w 93"/>
              <a:gd name="T53" fmla="*/ 2147483646 h 12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93" h="128">
                <a:moveTo>
                  <a:pt x="92" y="105"/>
                </a:moveTo>
                <a:cubicBezTo>
                  <a:pt x="90" y="94"/>
                  <a:pt x="65" y="87"/>
                  <a:pt x="58" y="85"/>
                </a:cubicBezTo>
                <a:cubicBezTo>
                  <a:pt x="58" y="76"/>
                  <a:pt x="58" y="76"/>
                  <a:pt x="58" y="76"/>
                </a:cubicBezTo>
                <a:cubicBezTo>
                  <a:pt x="65" y="73"/>
                  <a:pt x="71" y="66"/>
                  <a:pt x="72" y="58"/>
                </a:cubicBezTo>
                <a:cubicBezTo>
                  <a:pt x="75" y="58"/>
                  <a:pt x="78" y="56"/>
                  <a:pt x="79" y="52"/>
                </a:cubicBezTo>
                <a:cubicBezTo>
                  <a:pt x="79" y="52"/>
                  <a:pt x="79" y="51"/>
                  <a:pt x="79" y="51"/>
                </a:cubicBezTo>
                <a:cubicBezTo>
                  <a:pt x="80" y="44"/>
                  <a:pt x="81" y="38"/>
                  <a:pt x="78" y="35"/>
                </a:cubicBezTo>
                <a:cubicBezTo>
                  <a:pt x="77" y="34"/>
                  <a:pt x="75" y="34"/>
                  <a:pt x="73" y="34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12"/>
                  <a:pt x="61" y="0"/>
                  <a:pt x="47" y="0"/>
                </a:cubicBezTo>
                <a:cubicBezTo>
                  <a:pt x="32" y="0"/>
                  <a:pt x="21" y="12"/>
                  <a:pt x="21" y="27"/>
                </a:cubicBezTo>
                <a:cubicBezTo>
                  <a:pt x="21" y="34"/>
                  <a:pt x="21" y="34"/>
                  <a:pt x="21" y="34"/>
                </a:cubicBezTo>
                <a:cubicBezTo>
                  <a:pt x="18" y="34"/>
                  <a:pt x="17" y="34"/>
                  <a:pt x="16" y="35"/>
                </a:cubicBezTo>
                <a:cubicBezTo>
                  <a:pt x="13" y="38"/>
                  <a:pt x="13" y="44"/>
                  <a:pt x="14" y="51"/>
                </a:cubicBezTo>
                <a:cubicBezTo>
                  <a:pt x="15" y="51"/>
                  <a:pt x="15" y="52"/>
                  <a:pt x="15" y="52"/>
                </a:cubicBezTo>
                <a:cubicBezTo>
                  <a:pt x="15" y="56"/>
                  <a:pt x="19" y="58"/>
                  <a:pt x="21" y="58"/>
                </a:cubicBezTo>
                <a:cubicBezTo>
                  <a:pt x="23" y="66"/>
                  <a:pt x="28" y="73"/>
                  <a:pt x="35" y="76"/>
                </a:cubicBezTo>
                <a:cubicBezTo>
                  <a:pt x="35" y="85"/>
                  <a:pt x="35" y="85"/>
                  <a:pt x="35" y="85"/>
                </a:cubicBezTo>
                <a:cubicBezTo>
                  <a:pt x="29" y="87"/>
                  <a:pt x="4" y="94"/>
                  <a:pt x="2" y="105"/>
                </a:cubicBezTo>
                <a:cubicBezTo>
                  <a:pt x="2" y="105"/>
                  <a:pt x="0" y="110"/>
                  <a:pt x="2" y="117"/>
                </a:cubicBezTo>
                <a:cubicBezTo>
                  <a:pt x="2" y="118"/>
                  <a:pt x="2" y="118"/>
                  <a:pt x="2" y="118"/>
                </a:cubicBezTo>
                <a:cubicBezTo>
                  <a:pt x="3" y="119"/>
                  <a:pt x="3" y="119"/>
                  <a:pt x="3" y="119"/>
                </a:cubicBezTo>
                <a:cubicBezTo>
                  <a:pt x="4" y="119"/>
                  <a:pt x="22" y="128"/>
                  <a:pt x="47" y="128"/>
                </a:cubicBezTo>
                <a:cubicBezTo>
                  <a:pt x="72" y="128"/>
                  <a:pt x="90" y="119"/>
                  <a:pt x="91" y="119"/>
                </a:cubicBezTo>
                <a:cubicBezTo>
                  <a:pt x="92" y="118"/>
                  <a:pt x="92" y="118"/>
                  <a:pt x="92" y="118"/>
                </a:cubicBezTo>
                <a:cubicBezTo>
                  <a:pt x="92" y="117"/>
                  <a:pt x="92" y="117"/>
                  <a:pt x="92" y="117"/>
                </a:cubicBezTo>
                <a:cubicBezTo>
                  <a:pt x="93" y="110"/>
                  <a:pt x="92" y="105"/>
                  <a:pt x="92" y="1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266" name="Group 114"/>
          <p:cNvGrpSpPr/>
          <p:nvPr/>
        </p:nvGrpSpPr>
        <p:grpSpPr bwMode="auto">
          <a:xfrm>
            <a:off x="3126035" y="4402534"/>
            <a:ext cx="117475" cy="139700"/>
            <a:chOff x="0" y="0"/>
            <a:chExt cx="188" cy="223"/>
          </a:xfrm>
        </p:grpSpPr>
        <p:sp>
          <p:nvSpPr>
            <p:cNvPr id="267" name="Freeform 115"/>
            <p:cNvSpPr>
              <a:spLocks noEditPoints="1"/>
            </p:cNvSpPr>
            <p:nvPr/>
          </p:nvSpPr>
          <p:spPr bwMode="auto">
            <a:xfrm>
              <a:off x="30" y="0"/>
              <a:ext cx="128" cy="193"/>
            </a:xfrm>
            <a:custGeom>
              <a:avLst/>
              <a:gdLst>
                <a:gd name="T0" fmla="*/ 256 w 64"/>
                <a:gd name="T1" fmla="*/ 780 h 96"/>
                <a:gd name="T2" fmla="*/ 288 w 64"/>
                <a:gd name="T3" fmla="*/ 732 h 96"/>
                <a:gd name="T4" fmla="*/ 512 w 64"/>
                <a:gd name="T5" fmla="*/ 259 h 96"/>
                <a:gd name="T6" fmla="*/ 256 w 64"/>
                <a:gd name="T7" fmla="*/ 0 h 96"/>
                <a:gd name="T8" fmla="*/ 0 w 64"/>
                <a:gd name="T9" fmla="*/ 259 h 96"/>
                <a:gd name="T10" fmla="*/ 224 w 64"/>
                <a:gd name="T11" fmla="*/ 732 h 96"/>
                <a:gd name="T12" fmla="*/ 256 w 64"/>
                <a:gd name="T13" fmla="*/ 780 h 96"/>
                <a:gd name="T14" fmla="*/ 256 w 64"/>
                <a:gd name="T15" fmla="*/ 80 h 96"/>
                <a:gd name="T16" fmla="*/ 440 w 64"/>
                <a:gd name="T17" fmla="*/ 259 h 96"/>
                <a:gd name="T18" fmla="*/ 256 w 64"/>
                <a:gd name="T19" fmla="*/ 643 h 96"/>
                <a:gd name="T20" fmla="*/ 72 w 64"/>
                <a:gd name="T21" fmla="*/ 259 h 96"/>
                <a:gd name="T22" fmla="*/ 256 w 64"/>
                <a:gd name="T23" fmla="*/ 80 h 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6" y="90"/>
                    <a:pt x="36" y="90"/>
                    <a:pt x="36" y="90"/>
                  </a:cubicBezTo>
                  <a:cubicBezTo>
                    <a:pt x="39" y="86"/>
                    <a:pt x="64" y="49"/>
                    <a:pt x="64" y="32"/>
                  </a:cubicBezTo>
                  <a:cubicBezTo>
                    <a:pt x="64" y="15"/>
                    <a:pt x="50" y="0"/>
                    <a:pt x="32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49"/>
                    <a:pt x="25" y="86"/>
                    <a:pt x="28" y="90"/>
                  </a:cubicBezTo>
                  <a:lnTo>
                    <a:pt x="32" y="96"/>
                  </a:lnTo>
                  <a:close/>
                  <a:moveTo>
                    <a:pt x="32" y="10"/>
                  </a:moveTo>
                  <a:cubicBezTo>
                    <a:pt x="45" y="10"/>
                    <a:pt x="55" y="20"/>
                    <a:pt x="55" y="32"/>
                  </a:cubicBezTo>
                  <a:cubicBezTo>
                    <a:pt x="55" y="41"/>
                    <a:pt x="42" y="64"/>
                    <a:pt x="32" y="79"/>
                  </a:cubicBezTo>
                  <a:cubicBezTo>
                    <a:pt x="22" y="64"/>
                    <a:pt x="9" y="41"/>
                    <a:pt x="9" y="32"/>
                  </a:cubicBezTo>
                  <a:cubicBezTo>
                    <a:pt x="9" y="20"/>
                    <a:pt x="20" y="10"/>
                    <a:pt x="3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8" name="Freeform 116"/>
            <p:cNvSpPr/>
            <p:nvPr/>
          </p:nvSpPr>
          <p:spPr bwMode="auto">
            <a:xfrm>
              <a:off x="0" y="143"/>
              <a:ext cx="188" cy="80"/>
            </a:xfrm>
            <a:custGeom>
              <a:avLst/>
              <a:gdLst>
                <a:gd name="T0" fmla="*/ 592 w 94"/>
                <a:gd name="T1" fmla="*/ 16 h 40"/>
                <a:gd name="T2" fmla="*/ 560 w 94"/>
                <a:gd name="T3" fmla="*/ 0 h 40"/>
                <a:gd name="T4" fmla="*/ 536 w 94"/>
                <a:gd name="T5" fmla="*/ 72 h 40"/>
                <a:gd name="T6" fmla="*/ 576 w 94"/>
                <a:gd name="T7" fmla="*/ 88 h 40"/>
                <a:gd name="T8" fmla="*/ 680 w 94"/>
                <a:gd name="T9" fmla="*/ 152 h 40"/>
                <a:gd name="T10" fmla="*/ 376 w 94"/>
                <a:gd name="T11" fmla="*/ 248 h 40"/>
                <a:gd name="T12" fmla="*/ 152 w 94"/>
                <a:gd name="T13" fmla="*/ 208 h 40"/>
                <a:gd name="T14" fmla="*/ 72 w 94"/>
                <a:gd name="T15" fmla="*/ 152 h 40"/>
                <a:gd name="T16" fmla="*/ 176 w 94"/>
                <a:gd name="T17" fmla="*/ 88 h 40"/>
                <a:gd name="T18" fmla="*/ 216 w 94"/>
                <a:gd name="T19" fmla="*/ 80 h 40"/>
                <a:gd name="T20" fmla="*/ 192 w 94"/>
                <a:gd name="T21" fmla="*/ 0 h 40"/>
                <a:gd name="T22" fmla="*/ 152 w 94"/>
                <a:gd name="T23" fmla="*/ 16 h 40"/>
                <a:gd name="T24" fmla="*/ 0 w 94"/>
                <a:gd name="T25" fmla="*/ 152 h 40"/>
                <a:gd name="T26" fmla="*/ 120 w 94"/>
                <a:gd name="T27" fmla="*/ 280 h 40"/>
                <a:gd name="T28" fmla="*/ 376 w 94"/>
                <a:gd name="T29" fmla="*/ 320 h 40"/>
                <a:gd name="T30" fmla="*/ 376 w 94"/>
                <a:gd name="T31" fmla="*/ 320 h 40"/>
                <a:gd name="T32" fmla="*/ 752 w 94"/>
                <a:gd name="T33" fmla="*/ 152 h 40"/>
                <a:gd name="T34" fmla="*/ 592 w 94"/>
                <a:gd name="T35" fmla="*/ 16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4" h="40">
                  <a:moveTo>
                    <a:pt x="74" y="2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81" y="14"/>
                    <a:pt x="85" y="17"/>
                    <a:pt x="85" y="19"/>
                  </a:cubicBezTo>
                  <a:cubicBezTo>
                    <a:pt x="85" y="23"/>
                    <a:pt x="71" y="31"/>
                    <a:pt x="47" y="31"/>
                  </a:cubicBezTo>
                  <a:cubicBezTo>
                    <a:pt x="36" y="31"/>
                    <a:pt x="26" y="29"/>
                    <a:pt x="19" y="26"/>
                  </a:cubicBezTo>
                  <a:cubicBezTo>
                    <a:pt x="12" y="24"/>
                    <a:pt x="9" y="21"/>
                    <a:pt x="9" y="19"/>
                  </a:cubicBezTo>
                  <a:cubicBezTo>
                    <a:pt x="9" y="18"/>
                    <a:pt x="13" y="14"/>
                    <a:pt x="22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7" y="6"/>
                    <a:pt x="0" y="12"/>
                    <a:pt x="0" y="19"/>
                  </a:cubicBezTo>
                  <a:cubicBezTo>
                    <a:pt x="0" y="23"/>
                    <a:pt x="2" y="30"/>
                    <a:pt x="15" y="35"/>
                  </a:cubicBezTo>
                  <a:cubicBezTo>
                    <a:pt x="24" y="38"/>
                    <a:pt x="35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71" y="40"/>
                    <a:pt x="94" y="33"/>
                    <a:pt x="94" y="19"/>
                  </a:cubicBezTo>
                  <a:cubicBezTo>
                    <a:pt x="94" y="12"/>
                    <a:pt x="87" y="5"/>
                    <a:pt x="7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9" name="Freeform 117"/>
            <p:cNvSpPr>
              <a:spLocks noEditPoints="1"/>
            </p:cNvSpPr>
            <p:nvPr/>
          </p:nvSpPr>
          <p:spPr bwMode="auto">
            <a:xfrm>
              <a:off x="76" y="44"/>
              <a:ext cx="38" cy="38"/>
            </a:xfrm>
            <a:custGeom>
              <a:avLst/>
              <a:gdLst>
                <a:gd name="T0" fmla="*/ 152 w 19"/>
                <a:gd name="T1" fmla="*/ 72 h 19"/>
                <a:gd name="T2" fmla="*/ 72 w 19"/>
                <a:gd name="T3" fmla="*/ 0 h 19"/>
                <a:gd name="T4" fmla="*/ 0 w 19"/>
                <a:gd name="T5" fmla="*/ 72 h 19"/>
                <a:gd name="T6" fmla="*/ 72 w 19"/>
                <a:gd name="T7" fmla="*/ 152 h 19"/>
                <a:gd name="T8" fmla="*/ 152 w 19"/>
                <a:gd name="T9" fmla="*/ 72 h 19"/>
                <a:gd name="T10" fmla="*/ 72 w 19"/>
                <a:gd name="T11" fmla="*/ 112 h 19"/>
                <a:gd name="T12" fmla="*/ 72 w 19"/>
                <a:gd name="T13" fmla="*/ 112 h 19"/>
                <a:gd name="T14" fmla="*/ 72 w 19"/>
                <a:gd name="T15" fmla="*/ 112 h 19"/>
                <a:gd name="T16" fmla="*/ 72 w 19"/>
                <a:gd name="T17" fmla="*/ 112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19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14" y="19"/>
                    <a:pt x="19" y="15"/>
                    <a:pt x="19" y="9"/>
                  </a:cubicBezTo>
                  <a:close/>
                  <a:moveTo>
                    <a:pt x="9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43" name="Freeform 118"/>
          <p:cNvSpPr/>
          <p:nvPr/>
        </p:nvSpPr>
        <p:spPr bwMode="auto">
          <a:xfrm>
            <a:off x="5076056" y="4331618"/>
            <a:ext cx="2136775" cy="454025"/>
          </a:xfrm>
          <a:custGeom>
            <a:avLst/>
            <a:gdLst>
              <a:gd name="T0" fmla="*/ 2147483646 w 1511"/>
              <a:gd name="T1" fmla="*/ 2147483646 h 321"/>
              <a:gd name="T2" fmla="*/ 2147483646 w 1511"/>
              <a:gd name="T3" fmla="*/ 2147483646 h 321"/>
              <a:gd name="T4" fmla="*/ 2147483646 w 1511"/>
              <a:gd name="T5" fmla="*/ 0 h 321"/>
              <a:gd name="T6" fmla="*/ 0 w 1511"/>
              <a:gd name="T7" fmla="*/ 2147483646 h 321"/>
              <a:gd name="T8" fmla="*/ 2147483646 w 1511"/>
              <a:gd name="T9" fmla="*/ 2147483646 h 321"/>
              <a:gd name="T10" fmla="*/ 2147483646 w 1511"/>
              <a:gd name="T11" fmla="*/ 2147483646 h 321"/>
              <a:gd name="T12" fmla="*/ 2147483646 w 1511"/>
              <a:gd name="T13" fmla="*/ 2147483646 h 321"/>
              <a:gd name="T14" fmla="*/ 2147483646 w 1511"/>
              <a:gd name="T15" fmla="*/ 2147483646 h 321"/>
              <a:gd name="T16" fmla="*/ 2147483646 w 1511"/>
              <a:gd name="T17" fmla="*/ 2147483646 h 3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11" h="321">
                <a:moveTo>
                  <a:pt x="1451" y="100"/>
                </a:moveTo>
                <a:cubicBezTo>
                  <a:pt x="310" y="100"/>
                  <a:pt x="310" y="100"/>
                  <a:pt x="310" y="100"/>
                </a:cubicBezTo>
                <a:cubicBezTo>
                  <a:pt x="286" y="41"/>
                  <a:pt x="228" y="0"/>
                  <a:pt x="161" y="0"/>
                </a:cubicBezTo>
                <a:cubicBezTo>
                  <a:pt x="72" y="0"/>
                  <a:pt x="0" y="71"/>
                  <a:pt x="0" y="160"/>
                </a:cubicBezTo>
                <a:cubicBezTo>
                  <a:pt x="0" y="249"/>
                  <a:pt x="72" y="321"/>
                  <a:pt x="161" y="321"/>
                </a:cubicBezTo>
                <a:cubicBezTo>
                  <a:pt x="228" y="321"/>
                  <a:pt x="286" y="279"/>
                  <a:pt x="310" y="220"/>
                </a:cubicBezTo>
                <a:cubicBezTo>
                  <a:pt x="1451" y="220"/>
                  <a:pt x="1451" y="220"/>
                  <a:pt x="1451" y="220"/>
                </a:cubicBezTo>
                <a:cubicBezTo>
                  <a:pt x="1484" y="220"/>
                  <a:pt x="1511" y="193"/>
                  <a:pt x="1511" y="160"/>
                </a:cubicBezTo>
                <a:cubicBezTo>
                  <a:pt x="1511" y="127"/>
                  <a:pt x="1484" y="100"/>
                  <a:pt x="1451" y="100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45" name="Oval 120"/>
          <p:cNvSpPr>
            <a:spLocks noChangeArrowheads="1"/>
          </p:cNvSpPr>
          <p:nvPr/>
        </p:nvSpPr>
        <p:spPr bwMode="auto">
          <a:xfrm>
            <a:off x="5099869" y="4353843"/>
            <a:ext cx="407987" cy="40798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6" name="Freeform 121"/>
          <p:cNvSpPr/>
          <p:nvPr/>
        </p:nvSpPr>
        <p:spPr bwMode="auto">
          <a:xfrm>
            <a:off x="4703199" y="3028900"/>
            <a:ext cx="2136775" cy="454025"/>
          </a:xfrm>
          <a:custGeom>
            <a:avLst/>
            <a:gdLst>
              <a:gd name="T0" fmla="*/ 2147483646 w 1511"/>
              <a:gd name="T1" fmla="*/ 2147483646 h 321"/>
              <a:gd name="T2" fmla="*/ 2147483646 w 1511"/>
              <a:gd name="T3" fmla="*/ 2147483646 h 321"/>
              <a:gd name="T4" fmla="*/ 2147483646 w 1511"/>
              <a:gd name="T5" fmla="*/ 0 h 321"/>
              <a:gd name="T6" fmla="*/ 0 w 1511"/>
              <a:gd name="T7" fmla="*/ 2147483646 h 321"/>
              <a:gd name="T8" fmla="*/ 2147483646 w 1511"/>
              <a:gd name="T9" fmla="*/ 2147483646 h 321"/>
              <a:gd name="T10" fmla="*/ 2147483646 w 1511"/>
              <a:gd name="T11" fmla="*/ 2147483646 h 321"/>
              <a:gd name="T12" fmla="*/ 2147483646 w 1511"/>
              <a:gd name="T13" fmla="*/ 2147483646 h 321"/>
              <a:gd name="T14" fmla="*/ 2147483646 w 1511"/>
              <a:gd name="T15" fmla="*/ 2147483646 h 321"/>
              <a:gd name="T16" fmla="*/ 2147483646 w 1511"/>
              <a:gd name="T17" fmla="*/ 2147483646 h 3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11" h="321">
                <a:moveTo>
                  <a:pt x="1451" y="100"/>
                </a:moveTo>
                <a:cubicBezTo>
                  <a:pt x="310" y="100"/>
                  <a:pt x="310" y="100"/>
                  <a:pt x="310" y="100"/>
                </a:cubicBezTo>
                <a:cubicBezTo>
                  <a:pt x="286" y="41"/>
                  <a:pt x="228" y="0"/>
                  <a:pt x="161" y="0"/>
                </a:cubicBezTo>
                <a:cubicBezTo>
                  <a:pt x="72" y="0"/>
                  <a:pt x="0" y="71"/>
                  <a:pt x="0" y="160"/>
                </a:cubicBezTo>
                <a:cubicBezTo>
                  <a:pt x="0" y="249"/>
                  <a:pt x="72" y="321"/>
                  <a:pt x="161" y="321"/>
                </a:cubicBezTo>
                <a:cubicBezTo>
                  <a:pt x="228" y="321"/>
                  <a:pt x="286" y="279"/>
                  <a:pt x="310" y="220"/>
                </a:cubicBezTo>
                <a:cubicBezTo>
                  <a:pt x="1451" y="220"/>
                  <a:pt x="1451" y="220"/>
                  <a:pt x="1451" y="220"/>
                </a:cubicBezTo>
                <a:cubicBezTo>
                  <a:pt x="1484" y="220"/>
                  <a:pt x="1511" y="193"/>
                  <a:pt x="1511" y="160"/>
                </a:cubicBezTo>
                <a:cubicBezTo>
                  <a:pt x="1511" y="127"/>
                  <a:pt x="1484" y="100"/>
                  <a:pt x="1451" y="100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48" name="Oval 123"/>
          <p:cNvSpPr>
            <a:spLocks noChangeArrowheads="1"/>
          </p:cNvSpPr>
          <p:nvPr/>
        </p:nvSpPr>
        <p:spPr bwMode="auto">
          <a:xfrm>
            <a:off x="7441419" y="4374232"/>
            <a:ext cx="407987" cy="40798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9" name="Freeform 124"/>
          <p:cNvSpPr/>
          <p:nvPr/>
        </p:nvSpPr>
        <p:spPr bwMode="auto">
          <a:xfrm>
            <a:off x="4703199" y="2439938"/>
            <a:ext cx="2136775" cy="454025"/>
          </a:xfrm>
          <a:custGeom>
            <a:avLst/>
            <a:gdLst>
              <a:gd name="T0" fmla="*/ 2147483646 w 1511"/>
              <a:gd name="T1" fmla="*/ 2147483646 h 321"/>
              <a:gd name="T2" fmla="*/ 2147483646 w 1511"/>
              <a:gd name="T3" fmla="*/ 2147483646 h 321"/>
              <a:gd name="T4" fmla="*/ 2147483646 w 1511"/>
              <a:gd name="T5" fmla="*/ 0 h 321"/>
              <a:gd name="T6" fmla="*/ 0 w 1511"/>
              <a:gd name="T7" fmla="*/ 2147483646 h 321"/>
              <a:gd name="T8" fmla="*/ 2147483646 w 1511"/>
              <a:gd name="T9" fmla="*/ 2147483646 h 321"/>
              <a:gd name="T10" fmla="*/ 2147483646 w 1511"/>
              <a:gd name="T11" fmla="*/ 2147483646 h 321"/>
              <a:gd name="T12" fmla="*/ 2147483646 w 1511"/>
              <a:gd name="T13" fmla="*/ 2147483646 h 321"/>
              <a:gd name="T14" fmla="*/ 2147483646 w 1511"/>
              <a:gd name="T15" fmla="*/ 2147483646 h 321"/>
              <a:gd name="T16" fmla="*/ 2147483646 w 1511"/>
              <a:gd name="T17" fmla="*/ 2147483646 h 3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11" h="321">
                <a:moveTo>
                  <a:pt x="1451" y="100"/>
                </a:moveTo>
                <a:cubicBezTo>
                  <a:pt x="310" y="100"/>
                  <a:pt x="310" y="100"/>
                  <a:pt x="310" y="100"/>
                </a:cubicBezTo>
                <a:cubicBezTo>
                  <a:pt x="286" y="41"/>
                  <a:pt x="228" y="0"/>
                  <a:pt x="161" y="0"/>
                </a:cubicBezTo>
                <a:cubicBezTo>
                  <a:pt x="72" y="0"/>
                  <a:pt x="0" y="71"/>
                  <a:pt x="0" y="160"/>
                </a:cubicBezTo>
                <a:cubicBezTo>
                  <a:pt x="0" y="249"/>
                  <a:pt x="72" y="321"/>
                  <a:pt x="161" y="321"/>
                </a:cubicBezTo>
                <a:cubicBezTo>
                  <a:pt x="228" y="321"/>
                  <a:pt x="286" y="279"/>
                  <a:pt x="310" y="220"/>
                </a:cubicBezTo>
                <a:cubicBezTo>
                  <a:pt x="1451" y="220"/>
                  <a:pt x="1451" y="220"/>
                  <a:pt x="1451" y="220"/>
                </a:cubicBezTo>
                <a:cubicBezTo>
                  <a:pt x="1484" y="220"/>
                  <a:pt x="1511" y="193"/>
                  <a:pt x="1511" y="160"/>
                </a:cubicBezTo>
                <a:cubicBezTo>
                  <a:pt x="1511" y="127"/>
                  <a:pt x="1484" y="100"/>
                  <a:pt x="1451" y="100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51" name="Oval 126"/>
          <p:cNvSpPr>
            <a:spLocks noChangeArrowheads="1"/>
          </p:cNvSpPr>
          <p:nvPr/>
        </p:nvSpPr>
        <p:spPr bwMode="auto">
          <a:xfrm>
            <a:off x="6648467" y="4363368"/>
            <a:ext cx="407987" cy="407987"/>
          </a:xfrm>
          <a:prstGeom prst="ellipse">
            <a:avLst/>
          </a:prstGeom>
          <a:solidFill>
            <a:srgbClr val="F79646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2" name="Freeform 127"/>
          <p:cNvSpPr/>
          <p:nvPr/>
        </p:nvSpPr>
        <p:spPr bwMode="auto">
          <a:xfrm>
            <a:off x="4703199" y="1849388"/>
            <a:ext cx="2136775" cy="455612"/>
          </a:xfrm>
          <a:custGeom>
            <a:avLst/>
            <a:gdLst>
              <a:gd name="T0" fmla="*/ 2147483646 w 1511"/>
              <a:gd name="T1" fmla="*/ 2147483646 h 322"/>
              <a:gd name="T2" fmla="*/ 2147483646 w 1511"/>
              <a:gd name="T3" fmla="*/ 2147483646 h 322"/>
              <a:gd name="T4" fmla="*/ 2147483646 w 1511"/>
              <a:gd name="T5" fmla="*/ 0 h 322"/>
              <a:gd name="T6" fmla="*/ 0 w 1511"/>
              <a:gd name="T7" fmla="*/ 2147483646 h 322"/>
              <a:gd name="T8" fmla="*/ 2147483646 w 1511"/>
              <a:gd name="T9" fmla="*/ 2147483646 h 322"/>
              <a:gd name="T10" fmla="*/ 2147483646 w 1511"/>
              <a:gd name="T11" fmla="*/ 2147483646 h 322"/>
              <a:gd name="T12" fmla="*/ 2147483646 w 1511"/>
              <a:gd name="T13" fmla="*/ 2147483646 h 322"/>
              <a:gd name="T14" fmla="*/ 2147483646 w 1511"/>
              <a:gd name="T15" fmla="*/ 2147483646 h 322"/>
              <a:gd name="T16" fmla="*/ 2147483646 w 1511"/>
              <a:gd name="T17" fmla="*/ 2147483646 h 3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11" h="322">
                <a:moveTo>
                  <a:pt x="1451" y="101"/>
                </a:moveTo>
                <a:cubicBezTo>
                  <a:pt x="310" y="101"/>
                  <a:pt x="310" y="101"/>
                  <a:pt x="310" y="101"/>
                </a:cubicBezTo>
                <a:cubicBezTo>
                  <a:pt x="286" y="42"/>
                  <a:pt x="228" y="0"/>
                  <a:pt x="161" y="0"/>
                </a:cubicBezTo>
                <a:cubicBezTo>
                  <a:pt x="72" y="0"/>
                  <a:pt x="0" y="72"/>
                  <a:pt x="0" y="161"/>
                </a:cubicBezTo>
                <a:cubicBezTo>
                  <a:pt x="0" y="250"/>
                  <a:pt x="72" y="322"/>
                  <a:pt x="161" y="322"/>
                </a:cubicBezTo>
                <a:cubicBezTo>
                  <a:pt x="228" y="322"/>
                  <a:pt x="286" y="280"/>
                  <a:pt x="310" y="221"/>
                </a:cubicBezTo>
                <a:cubicBezTo>
                  <a:pt x="1451" y="221"/>
                  <a:pt x="1451" y="221"/>
                  <a:pt x="1451" y="221"/>
                </a:cubicBezTo>
                <a:cubicBezTo>
                  <a:pt x="1484" y="221"/>
                  <a:pt x="1511" y="194"/>
                  <a:pt x="1511" y="161"/>
                </a:cubicBezTo>
                <a:cubicBezTo>
                  <a:pt x="1511" y="128"/>
                  <a:pt x="1484" y="101"/>
                  <a:pt x="1451" y="101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54" name="Oval 129"/>
          <p:cNvSpPr>
            <a:spLocks noChangeArrowheads="1"/>
          </p:cNvSpPr>
          <p:nvPr/>
        </p:nvSpPr>
        <p:spPr bwMode="auto">
          <a:xfrm>
            <a:off x="5856379" y="4357813"/>
            <a:ext cx="407987" cy="4079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6" name="Freeform 131"/>
          <p:cNvSpPr>
            <a:spLocks noEditPoints="1"/>
          </p:cNvSpPr>
          <p:nvPr/>
        </p:nvSpPr>
        <p:spPr bwMode="auto">
          <a:xfrm>
            <a:off x="5981791" y="4413376"/>
            <a:ext cx="165100" cy="266700"/>
          </a:xfrm>
          <a:custGeom>
            <a:avLst/>
            <a:gdLst>
              <a:gd name="T0" fmla="*/ 2147483646 w 117"/>
              <a:gd name="T1" fmla="*/ 2147483646 h 189"/>
              <a:gd name="T2" fmla="*/ 2147483646 w 117"/>
              <a:gd name="T3" fmla="*/ 2147483646 h 189"/>
              <a:gd name="T4" fmla="*/ 2147483646 w 117"/>
              <a:gd name="T5" fmla="*/ 2147483646 h 189"/>
              <a:gd name="T6" fmla="*/ 2147483646 w 117"/>
              <a:gd name="T7" fmla="*/ 2147483646 h 189"/>
              <a:gd name="T8" fmla="*/ 2147483646 w 117"/>
              <a:gd name="T9" fmla="*/ 2147483646 h 189"/>
              <a:gd name="T10" fmla="*/ 2147483646 w 117"/>
              <a:gd name="T11" fmla="*/ 2147483646 h 189"/>
              <a:gd name="T12" fmla="*/ 2147483646 w 117"/>
              <a:gd name="T13" fmla="*/ 2147483646 h 189"/>
              <a:gd name="T14" fmla="*/ 2147483646 w 117"/>
              <a:gd name="T15" fmla="*/ 2147483646 h 189"/>
              <a:gd name="T16" fmla="*/ 2147483646 w 117"/>
              <a:gd name="T17" fmla="*/ 2147483646 h 189"/>
              <a:gd name="T18" fmla="*/ 2147483646 w 117"/>
              <a:gd name="T19" fmla="*/ 0 h 189"/>
              <a:gd name="T20" fmla="*/ 2147483646 w 117"/>
              <a:gd name="T21" fmla="*/ 2147483646 h 189"/>
              <a:gd name="T22" fmla="*/ 2147483646 w 117"/>
              <a:gd name="T23" fmla="*/ 2147483646 h 189"/>
              <a:gd name="T24" fmla="*/ 2147483646 w 117"/>
              <a:gd name="T25" fmla="*/ 2147483646 h 189"/>
              <a:gd name="T26" fmla="*/ 2147483646 w 117"/>
              <a:gd name="T27" fmla="*/ 2147483646 h 189"/>
              <a:gd name="T28" fmla="*/ 2147483646 w 117"/>
              <a:gd name="T29" fmla="*/ 2147483646 h 189"/>
              <a:gd name="T30" fmla="*/ 2147483646 w 117"/>
              <a:gd name="T31" fmla="*/ 2147483646 h 189"/>
              <a:gd name="T32" fmla="*/ 2147483646 w 117"/>
              <a:gd name="T33" fmla="*/ 2147483646 h 189"/>
              <a:gd name="T34" fmla="*/ 2147483646 w 117"/>
              <a:gd name="T35" fmla="*/ 2147483646 h 189"/>
              <a:gd name="T36" fmla="*/ 2147483646 w 117"/>
              <a:gd name="T37" fmla="*/ 2147483646 h 189"/>
              <a:gd name="T38" fmla="*/ 2147483646 w 117"/>
              <a:gd name="T39" fmla="*/ 2147483646 h 189"/>
              <a:gd name="T40" fmla="*/ 2147483646 w 117"/>
              <a:gd name="T41" fmla="*/ 2147483646 h 189"/>
              <a:gd name="T42" fmla="*/ 2147483646 w 117"/>
              <a:gd name="T43" fmla="*/ 2147483646 h 189"/>
              <a:gd name="T44" fmla="*/ 2147483646 w 117"/>
              <a:gd name="T45" fmla="*/ 2147483646 h 189"/>
              <a:gd name="T46" fmla="*/ 2147483646 w 117"/>
              <a:gd name="T47" fmla="*/ 2147483646 h 189"/>
              <a:gd name="T48" fmla="*/ 2147483646 w 117"/>
              <a:gd name="T49" fmla="*/ 2147483646 h 189"/>
              <a:gd name="T50" fmla="*/ 2147483646 w 117"/>
              <a:gd name="T51" fmla="*/ 2147483646 h 189"/>
              <a:gd name="T52" fmla="*/ 2147483646 w 117"/>
              <a:gd name="T53" fmla="*/ 2147483646 h 189"/>
              <a:gd name="T54" fmla="*/ 2147483646 w 117"/>
              <a:gd name="T55" fmla="*/ 2147483646 h 189"/>
              <a:gd name="T56" fmla="*/ 2147483646 w 117"/>
              <a:gd name="T57" fmla="*/ 2147483646 h 189"/>
              <a:gd name="T58" fmla="*/ 2147483646 w 117"/>
              <a:gd name="T59" fmla="*/ 2147483646 h 189"/>
              <a:gd name="T60" fmla="*/ 2147483646 w 117"/>
              <a:gd name="T61" fmla="*/ 2147483646 h 189"/>
              <a:gd name="T62" fmla="*/ 0 w 117"/>
              <a:gd name="T63" fmla="*/ 2147483646 h 189"/>
              <a:gd name="T64" fmla="*/ 2147483646 w 117"/>
              <a:gd name="T65" fmla="*/ 2147483646 h 189"/>
              <a:gd name="T66" fmla="*/ 2147483646 w 117"/>
              <a:gd name="T67" fmla="*/ 2147483646 h 189"/>
              <a:gd name="T68" fmla="*/ 2147483646 w 117"/>
              <a:gd name="T69" fmla="*/ 2147483646 h 189"/>
              <a:gd name="T70" fmla="*/ 2147483646 w 117"/>
              <a:gd name="T71" fmla="*/ 2147483646 h 189"/>
              <a:gd name="T72" fmla="*/ 2147483646 w 117"/>
              <a:gd name="T73" fmla="*/ 2147483646 h 18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17" h="189">
                <a:moveTo>
                  <a:pt x="105" y="178"/>
                </a:moveTo>
                <a:cubicBezTo>
                  <a:pt x="94" y="178"/>
                  <a:pt x="94" y="178"/>
                  <a:pt x="94" y="178"/>
                </a:cubicBezTo>
                <a:cubicBezTo>
                  <a:pt x="93" y="178"/>
                  <a:pt x="91" y="177"/>
                  <a:pt x="91" y="175"/>
                </a:cubicBezTo>
                <a:cubicBezTo>
                  <a:pt x="91" y="149"/>
                  <a:pt x="91" y="149"/>
                  <a:pt x="91" y="149"/>
                </a:cubicBezTo>
                <a:cubicBezTo>
                  <a:pt x="91" y="147"/>
                  <a:pt x="92" y="145"/>
                  <a:pt x="94" y="143"/>
                </a:cubicBezTo>
                <a:cubicBezTo>
                  <a:pt x="114" y="125"/>
                  <a:pt x="117" y="96"/>
                  <a:pt x="105" y="75"/>
                </a:cubicBezTo>
                <a:cubicBezTo>
                  <a:pt x="99" y="63"/>
                  <a:pt x="88" y="53"/>
                  <a:pt x="74" y="48"/>
                </a:cubicBezTo>
                <a:cubicBezTo>
                  <a:pt x="72" y="48"/>
                  <a:pt x="71" y="47"/>
                  <a:pt x="70" y="46"/>
                </a:cubicBezTo>
                <a:cubicBezTo>
                  <a:pt x="67" y="42"/>
                  <a:pt x="63" y="40"/>
                  <a:pt x="59" y="39"/>
                </a:cubicBezTo>
                <a:cubicBezTo>
                  <a:pt x="57" y="39"/>
                  <a:pt x="56" y="38"/>
                  <a:pt x="56" y="36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1"/>
                  <a:pt x="55" y="19"/>
                  <a:pt x="53" y="19"/>
                </a:cubicBezTo>
                <a:cubicBezTo>
                  <a:pt x="52" y="19"/>
                  <a:pt x="52" y="19"/>
                  <a:pt x="52" y="19"/>
                </a:cubicBezTo>
                <a:cubicBezTo>
                  <a:pt x="51" y="19"/>
                  <a:pt x="49" y="18"/>
                  <a:pt x="49" y="16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1"/>
                  <a:pt x="48" y="10"/>
                  <a:pt x="47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5" y="10"/>
                  <a:pt x="44" y="9"/>
                  <a:pt x="44" y="8"/>
                </a:cubicBezTo>
                <a:cubicBezTo>
                  <a:pt x="44" y="3"/>
                  <a:pt x="44" y="3"/>
                  <a:pt x="44" y="3"/>
                </a:cubicBezTo>
                <a:cubicBezTo>
                  <a:pt x="44" y="1"/>
                  <a:pt x="43" y="0"/>
                  <a:pt x="42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5" y="0"/>
                  <a:pt x="34" y="1"/>
                  <a:pt x="34" y="3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9"/>
                  <a:pt x="33" y="10"/>
                  <a:pt x="32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0" y="10"/>
                  <a:pt x="29" y="11"/>
                  <a:pt x="29" y="12"/>
                </a:cubicBezTo>
                <a:cubicBezTo>
                  <a:pt x="29" y="16"/>
                  <a:pt x="29" y="16"/>
                  <a:pt x="29" y="16"/>
                </a:cubicBezTo>
                <a:cubicBezTo>
                  <a:pt x="29" y="18"/>
                  <a:pt x="27" y="19"/>
                  <a:pt x="26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3" y="19"/>
                  <a:pt x="22" y="21"/>
                  <a:pt x="22" y="22"/>
                </a:cubicBezTo>
                <a:cubicBezTo>
                  <a:pt x="22" y="90"/>
                  <a:pt x="22" y="90"/>
                  <a:pt x="22" y="90"/>
                </a:cubicBezTo>
                <a:cubicBezTo>
                  <a:pt x="22" y="92"/>
                  <a:pt x="23" y="93"/>
                  <a:pt x="24" y="93"/>
                </a:cubicBezTo>
                <a:cubicBezTo>
                  <a:pt x="26" y="93"/>
                  <a:pt x="26" y="93"/>
                  <a:pt x="26" y="93"/>
                </a:cubicBezTo>
                <a:cubicBezTo>
                  <a:pt x="28" y="93"/>
                  <a:pt x="29" y="94"/>
                  <a:pt x="29" y="95"/>
                </a:cubicBezTo>
                <a:cubicBezTo>
                  <a:pt x="29" y="105"/>
                  <a:pt x="29" y="105"/>
                  <a:pt x="29" y="105"/>
                </a:cubicBezTo>
                <a:cubicBezTo>
                  <a:pt x="29" y="109"/>
                  <a:pt x="31" y="112"/>
                  <a:pt x="35" y="112"/>
                </a:cubicBezTo>
                <a:cubicBezTo>
                  <a:pt x="43" y="112"/>
                  <a:pt x="43" y="112"/>
                  <a:pt x="43" y="112"/>
                </a:cubicBezTo>
                <a:cubicBezTo>
                  <a:pt x="46" y="112"/>
                  <a:pt x="49" y="109"/>
                  <a:pt x="49" y="105"/>
                </a:cubicBezTo>
                <a:cubicBezTo>
                  <a:pt x="49" y="95"/>
                  <a:pt x="49" y="95"/>
                  <a:pt x="49" y="95"/>
                </a:cubicBezTo>
                <a:cubicBezTo>
                  <a:pt x="49" y="94"/>
                  <a:pt x="50" y="93"/>
                  <a:pt x="51" y="93"/>
                </a:cubicBezTo>
                <a:cubicBezTo>
                  <a:pt x="54" y="93"/>
                  <a:pt x="54" y="93"/>
                  <a:pt x="54" y="93"/>
                </a:cubicBezTo>
                <a:cubicBezTo>
                  <a:pt x="55" y="93"/>
                  <a:pt x="56" y="92"/>
                  <a:pt x="56" y="90"/>
                </a:cubicBezTo>
                <a:cubicBezTo>
                  <a:pt x="56" y="79"/>
                  <a:pt x="56" y="79"/>
                  <a:pt x="56" y="79"/>
                </a:cubicBezTo>
                <a:cubicBezTo>
                  <a:pt x="56" y="78"/>
                  <a:pt x="57" y="76"/>
                  <a:pt x="59" y="76"/>
                </a:cubicBezTo>
                <a:cubicBezTo>
                  <a:pt x="61" y="76"/>
                  <a:pt x="63" y="75"/>
                  <a:pt x="64" y="74"/>
                </a:cubicBezTo>
                <a:cubicBezTo>
                  <a:pt x="67" y="73"/>
                  <a:pt x="69" y="73"/>
                  <a:pt x="72" y="74"/>
                </a:cubicBezTo>
                <a:cubicBezTo>
                  <a:pt x="80" y="79"/>
                  <a:pt x="85" y="86"/>
                  <a:pt x="86" y="94"/>
                </a:cubicBezTo>
                <a:cubicBezTo>
                  <a:pt x="91" y="112"/>
                  <a:pt x="79" y="133"/>
                  <a:pt x="56" y="133"/>
                </a:cubicBezTo>
                <a:cubicBezTo>
                  <a:pt x="47" y="133"/>
                  <a:pt x="47" y="133"/>
                  <a:pt x="47" y="133"/>
                </a:cubicBezTo>
                <a:cubicBezTo>
                  <a:pt x="10" y="133"/>
                  <a:pt x="10" y="133"/>
                  <a:pt x="10" y="133"/>
                </a:cubicBezTo>
                <a:cubicBezTo>
                  <a:pt x="8" y="133"/>
                  <a:pt x="7" y="134"/>
                  <a:pt x="7" y="135"/>
                </a:cubicBezTo>
                <a:cubicBezTo>
                  <a:pt x="7" y="140"/>
                  <a:pt x="7" y="140"/>
                  <a:pt x="7" y="140"/>
                </a:cubicBezTo>
                <a:cubicBezTo>
                  <a:pt x="7" y="141"/>
                  <a:pt x="8" y="142"/>
                  <a:pt x="10" y="142"/>
                </a:cubicBezTo>
                <a:cubicBezTo>
                  <a:pt x="14" y="142"/>
                  <a:pt x="14" y="142"/>
                  <a:pt x="14" y="142"/>
                </a:cubicBezTo>
                <a:cubicBezTo>
                  <a:pt x="16" y="142"/>
                  <a:pt x="17" y="143"/>
                  <a:pt x="19" y="144"/>
                </a:cubicBezTo>
                <a:cubicBezTo>
                  <a:pt x="22" y="147"/>
                  <a:pt x="25" y="149"/>
                  <a:pt x="29" y="151"/>
                </a:cubicBezTo>
                <a:cubicBezTo>
                  <a:pt x="35" y="154"/>
                  <a:pt x="42" y="157"/>
                  <a:pt x="49" y="157"/>
                </a:cubicBezTo>
                <a:cubicBezTo>
                  <a:pt x="50" y="158"/>
                  <a:pt x="51" y="159"/>
                  <a:pt x="51" y="161"/>
                </a:cubicBezTo>
                <a:cubicBezTo>
                  <a:pt x="51" y="175"/>
                  <a:pt x="51" y="175"/>
                  <a:pt x="51" y="175"/>
                </a:cubicBezTo>
                <a:cubicBezTo>
                  <a:pt x="51" y="177"/>
                  <a:pt x="50" y="178"/>
                  <a:pt x="48" y="178"/>
                </a:cubicBezTo>
                <a:cubicBezTo>
                  <a:pt x="3" y="178"/>
                  <a:pt x="3" y="178"/>
                  <a:pt x="3" y="178"/>
                </a:cubicBezTo>
                <a:cubicBezTo>
                  <a:pt x="2" y="178"/>
                  <a:pt x="2" y="178"/>
                  <a:pt x="2" y="178"/>
                </a:cubicBezTo>
                <a:cubicBezTo>
                  <a:pt x="1" y="178"/>
                  <a:pt x="0" y="179"/>
                  <a:pt x="0" y="181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187"/>
                  <a:pt x="1" y="189"/>
                  <a:pt x="3" y="189"/>
                </a:cubicBezTo>
                <a:cubicBezTo>
                  <a:pt x="105" y="189"/>
                  <a:pt x="105" y="189"/>
                  <a:pt x="105" y="189"/>
                </a:cubicBezTo>
                <a:cubicBezTo>
                  <a:pt x="107" y="189"/>
                  <a:pt x="108" y="187"/>
                  <a:pt x="108" y="186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8" y="179"/>
                  <a:pt x="107" y="178"/>
                  <a:pt x="105" y="178"/>
                </a:cubicBezTo>
                <a:close/>
                <a:moveTo>
                  <a:pt x="56" y="65"/>
                </a:moveTo>
                <a:cubicBezTo>
                  <a:pt x="52" y="65"/>
                  <a:pt x="48" y="62"/>
                  <a:pt x="48" y="58"/>
                </a:cubicBezTo>
                <a:cubicBezTo>
                  <a:pt x="48" y="53"/>
                  <a:pt x="52" y="50"/>
                  <a:pt x="56" y="50"/>
                </a:cubicBezTo>
                <a:cubicBezTo>
                  <a:pt x="60" y="50"/>
                  <a:pt x="64" y="53"/>
                  <a:pt x="64" y="58"/>
                </a:cubicBezTo>
                <a:cubicBezTo>
                  <a:pt x="64" y="62"/>
                  <a:pt x="60" y="65"/>
                  <a:pt x="56" y="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57" name="Freeform 132"/>
          <p:cNvSpPr/>
          <p:nvPr/>
        </p:nvSpPr>
        <p:spPr bwMode="auto">
          <a:xfrm>
            <a:off x="6773879" y="4474493"/>
            <a:ext cx="153988" cy="185737"/>
          </a:xfrm>
          <a:custGeom>
            <a:avLst/>
            <a:gdLst>
              <a:gd name="T0" fmla="*/ 2147483646 w 109"/>
              <a:gd name="T1" fmla="*/ 2147483646 h 132"/>
              <a:gd name="T2" fmla="*/ 2147483646 w 109"/>
              <a:gd name="T3" fmla="*/ 2147483646 h 132"/>
              <a:gd name="T4" fmla="*/ 0 w 109"/>
              <a:gd name="T5" fmla="*/ 2147483646 h 132"/>
              <a:gd name="T6" fmla="*/ 0 w 109"/>
              <a:gd name="T7" fmla="*/ 2147483646 h 132"/>
              <a:gd name="T8" fmla="*/ 2147483646 w 109"/>
              <a:gd name="T9" fmla="*/ 0 h 132"/>
              <a:gd name="T10" fmla="*/ 2147483646 w 109"/>
              <a:gd name="T11" fmla="*/ 0 h 132"/>
              <a:gd name="T12" fmla="*/ 2147483646 w 109"/>
              <a:gd name="T13" fmla="*/ 2147483646 h 132"/>
              <a:gd name="T14" fmla="*/ 2147483646 w 109"/>
              <a:gd name="T15" fmla="*/ 2147483646 h 132"/>
              <a:gd name="T16" fmla="*/ 2147483646 w 109"/>
              <a:gd name="T17" fmla="*/ 2147483646 h 132"/>
              <a:gd name="T18" fmla="*/ 2147483646 w 109"/>
              <a:gd name="T19" fmla="*/ 2147483646 h 132"/>
              <a:gd name="T20" fmla="*/ 2147483646 w 109"/>
              <a:gd name="T21" fmla="*/ 2147483646 h 132"/>
              <a:gd name="T22" fmla="*/ 2147483646 w 109"/>
              <a:gd name="T23" fmla="*/ 2147483646 h 132"/>
              <a:gd name="T24" fmla="*/ 2147483646 w 109"/>
              <a:gd name="T25" fmla="*/ 2147483646 h 132"/>
              <a:gd name="T26" fmla="*/ 2147483646 w 109"/>
              <a:gd name="T27" fmla="*/ 2147483646 h 132"/>
              <a:gd name="T28" fmla="*/ 2147483646 w 109"/>
              <a:gd name="T29" fmla="*/ 2147483646 h 132"/>
              <a:gd name="T30" fmla="*/ 2147483646 w 109"/>
              <a:gd name="T31" fmla="*/ 2147483646 h 132"/>
              <a:gd name="T32" fmla="*/ 2147483646 w 109"/>
              <a:gd name="T33" fmla="*/ 2147483646 h 132"/>
              <a:gd name="T34" fmla="*/ 2147483646 w 109"/>
              <a:gd name="T35" fmla="*/ 2147483646 h 132"/>
              <a:gd name="T36" fmla="*/ 2147483646 w 109"/>
              <a:gd name="T37" fmla="*/ 2147483646 h 13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9" h="132">
                <a:moveTo>
                  <a:pt x="106" y="132"/>
                </a:moveTo>
                <a:cubicBezTo>
                  <a:pt x="16" y="132"/>
                  <a:pt x="16" y="132"/>
                  <a:pt x="16" y="132"/>
                </a:cubicBezTo>
                <a:cubicBezTo>
                  <a:pt x="7" y="132"/>
                  <a:pt x="0" y="125"/>
                  <a:pt x="0" y="116"/>
                </a:cubicBezTo>
                <a:cubicBezTo>
                  <a:pt x="0" y="83"/>
                  <a:pt x="0" y="49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47" y="0"/>
                  <a:pt x="75" y="0"/>
                  <a:pt x="106" y="0"/>
                </a:cubicBezTo>
                <a:cubicBezTo>
                  <a:pt x="108" y="0"/>
                  <a:pt x="109" y="2"/>
                  <a:pt x="109" y="4"/>
                </a:cubicBezTo>
                <a:cubicBezTo>
                  <a:pt x="109" y="21"/>
                  <a:pt x="109" y="21"/>
                  <a:pt x="109" y="21"/>
                </a:cubicBezTo>
                <a:cubicBezTo>
                  <a:pt x="109" y="23"/>
                  <a:pt x="108" y="24"/>
                  <a:pt x="107" y="24"/>
                </a:cubicBezTo>
                <a:cubicBezTo>
                  <a:pt x="106" y="24"/>
                  <a:pt x="106" y="24"/>
                  <a:pt x="106" y="24"/>
                </a:cubicBezTo>
                <a:cubicBezTo>
                  <a:pt x="105" y="24"/>
                  <a:pt x="104" y="23"/>
                  <a:pt x="104" y="21"/>
                </a:cubicBezTo>
                <a:cubicBezTo>
                  <a:pt x="104" y="9"/>
                  <a:pt x="104" y="9"/>
                  <a:pt x="104" y="9"/>
                </a:cubicBezTo>
                <a:cubicBezTo>
                  <a:pt x="104" y="7"/>
                  <a:pt x="102" y="6"/>
                  <a:pt x="100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3" y="6"/>
                  <a:pt x="3" y="27"/>
                  <a:pt x="16" y="27"/>
                </a:cubicBezTo>
                <a:cubicBezTo>
                  <a:pt x="106" y="27"/>
                  <a:pt x="106" y="27"/>
                  <a:pt x="106" y="27"/>
                </a:cubicBezTo>
                <a:cubicBezTo>
                  <a:pt x="108" y="27"/>
                  <a:pt x="109" y="29"/>
                  <a:pt x="109" y="31"/>
                </a:cubicBezTo>
                <a:cubicBezTo>
                  <a:pt x="109" y="63"/>
                  <a:pt x="109" y="96"/>
                  <a:pt x="109" y="128"/>
                </a:cubicBezTo>
                <a:cubicBezTo>
                  <a:pt x="109" y="130"/>
                  <a:pt x="108" y="132"/>
                  <a:pt x="106" y="1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65" name="矩形 364"/>
          <p:cNvSpPr>
            <a:spLocks noChangeArrowheads="1"/>
          </p:cNvSpPr>
          <p:nvPr/>
        </p:nvSpPr>
        <p:spPr bwMode="auto">
          <a:xfrm>
            <a:off x="4300751" y="2047973"/>
            <a:ext cx="4207107" cy="207789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accent6">
                <a:lumMod val="75000"/>
              </a:schemeClr>
            </a:solidFill>
            <a:miter lim="800000"/>
          </a:ln>
        </p:spPr>
        <p:txBody>
          <a:bodyPr lIns="91434" tIns="45717" rIns="91434" bIns="45717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4673291" y="2319720"/>
            <a:ext cx="3395112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本项目通过大数据高维处理技术，对每项用户经验进行细化颗粒度的多维长期跟踪，确定不同条件和人群的</a:t>
            </a:r>
            <a:r>
              <a:rPr lang="zh-CN" altLang="zh-CN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治愈率</a:t>
            </a: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有效率</a:t>
            </a:r>
            <a:r>
              <a:rPr lang="zh-CN" altLang="zh-CN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，购买率，并结合前向反馈网络和人体动力学模型对治疗方案进行个性化优化。</a:t>
            </a:r>
          </a:p>
        </p:txBody>
      </p:sp>
      <p:sp>
        <p:nvSpPr>
          <p:cNvPr id="367" name="Freeform 12"/>
          <p:cNvSpPr/>
          <p:nvPr/>
        </p:nvSpPr>
        <p:spPr bwMode="auto">
          <a:xfrm>
            <a:off x="4226136" y="1984351"/>
            <a:ext cx="477063" cy="400034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lIns="91434" tIns="45717" rIns="91434" bIns="45717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" name="Freeform 12"/>
          <p:cNvSpPr/>
          <p:nvPr/>
        </p:nvSpPr>
        <p:spPr bwMode="auto">
          <a:xfrm flipH="1" flipV="1">
            <a:off x="8075810" y="3781833"/>
            <a:ext cx="528638" cy="391608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91434" tIns="45717" rIns="91434" bIns="45717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" name="Text Box 57"/>
          <p:cNvSpPr txBox="1">
            <a:spLocks noChangeArrowheads="1"/>
          </p:cNvSpPr>
          <p:nvPr/>
        </p:nvSpPr>
        <p:spPr bwMode="auto">
          <a:xfrm>
            <a:off x="323850" y="209004"/>
            <a:ext cx="1980029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项目突破（三）</a:t>
            </a:r>
            <a:endParaRPr lang="zh-CN" altLang="zh-CN" sz="20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0" name="Group 59"/>
          <p:cNvGrpSpPr/>
          <p:nvPr/>
        </p:nvGrpSpPr>
        <p:grpSpPr bwMode="auto">
          <a:xfrm>
            <a:off x="0" y="193204"/>
            <a:ext cx="323850" cy="431800"/>
            <a:chOff x="0" y="0"/>
            <a:chExt cx="204" cy="318"/>
          </a:xfrm>
        </p:grpSpPr>
        <p:sp>
          <p:nvSpPr>
            <p:cNvPr id="371" name="Rectangle 60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72" name="Rectangle 61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373" name="Rectangle 61"/>
          <p:cNvSpPr>
            <a:spLocks noChangeArrowheads="1"/>
          </p:cNvSpPr>
          <p:nvPr/>
        </p:nvSpPr>
        <p:spPr bwMode="auto">
          <a:xfrm flipV="1">
            <a:off x="-2" y="616703"/>
            <a:ext cx="9144000" cy="36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grpSp>
        <p:nvGrpSpPr>
          <p:cNvPr id="374" name="Group 149"/>
          <p:cNvGrpSpPr/>
          <p:nvPr/>
        </p:nvGrpSpPr>
        <p:grpSpPr bwMode="auto">
          <a:xfrm>
            <a:off x="7570799" y="4458401"/>
            <a:ext cx="149225" cy="221675"/>
            <a:chOff x="0" y="0"/>
            <a:chExt cx="276" cy="410"/>
          </a:xfrm>
        </p:grpSpPr>
        <p:sp>
          <p:nvSpPr>
            <p:cNvPr id="375" name="Rectangle 150"/>
            <p:cNvSpPr>
              <a:spLocks noChangeArrowheads="1"/>
            </p:cNvSpPr>
            <p:nvPr/>
          </p:nvSpPr>
          <p:spPr bwMode="auto">
            <a:xfrm>
              <a:off x="0" y="42"/>
              <a:ext cx="276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6" name="Rectangle 151"/>
            <p:cNvSpPr>
              <a:spLocks noChangeArrowheads="1"/>
            </p:cNvSpPr>
            <p:nvPr/>
          </p:nvSpPr>
          <p:spPr bwMode="auto">
            <a:xfrm>
              <a:off x="24" y="74"/>
              <a:ext cx="228" cy="3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7" name="Freeform 152"/>
            <p:cNvSpPr/>
            <p:nvPr/>
          </p:nvSpPr>
          <p:spPr bwMode="auto">
            <a:xfrm>
              <a:off x="56" y="0"/>
              <a:ext cx="162" cy="90"/>
            </a:xfrm>
            <a:custGeom>
              <a:avLst/>
              <a:gdLst>
                <a:gd name="T0" fmla="*/ 134 w 162"/>
                <a:gd name="T1" fmla="*/ 34 h 90"/>
                <a:gd name="T2" fmla="*/ 134 w 162"/>
                <a:gd name="T3" fmla="*/ 0 h 90"/>
                <a:gd name="T4" fmla="*/ 28 w 162"/>
                <a:gd name="T5" fmla="*/ 0 h 90"/>
                <a:gd name="T6" fmla="*/ 28 w 162"/>
                <a:gd name="T7" fmla="*/ 34 h 90"/>
                <a:gd name="T8" fmla="*/ 0 w 162"/>
                <a:gd name="T9" fmla="*/ 34 h 90"/>
                <a:gd name="T10" fmla="*/ 0 w 162"/>
                <a:gd name="T11" fmla="*/ 90 h 90"/>
                <a:gd name="T12" fmla="*/ 162 w 162"/>
                <a:gd name="T13" fmla="*/ 90 h 90"/>
                <a:gd name="T14" fmla="*/ 162 w 162"/>
                <a:gd name="T15" fmla="*/ 34 h 90"/>
                <a:gd name="T16" fmla="*/ 134 w 162"/>
                <a:gd name="T17" fmla="*/ 34 h 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2" h="90">
                  <a:moveTo>
                    <a:pt x="134" y="34"/>
                  </a:moveTo>
                  <a:lnTo>
                    <a:pt x="134" y="0"/>
                  </a:lnTo>
                  <a:lnTo>
                    <a:pt x="28" y="0"/>
                  </a:lnTo>
                  <a:lnTo>
                    <a:pt x="28" y="34"/>
                  </a:lnTo>
                  <a:lnTo>
                    <a:pt x="0" y="34"/>
                  </a:lnTo>
                  <a:lnTo>
                    <a:pt x="0" y="90"/>
                  </a:lnTo>
                  <a:lnTo>
                    <a:pt x="162" y="90"/>
                  </a:lnTo>
                  <a:lnTo>
                    <a:pt x="162" y="34"/>
                  </a:lnTo>
                  <a:lnTo>
                    <a:pt x="134" y="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8" name="Oval 153"/>
            <p:cNvSpPr>
              <a:spLocks noChangeArrowheads="1"/>
            </p:cNvSpPr>
            <p:nvPr/>
          </p:nvSpPr>
          <p:spPr bwMode="auto">
            <a:xfrm>
              <a:off x="54" y="157"/>
              <a:ext cx="168" cy="168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" name="Freeform 154"/>
            <p:cNvSpPr/>
            <p:nvPr/>
          </p:nvSpPr>
          <p:spPr bwMode="auto">
            <a:xfrm>
              <a:off x="86" y="193"/>
              <a:ext cx="102" cy="100"/>
            </a:xfrm>
            <a:custGeom>
              <a:avLst/>
              <a:gdLst>
                <a:gd name="T0" fmla="*/ 102 w 102"/>
                <a:gd name="T1" fmla="*/ 34 h 100"/>
                <a:gd name="T2" fmla="*/ 66 w 102"/>
                <a:gd name="T3" fmla="*/ 34 h 100"/>
                <a:gd name="T4" fmla="*/ 66 w 102"/>
                <a:gd name="T5" fmla="*/ 0 h 100"/>
                <a:gd name="T6" fmla="*/ 36 w 102"/>
                <a:gd name="T7" fmla="*/ 0 h 100"/>
                <a:gd name="T8" fmla="*/ 36 w 102"/>
                <a:gd name="T9" fmla="*/ 34 h 100"/>
                <a:gd name="T10" fmla="*/ 0 w 102"/>
                <a:gd name="T11" fmla="*/ 34 h 100"/>
                <a:gd name="T12" fmla="*/ 0 w 102"/>
                <a:gd name="T13" fmla="*/ 66 h 100"/>
                <a:gd name="T14" fmla="*/ 36 w 102"/>
                <a:gd name="T15" fmla="*/ 66 h 100"/>
                <a:gd name="T16" fmla="*/ 36 w 102"/>
                <a:gd name="T17" fmla="*/ 100 h 100"/>
                <a:gd name="T18" fmla="*/ 66 w 102"/>
                <a:gd name="T19" fmla="*/ 100 h 100"/>
                <a:gd name="T20" fmla="*/ 66 w 102"/>
                <a:gd name="T21" fmla="*/ 66 h 100"/>
                <a:gd name="T22" fmla="*/ 102 w 102"/>
                <a:gd name="T23" fmla="*/ 66 h 100"/>
                <a:gd name="T24" fmla="*/ 102 w 102"/>
                <a:gd name="T25" fmla="*/ 34 h 1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00">
                  <a:moveTo>
                    <a:pt x="102" y="34"/>
                  </a:moveTo>
                  <a:lnTo>
                    <a:pt x="66" y="34"/>
                  </a:lnTo>
                  <a:lnTo>
                    <a:pt x="66" y="0"/>
                  </a:lnTo>
                  <a:lnTo>
                    <a:pt x="36" y="0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36" y="66"/>
                  </a:lnTo>
                  <a:lnTo>
                    <a:pt x="36" y="100"/>
                  </a:lnTo>
                  <a:lnTo>
                    <a:pt x="66" y="100"/>
                  </a:lnTo>
                  <a:lnTo>
                    <a:pt x="66" y="66"/>
                  </a:lnTo>
                  <a:lnTo>
                    <a:pt x="102" y="66"/>
                  </a:lnTo>
                  <a:lnTo>
                    <a:pt x="10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80" name="Group 149"/>
          <p:cNvGrpSpPr/>
          <p:nvPr/>
        </p:nvGrpSpPr>
        <p:grpSpPr bwMode="auto">
          <a:xfrm>
            <a:off x="1596478" y="2608948"/>
            <a:ext cx="149225" cy="221675"/>
            <a:chOff x="0" y="0"/>
            <a:chExt cx="276" cy="410"/>
          </a:xfrm>
        </p:grpSpPr>
        <p:sp>
          <p:nvSpPr>
            <p:cNvPr id="381" name="Rectangle 150"/>
            <p:cNvSpPr>
              <a:spLocks noChangeArrowheads="1"/>
            </p:cNvSpPr>
            <p:nvPr/>
          </p:nvSpPr>
          <p:spPr bwMode="auto">
            <a:xfrm>
              <a:off x="0" y="42"/>
              <a:ext cx="276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2" name="Rectangle 151"/>
            <p:cNvSpPr>
              <a:spLocks noChangeArrowheads="1"/>
            </p:cNvSpPr>
            <p:nvPr/>
          </p:nvSpPr>
          <p:spPr bwMode="auto">
            <a:xfrm>
              <a:off x="24" y="74"/>
              <a:ext cx="228" cy="3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3" name="Freeform 152"/>
            <p:cNvSpPr/>
            <p:nvPr/>
          </p:nvSpPr>
          <p:spPr bwMode="auto">
            <a:xfrm>
              <a:off x="56" y="0"/>
              <a:ext cx="162" cy="90"/>
            </a:xfrm>
            <a:custGeom>
              <a:avLst/>
              <a:gdLst>
                <a:gd name="T0" fmla="*/ 134 w 162"/>
                <a:gd name="T1" fmla="*/ 34 h 90"/>
                <a:gd name="T2" fmla="*/ 134 w 162"/>
                <a:gd name="T3" fmla="*/ 0 h 90"/>
                <a:gd name="T4" fmla="*/ 28 w 162"/>
                <a:gd name="T5" fmla="*/ 0 h 90"/>
                <a:gd name="T6" fmla="*/ 28 w 162"/>
                <a:gd name="T7" fmla="*/ 34 h 90"/>
                <a:gd name="T8" fmla="*/ 0 w 162"/>
                <a:gd name="T9" fmla="*/ 34 h 90"/>
                <a:gd name="T10" fmla="*/ 0 w 162"/>
                <a:gd name="T11" fmla="*/ 90 h 90"/>
                <a:gd name="T12" fmla="*/ 162 w 162"/>
                <a:gd name="T13" fmla="*/ 90 h 90"/>
                <a:gd name="T14" fmla="*/ 162 w 162"/>
                <a:gd name="T15" fmla="*/ 34 h 90"/>
                <a:gd name="T16" fmla="*/ 134 w 162"/>
                <a:gd name="T17" fmla="*/ 34 h 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2" h="90">
                  <a:moveTo>
                    <a:pt x="134" y="34"/>
                  </a:moveTo>
                  <a:lnTo>
                    <a:pt x="134" y="0"/>
                  </a:lnTo>
                  <a:lnTo>
                    <a:pt x="28" y="0"/>
                  </a:lnTo>
                  <a:lnTo>
                    <a:pt x="28" y="34"/>
                  </a:lnTo>
                  <a:lnTo>
                    <a:pt x="0" y="34"/>
                  </a:lnTo>
                  <a:lnTo>
                    <a:pt x="0" y="90"/>
                  </a:lnTo>
                  <a:lnTo>
                    <a:pt x="162" y="90"/>
                  </a:lnTo>
                  <a:lnTo>
                    <a:pt x="162" y="34"/>
                  </a:lnTo>
                  <a:lnTo>
                    <a:pt x="134" y="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4" name="Oval 153"/>
            <p:cNvSpPr>
              <a:spLocks noChangeArrowheads="1"/>
            </p:cNvSpPr>
            <p:nvPr/>
          </p:nvSpPr>
          <p:spPr bwMode="auto">
            <a:xfrm>
              <a:off x="54" y="157"/>
              <a:ext cx="168" cy="168"/>
            </a:xfrm>
            <a:prstGeom prst="ellipse">
              <a:avLst/>
            </a:prstGeom>
            <a:solidFill>
              <a:srgbClr val="E3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5" name="Freeform 154"/>
            <p:cNvSpPr/>
            <p:nvPr/>
          </p:nvSpPr>
          <p:spPr bwMode="auto">
            <a:xfrm>
              <a:off x="86" y="193"/>
              <a:ext cx="102" cy="100"/>
            </a:xfrm>
            <a:custGeom>
              <a:avLst/>
              <a:gdLst>
                <a:gd name="T0" fmla="*/ 102 w 102"/>
                <a:gd name="T1" fmla="*/ 34 h 100"/>
                <a:gd name="T2" fmla="*/ 66 w 102"/>
                <a:gd name="T3" fmla="*/ 34 h 100"/>
                <a:gd name="T4" fmla="*/ 66 w 102"/>
                <a:gd name="T5" fmla="*/ 0 h 100"/>
                <a:gd name="T6" fmla="*/ 36 w 102"/>
                <a:gd name="T7" fmla="*/ 0 h 100"/>
                <a:gd name="T8" fmla="*/ 36 w 102"/>
                <a:gd name="T9" fmla="*/ 34 h 100"/>
                <a:gd name="T10" fmla="*/ 0 w 102"/>
                <a:gd name="T11" fmla="*/ 34 h 100"/>
                <a:gd name="T12" fmla="*/ 0 w 102"/>
                <a:gd name="T13" fmla="*/ 66 h 100"/>
                <a:gd name="T14" fmla="*/ 36 w 102"/>
                <a:gd name="T15" fmla="*/ 66 h 100"/>
                <a:gd name="T16" fmla="*/ 36 w 102"/>
                <a:gd name="T17" fmla="*/ 100 h 100"/>
                <a:gd name="T18" fmla="*/ 66 w 102"/>
                <a:gd name="T19" fmla="*/ 100 h 100"/>
                <a:gd name="T20" fmla="*/ 66 w 102"/>
                <a:gd name="T21" fmla="*/ 66 h 100"/>
                <a:gd name="T22" fmla="*/ 102 w 102"/>
                <a:gd name="T23" fmla="*/ 66 h 100"/>
                <a:gd name="T24" fmla="*/ 102 w 102"/>
                <a:gd name="T25" fmla="*/ 34 h 1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00">
                  <a:moveTo>
                    <a:pt x="102" y="34"/>
                  </a:moveTo>
                  <a:lnTo>
                    <a:pt x="66" y="34"/>
                  </a:lnTo>
                  <a:lnTo>
                    <a:pt x="66" y="0"/>
                  </a:lnTo>
                  <a:lnTo>
                    <a:pt x="36" y="0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66"/>
                  </a:lnTo>
                  <a:lnTo>
                    <a:pt x="36" y="66"/>
                  </a:lnTo>
                  <a:lnTo>
                    <a:pt x="36" y="100"/>
                  </a:lnTo>
                  <a:lnTo>
                    <a:pt x="66" y="100"/>
                  </a:lnTo>
                  <a:lnTo>
                    <a:pt x="66" y="66"/>
                  </a:lnTo>
                  <a:lnTo>
                    <a:pt x="102" y="66"/>
                  </a:lnTo>
                  <a:lnTo>
                    <a:pt x="10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86" name="Freeform 113"/>
          <p:cNvSpPr/>
          <p:nvPr/>
        </p:nvSpPr>
        <p:spPr bwMode="auto">
          <a:xfrm>
            <a:off x="5245918" y="4482581"/>
            <a:ext cx="115888" cy="160337"/>
          </a:xfrm>
          <a:custGeom>
            <a:avLst/>
            <a:gdLst>
              <a:gd name="T0" fmla="*/ 2147483646 w 93"/>
              <a:gd name="T1" fmla="*/ 2147483646 h 128"/>
              <a:gd name="T2" fmla="*/ 2147483646 w 93"/>
              <a:gd name="T3" fmla="*/ 2147483646 h 128"/>
              <a:gd name="T4" fmla="*/ 2147483646 w 93"/>
              <a:gd name="T5" fmla="*/ 2147483646 h 128"/>
              <a:gd name="T6" fmla="*/ 2147483646 w 93"/>
              <a:gd name="T7" fmla="*/ 2147483646 h 128"/>
              <a:gd name="T8" fmla="*/ 2147483646 w 93"/>
              <a:gd name="T9" fmla="*/ 2147483646 h 128"/>
              <a:gd name="T10" fmla="*/ 2147483646 w 93"/>
              <a:gd name="T11" fmla="*/ 2147483646 h 128"/>
              <a:gd name="T12" fmla="*/ 2147483646 w 93"/>
              <a:gd name="T13" fmla="*/ 2147483646 h 128"/>
              <a:gd name="T14" fmla="*/ 2147483646 w 93"/>
              <a:gd name="T15" fmla="*/ 2147483646 h 128"/>
              <a:gd name="T16" fmla="*/ 2147483646 w 93"/>
              <a:gd name="T17" fmla="*/ 2147483646 h 128"/>
              <a:gd name="T18" fmla="*/ 2147483646 w 93"/>
              <a:gd name="T19" fmla="*/ 0 h 128"/>
              <a:gd name="T20" fmla="*/ 2147483646 w 93"/>
              <a:gd name="T21" fmla="*/ 2147483646 h 128"/>
              <a:gd name="T22" fmla="*/ 2147483646 w 93"/>
              <a:gd name="T23" fmla="*/ 2147483646 h 128"/>
              <a:gd name="T24" fmla="*/ 2147483646 w 93"/>
              <a:gd name="T25" fmla="*/ 2147483646 h 128"/>
              <a:gd name="T26" fmla="*/ 2147483646 w 93"/>
              <a:gd name="T27" fmla="*/ 2147483646 h 128"/>
              <a:gd name="T28" fmla="*/ 2147483646 w 93"/>
              <a:gd name="T29" fmla="*/ 2147483646 h 128"/>
              <a:gd name="T30" fmla="*/ 2147483646 w 93"/>
              <a:gd name="T31" fmla="*/ 2147483646 h 128"/>
              <a:gd name="T32" fmla="*/ 2147483646 w 93"/>
              <a:gd name="T33" fmla="*/ 2147483646 h 128"/>
              <a:gd name="T34" fmla="*/ 2147483646 w 93"/>
              <a:gd name="T35" fmla="*/ 2147483646 h 128"/>
              <a:gd name="T36" fmla="*/ 2147483646 w 93"/>
              <a:gd name="T37" fmla="*/ 2147483646 h 128"/>
              <a:gd name="T38" fmla="*/ 2147483646 w 93"/>
              <a:gd name="T39" fmla="*/ 2147483646 h 128"/>
              <a:gd name="T40" fmla="*/ 2147483646 w 93"/>
              <a:gd name="T41" fmla="*/ 2147483646 h 128"/>
              <a:gd name="T42" fmla="*/ 2147483646 w 93"/>
              <a:gd name="T43" fmla="*/ 2147483646 h 128"/>
              <a:gd name="T44" fmla="*/ 2147483646 w 93"/>
              <a:gd name="T45" fmla="*/ 2147483646 h 128"/>
              <a:gd name="T46" fmla="*/ 2147483646 w 93"/>
              <a:gd name="T47" fmla="*/ 2147483646 h 128"/>
              <a:gd name="T48" fmla="*/ 2147483646 w 93"/>
              <a:gd name="T49" fmla="*/ 2147483646 h 128"/>
              <a:gd name="T50" fmla="*/ 2147483646 w 93"/>
              <a:gd name="T51" fmla="*/ 2147483646 h 128"/>
              <a:gd name="T52" fmla="*/ 2147483646 w 93"/>
              <a:gd name="T53" fmla="*/ 2147483646 h 12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93" h="128">
                <a:moveTo>
                  <a:pt x="92" y="105"/>
                </a:moveTo>
                <a:cubicBezTo>
                  <a:pt x="90" y="94"/>
                  <a:pt x="65" y="87"/>
                  <a:pt x="58" y="85"/>
                </a:cubicBezTo>
                <a:cubicBezTo>
                  <a:pt x="58" y="76"/>
                  <a:pt x="58" y="76"/>
                  <a:pt x="58" y="76"/>
                </a:cubicBezTo>
                <a:cubicBezTo>
                  <a:pt x="65" y="73"/>
                  <a:pt x="71" y="66"/>
                  <a:pt x="72" y="58"/>
                </a:cubicBezTo>
                <a:cubicBezTo>
                  <a:pt x="75" y="58"/>
                  <a:pt x="78" y="56"/>
                  <a:pt x="79" y="52"/>
                </a:cubicBezTo>
                <a:cubicBezTo>
                  <a:pt x="79" y="52"/>
                  <a:pt x="79" y="51"/>
                  <a:pt x="79" y="51"/>
                </a:cubicBezTo>
                <a:cubicBezTo>
                  <a:pt x="80" y="44"/>
                  <a:pt x="81" y="38"/>
                  <a:pt x="78" y="35"/>
                </a:cubicBezTo>
                <a:cubicBezTo>
                  <a:pt x="77" y="34"/>
                  <a:pt x="75" y="34"/>
                  <a:pt x="73" y="34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12"/>
                  <a:pt x="61" y="0"/>
                  <a:pt x="47" y="0"/>
                </a:cubicBezTo>
                <a:cubicBezTo>
                  <a:pt x="32" y="0"/>
                  <a:pt x="21" y="12"/>
                  <a:pt x="21" y="27"/>
                </a:cubicBezTo>
                <a:cubicBezTo>
                  <a:pt x="21" y="34"/>
                  <a:pt x="21" y="34"/>
                  <a:pt x="21" y="34"/>
                </a:cubicBezTo>
                <a:cubicBezTo>
                  <a:pt x="18" y="34"/>
                  <a:pt x="17" y="34"/>
                  <a:pt x="16" y="35"/>
                </a:cubicBezTo>
                <a:cubicBezTo>
                  <a:pt x="13" y="38"/>
                  <a:pt x="13" y="44"/>
                  <a:pt x="14" y="51"/>
                </a:cubicBezTo>
                <a:cubicBezTo>
                  <a:pt x="15" y="51"/>
                  <a:pt x="15" y="52"/>
                  <a:pt x="15" y="52"/>
                </a:cubicBezTo>
                <a:cubicBezTo>
                  <a:pt x="15" y="56"/>
                  <a:pt x="19" y="58"/>
                  <a:pt x="21" y="58"/>
                </a:cubicBezTo>
                <a:cubicBezTo>
                  <a:pt x="23" y="66"/>
                  <a:pt x="28" y="73"/>
                  <a:pt x="35" y="76"/>
                </a:cubicBezTo>
                <a:cubicBezTo>
                  <a:pt x="35" y="85"/>
                  <a:pt x="35" y="85"/>
                  <a:pt x="35" y="85"/>
                </a:cubicBezTo>
                <a:cubicBezTo>
                  <a:pt x="29" y="87"/>
                  <a:pt x="4" y="94"/>
                  <a:pt x="2" y="105"/>
                </a:cubicBezTo>
                <a:cubicBezTo>
                  <a:pt x="2" y="105"/>
                  <a:pt x="0" y="110"/>
                  <a:pt x="2" y="117"/>
                </a:cubicBezTo>
                <a:cubicBezTo>
                  <a:pt x="2" y="118"/>
                  <a:pt x="2" y="118"/>
                  <a:pt x="2" y="118"/>
                </a:cubicBezTo>
                <a:cubicBezTo>
                  <a:pt x="3" y="119"/>
                  <a:pt x="3" y="119"/>
                  <a:pt x="3" y="119"/>
                </a:cubicBezTo>
                <a:cubicBezTo>
                  <a:pt x="4" y="119"/>
                  <a:pt x="22" y="128"/>
                  <a:pt x="47" y="128"/>
                </a:cubicBezTo>
                <a:cubicBezTo>
                  <a:pt x="72" y="128"/>
                  <a:pt x="90" y="119"/>
                  <a:pt x="91" y="119"/>
                </a:cubicBezTo>
                <a:cubicBezTo>
                  <a:pt x="92" y="118"/>
                  <a:pt x="92" y="118"/>
                  <a:pt x="92" y="118"/>
                </a:cubicBezTo>
                <a:cubicBezTo>
                  <a:pt x="92" y="117"/>
                  <a:pt x="92" y="117"/>
                  <a:pt x="92" y="117"/>
                </a:cubicBezTo>
                <a:cubicBezTo>
                  <a:pt x="93" y="110"/>
                  <a:pt x="92" y="105"/>
                  <a:pt x="92" y="1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7" name="TextBox 386"/>
          <p:cNvSpPr txBox="1"/>
          <p:nvPr/>
        </p:nvSpPr>
        <p:spPr>
          <a:xfrm>
            <a:off x="632724" y="944642"/>
            <a:ext cx="2294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√  个性优化治疗方案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9816" y="861259"/>
            <a:ext cx="53103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本产品相对竞品的优势在于</a:t>
            </a:r>
            <a:r>
              <a:rPr lang="zh-CN" altLang="zh-CN" sz="14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57"/>
          <p:cNvSpPr txBox="1">
            <a:spLocks noChangeArrowheads="1"/>
          </p:cNvSpPr>
          <p:nvPr/>
        </p:nvSpPr>
        <p:spPr bwMode="auto">
          <a:xfrm>
            <a:off x="323850" y="209004"/>
            <a:ext cx="121058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项目优势</a:t>
            </a:r>
            <a:endParaRPr lang="zh-CN" altLang="zh-CN" sz="20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59"/>
          <p:cNvGrpSpPr/>
          <p:nvPr/>
        </p:nvGrpSpPr>
        <p:grpSpPr bwMode="auto">
          <a:xfrm>
            <a:off x="0" y="193204"/>
            <a:ext cx="323850" cy="431800"/>
            <a:chOff x="0" y="0"/>
            <a:chExt cx="204" cy="318"/>
          </a:xfrm>
        </p:grpSpPr>
        <p:sp>
          <p:nvSpPr>
            <p:cNvPr id="9" name="Rectangle 60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0" name="Rectangle 61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11" name="Rectangle 61"/>
          <p:cNvSpPr>
            <a:spLocks noChangeArrowheads="1"/>
          </p:cNvSpPr>
          <p:nvPr/>
        </p:nvSpPr>
        <p:spPr bwMode="auto">
          <a:xfrm flipV="1">
            <a:off x="-2" y="616703"/>
            <a:ext cx="9144000" cy="36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707904" y="2051403"/>
            <a:ext cx="1440160" cy="25480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ounded Rectangle 114"/>
          <p:cNvSpPr/>
          <p:nvPr/>
        </p:nvSpPr>
        <p:spPr>
          <a:xfrm>
            <a:off x="3324355" y="1411565"/>
            <a:ext cx="2232248" cy="3878742"/>
          </a:xfrm>
          <a:prstGeom prst="roundRect">
            <a:avLst>
              <a:gd name="adj" fmla="val 8813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9171" tIns="84586" rIns="169171" bIns="84586" anchor="ctr"/>
          <a:lstStyle/>
          <a:p>
            <a:pPr algn="l"/>
            <a:endParaRPr lang="en-US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Group 69"/>
          <p:cNvGrpSpPr/>
          <p:nvPr/>
        </p:nvGrpSpPr>
        <p:grpSpPr bwMode="auto">
          <a:xfrm>
            <a:off x="963191" y="1593993"/>
            <a:ext cx="1857388" cy="362829"/>
            <a:chOff x="244823" y="729293"/>
            <a:chExt cx="2337133" cy="455006"/>
          </a:xfrm>
        </p:grpSpPr>
        <p:sp>
          <p:nvSpPr>
            <p:cNvPr id="15" name="TextBox 14"/>
            <p:cNvSpPr txBox="1"/>
            <p:nvPr/>
          </p:nvSpPr>
          <p:spPr>
            <a:xfrm>
              <a:off x="1039451" y="776835"/>
              <a:ext cx="1542505" cy="230933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908810">
                <a:defRPr/>
              </a:pPr>
              <a:r>
                <a:rPr lang="zh-CN" altLang="en-US" sz="120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产学研转化快</a:t>
              </a:r>
            </a:p>
          </p:txBody>
        </p:sp>
        <p:sp>
          <p:nvSpPr>
            <p:cNvPr id="16" name="Oval 66"/>
            <p:cNvSpPr>
              <a:spLocks noChangeAspect="1"/>
            </p:cNvSpPr>
            <p:nvPr/>
          </p:nvSpPr>
          <p:spPr>
            <a:xfrm>
              <a:off x="244823" y="729293"/>
              <a:ext cx="469733" cy="4550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Group 76"/>
          <p:cNvGrpSpPr/>
          <p:nvPr/>
        </p:nvGrpSpPr>
        <p:grpSpPr bwMode="auto">
          <a:xfrm>
            <a:off x="980291" y="3300581"/>
            <a:ext cx="1823028" cy="364098"/>
            <a:chOff x="220879" y="729132"/>
            <a:chExt cx="2293723" cy="455310"/>
          </a:xfrm>
        </p:grpSpPr>
        <p:sp>
          <p:nvSpPr>
            <p:cNvPr id="18" name="TextBox 17"/>
            <p:cNvSpPr txBox="1"/>
            <p:nvPr/>
          </p:nvSpPr>
          <p:spPr>
            <a:xfrm>
              <a:off x="972215" y="806388"/>
              <a:ext cx="1542387" cy="23092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908810">
                <a:defRPr/>
              </a:pP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治疗标准化</a:t>
              </a:r>
              <a:endParaRPr 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Oval 80"/>
            <p:cNvSpPr>
              <a:spLocks noChangeAspect="1"/>
            </p:cNvSpPr>
            <p:nvPr/>
          </p:nvSpPr>
          <p:spPr bwMode="auto">
            <a:xfrm>
              <a:off x="220879" y="729132"/>
              <a:ext cx="469698" cy="45531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Group 88"/>
          <p:cNvGrpSpPr/>
          <p:nvPr/>
        </p:nvGrpSpPr>
        <p:grpSpPr bwMode="auto">
          <a:xfrm>
            <a:off x="6516216" y="1547347"/>
            <a:ext cx="1656184" cy="364098"/>
            <a:chOff x="630509" y="672020"/>
            <a:chExt cx="2084153" cy="455310"/>
          </a:xfrm>
        </p:grpSpPr>
        <p:sp>
          <p:nvSpPr>
            <p:cNvPr id="21" name="TextBox 20"/>
            <p:cNvSpPr txBox="1"/>
            <p:nvPr/>
          </p:nvSpPr>
          <p:spPr>
            <a:xfrm>
              <a:off x="630509" y="798430"/>
              <a:ext cx="1542649" cy="23092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908810">
                <a:defRPr/>
              </a:pP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特定病种经验</a:t>
              </a:r>
              <a:endParaRPr 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Oval 92"/>
            <p:cNvSpPr>
              <a:spLocks noChangeAspect="1"/>
            </p:cNvSpPr>
            <p:nvPr/>
          </p:nvSpPr>
          <p:spPr bwMode="auto">
            <a:xfrm>
              <a:off x="2244884" y="672020"/>
              <a:ext cx="469778" cy="455310"/>
            </a:xfrm>
            <a:prstGeom prst="ellipse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Group 100"/>
          <p:cNvGrpSpPr/>
          <p:nvPr/>
        </p:nvGrpSpPr>
        <p:grpSpPr bwMode="auto">
          <a:xfrm>
            <a:off x="6588224" y="2530097"/>
            <a:ext cx="1584176" cy="364097"/>
            <a:chOff x="805796" y="789329"/>
            <a:chExt cx="1993319" cy="455310"/>
          </a:xfrm>
        </p:grpSpPr>
        <p:sp>
          <p:nvSpPr>
            <p:cNvPr id="24" name="TextBox 23"/>
            <p:cNvSpPr txBox="1"/>
            <p:nvPr/>
          </p:nvSpPr>
          <p:spPr>
            <a:xfrm>
              <a:off x="805796" y="924377"/>
              <a:ext cx="1542479" cy="23092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908810">
                <a:defRPr/>
              </a:pPr>
              <a:r>
                <a:rPr lang="zh-CN" altLang="en-US" sz="120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沟通无障碍</a:t>
              </a:r>
              <a:endParaRPr 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Oval 104"/>
            <p:cNvSpPr>
              <a:spLocks noChangeAspect="1"/>
            </p:cNvSpPr>
            <p:nvPr/>
          </p:nvSpPr>
          <p:spPr>
            <a:xfrm>
              <a:off x="2329388" y="789329"/>
              <a:ext cx="469727" cy="455310"/>
            </a:xfrm>
            <a:prstGeom prst="ellipse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Group 120"/>
          <p:cNvGrpSpPr/>
          <p:nvPr/>
        </p:nvGrpSpPr>
        <p:grpSpPr bwMode="auto">
          <a:xfrm>
            <a:off x="2771800" y="1695507"/>
            <a:ext cx="442676" cy="115445"/>
            <a:chOff x="3074218" y="1415265"/>
            <a:chExt cx="557455" cy="144542"/>
          </a:xfrm>
        </p:grpSpPr>
        <p:cxnSp>
          <p:nvCxnSpPr>
            <p:cNvPr id="27" name="Straight Connector 115"/>
            <p:cNvCxnSpPr/>
            <p:nvPr/>
          </p:nvCxnSpPr>
          <p:spPr>
            <a:xfrm flipH="1">
              <a:off x="3074218" y="1488330"/>
              <a:ext cx="460576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116"/>
            <p:cNvSpPr/>
            <p:nvPr/>
          </p:nvSpPr>
          <p:spPr>
            <a:xfrm>
              <a:off x="3487148" y="1415265"/>
              <a:ext cx="144525" cy="1445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/>
              <a:endParaRPr 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Group 124"/>
          <p:cNvGrpSpPr/>
          <p:nvPr/>
        </p:nvGrpSpPr>
        <p:grpSpPr bwMode="auto">
          <a:xfrm>
            <a:off x="2761172" y="3431579"/>
            <a:ext cx="442676" cy="115446"/>
            <a:chOff x="3074218" y="1415265"/>
            <a:chExt cx="557455" cy="144542"/>
          </a:xfrm>
        </p:grpSpPr>
        <p:cxnSp>
          <p:nvCxnSpPr>
            <p:cNvPr id="30" name="Straight Connector 125"/>
            <p:cNvCxnSpPr/>
            <p:nvPr/>
          </p:nvCxnSpPr>
          <p:spPr>
            <a:xfrm flipH="1">
              <a:off x="3074218" y="1488330"/>
              <a:ext cx="460576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126"/>
            <p:cNvSpPr/>
            <p:nvPr/>
          </p:nvSpPr>
          <p:spPr>
            <a:xfrm>
              <a:off x="3487148" y="1415265"/>
              <a:ext cx="144525" cy="1445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/>
              <a:endParaRPr 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Group 132"/>
          <p:cNvGrpSpPr/>
          <p:nvPr/>
        </p:nvGrpSpPr>
        <p:grpSpPr bwMode="auto">
          <a:xfrm flipH="1">
            <a:off x="5724128" y="1690223"/>
            <a:ext cx="442676" cy="115445"/>
            <a:chOff x="3074218" y="1415265"/>
            <a:chExt cx="557455" cy="144542"/>
          </a:xfrm>
        </p:grpSpPr>
        <p:cxnSp>
          <p:nvCxnSpPr>
            <p:cNvPr id="33" name="Straight Connector 142"/>
            <p:cNvCxnSpPr/>
            <p:nvPr/>
          </p:nvCxnSpPr>
          <p:spPr>
            <a:xfrm flipH="1">
              <a:off x="3074218" y="1488330"/>
              <a:ext cx="460576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143"/>
            <p:cNvSpPr/>
            <p:nvPr/>
          </p:nvSpPr>
          <p:spPr>
            <a:xfrm>
              <a:off x="3487148" y="1415265"/>
              <a:ext cx="144525" cy="1445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/>
              <a:endParaRPr 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Group 134"/>
          <p:cNvGrpSpPr/>
          <p:nvPr/>
        </p:nvGrpSpPr>
        <p:grpSpPr bwMode="auto">
          <a:xfrm flipH="1">
            <a:off x="5713500" y="2703003"/>
            <a:ext cx="442676" cy="115446"/>
            <a:chOff x="3074218" y="1415265"/>
            <a:chExt cx="557455" cy="144542"/>
          </a:xfrm>
        </p:grpSpPr>
        <p:cxnSp>
          <p:nvCxnSpPr>
            <p:cNvPr id="36" name="Straight Connector 138"/>
            <p:cNvCxnSpPr/>
            <p:nvPr/>
          </p:nvCxnSpPr>
          <p:spPr>
            <a:xfrm flipH="1">
              <a:off x="3074218" y="1488330"/>
              <a:ext cx="460576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139"/>
            <p:cNvSpPr/>
            <p:nvPr/>
          </p:nvSpPr>
          <p:spPr>
            <a:xfrm>
              <a:off x="3487148" y="1415265"/>
              <a:ext cx="144525" cy="1445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/>
              <a:endParaRPr 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TextBox 10"/>
          <p:cNvSpPr txBox="1">
            <a:spLocks noChangeArrowheads="1"/>
          </p:cNvSpPr>
          <p:nvPr/>
        </p:nvSpPr>
        <p:spPr bwMode="auto">
          <a:xfrm>
            <a:off x="909166" y="1956822"/>
            <a:ext cx="1985554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科学研究商业化</a:t>
            </a:r>
          </a:p>
        </p:txBody>
      </p:sp>
      <p:sp>
        <p:nvSpPr>
          <p:cNvPr id="39" name="TextBox 10"/>
          <p:cNvSpPr txBox="1">
            <a:spLocks noChangeArrowheads="1"/>
          </p:cNvSpPr>
          <p:nvPr/>
        </p:nvSpPr>
        <p:spPr bwMode="auto">
          <a:xfrm>
            <a:off x="929973" y="2837175"/>
            <a:ext cx="1714512" cy="3366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输出的治疗方案个性化</a:t>
            </a:r>
            <a:endParaRPr lang="zh-CN" altLang="en-US" sz="12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97" y="1646526"/>
            <a:ext cx="1660364" cy="340882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122812" y="2198498"/>
            <a:ext cx="5760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数据中医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42" name="Group 76"/>
          <p:cNvGrpSpPr/>
          <p:nvPr/>
        </p:nvGrpSpPr>
        <p:grpSpPr bwMode="auto">
          <a:xfrm>
            <a:off x="975371" y="2425452"/>
            <a:ext cx="1823028" cy="364098"/>
            <a:chOff x="220879" y="729132"/>
            <a:chExt cx="2293723" cy="455310"/>
          </a:xfrm>
        </p:grpSpPr>
        <p:sp>
          <p:nvSpPr>
            <p:cNvPr id="43" name="TextBox 42"/>
            <p:cNvSpPr txBox="1"/>
            <p:nvPr/>
          </p:nvSpPr>
          <p:spPr>
            <a:xfrm>
              <a:off x="972215" y="806388"/>
              <a:ext cx="1542387" cy="23092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908810">
                <a:defRPr/>
              </a:pP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个性方案</a:t>
              </a:r>
              <a:endParaRPr 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Oval 80"/>
            <p:cNvSpPr>
              <a:spLocks noChangeAspect="1"/>
            </p:cNvSpPr>
            <p:nvPr/>
          </p:nvSpPr>
          <p:spPr bwMode="auto">
            <a:xfrm>
              <a:off x="220879" y="729132"/>
              <a:ext cx="469698" cy="45531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Group 124"/>
          <p:cNvGrpSpPr/>
          <p:nvPr/>
        </p:nvGrpSpPr>
        <p:grpSpPr bwMode="auto">
          <a:xfrm>
            <a:off x="2761172" y="2556450"/>
            <a:ext cx="442676" cy="115446"/>
            <a:chOff x="3074218" y="1415265"/>
            <a:chExt cx="557455" cy="144542"/>
          </a:xfrm>
        </p:grpSpPr>
        <p:cxnSp>
          <p:nvCxnSpPr>
            <p:cNvPr id="46" name="Straight Connector 125"/>
            <p:cNvCxnSpPr/>
            <p:nvPr/>
          </p:nvCxnSpPr>
          <p:spPr>
            <a:xfrm flipH="1">
              <a:off x="3074218" y="1488330"/>
              <a:ext cx="460576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126"/>
            <p:cNvSpPr/>
            <p:nvPr/>
          </p:nvSpPr>
          <p:spPr>
            <a:xfrm>
              <a:off x="3487148" y="1415265"/>
              <a:ext cx="144525" cy="1445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/>
              <a:endParaRPr 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Group 76"/>
          <p:cNvGrpSpPr/>
          <p:nvPr/>
        </p:nvGrpSpPr>
        <p:grpSpPr bwMode="auto">
          <a:xfrm>
            <a:off x="980291" y="4225652"/>
            <a:ext cx="1823028" cy="364098"/>
            <a:chOff x="220879" y="729132"/>
            <a:chExt cx="2293723" cy="455310"/>
          </a:xfrm>
        </p:grpSpPr>
        <p:sp>
          <p:nvSpPr>
            <p:cNvPr id="49" name="TextBox 48"/>
            <p:cNvSpPr txBox="1"/>
            <p:nvPr/>
          </p:nvSpPr>
          <p:spPr>
            <a:xfrm>
              <a:off x="972215" y="806388"/>
              <a:ext cx="1542387" cy="23092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908810">
                <a:defRPr/>
              </a:pP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数据累积</a:t>
              </a:r>
              <a:endParaRPr 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Oval 80"/>
            <p:cNvSpPr>
              <a:spLocks noChangeAspect="1"/>
            </p:cNvSpPr>
            <p:nvPr/>
          </p:nvSpPr>
          <p:spPr bwMode="auto">
            <a:xfrm>
              <a:off x="220879" y="729132"/>
              <a:ext cx="469698" cy="45531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Group 124"/>
          <p:cNvGrpSpPr/>
          <p:nvPr/>
        </p:nvGrpSpPr>
        <p:grpSpPr bwMode="auto">
          <a:xfrm>
            <a:off x="2761172" y="4356650"/>
            <a:ext cx="442676" cy="115446"/>
            <a:chOff x="3074218" y="1415265"/>
            <a:chExt cx="557455" cy="144542"/>
          </a:xfrm>
        </p:grpSpPr>
        <p:cxnSp>
          <p:nvCxnSpPr>
            <p:cNvPr id="52" name="Straight Connector 125"/>
            <p:cNvCxnSpPr/>
            <p:nvPr/>
          </p:nvCxnSpPr>
          <p:spPr>
            <a:xfrm flipH="1">
              <a:off x="3074218" y="1488330"/>
              <a:ext cx="460576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126"/>
            <p:cNvSpPr/>
            <p:nvPr/>
          </p:nvSpPr>
          <p:spPr>
            <a:xfrm>
              <a:off x="3487148" y="1415265"/>
              <a:ext cx="144525" cy="1445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/>
              <a:endParaRPr 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6062330" y="1875918"/>
            <a:ext cx="2398102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OTC </a:t>
            </a:r>
            <a:r>
              <a:rPr lang="zh-CN" altLang="zh-CN" sz="12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治疗经验经过高素质专业医疗团队严格评估和筛选。</a:t>
            </a:r>
          </a:p>
        </p:txBody>
      </p:sp>
      <p:sp>
        <p:nvSpPr>
          <p:cNvPr id="55" name="矩形 54"/>
          <p:cNvSpPr/>
          <p:nvPr/>
        </p:nvSpPr>
        <p:spPr>
          <a:xfrm>
            <a:off x="6084168" y="2928470"/>
            <a:ext cx="233899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技术团队，能</a:t>
            </a:r>
            <a:r>
              <a:rPr lang="zh-CN" altLang="zh-CN" sz="12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很好</a:t>
            </a:r>
            <a:r>
              <a:rPr lang="zh-CN" altLang="en-US" sz="12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12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zh-CN" sz="12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药学团队和确有专长中医进行无障碍沟通。</a:t>
            </a:r>
          </a:p>
        </p:txBody>
      </p:sp>
      <p:sp>
        <p:nvSpPr>
          <p:cNvPr id="56" name="TextBox 10"/>
          <p:cNvSpPr txBox="1">
            <a:spLocks noChangeArrowheads="1"/>
          </p:cNvSpPr>
          <p:nvPr/>
        </p:nvSpPr>
        <p:spPr bwMode="auto">
          <a:xfrm>
            <a:off x="929973" y="3780342"/>
            <a:ext cx="204242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/>
            <a:r>
              <a:rPr lang="zh-CN" altLang="zh-CN" sz="12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中医治疗复合手法标准化</a:t>
            </a:r>
          </a:p>
        </p:txBody>
      </p:sp>
      <p:sp>
        <p:nvSpPr>
          <p:cNvPr id="57" name="TextBox 10"/>
          <p:cNvSpPr txBox="1">
            <a:spLocks noChangeArrowheads="1"/>
          </p:cNvSpPr>
          <p:nvPr/>
        </p:nvSpPr>
        <p:spPr bwMode="auto">
          <a:xfrm>
            <a:off x="968487" y="4729708"/>
            <a:ext cx="1866912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/>
            <a:r>
              <a:rPr lang="zh-CN" altLang="zh-CN" sz="12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用户使用数据库的累积</a:t>
            </a:r>
          </a:p>
        </p:txBody>
      </p:sp>
      <p:grpSp>
        <p:nvGrpSpPr>
          <p:cNvPr id="58" name="Group 100"/>
          <p:cNvGrpSpPr/>
          <p:nvPr/>
        </p:nvGrpSpPr>
        <p:grpSpPr bwMode="auto">
          <a:xfrm>
            <a:off x="6660232" y="3649588"/>
            <a:ext cx="1512168" cy="364097"/>
            <a:chOff x="805796" y="789329"/>
            <a:chExt cx="1902713" cy="455310"/>
          </a:xfrm>
        </p:grpSpPr>
        <p:sp>
          <p:nvSpPr>
            <p:cNvPr id="59" name="TextBox 58"/>
            <p:cNvSpPr txBox="1"/>
            <p:nvPr/>
          </p:nvSpPr>
          <p:spPr>
            <a:xfrm>
              <a:off x="805796" y="924377"/>
              <a:ext cx="1542479" cy="23092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908810">
                <a:defRPr/>
              </a:pP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案例、培训</a:t>
              </a:r>
              <a:endParaRPr 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Oval 104"/>
            <p:cNvSpPr>
              <a:spLocks noChangeAspect="1"/>
            </p:cNvSpPr>
            <p:nvPr/>
          </p:nvSpPr>
          <p:spPr>
            <a:xfrm>
              <a:off x="2238782" y="789329"/>
              <a:ext cx="469727" cy="455310"/>
            </a:xfrm>
            <a:prstGeom prst="ellipse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134"/>
          <p:cNvGrpSpPr/>
          <p:nvPr/>
        </p:nvGrpSpPr>
        <p:grpSpPr bwMode="auto">
          <a:xfrm flipH="1">
            <a:off x="5713500" y="3822494"/>
            <a:ext cx="442676" cy="115446"/>
            <a:chOff x="3074218" y="1415265"/>
            <a:chExt cx="557455" cy="144542"/>
          </a:xfrm>
        </p:grpSpPr>
        <p:cxnSp>
          <p:nvCxnSpPr>
            <p:cNvPr id="62" name="Straight Connector 138"/>
            <p:cNvCxnSpPr/>
            <p:nvPr/>
          </p:nvCxnSpPr>
          <p:spPr>
            <a:xfrm flipH="1">
              <a:off x="3074218" y="1488330"/>
              <a:ext cx="460576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139"/>
            <p:cNvSpPr/>
            <p:nvPr/>
          </p:nvSpPr>
          <p:spPr>
            <a:xfrm>
              <a:off x="3487148" y="1415265"/>
              <a:ext cx="144525" cy="1445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/>
              <a:endParaRPr 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6084168" y="4081636"/>
            <a:ext cx="28406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12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中医案例分析，及</a:t>
            </a:r>
            <a:r>
              <a:rPr lang="zh-CN" altLang="zh-CN" sz="12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r>
              <a:rPr lang="zh-CN" altLang="en-US" sz="12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2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Group 100"/>
          <p:cNvGrpSpPr/>
          <p:nvPr/>
        </p:nvGrpSpPr>
        <p:grpSpPr bwMode="auto">
          <a:xfrm>
            <a:off x="6660232" y="4358794"/>
            <a:ext cx="1525440" cy="364097"/>
            <a:chOff x="575205" y="789329"/>
            <a:chExt cx="1919411" cy="455310"/>
          </a:xfrm>
        </p:grpSpPr>
        <p:sp>
          <p:nvSpPr>
            <p:cNvPr id="66" name="TextBox 65"/>
            <p:cNvSpPr txBox="1"/>
            <p:nvPr/>
          </p:nvSpPr>
          <p:spPr>
            <a:xfrm>
              <a:off x="575205" y="924377"/>
              <a:ext cx="1542479" cy="23092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908810">
                <a:defRPr/>
              </a:pP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在线追踪</a:t>
              </a:r>
              <a:endParaRPr 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Oval 104"/>
            <p:cNvSpPr>
              <a:spLocks noChangeAspect="1"/>
            </p:cNvSpPr>
            <p:nvPr/>
          </p:nvSpPr>
          <p:spPr>
            <a:xfrm>
              <a:off x="2024890" y="789329"/>
              <a:ext cx="469726" cy="455310"/>
            </a:xfrm>
            <a:prstGeom prst="ellipse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Group 134"/>
          <p:cNvGrpSpPr/>
          <p:nvPr/>
        </p:nvGrpSpPr>
        <p:grpSpPr bwMode="auto">
          <a:xfrm flipH="1">
            <a:off x="5724128" y="4535758"/>
            <a:ext cx="442676" cy="115446"/>
            <a:chOff x="3074218" y="1415265"/>
            <a:chExt cx="557455" cy="144542"/>
          </a:xfrm>
        </p:grpSpPr>
        <p:cxnSp>
          <p:nvCxnSpPr>
            <p:cNvPr id="69" name="Straight Connector 138"/>
            <p:cNvCxnSpPr/>
            <p:nvPr/>
          </p:nvCxnSpPr>
          <p:spPr>
            <a:xfrm flipH="1">
              <a:off x="3074218" y="1488330"/>
              <a:ext cx="460576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139"/>
            <p:cNvSpPr/>
            <p:nvPr/>
          </p:nvSpPr>
          <p:spPr>
            <a:xfrm>
              <a:off x="3487148" y="1415265"/>
              <a:ext cx="144525" cy="1445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/>
              <a:endParaRPr 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6084168" y="4758749"/>
            <a:ext cx="2376264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使用者的在线研讨和跟踪</a:t>
            </a:r>
            <a:r>
              <a:rPr lang="zh-CN" altLang="en-US" sz="12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2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_INDEX" val="0"/>
  <p:tag name="KSO_WM_UNIT_PRESET_TEXT_LEN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OneParaText2_11*f*1"/>
  <p:tag name="KSO_WM_TEMPLATE_CATEGORY" val="OneParaText"/>
  <p:tag name="KSO_WM_TEMPLATE_INDEX" val="2"/>
  <p:tag name="KSO_WM_UNIT_LAYERLEVEL" val="1"/>
  <p:tag name="KSO_WM_TAG_VERSION" val="1.0"/>
  <p:tag name="KSO_WM_BEAUTIFY_FLAG" val="#wm#"/>
  <p:tag name="KSO_WM_UNIT_TEXTBOXSTYLE_GUID" val="{6b1a2d25-80a4-4881-bab1-363f3cfa486d}"/>
  <p:tag name="KSO_WM_UNIT_TEXTBOXSTYLE_INDEX" val="11"/>
  <p:tag name="KSO_WM_UNIT_TEXTBOXSTYLE_TYPE" val="OneParaTitle"/>
</p:tagLst>
</file>

<file path=ppt/theme/theme1.xml><?xml version="1.0" encoding="utf-8"?>
<a:theme xmlns:a="http://schemas.openxmlformats.org/drawingml/2006/main" name="时时采药（http://www.sscy.com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867</Words>
  <Application>Microsoft Office PowerPoint</Application>
  <PresentationFormat>全屏显示(16:10)</PresentationFormat>
  <Paragraphs>134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时时采药（http://www.sscy.com）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dreamsummit</dc:creator>
  <cp:lastModifiedBy>frankguo</cp:lastModifiedBy>
  <cp:revision>704</cp:revision>
  <dcterms:created xsi:type="dcterms:W3CDTF">2017-12-25T01:34:00Z</dcterms:created>
  <dcterms:modified xsi:type="dcterms:W3CDTF">2019-10-30T02:52:13Z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