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E1"/>
    <a:srgbClr val="8F94FB"/>
    <a:srgbClr val="FFCC0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587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38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45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1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0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63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18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6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6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58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81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ABF5-A905-4D83-BB2E-DF83FF3AB284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F469-4F34-4472-B1BA-075D008ADA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QAAAAUACAYAAAAY5P/3AAAgAElEQVR4nOzdv2tk98H3b401WBLR99HIlXYJCCKB0oSMIBiDCq3zgMCF0a66EEgGyWAIeELghtViEtakipuxF+NiK+PGAy7WxXZruANjcGVCDFvanMaYrfY/mPMt9OjHjM4ZzYzm6DPzOdcFr+aOrJW0uo9z3jk/5lIAAAAAIFpzob8AAAAAAKA4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ODM3d7miPu+g3n47Td97L00//TRNf/hhMl/Dixdp+uTJyed9++3Lf97775/85y9ejP89Dfs1vP/+5a9hbu7ka/vXv9L02bPrfa8AlMfx8dylpvnzziI/CyAGjlwAnJmWATBrGBt2mOv34sXJPz/Kn/evf433PQ3y6aejfQ2vv34yFgLAIAbA4vlZADFw5ALgzLQOgKeD2KhXAz57VtyfN8rP6k9/Gv/rGGaMBKC8DIDF87MAYuDIBcCZaR4AT0e5Ya8EvM74N8wIOOzPatSrD7P69NPxfu4AxM8AWDw/CyAGjlwAnLnJATDPDz+cjHd5w9l771395337bfY/+/bbl5/z9+LFyZ+Xd5Xe22+P/z3ljZD/+tfJ13jR6dfx+uvZ/8y4t0ADEDcDIADDcBQH4Mw0DIAX5Q1oV70kI2tEG+ZW2n/9a/g/b5jv6f33L3/MMM/1y/r6XQUIQBYDIADDcBQH4My0DYBpmqaff375n/3Tn0b7+PffH/7Pyxrtsq4CHOZ7muTwOeh7BqC8DIAADMNRHJiIvJHjxYuTK5f6b698772rr+LK8+zZyUjT/zn/9KeT//sonzfr6/72297P/f77afr998N9v99/f3IV2dtv945HeVdvPXnS+2edfuwot3u+eHEyer33XvaVY++9d/I1DfNzmcYBME17f56n5T2bL+tnMOrP8/XXT35un39+8vuQ9c+POwAO87W8eFHc3wXAqbxx5+XLJH369G/po0fbPf/548dvpt9999lYf9Z3332Wfv753Uuf89Gj7fTzz++O9Hmzvu7nz7/q+dyff343/fHHfw/1/f7447/TL79spB9++Kuz/+zDD3+VPn36t8w//5tvPur5s04/9uXLZOjv4eXLJP366w/Sx4/fTB8+rF362h4/fjP98svGUD+XEAPgjz/+O/3887s9X/ujR9sj/xxOP9eXXzYyfze+/LJx6e9x2K/31CR+n8f5GX/zzUfp48dvXvozv/nmo6G+7pv8/oBycDoBTETWUJF1JVbWlVXDvtn1yZP856P19/rr4w1eP/yQ/3Ve9f1mXTnW/zWdfq8//JA9amV97CCffjrcz+PiSDqpN9uO4rqfN+v7zLqVNuvZf6Nc/TeKYb6nrN/Xq/4OAG5K1qDw9dcfZI4dF/vww1+lP/30n6H+jG+++Shz4Mrq4cPaWIPXTz/9J/frvOr7/fzzu1d+Taff608//adnJBz0sYM8ffq3oX4eF4ewQZ/3pgfAq35mx8dz6ddff3Dl53/5Mrk0kI37M8j6etN0cr/Po/yMnz//6srf+YcPa+nz51/lft03/f0B5WAABCaif+TIe5baMONalnHfpHrVc9+yvpasz9M/NmWNOsMOk99/P9yQ+frrg7/2UX7G/Z837yq0aR0Ahx32sobCca80vcow39OgUfj0Klgv9wBC6R8KvvyyMfQo1T+uZRl23Mn6Okb5uvNGuauutOq/YmrQWPPjj/8eash8+LA28Gsf5Wfc/3nzrqwbZZwaRd4QN4m/x59++s/Qw/DFn8GggbjI3+dhf8bffffZSN9T1seH+P6AcjAAAhMxzhB11dVcp8Yd/4YZAYf9HP0jzXW/32H7/PPsrzvv5RjDlndL8rQOgFlXZma9DTjrd6X/9u1JGeZ7+v774f4+3n57+Nu0ASZlnCHqYv0D20Xjjn/DjEfDfo7+wey63++w5V39Nuo41F/eLcnDjlOjmsTPIut35OXLZOTx77RBV1kW+fs8zM/4xx//PZGfWVF/H4O+P6AcDIDARAwaNr799vzjnjzJvxoqS95txH/60+WxpP/ZfcMMjMOMM1lXmuV97Hvvnd/e+eLF4CsDL94K+v332Vcf5v1c+j/v66+ffI/9Q2XezyTv807rADjs58i6srIow35P41ypeZ1nZAIMK28o+PDDX53dnpimJ7fxZn3c48dvZn7evNsSHz3avnQFV/+z+4YZLIYZOz7//O7Q/9zjx2+ejUovXyYDr3K7eCvqjz/+O/Pqw7yfS//nffiwln7zzUeXhsq8n0ne5x1lRBrFoBHu668/OPu6T59nmDXqZV0RmTUOf/jhry79bnz33Wcj/XyL+n3O+9z9sr7W05/VqdOf1SQHwEl8f0A5GACBicgb/7JkjXp5t7tmDTpX3dabNbjkff68AWbQFYl5/1zWW1qzbl3N+9nkfWyWFy9OBqLTF44MusptlBdKzPoAWNTXP+7Xc+o6t2vnXQUKcF15Y0KWrNEi73bXrCHoqtt6s25nzPv8eUPIVVc45Q16/Z4//2ron03ex2Z5+TJJv/vus7MXjgx6ucXLl8nQn/emB8C8K/DynsV4cdjL+pirbk/NGkOzvoaifp/zPvdFeb8HeT+rQVeDjvI1TOr7A8rBAAhMxCgjWt5tkf2yrhYc5nmBaZp9NV3W15P1dQzz0oisfy7viq1hfzZFvvnVADh5o/5Zz54NfvHLoPKu2AS4jlFGtLzbG/tlXX007PPHsq6gyvp6sr6OrCv+hvnn8p4pN+zPZpShblTTOADm3YZ8KmvIvfh3k/UClKte/JI1rmV9HUX8Pg/63Fd93+OM3qN+DZP6/oBycBQAJiJrtBh0Vdow40nW89yGvS0y6xl5WSPKKEPeVf9c3ptdR/nZTHLA+vbbk2f95d2GXPSfP+nPO+sD4Klnz65+Y3RWRb3NGCivrIFg0FVpwwwKWbd3DvNm3zTNvioq67bFUYa8q/65UZ4nl/ezmeTQ8vz5V+nTp3/LvQ256D//qs876PcjTbOHp4tXWWb9fuS93GTQ1zLs78V1f5+H/dis7+uqn9UoV48W/f0B5eAoAEzEqGPIMB+fdfvvsG9MzbqaLus24FGHy3G+36I+9qJvvz25VfS994Z7w7AB8Pom8WddNdKO87sJMKxRB4JhPj7r9t9hBp40zb6aLuu2xXGGqVG/36I+9qLnz79Kv/76g/Tx4zeHfinGJP/8q4z7eQf9c+O+/GPc34tJfX9XfWwRP6ub/P6AcnAUACaiiAHwugNLkX/GNAyAP/ww/rPlrjMAjvP5r/t3mfUW4KxnLk7bW4BHdfpcx7yfqasAgUkqYlC47uhQ5J8xDQPgTz/9J/fWzyIHwHE+fxE/53G/7yJ+Lyb5dzxtv5PX+ZqAeDkKABNhALzZj826xfm0118/GcI+/fTk4yb9EpAQA2DWcyOzxrCs8WzUt+mevr35qn+uiAGw/2vo//zDPgMTYBhFDArXHR2K/DOKGluG/dhBL354+LCWPn78Zvr06d/S7777bOIvARlnVCvi5zyJ4W9SvxeT/Duett/J63xNQLwcBYCJKGIADHUL8DBCDoBZY9jp22JHeQ7huB8XYgDMenN01ttxs4bRUa+au/jymddfPxkVs36uV31PL15cvjV72N/f03++yJERoIhBIdQtwJP+fif9sVnPxnv4sJZ+/fUHIz2HcNyPm9QAOM7z+q4aACfFAHi9jwfi5ygATEQRA+CkXwKSNQTN4gCY9QKJq25znfUBMOtquFHGzlGGt6w39WZdeXfV95Q1YOe9GTuPARAoUhGDwqRfApL1dt9pG1uG+djPP7976WOuem7hNA6Az59/NfBrzho6L76wI+v3I28AHVXIATDr+7rqZzWJl4BM6vsDysFRAJiIIgbAi1diDRpismSNOFnj4SwOgKN+zd9+O9kBcBzX+bxZVzxmPf/vVNZtwMNeBZj1Ozc3l3214VXfU9ZQO8otvKN+3wCjKmJQ+Oabjy59zIcf/mqor+fDD3811Hg4iwPgqF/zKONQUUNP1ufNevvuRVnPN3z69G9n//nTp3+79J9/+WWjsK93Uh9/1ceO831ljcIGQKBIjgLARBQxAObdAvmvfw3+3FkDUNbtv+N83eP8czcxAA66AjDvDbPX/VpHMe7n/eGH7CvpBl0J+uJF9j9z1e9N3lA67u9O3nMa33vv6u877xmAn3569T8LMKwiBoW8Z9ddNYZkDUdZt/+O83WP88/dxAA46ArAR4+2p3IAPD7Ov6Lzp5/+c+X3mfcxg64Sff78q7NnJH799Qfp8+dfZd6KHHIAzLry8fg4/+rGQc+DnMTXO87HA/FzFAAmoogBME1PBo+sj816ScO33+aPXXm3Xs7iAJh1dePrr/f+PF68OPmes4awWRgAv//+5O8+6+sfZkDLG9/efvv8xSgX/6xBb969zu9O1t/V6dfx5Mnl25i///7kasO8v7dRbmUGuEpRg0LW1VDHx3Ppo0fbl4ae58+/yh27vvnmo4l83eP8c5P+2KyrGx8+rPX8PF6+TNJvvvko8zmK0zQAHh+fXNV3cYTL+7qzrhjMul32+PhkJL44mL18maRff/3B0J835ACYpvl/xxd/j1++THL//8MACBTNUQCYiKIGwDTNH/WGbdCVX7M4AOaNoqM2yZ/HVSbx9c7NjfYijUGj3k397vzww+S+91GfHwhwlSIHhbxRb9gGXTE4iwPgVaPPsE3y53GVSXy9WVfA/fTTfwaOnON+3iJ/n4f52LyrACfxd1z09weUg6MAMBFFDoBpOv4IeNVtn7M4AKbp4Cv7skazrJ9f1m3D0zwAvv56/os/8mS9Pfimf3eePRvt72ucrwVgHEUPCuOOgFfdLjzusFHU2DLsx44yej18WMv8+WXdNlzU0NP/OfOu3MtrmNt6x/n9yPu8Rf4+D/uxg27tzfo7Lup3cpyPB+LnKABMRNEDYJoOvjWyv7ffPrkleNJf9zj/XBEf+8MPw42ipy+/yHq5RdYVZdM6AF5nAPvhh+w3Sg/63RnmbdOj/KxevBjtaxj19xhgHDcxKOTdwpnVhx/+6so3p477dYz6zxXxsT/99J+hRtHTNx9nvVAl67bomxoA0zT7WY1Zw9ZVbzg+/XmMMio+erQ98I3B0zAApunJCHjV7/zDh7Xc5yGG+P6AcnAUACbiJgbAU8+enQxC/QPYn/508n8fZry57tcRegA89ezZybB0cRh9++2Tn8PFK/yyXqiS9UbZaRkA33775Pt68mRyz7374YeT26ezhrj33jv5mY0yto3zszp9NuP772cPuKff96efDn6xC8Ak3OSg8N13n6Vfftm4NIA9erSdfvllY+DVYpP6OkIPgKe+++6z9PHjN3tGog8//FX65ZeNnuEs64Uqjx5tX/vPH1be5/zpp/+kT5/+7dLf5ePHb+Y+t3GQH3/8d/r06d8yx8DHj99Mnz7921CD4rQMgGl6/vzCq35GBkDgJjkKAAAAwA3LGjwBimIABAAAgGt4+LCWPn78Zvr11x+kz59/1fOW5CxZLw05vf0boAgGQAAAALiGrOf+ffPNR5eGwJ9++k/ucwJHuRUeYFQGQAAAALiGYV6QMqiHD2uhvwUgcgZAAAAAuKZh33id1TBvwAa4DgMgAAAAXNPLl0nm24wH9eGHvzL+ATfCAAgAAAAT8uOP/06fPv1b+vjxm5lXBT56tJ1++WXDM/+AG2U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mHpJkqQfffTRWXfu3Mns1q1baa1Wu7K5ubl0bm5uqI+9detW7p938WtKkiT0jwkgOo7/ADAZBkAAbtzpCd2DBw96TqgunnhVq9WzE7VZq1qt9nwvF7/HBw8eOGEESsvx3/EfgDAMgAAUov9qjVqtli4tLQU/OZu2+k8ST39uALPK8d/xH4DpYwAEYGwfffRReu/evZ6rN4o6UVpYWDlrfX03s729VneY/vGPtPuPf6RDfezeXqub9+dd/Jpu4gTx3r17Tg6BqXCTx/+VlYWzdnfXM2u19rrDlKb/6KbpP4b62FZrr5v35138mhz/AZgFBkAArtRut89u17p169ZEbs/KGvMujm6NRudsqJu1Go1O7oA4qcGwWq2ePZ/qwYMHabvdDv1rAkSoiON/1ph3cXTrdBpnQ92s1ek0cgfESQ2Gjv8AjMMACMCZ02cz3bt3L93c3LzWFR39A1//1XfqvQpxUgNhrVZLNzc3z64W8awpYBiTPP73D3z9V9+p9yrESQ2Ejv8ADGIABCixdrud3rt3L71161ZaqVTGGvlWVzcMfDc0EK6ubow1Dp5eLXLv3j1XigBpml7/+L+yspBubKwa+G5oINzYWB1rHHT8B+CUARCgJE6v7jh9XtMoJxCVyny6vLyWrq/vpjs797sHB+3gw1jZOzhod3d27ndPrxqsVOZHvlLk9KHzrhKBuF3n+D8/X0nX1pbT3d319P79nW67fRB8GCt77fZB9/79ne7pVYPz86MNuI7/AOVkAASIVKfTSd955510e3t7pLcvLiyspGtr9XRra98VfTPY3l6ru7W1311bq490teDS0lK6vb2dvvPOO2mn0wn96wtcw7jH/5WVhbReX0v397dc0TeDtVp73f39rW69vjbS1YKO/wDlYAAEiMTpCd8oD2mvVhfT1dWNtF4/nOmXbmhwjUanW68fdldXN9JqdXGk28acEML0G+f4v7hYTTc2VtPDw/pMv3RDg+t0Gt3Dw3p3Y2M1XVwc9r8bOP4DxMgACDDDHjx4MNIVHqcv5djZud9tNpPgw5TC1GwmPbcPj3KFyEcffRT61x5IRz/+n76U4/79nW6SNIMPUwpTkjR7bh92/AcoDwMgwAzpdDpnD20f5r+0Ly+vuZVXQ3V66/Dy8tpQv1unD5V3dQjcjFGP/2try27l1VCd3jq8trbs+A8QMQMgwJQ7vcpjmNu6lpfX3M6riXR62/Awg2C1Wk23t7fTBw8ehP5/F4jKKMf/tbVlt/NqIp3eNjzMIOj4DzA7DIAAUyZJkrNnOV39X7wX0/X13dQVfiq6vb1Wd319d6hnCJ4+O8rbJWE0oxz/Fxer6e7ueuoKPxVdq7XX3d1dH+oZgo7/ANPLAAgwBUY56Tt9aYdn+ClUzWZy9lIRJ4NwPaMc/09f2uEZfgpVkjTPXiri+A8wWwyAAIEMe9J3epXfwUE7+PAjZXVw0B7q6kAng3Bi2OP/6VV+7fZB8OFHyqrdPhjq6kDHf4DwDIAAN2jYk77TZ/m5yk+z1unVgVc9O9DJIGUz7PH/9Fl+rvLTrHV6deBVzw50/AcIwwAIUDCjn8raqGMgxMbop7I26hgIQPEMgAAFabfb6ebmZlqpVIx+Kn3DjIGVSiXd3NxM2+126P/3hWsZ5vhv9FNZGmYMdPwHKJ4BEGCCkiRJ7927l1ar+c/CqVYXjX4qdc1m0t3a2u8Oembg0tJSeu/ePbeIMTOGOf4vLlbT/f0to59KW5I0u/v7W91Bzwx0/AcohgEQYAJarVa6ubk5cPTb2trvNhqd4OOLNE01Gp0rx8DNzc201WqF/n9zyHTV8f909Ot0GsHHF2ma6nQaV46Bjv8Ak2MABBjTMFd7rK3VU6OfNFyNRqe7tlYfMKRXXRXCVBjm+F+vr6VGP2m4Op1Gt17Pf0SE4z/A9RkAAUb04MGDgVd7LCyspPX6YfAxRZrl6vXD7sLCysCrQh48eBD6cEDJXHX8X1lZSA8P68HHFGmWOzysd1dWFhz/ASbMAAgwhCRJ0jt37uRe7VGpzKfr67uu9pMmXKPR6a6v76aVynzuVSF37txxVQiFuer4Pz9fSXd3134z8v0AACAASURBVF3tJ024TqfR3d1dT+fns1+m4/gPMBoDIMAAnU4n3d7ezn2T4/LyWrqzcz/4SCKVoZ2d+7lvEa5UKun29nba6XRCHzaIxFXH/7W15fT+/Z3gI4lUhu7f38l9i7DjP8BwDIAAGQY91N3VflLYrroq0EPjuY5Bx39X+0lhu+qqQMd/gHwGQIALHjx4kNZqtdxn+7naT5qudnbu5z4rsFareU4UQxt0/F9ZWXC1nzRl3b+/k/usQMd/gMsMgABpmr7zzju5z3daXd1I9/ZawYcOSfnt7bW6q6sbuc+Jeuedd0IfZphSg47/Gxuraau1F3zokJRfq7XX3dhYdfwHuIIBECit0we75z/fqe42X2nGajQ6uUNgpVLxwHjSNL36+F+vr7nNV5qxOp1G7hDo+A9gAARKqNPpXPl8v2YzCT5kSBq/ZjO58jmBHhhfPoOO/6fP90uSZvAhQ9L4JUnzyucEOv4DZWQABEojSZJ0e3s7d/ir1w+DjxaSJl+9ftjNGwJdEVIOg47/8/OV9PCwHny0kDT5Dg/r3bwh0PEfKBsDIBC9Qbd6LSyseL6fVJL29lqZLwxxa1i8Bh3/V1YWPN9PKkmt1l7mC0Mc/4EyMQAC0TL8ScrKEBg/w5+krAyBQJkZAIHoGP4kDZMhMD6GP0nDZAgEysgACETD8CdpnAyBs8/wJ2mcDIFAmRgAgSgY/iRdt0FD4L1790If5shh+JN03QYNgY7/QCwMgMBMOz4+TqvVauZbfXd27gcfFCTNXnlvDa5Wq+nx8XHowx7/T97xf36+kt6/vxN8UJA0e+W9NdjxH4iBARCYSe12O63VapnDX71+GHxAkDT75Q2BtVotbbfboQ+DpZV3/J+fr6SHh/XgA4Kk2S9vCHT8B2aZARCYKUmSpJubm4Y/STdW3hC4ubnp+VA3KO/4b/iTVFR5Q6DjPzCLDIDAzMh7ztP6+m7abCbBRwJJ8dZsJt319V3Phwok7/i/u7ueJkkz+EggKd6SpNnd3V13/AdmngEQmHqtVivzOU+rqxtpo9EJPgxIKk+NRqe7vLyW+XyoVqsV+nAZnbzj/8bGatrpNIIPA5LKU6fT6K6tLTv+AzPLAAhMrU6nk/mcp2p10Zt9JQVtb6/VrVYXM58P1el0Qh8+Z17e8X9xserNvpKC1mrtdRcXL/8PE47/wLQzAAJTJ0mSdHt7+9J/sZqbm/OcP0lTVb1+2M06Vm1vb3s+1BgGHf8950/SNHV4WHf8B2aKARCYKsfHx57zJ2mmGvR8wOPj49CH1ZmRd/z3nD9J09qg5wM6/gPTxgAITIW8272Wl9c850/STJT3fEC3hQ2Wd/xfW1v2nD9JM1He8wEd/4FpYgAEgrt3796lqz4qlXnP+ZM0k+3ttbqVyry3RQ4h6/g/P1/xnD9JM1mrtdedn+//77SO/8B0MAACwbTb7XRpaSnzdt/QJ/CSdN2ybguu1Wppu90OffgNLu/4v7u7noY+gZek65Z1W7DjPxCaARAI4s6dO5lv9z04aAc/aZekSXVw0M58W/CdO3dCH4aDyTr+Ly5W03b7IPhJuyRNqnb7IPNtwWU+/gNhGQCBG9VqtdJq9fJ/Gdra2g9+oi5JRbW1tX/pbZHVajVttVqhD8s3Ju/4v7+/FfxEXZKKan9/q/THf2A6GACBG5EkSbq9vX3pxG9hYcVLPiSVokaj011YWLl0HNze3k6TJAl9mC5M3vF/ZWXBSz4klaJOp9FdWVko3fEfmC4GQKBwx8fHmVd97OzcD35CLkk3Xb1+mHk1yPHxcejD9cTlHf/v398JfkIuSTfd4WG9NMd/YPoYAIHC5F31sby8ljabSfCTcEkKVbOZdJeX16K9GiTv+L+2tpwmSTP4SbgkhSpJmt21teVoj//A9DIAAoXIesNjpTKf7u21gp94S9K0tLfX6lYq8z3HyqWlpZl+U2TW8X9+vpK2WnvBT7wlaVpqtfa68/OVqI7/wHQzAAITl/WGx9XVDVf9SVJGzWbSXV3duHTcvHfvXujD+ciyjv8bG6uu+pOkjJKk2d3YWI3i+A9MPwMgMDGdTiet1Wqe9SdJY7Szc//Ss6FqtVra6XRCH96vlHf896w/Sbq6+/d3Zvb4D8wOAyAwEcfHx2ml0nsbgzf8StJoZb0puFKpTPUD4rOO/97wK0mjlfWm4Gk//gOzxQAIXEuSJOnm5ualqz7W13fT0CfSkjSrra/vXjqubm5uTtUD4vOO/7u762noE2lJmtV2d9en/vgPzCYDIDC2drudVqvVSy/6ODhoBz95lqRZ7+CgfekFIdVqdSoeEJ91/J+fr6Tt9kHwk2dJmvXa7YNLLwiZluM/MLsMgMBYsh70vrZW96IPSZpgeS8IuXPnzlQd/+v1NS/6kKQJlveCkJDHf2C2GQCBkSRJ4kUfknTD5b0g5CZvCcs7/nvRhyQVV94LQtwSDIzKAAgMLeuWr4WFFVf9SdIN1Gwml14QclO3hGUd/1dWFlz1J0k3UJI0L70gxC3BwKgMgMBQjo6OLl31sbW1H/yEWJLKVv8LQiqVSnp0dHSjx//9/a3gJ8SSVLb6XxBS9PEfiIsBELhS1lse9/ZawU+CJams7e21Lt0Strm5eSPH/1ZrL/hJsCSVtVZr70aO/0B8DIBArk6nky4tLfXdbrCYNhqd4Ce/klT2Go1Ot1pd7DlGLy0tpZ1Op5Dj/+JiNe10GsFPfiWp7HU6je7iYrWQ4z8QLwMgkKnVaqWVSqXnv1isrm6koU94JUnnZb0luFKppK1Wa6LH/42N1TT0Ca8k6bystwRf9/gPxM0ACFxy7969S7d81euHwU90JUnZ1euHl24Ju3fv3kSO/4eH9eAnupKk7A4P6xM5/gPxMwACZ5IkSW/dutX3vyTOpwcH7eAnt5KkwR0ctC+dBN66dStNkmSs4//c3Fzabh8EP7mVJA2u3T4Y+/gPlIcBEEjTNE3b7fal5z0tLKykzWYS/KRWkjRczWbSXVhYufRcqHa7PdLxf2VlIU2SZvCTWknScCVJs7uysjDS8R8oFwMgkLbb7UvPe1pbq3venyTNaGtr9UvPhco6Ccw6/tfra2noE1lJ0njV62tDHf+B8jEAQskdHR153p8kRVjWcwGPjo4GHv8970+SZr+s5wJePP4D5WQAhBK7c+fOpZM/z/uTpHjKei7gnTt3Mo//nvcnSfGU9VzAO3fuhD79AAIyAEJJbW5u9vwXgmp10fP+JCnCms2kW60uXhr8TltcrHrenyRFWJI0u4uL1Z5j/ubmZujTECAQAyCUTJIkaa1W87IPSSpRzWbSffXV/+/S+Pd//s+rxj9Jirisl4PUajVvCIYSMgBCiXQ6nUtvelxd3fCyD0mKvEaj061Wly4NgL/8ZTX9738bwU9QJUnFtrGxeukNwZ1OJ/TpCXCDDIBQEllvetza2g9+UipJKraT5wBWBtwCPJc+e+b5f5IUe/v7Wz3PBfSGYCgXAyCUwPHx8aXxz5t+JSn+dnbuXxr/3nqr3n333d43RC4uzqWffLIT/ORUklRs/W8IrlQq6fHxcejTFeAGGAAhckdHR970K0klrF4/vPQGyL///aD7v//7j+7//u8/uh9/fNBdXOz9zz/4oB785FSSVGxZbwg+OjoKfdoCFMwACBHb3t6+9KZf458kxd/aWu/x/9VXqz3j38UR8Pbt3jdE3r27loY+OZUkFVu7fXDpDcHb29uhT1+AAhkAIVKbm5uXxj9v+pWk+Ftd3bw0/n3xRfPS+HfakyfNSyPg73+/moY+OZUkFVuSNC+NgJubm6FPY4CCGAAhQv3j3+rqhvFPkkpQ//h3+/bqwPHv4gj4xhurRkBJKllJ0rz0hmAjIMTJAAiRyRr/Qp+QSpKKL2v8u2r4688IKEnlzAgI8TMAQkSMf5JUziYx/hkBJancGQEhbgZAiECSJGmtVjP+SVLJajaT7sJCbWLjX94I+LvfLac//9wMfnIqSSq2/hHw1q1baZIkoU93gAkwAMKMS5IkXVpaMv5JUslqNpNutbo08fEvbwT85S+rRkBJKkH9I+DS0pIRECJgAIQZljX+bW3tBz8plSQVW9b4t7OzNZHh72J//ONW1wgoSeVrf7/3+G8EhNlnAIQZlTX+1euHwU9KJUnFljX+vfVWfeLj32nvvls3AkpSCTs8rBsBISIGQJhBxj9JKmc3Pf4ZASWp3BkBIR4GQJgxxj9JKmehxj8joCSVOyMgxMEACDPE+CdJ5Sz0+GcElKRyZwSE2WcAhBlh/JOkcjYt458RUJLKnREQZpsBEGaA8U+Sytm0jX9GQEkqd0ZAmF0GQJgBtVrN+CdJJWxhoTZ141/eCPi73y2noU9MJUnF1z8C3rp1K/TpEjAEAyBMuc3NTeOfJJWw1dXNqR3/8kbA3/9+NQ19YipJKr7+EXBzczP0aRNwBQMgTLH+8W9raz/4Cakkqfj6x7+dna3gY19ef/zjlhFQkkrY/v6WERBmiAEQplT/+Le6upGGPiGVJBVf//h3+/ZqGnrku6o33lhNjYCSVL42NnqP/0ZAmF4GQJhCxj9JKmezOP4ZASWp3BkBYTYYAGHKGP8kqZzN8viXNwLevbuWhj4xlSQVX/8IWK/XQ59WAX0MgDBFjo6OjH+SVMLq9cPurI9/eSPgBx/Ug5+YSpKKr38EPDo6Cn16BVxgAIQpcXx8bPyTpBK2s3M/mvEvbwT85JOd4CemkqTi6x8Bj4+PQ59mAf+PARCmQLvdTiuVytm/KKvVxbTZTIKflEqSiu3goN2dmzs//r/6ajX94otm8AHvuj150uzevl09+74WF+fSZ88Ogp+YSpKKLUma3cXF8+N/pVJJ2+126NMtIDUAQnCdTsf4J0klrNHoRDn+DRoBf/65GfzkVJJUbFkjYJIkoU+7oPQMgBBQkiTp0tJSz2XyBwft4CelkqRiazaTbrXae/z/+98Pgo92k+7jjw+6i4vn3+Mvf1k1AkpSCWq3D3oeb7G0tGQEhMAMgBBQrVYz/klSCVtYqEU//l0cAS9+r7/+9UIa+sRUklR8/SNgrVYLffoFpWYAhEA2Nzd7Tv7q9cPgJ6SSpOJbXe09/r/1Vj34SFd0775b7zkJ/P3vV9PQJ6aSpOI7POw9/m9uboY+DYPSMgBCALu7uz0nf1tb+8FPSCVJxbe+3nv839nZCj7O3VR//ONWz0ngX/+6FfzEVJJUfPv7vcf/u3fvhj4dg1IyAMINOzo66jn5W13dSEOfkEqSiq9eP+w5Abp9ezUNPcrddG+8sdrz78APPqgHPzGVJBXfxkbv8f/o6Cj0aRmUjgEQblC73e75F9/CworxT5JK0MFBu2f8+8UvFko3/p22sbHQ8+/CZ88Ogp+YSpKKb2Wl9/jfbrdDn55BqRgA4Ya02+20Uqmc/QuvWl1Mm80k+EmpJKnYTsa/8+P/q69W0y++aAYf4kL15Emze/t29eznsbhoBJSkMpQkze7i4vnxv1KpGAHhBhkA4QYkSZIuLS31/C9exj9Jir9mM+lWq73H/zKPfxdHwMXF85/JL39ZTX/+uRn85FSSVGxJ0uy5In5paSlNkiT06RqUggEQbsCtW7d6Tv4ODtrBT0olScW3vNx7/P/73w+Cj2/T0scfH/SMgL/73XIa+sRUklR87fZBzwh469at0KdrUAoGQCjY3bt3e07+6vXD4CekkqTi29ra7znBeeutevDRbdp69926NwNLUgk7PKx7MzDcMAMgFKjVavWMf2trdS/9kKQStLfX6jmx2dxcK+1LP67q//7ftb5bpPeCn5hKkoqvXu89/rdardCnbxA1AyAUpNPp9Lz0wxt/JakcNRqdnpd+lPmNv8N28c3Ai4tz6X//2wh+YipJKr6LbwauVCppp9MJfRoH0TIAQkG89EOSypmXfoxe1ktBQp+USpKKL+ulIEAxDIBQgM3NTS/9kKQStrrae/z30o/h+/jj3ofC//73q2noE1NJUvH1vxRkc3Mz9OkcRMkACBN2dHTkpR+SVMLq9UMv/bhm/S8F+eCDevATU0lS8fW/FOTo6Cj0aR1ExwAIE9Rut3vGv9XVDc/9k6QSdHDQ7jlxuX171XP/xuyNN1Z7ngf47NlB8BNTSVLxbWycH/8rlUrabrdDn95BVAyAMCFJkqTVavXsX1rV6qLxT5JKULOZdF955fz4/+qrVc/9u0ZPnjS7t2+f/zxfe62S/vxzM/iJqSSp2JKk2V1cvHg+VU2TJAl9mgfRMADChNRqtZ6r/xqNTvCTUklS8S0s9B7/Hz1qBB/RZr3PPmv0vBTk179eSEOfmEqSiq/TafRcUV+r1UKf5kE0DIAwAbu7uz0nf3t7reAnpJKk4ltf7z3+/+Uve8HHs1j65z/3ek4C//zn9TT0iakkqfhard7j/+7ubuCzPYiDARCuqf+5f1tb+8FPSCVJxdf/3L+dna3go1ls7e+v9/w71vMAJakc7e72Hv89DxCuzwAI19D/3L+FhRXP/ZOkEtT/3L9f/GLBSz8KamNjwfMAJamEraycH/89DxCuzwAI17C5udnzv0w1m0nwk1JJUvGtrvYe/730o7iePGn2PA/w979fTUOflEqSii9Jmj1X2m9uboY+/YOZZgCEMR0fH6e9t37dD35CKkkqvp2d+z0nJH/4w07wkSz2/ud/dnp+5p98shP8xFSSVHz37/ce/4+Pj0OfBsLMMgDCGDqdTlqpVM7+RbS2VnfrrySVoEaj052bq1y4GmHNrb831BtvrJ793BcX59L//rcR/MRUklR8Gxvnx/9KpZJ2Op3Qp4MwkwyAMIZarXbheRSLbv2VpJK0sHB+/H/llYpbf2+wJ0+a3VrtfHz99a8X0tAnpZKk4kuSZnd+/vz4X6vVQp8OwkwyAMKIdnd3e279PThoBz8hlSQV3/p67/H/738/CD6Kla2PPz7ouRXsr3/dCn5iKkkqvna79/h/9+7d0KeFMHMMgDCCdrvdc/K3vr7r1l9JKkEHB+2eE4/f/nbdrb+B2t9f7/l38bNnB8FPTCVJxbe723v8b7fboU8PYaYYAGFISZKkS0tLZ//CWVhYMf5JUglqNpNutXp+/P/FLxaMf4Hb2Fg4+/v45S+r6c8/N4OfmEqSim9l5fz4v7S0lCZJEvo0EWaGARCGVK/Xe/4Xp0ajE/ykVJJUfGtrvcf/R48awQewsvfZZ43u4uLFW8HW0tAnpZKk4ut0Gj1X5Nfr9dCniTAzDIAwhOPj456Tv52d+8FPSCVJxbezc7/nROMPf9gJPn7ppP/5n52ev5tPPtkJfmIqSSq++/d7j//Hx8ehTxdhJhgA4QpJkqSVyvlbp1ZXN9z6K0klqNlMunNz58f/27dX3fo7Zb3xxurZ389rr1XcCixJJWlj4/z4X61W3QoMQzAAwhUu3vpbqcynzWYS/KRUklR8F2/9feWVSvrFF83gg5d6e/Kk2a3VKm4FlqSSlSTN7vx8xa3AMAIDIAzQarV6bv3d22sFPyGVJBXf3l6r5/aiv/xlL/jYpez6bwX+4ou94CemkqTi678VuNVqhT59hKlmAIQBqtXq2b9QlpfX3PorSSXplVeqF24tXXbr75T3m98s99wKHPqkVJJ0M62tLffcCgzkMwBCjt3d3Z6r/9z6K0nlaH299/jv1t/p78mTZs9bgf/85/U09EmpJKn4kqTZcxXg7u5u4LNImF4GQMjQbre99VeSStjBQdtbf2e0d9+t9/zdPXt2EPzEVJJUfIeHvcf/drsd+nQSppIBEDIsLS2d/QtkYWHFrb+SVJKq1fPj/y9+seDW3xlrY2Ph7O/v179eSEOflEqSbqaVlfPjf61WC306CVPJAAh97t6923P1X6PRCX5CKkkqvq2t/Z4rCB49agQftDRan33W6LkV+K9/3Qp+UipJKr5Op9Hz7/C7d++GPq2EqWMAhAs6nU5aqZy/Tn5raz/4CakkqfgajU53bq5y4dEPW8HHLI3XH/+4dXYSuLg4l/73v43gJ6aSpOLb3z8//lcqlbTT6YQ+vYSpYgCEC2q12oW3SC269VeSStLCwvnx/9VXq279nfFu3666FViSStjiYtWtwJDDAAj/z/Hxcc+tvwcH7eAnpJKk4tvZud9z29Df/34QfMDS9fr444Oev9NPPtkJflIqSSq+drv3+H98fBz6NBOmhgEQ0jRNkqTn1t/19V1X/0lSCWo2k55bf3/723VX/0XS/v56evFW4J9/bgY/MZUkFd/u7vnxv1KppEmShD7dhKlgAIQ0Tev1+oV/Scwb/ySpJK2tnR//X3mlYvyLrFrtfNy9e3ctDX1SKkm6mebnz4//9Xo99OkmTAUDIKXX6XR6bv3d22sFPyGVJBXfyYs/zo//f/nLXvDBSpPtn//c6/k79kIQSSpHrVbv8d8LQcAACD0v/lheXnP1nySVpIsv/njttWVX/0Xab36z7IUgklTC1tbOj/9eCAIGQEqu/8UfjUYn+AmpJKn4+l/88ehRI/hQpWL67LNGz9/1F1/sBT8plSQVX6fTe/xvtVqhTz8hKAMgpVatnr8m3os/JKk8vfLK+fHfiz/i7+ILQV57rZKGPimVJN1MF18IUq1WQ59+QlAGQEprd3e35+q/ZjMJfkIqSSq+9fXe4/8XXzSDD1QqtidPmt3FxfO/87/+dSv4SakkqfiSpNlzFeDdu3dDn4ZCMAZASilJkrRSufhmqMPgJ6SSpOJrNpPu3Nz58f+tt+rBxyndTO++Wz87CVxcnEt//rkZ/MRUklR8h4fnx/9KpZImSRL6dBSCMABSShsbGxcuBV90668klaTV1fPj/6uvVt36W7Ju3z6/9fvNN1fT0CelkqSbaXHx/Pi/sbER+nQUgjAAUjrtdrvn1q+9vVbwE1JJUvEdHLR7bgP6y1/2gg9Sutn++c+9nt+BZ88Ogp+USpKKr9XqPf632+3Qp6Vw4wyAlE6tVjs78K+ubrj6T5JK0sLC+fH/9u1VV/+VtN/8Zvns9+DXv15IQ5+USpJuprW18+N/rVYLfVoKN84ASKkcHx/3XP3XaHSCn5BKkopvZ+d+z//y/+hRI/gQpTB99lmj54Ugn3yyE/ykVJJUfJ1Oo+e/CxwfH4c+PYUbZQCkVKrV82c/rK/vuvpPkkrSK6+cH/9/+9t1V/+VvP399bPfh9deq6ShT0olSTfT7u758b9arYY+PYUbZQCkNHZ3d88O9pXKfNpsJsFPSCVJxbe+fn78f+WVSvrFF83gA5TC9uRJs1urnb8N+q9/3Qp+UipJKr4kaXbn58+P/3fv3g19mgo3xgBIKSRJklYq5wf6ev0w+AmpJKn4ms2kOzd3fvx/66168PFJ09G779bPbgVbXJxLf/65GfzEVJJUfIeH58f/SqWSJkkS+nQVboQBkFLov/ov9AmpJOlm6r/6L/TopOnq4lWAf/7zehr6pFSSdDNdvApwd3c38Nkq3AwDINFz9Z8klTNX/+mqXAUoSeXMVYCUkQGQ6Ln6T5LKmav/NEyuApSkcuYqQMrGAEjU+q/+29m5H/yEVJJUfP1X//3hDzvBhyZNZ64ClKRy5ipAysYASNQuXv23sLDi6j9JKkkXr/77xS8WXP2ngW1sLLgKUJJK2MrKgqsAKQ0DINHqv/pvb68V/IRUklR8/Vf//eUve8EHJk13//znnqsAJamEtVp7rgKkNAyARMvVf5JUzlz9p3FyFaAklTNXAVIWBkCi5Oo/SSpnrv7TuLkKUJLKmasAKQsDIFGq1+uu/pOkEra2Vnf1n8bOVYCSVM5cBUgZGACJTqfTOTt4u/pPkspTo9HpXjz+u/pPo9Z/FeB//9sIflIqSSq+/qsAO51O6NNamDgDINHZ2Nhw9Z8klbDV1Q1X/+naXbwK8M03V9PQJ6WSpJvp4lWAGxsboU9rYeIMgEQlSRJX/0lSCTt59p+r/3T9PAtQksqZZwESOwMgUfHmX0kqZ978q0nmWYCSVM48C5CYGQCJijf/SlI58+ZfTbL+qwBDn5BKkm6m/qsAISYGQKJxdHSUnh+s5139J0klqV4/PPsv66+8UnH1nyZSrXY+Kn/wQT34Sakk6Waanz8//h8dHYU+zYWJMQASjWq1enagrtcPg5+QSpJupldeOT/+v/VWPfhwpDh699362bD82muVNPQJqST9/+zdz2tbZ97wf8sWkU3No6grNS1oIVN3M40KIbToKaIUBBko1ngxUFqmwoYJBKLe0IIFQ28oWQ0MiJY8s7shFIZoNfkDspiFFrPu7AfOLvSf8HkWc/dIsuXESXzOJel6veEFX55vbw9NlSv6fHJ+UIyjo+n5Xy6XQ4+50pVlAai1aDgcuvoPIELt9omr/8jN7FWADx+2gw+lABRj9irA4XAYetyVriQLQK1F169fzw7oRqNjAQgQiUplev7fvNmwAORKHRw0ss/Xe+9V0tADKQDF6HSm5//169dDj7vSlWQBqJVvNBplh/PGxkY6GCTBB1IA8tftjk5nz//HjwfBF0aslydPBqfb29PP2NOnh8GHUgDylySDue8Y4/E49NgrvXYWgFr5ms1mdjDX6y1X/wFEolabnv97e3VX/5GLDz+sZZ+zTz6ppaGHUgCK0WxOz/9msxl67JVeOwtArXSTyWTu6r9+fxJ8IAUgf/3+ZO5v5n/8sR98UcR6evSoP/dZ+/nnfvChFID8TSbz5/9kMgk9/kqvlQWgVrpWq5UdyLVa09V/AJGo16fn/40bNVf/kavZqwB7vXoaeigFoBizVwG2Wq3Q46/0WlkAamVLkiQtlaZvZ+p2R8EHUgDyNxgkpxsb0/P/3r1u8AUR6+3Bg252Fcj29kb67Nkg+FAKQP5Go+n5XyqV0iRJQo/B0itnAaiVrdPpZMNfpVJ19R9AJBqN6fn/xhsVV/9RiGazkn3uvvqqkYYeSgEoRrU6Pf87nU7gxXEc7AAAIABJREFUKVh69SwAtbKVy+XsIG63T4IPpAAUY3Nzev5//nk7+GKIOHz7bTu7CuTNN0tp6IEUgGKcnEzP/3K5HHoMll45C0CtZMPhMJ1eir3l6j+ASLTbJ9mX8M3Nkqv/KNT169Nbzx8+bAcfSgEoxtbW9PwfDoehx2HplbIA1ErWbDazA7jR6FgAAkSiVpue/zdvNiwAKdTBQSP7/H3ySS0NPZACUIxOZ3r+N5vN0OOw9EpZAGrlSpIkO3w3NjbSfn8SfCAFIH//efnH9Pz/8cd+8IUQcXn0qD/3GfQyEIA4TCbz57+XgWgVswDUytXr9bKDd3e37uo/gEjs7x/MPINt19V/BPGb3+xm30O+/no/+FAKQDHq9en53+v1Qo/F0ktnAaiVy8s/AOLk5R8sAy8DAYiTl4Fo1bMA1Eo1Go28/AMgQt3uyMs/WBqzLwN5/LgbfCgFoBizLwMZjUahx2PppbIA1Erl5R8AcfLyD5bJp5/WvQwEIEKt1vT89zIQrVoWgFqZvPwDIE5e/sGy8TIQgDh5GYhWOQtArUxe/gEQp9mXf7zxRsXVfyyFZrPiZSAAEapWp+e/l4FolbIA1Mo0+/KPVuso+EAKQDFmX/5x504r+OIH/vGP/z69e7eVLabfeaechh5IASjG0dH0/N/Z2Qk9JkuXzgJQK9F4PJ67/Tf0MApAMQ4Px3O32oRe+sCs7e3pZ/Pp08PgQykAxZj9bjIej0OPy9KlsgDUSjT78o96vWUBCBCJ2Zd/7O3VLQBZKl4GAhAnLwPRKmYBqKUvSZK0VJq+bt3LPwDi8J+Xf0zPfy//YNnMvgxke3sjDT2QAlCM2ZeBlEql0COzdKksALX0HR8fZ8Nfubzt6j+ASLRaR9mX62vXyq7+YynduDF9RuXDh+3gQykAxdjenp7/w+Ew9NgsvTALQC199fr08ur9/YPgAykAxdjdnZ7/7fZ+8EUPLPLFF/vZovrWrd009EAKQDEODqbnf71eDz02Sy/MAlBLXZIkcy//cPsvQBz+c/vvhtt/WXqztwFvbGykz54Ngg+lAORv9jbgjY2NNEmS0OOz9NwsALXUuf0XIE5u/2WVzN4G/P33reBDKQDFmL0N+Pj4OPT4LD03C0AtdbO3/7ZaR8EHUgCKMXv77507reALHngetwEDxMltwFqlLAC1tJ29/XcwSIIPpADk7+ztv48fD4IveOB53AYMECe3AWuVsgDU0jZ7++/ubt3tvwCRmL399803d93+y0poNituAwaIULVacRuwViILQC1tbv8FiJPbf1lFd++23AYMEKGjo5bbgLUSWQBqKXP7L0Cc3P7LqnryZOA2YIAIJcnAbcBaiSwAtZS5/RcgTm7/ZZX95je7bgMGiFC9vus2YC19FoBaytz+CxAnt/+yytwGDBAntwFrFbIA1NLl9l+AOLn9l1XnNmCAOLkNWKuQBaCWLrf/AsTJ7b+sA7cBA8TJbcBa9iwAtXS5/RcgTm7/ZR24DRggTm4D1rJnAaily+2/AHFy+y/r4OxtwKEHUgCKcfY2YGnZ8qnUUjUcDrMDs1zedvsvQCTa7ZPsS/O1a2W3/7LSbtwoZ99nHj5sBx9KASjG9vb0/B8Oh6HHa2kuC0AtVa1WKzswG42OBSBAJOr16fl/82bDApCVdnDQyD7PvV49DT2QAlCMTqcx8zirVujxWprLAlBLVbk8/RuTw8Nx8IEUgGJsbk7P/+++Owy+wIHX8cMPhzMvtCmloQdSAIoxHk/P/3K5HHq8luayANTSNJlM5p7/F3oYBaAY/f5k7pk5oZc3cBW2t6ef6Z9/7gcfSgEoxux3mslkEnrMlrIsALU09Xq97KCs1ZoWgACR2N8/yL4s37hRswBkLXz4YS37XvP11/vBB1IAitFs1mYeA9ELPWZLWRaAWprq9frM8xKOgg+kABRjd3d6/t+50wq+uIGrcPduK1ts37q1m4YeSAEoxtHR9Pyv1+uhx2wpywJQS9PspdKDQRJ8IAWgGLPn/+PHg+CLG7gKjx715z7boQdSAIoxmZw9/6XlyKdRS9FwOMwOyHJ52+2/AJFot0+yL8nXrpXd/stauXGjPLPc7gYfSgEoxvb29PwfjUahx20pTVMLQC1JrVYrOyAbjY4FIEAk6vXp+X/zZsMCkLXy6af1medA1dPQAykAxWi1Zh9v1Qo9bktpmloAakkql6d/Q3J4OA4+kAJQjM3N6fn/3XeHwRc2cJUePOhmV7i+8045DT2QAlCM0Wh6/u/s7IQet6U0TS0AtQRNJpO55/+FHkYBKEa/P5l7Rk7oZQ3kYXt7+hn/+ed+8KEUgGLMfseZTCahx27JAlDhOz4+zg7G3d26BSBAJFqto+zL8Ztv7loAspZ+85vd7HvO99+3gg+kABSjXp+e/8fHx6HHbskCUOGr12efj3AUfCAFoBi7u9Pz/86dVvBFDeTh7t1Wtui+dWs3DT2QAlCMo6Pp+V+v10OP3ZIFoMI3+/y/fn8SfCAFoBizz//78cd+8EUN5OHRo/7Mla6lNPRACkAxJpPp+V8ul0OP3ZIFoMI2+/y/UmnL7b8AkZh9/t/mZsntv6w1zwEEiJPnAGqZsgBU0Dz/DyBOnv9HTDwHECBOngOoZcoCUEFrNpvZgbi/fxB8IAWgGLXa9Pxvt/eDL2ggT198sZ8tvHu9ehp6IAWgGAcH0/O/1WqFHr8VeRaACtrOzk42AB4ejoMPpAAUo1yenv/ffXcYfEEDeXrwoJsNgO+8U05DD6QAFGM0mp7/Ozs7ocdvRZ4FoIKVJEk6+0yE0MMoAMUYDJK5Z+KEXs5AEWY/88+eDYIPpQAUY/b8T5Ik9BiuiLMAVLCGw2F2EFYqVQtAgEi02yfZl+E33qhYABKFZrOSfe95/LgbfCAFoBjV6vT8H41GocdwRZwFoILV6XSyg7DR6FgAAkSi0Zie/zdvNiwAicLBQSP73H/1VSMNPZACUIxOZ3r+dzqdwFO4Ys4CUMGqVqszD4A/CT6QAlCMSmV6/n/+eTv4YgaK8O237ezK1/39Shp6IAWgGCcn0/O/Wq2GHsMVcRaACtbssxAGgyT4QApAMWbP/8ePB8EXM1CEJ08Gc5/90AMpAMVIkrPnvxQmnz4FaTQaZQdgubzt9l+ASHS7o+xL8LVrZbf/EpUbN8rZ95+nTw+DD6UAFGN7e3r+j8fj0OO4Is0CUEHq9XrZAVirNS0AASKxv3+QLQBv3KhZABKVDz+sZd9/vv56P/hACkAxms3p+d/r9UKP44o0C0AFqV6vZwdgq3UUfCAFoBi7u9Pz/86dVvCFDBTp7t1WtgC/dWs3DT2QAlCMo6Pp+V+v10OP44o0C0AFqVQqZQNgvz8JPpACUIyNjen5/+OP/eALGSjSo0f9bAB8881SGnogBaAYk8n0/C+Xy6HHcUWaBaAKL0mSuReAhB5GASjGYJDMPQQ79DIGQpj9PfDs2SD4UApAMWbP/yRJQo/lijALQBXe7AtAKpWqBSBAJGZfAPLGGxULQKLUbFZm3oLdDT6QAlCManV6/o9Go9BjuSLMAlCFN/sCkHq9ZQEIEInZF4Ds7dUtAInSp59On4PpRSAA8Wi1pue/F4EoRBaAKrxms5kdfPv7B8EHUgCKUatNz/92ez/4IgZC+OKL/WwR/skntTT0QApAMQ4Opud/s9kMPZYrwiwAVXjVajUbALvdUfCBFIBiVCrT8//evW7wRQyE8OBB93T6F6GVNPRACkAxRqPp+V+tVkOP5YowC0AVnheAAMTJC0DgP2Z/L4QeSAEozvz5LxWbT50KbTweZwdeqbRlAQgQicPDcfald3OzZAFI1K5fL2Xfh37+uR98IAWgGFtb0/N/MpmEHs8VWRaAKrThcJgdeLu7dQtAgEi02yfZAvDNN3ctAIna7JuAHz5sBx9IASjG7JuAh8Nh6PFckWUBqELrdDrZgddodCwAASLRaEzP/5s3GxaARO3goJH9fvjqq0YaeiAFoBidzvT873Q6gadzxZYFoAqtXp+++rzdPgk+kAJQjN3d6fn/+eft4AsYCOnbb9vZFbG3bu2moQdSAIpxcjI9/+v1eujxXJFlAahCK5fL2QB4eDgOPpACUIzNzen5/913h8EXMBDSDz8cztwSX0pDD6QAFGM8np7/5XI59HiuyLIAVKF5AzBAnLwBGOZ5EzBAnLwJWKHyiVNhjUaj7KCrVKoWgACR6HZH2ZfdN96oWADCP+ZfBPL4cTf4QApAMWZfBDIajUKP6YooC0AVVq/Xyw66Wq1pAQgQif39g2wBeONGzQIQ/vHfpx9+WMu+F33/fSv4QApAMZrN6fl/fHwcekxXRFkAqrC8ARggTt4ADOd5EzBAnLwJWKGyAFRhVavV7KDrdkfBB1IAilGpTM//e/e6wRcvsAxm3wS8v19JQw+kABRj9k3A1Wo19JiuiLIAVGFZAALEyQIQznvwoGsBCBCh0ahrAaggWQCqsLwBGCBO3gAMi3kTMECcvAlYIfJpU2FZAALEyQIQFrMABIiTBaBC5NOmQhqNRtkBV6lULQABItHtjrIvuW+8UbEAhBnNZiX7fvT4cTf4QApAMarV6fk/Go1Cj+uKJAtAFZIFIECcLADhYhaAAHGyAFSILABVSJ1OJzvgGo2OBSBAJBqN6fl/82bDAhBmHBw0st8fX33VSEMPpAAUo9OZnv+dTifwtK5YsgBUIVkAAsTJAhAuZgEIECcLQIXIAlCFVK1WswOu2x0FH0gBKEalMj3/793rBl+4wDJ58KCb3SK/v19JQw+kABRjNJqe/9VqNfS4rkiyAFQh7ezsWAACRKhc3rEAhAtYAALEyQJQIbIAVCHNvuY89DAKQHFmz//QyxZYRrO/R0IPpAAUZ/78l/LPJ025lySJBSBAhAaDxAIQXsACECBOFoAqOp805d5oNMoOtkqlagEIEIlud5R9uX3jjYoFICzQbFay70mPH3eDD6QAFKNanZ7/o9Eo9NiuCLIAVO4Nh0MLQIAItdsnFoDwArMLwIcP28EHUgCKMbsAHA6Hocd2RZAFoHKv0+lkB1uj0bEABIhEozE9/2/ebFgAwgIHB43s98lXXzXS0AMpAMXodKbnf6fTCTy1K4YsAJV7FoAAcbIAhBezAASIkwWgis4CULlnAQgQJwtAeDELQIA4WQCq6CwAlXvVajU72LrdUfCBFIBiVCrT8//evW7wRQsso2+/bWfPyrx1azcNPZACUIyTk+n5X6/XQ4/tiiALQOWeBSBAnCwA4cUePOhmA+D+fiUNPZACUIzRaHr+V6vV0GO7IsgCULlnAQgQJwtAeDELQIA4WQCq6CwAlXulUikbAPv9SfCBFIBibGxMz/8ff+wHX7TAMnr0qJ8NgG++WUpDD6QAFGMymZ7/5XI59NiuCLIAVO79eqhtbGx4AQhARGbP/9BLFlhms79XQg+kABRn/vyX8s2nTLlnAQgQJwtAuBwLQIA4WQCqyHzKlGuTycQCECBC/f7EAhAuaXt7+nvl2bNB8IEUgGLMfldKkiT0+K41zwJQuTYajbIDrVKpWgACRKLbHWVfat94o2IBCM/RbFay70uPH3eDD6QAFKNanZ7/o9Eo9PiuNc8CULlmAQgQJwtAuDwLQIA4WQCqyCwAlWsWgABxsgCEy7MABIiTBaCKzAJQudbpdLIDrdHoWAACRKLRmJ7/N282LADhOQ4OGtnvl6++aqShB1IAitHpTM//TqcTeHrXumcBqFyzAIT8fPPNL3MPDr6son8mcbIAzN/f/nb/9L/+67env/vd7bnfjx999G765Zcfp3/5y5fP/b9/ld/ri4T+dVgHFoC8rKdPvzz9058+Tj/77N3ss3P79tvp/fu30ydPfv9KP/Pf/75/+te//vb0/v35M+Wzz95N//Snj9OnT78M/u8N68YCUEVmAahcswCE/Bwd/fPKl3V5/EziZAGYr7NLv4t0u++nf/vb/YU/wwJweVgAcln/+tfd09ml30Vu3347/de/7l76555d+l3kD394P/33v+8H/3WAdWEBqCKzAFSuWQBCfnq9n658WZfHzyROFoD5+Pvfvzl97723X+r353vvvb1wCWgBuDwsALmMf/7z6KV/377oqr1ffvnm9PbtlztTbt9+2xIQrogFoIrMAlC5ZgEI+bl9+/4rDetF/0ziZAGYj8te+XfWRx+9e+6/gQXg8rAA5DJedlH367Lul1++ufBnXvbKv7M+++xdn1O4AhaAKjILQOWaBSDk5+23X+1Le9E/kzhZAF69//mfuwuXdn/846enf//7N9k/Nxz2Fv5zDx78fu7nXcXy749//DT4r8s6sADkRZ48+f3C37M//dTL/pl//evuwiXhn//86cKf+a9/LT5T/vznT09nl4Y//bT4THnVZw0CUxaAKjILQOVatVrNDrRudxR8IIV1cdHLOpbtZxKvSmV6/t+71w2+YFkHf/zjp+d+j3755ccLl6uLloC/+93tV17ELlo+XvS/zcv79tt29ut769ZuGnogZfn84Q/vP3f596tFS72Lrtb785/Pnyl/+tPHC//ZRUvA+/dv+6zCazo5mZ7/9Xo97PCutc8CULlmAQj5+PLLp+e+iN++ff+1lnV5/EziZQF49brd8wuA//mfuwv/2b///ZuFC/1X/d8++9zBRbcU8+oePOhm/7329ytp6IGU5fPkye9Pf/qpd/qnP32c/nrb7kX/7KLf+4v+uUVLxYteHPLLL4vPlNC/LrDqRqPp+V+tVsMO71r7LACVaxaAkI/f/vav576I//a3f126n0m8LACv3nDYO/3yy4/T3/3udvrrMvB5//xVLQC//PLjSy8eeTUWgFyl83+Z9/bCz9TsQvHXZeDL/FwLQHh9FoAqMgtA5ZoFIORj0cs6vvzy6dL9TOJlARjeVSwA/9//O//W0f/6r98G/3dbNxaAXJVFt+pe9AzAl2UBCFfPAlBFZgGoXLMAhHws+hL+5ZdPTz/++E/pry/yePvt2+nHH/8pvXv3X8F+JvGyAAzrL3/58kqeAfjRR+/O/Yz33nvbrb85sADkdf373/cXPtPvRW8BvqynT8+fKZ4BCK/PAlBFZgGoXLMAhKt3//6/X/rtnR9//KfnPssvj59J3CwAwzq7uNvYOP8W4BdZ9CKRl/0ZXI4FIK/qojf0/urp0y+v5H/ns8/OnyneAgyvzwJQRWYBqFyzAISrt+hlHZfx/vt/uHBhl8fPJG4WgOEselvwq1y558UfxbEA5FUtuupvY2Mj/cMf3k///e/7uf1vXPRcQeDlWACqyCwAlWsWgHD1Pv30z6+0rNvYuPilHnn8TOJmARjGouXfxsZGOhz2XurnLLr67y9/+TL4v9+6sgDkVf36RuBFC7qrePbfRQvGn37qBf93h3VgAagiswBUrlkAwtV7//0/nPsi/u67n829sOP+/X8v/Oc2NjbSb775pZCfSdwsAIt30fKv233fs/+WnAUgr2rRrblnF4GveiXg864uDP3vDevCAlBFZgGoXLMAhKvX6/10+tvf/vX09u376bvvfvbc23AXLewWXbGXx88kbhaAxbpo+ffee2+nf//7Ny/1s7z5t3gWgLyqf/3rbvb//e9/3194ReBnn7370p+pi5Z/V/VSEeA/LABVZBaAyrXZLwyhh1GI0aJn+92+ff+1fj/m8TNZP7Ofj9DLlXX3vOXf3/52/6V/3pdffnzuZ73Kz+HynjwZZP8Nt7c30tADKavtD394/9zv4Zd5Ycfzln9X9VxB4D+SZHr+l0ql0OO71jwLQOWaBSCEt+hL/DL+TNaLBWAxnnfb78te+fersz/Lyz+KMftrHnogZbX985/nr+K9f//2pT5Xz7vt15V/kI/581/KL58w5ZpbgCE8C0BCcAtw/i5a/v3ud7dfeWH3l7986fbfANwCzFVbdDa86P/mouXfZZeHwMtzC7CKzAJQuWYBCOFZABKCBWC+Llr+/fGPn77Wz110++///M/d4P++684CkKv2sgvAi5Z/V/EmYeBiFoAqMgtA5ZoFIFyt2Zd13L59/4WLt2+++eXcF/qzL/jI42eCBWB+/uu/frtwUP/LX7587Z/93ntvn/u5of99Y2AByPP89FPv9Kefeqf3799Of33Jx4v+b15mAfjXvy4+U54+/TL4vzusOwtAFZkFoHLNAhCu1qI38H755dML//nf//7JuS/1n37659x/JlgA5mPRG3qvavn3t7/dP/ezX+d2Yi7PApDn+eyzd19qOff06flb+S+6jXfR8wIt/6A4FoAqMgtA5ZoFIFyt3/72r+e+qL/99u0Lr757++3b577U3737r9x/JlgAXr2///2bhVfoXdUz+jz/LxwLQJ5n0RV6n3327oWfk0ULw0VvAf7ll29Ob98+f6b89a+/Df7vDLGwAFSRWQAq1ywA4Wotuv12Y2Mjfffdz9Kjo39m/9zR0T9P3333s3P/3O3b988t9vL4mWABePUueu7fy3jez190a/FVXFnIi1kA8jy//PLNhW/m/ec/j7J/7p//PDr9wx/eX/Dn9NsLP1MXPffvZYT+tYFVZwGoIrMAVK5ZAMLVW3TF3mW8/fbt9JtvfinsZxI3C8Cr9fe/L14AXOUC8He/O391rxeAFMMCkBe56Dl9lzG7JPzVRUtFC0AolgWgiswCULlmAQj5+PTTP7/UF/e3376d3r//78J/JvGyALzqBdHvc18Adrvnrxz6+9+/Cf7vHgMLQC7jVa7Yu+hZfk+eXM2ZEvrXBFadBaCKzAJQuWYBCPnp9X661Jf399//w6UXdXn8TOJkAXi1Fl2dd9ULwJf957k6FoBc1k8/9RY+t++szz57N/3Xv+5e+HN+fZuwBSCEZQGoIrMAVK5ZAEK+vvnml9Pf//7J6e3b9+e+kL/77mfpxx//6blv8y3yZxIfC8CrtejlHxaA6+Pbb9vZr/+tW7tp6IGU5ffkye9P79+/nc4uAz/77N30T3/6+FJv8L3MEtECEPJ3cjI9/+v1eujxXWueBaByrdPpZF8QGo2OFwUARKLRmJ7/N282LJLgOQ4OGtnvl6++aqShB1IAitHpTM//TqcTeHrXumcBqFyzAASIkwUgXJ4FIECcLABVZBaAyjULQIA4WQDC5VkAAsTJAlBFZgGoXLMABIiTBSBcngUgQJwsAFVkFoDKNQtAgDhZAMLlWQACxMkCUEVmAahcswAEiJMFIFyeBSBAnCwAVWQWgMq10WiUHWiVStUCECAS3e7o9Nfz/403KhaA8BzNZiX7vvT4cTf4QApAMarV6fk/Go1Cj+9a8ywAlWsWgABxsgCEy7MABIiTBaCKzAJQuWYBCBAnC0C4PAtAgDhZAKrILACVa0mSZAfaxkbJAhAgEoNBcjo9/zcsAOE5trenv1eePRsEH0gBKEapND3/kyQJPb5rzbMAVO7NDoChB1IAimMBCJcz+3sl9DAKQHHmz38p33zKlHsWgABxsgCEy7EABIiTBaCKzKdMuTd7qPX7k+ADKQDFmD3/f/yxH3zJAsvo0aN+9nulViuloYdRAIoxmUzP/62trdBjuyLIAlC5V61WswGw2x0FH0gBKEalMj3/793rBl+0wDJ68KCbDYD7+5U09EAKQDFGo+n5X61WQ4/tiiALQOWeBSBAnCwA4cUsAAHiZAGoorMAVO5ZAALEyQIQXuzbb9vZAHjr1m4aeiAFoBgnJ9Pzv16vhx7bFUEWgMq9TqeTDYCNRseLQAAi0WhMz/+bNxteBAILHBw0st8nX33VSEMPpAAUo9OZnv+dTifw1K4YsgBU7lkAAsTJAhBezAIQIE4WgCo6C0DlngUgQJwsAOHFLAAB4mQBqKKzAFTuDYfD7GCrVKoWgACRaLdPsmfbvPFGxQIQFmg2K9n3pMePu8EHUgCKUa1Oz//RaBR6bFcEWQAq90ajkQUgQIS63ZEFILyABSBAnCwAVXQWgMq9JEmyg21jY8MCECASg0FyOnv+h160wDKa/T0SehgFoDjz57+Ufz5pKiQLQIA4WQDC81kAAsTJAlBF55OmQtre3s4Ot253FHwgBaAY5fL0/L93rxt82QLL5MGDbjYA7u9X0tDDKADFGI2m53+1Wg09riuSLABVSNVq1QIQIEKVStUCEC5gAQgQJwtAhcgCUIXU6XSyAbDR6LgNGCASjcb0/L95s+E2YJhxcNDIfn989VUjDT2QAlCMTmd6/nc6ncDTumLJAlCFZAEIECcLQLiYBSBAnCwAFSILQBXSaDTKDrhKpWoBCBCJbneU3eLyxhsVC0CY0WxWsu9Hjx93gw+kABSjWp2e/6PRKPS4rkiyAFQhWQACxMkCEC5mAQgQJwtAhcgCUIU1+5rz0AMpAMWZPf9DL1xgmcz+3gg9jAJQnPnzXyomnzYVlgUgQJwsAOG8J08GFoAAEUqSs+e/VEw+bSqsarWaHXLd7ij4QApAMSqV6fl/7143+OIFlsGDB91sANzfr6ShB1IAijEaTc//arUaekxXRFkAqrAsAAHiZAEI5337bdsCECBCJydtC0AFyQJQhdXpdLIBsNHouA0YIBKNxvT8v3mz4TZg+Md/nx4cNLLfF1991UhDD6QAFKPTmZ7/nU4n8JSumLIAVGH1er3soKvVmhaAAJHY3z/I/qb7xo2aBSD8479PP/ywln0v+v77VvCBFIBiNJvT8//4+Dj0mK6IsgBUYY1Go+ygq1SqFoAAkeh2R9kC8I03KhaA8I//Pr1xo5x9L3r8uBt8IAWgGDs70/N/NBqFHtMVURaAKjRvAgaIkzcBwzxvAAaIkzcAK1Q+cSq0ra2t7LA7PBwHH0gBKEapND3/v/vuMPjyBUL64YfD0+ljUUpp6GEUgGKMx9Pzf2trK/R4rsiyAFSh1ev1bABst0+CD6QAFGN3d3r+f/55O/gCBkKafQPwrVu7aeiBFIBizL4BuF6vhx5x3W/JAAAgAElEQVTPFVkWgCo0bwIGiJM3AcOUNwADxMkbgBUyC0AV2nA49CIQgAi12ydeBAL/q9msZN+HHj5sBx9IAShGtTo9/4fDYejxXJFlAahCG4/H2YG3uVm2AASIxOHheOaZN5sWgEStVitl34d+/rkffCAFoBjl8mZ2/k8mk9DjuSLLAlCF503AAHHyJmD4D28ABoiTNwArZD51KrxqtZodet3uKPhACkAxKpXp+X/vXjf4EgZCePCgmw2A+/uVNPQwCkAxRqPp+V+tVkOP5YowC0AVXrPZTKdffA+CD6QAFKNWm57/7fZ+8EUMhPDFF/vZAPjJJ7U09EAKQDEODqbnf7PZDD2WK8IsAFV4vV4vGwDr9ZbbgAEisb9/kH3x3duruw2YKH36aT37HvT11/vBB1IAitFqTc//Xq8XeixXhFkAqvBGo5E3AQNEqNsdeRMw0Zt9A/Djx93gAykAxZh9A/BoNAo9livCLABVeEmSzLwIpGQBCBCJwSDxIhCiN/t74NmzQfCBFIBizJ7/SZKEHssVYRaACtLW1lZ2+PX7k+BDKQDFKJWm5/+PP/aDL2OgSI8e9bMBsFYrpaGHUQCKMZlMz/+tra3Q47gizQJQQarXp88/aLWOgg+kABRjd3d6/t+50wq+kIEi3b3bygbAW7d209ADKQDFODqanv/1ej30OK5IswBUkGZfBFKrNd0GDBCJ2ReB3LhRcxswUfnww5oXgABEqNmcnv9eAKJQWQAqSOPxODsAy+UdC0CASBwejrMF4LVrZQtAonLjRjn7/vP06WHwgRSAYuzsTM//8XgcehxXpFkAKlizD0EdDJLgQykAxZg9/x8/HgRfykARnjwZzH32Qw+jABQjSc6e/1KYfPoUrGq1mh2C7fZJ8IEUgGJUKtPz//PP28EXM1CEb79tZwPg/n4lDT2QAlCMk5Pp+V+tVkOP4Yo4C0AFq9PpZANgo9FxGzBAJBqN6fl/82bDbcBE4eCgkX3uv/qqkYYeSAEoRqczPf87nU7gKVwxZwGoYI1Go+wgrFSqFoAAkeh2R9nfhL/xRsUCkCg0m5WZW9+7wQdSAIpRrU7P/9FoFHoMV8RZACpYSZLMPQcw9EAKQDEGg2TuWTihFzNQhNnP/LNng+ADKQDFmD3/kyQJPYYr4iwAFbTt7e3sMOx2R8GHUgCKUS5Pz/9797rBlzOQpwcPutkA+M475TT0MApAMUaj6fm/vb0devxW5FkAKmitVisbAPf3D4IPpAAUo16fnv/t9n7wBQ3k6Ysv9rMBsNerp6EHUgCKcXAwPf9brVbo8VuRZwGooB0fH2cD4O5u3W3AAJFotY6yL8RvvrnrNmDW2m9+s5t93/n++1bwgRSAYtTr0/P/+Pg49PityLMAVNAmk0l2IG5uli0AASLR70+yBeDW1qYFIGtte3v6/Keff+4HH0gBKEapND3/J5NJ6PFbkWcBqOBtbW1lh2K/Pwk+lAJQjFJpev7/+GM/+JIG8vDoUT9bdtdqpTT0MApAMSaT/sxfdm6FHrslC0CFr16vp9PnIhwFH0gBKMbu7vT8v3OnFXxRA3m4e7eVDYC3bu2moQdSAIpxdDQ9/+v1euixW7IAVPg8BxAgTp4DSAw8/w8gTp7/p2XLAlDBm30O4MZGyQIQIBKzzwHc2NiwAGQtef4fQJw8/0/LlgWglqLZ5wAeHo6DD6UAFGP2OYDffXcYfFkDV+nBg2625H7nnXIaehgFoBij0fT8397eDj1uS2maWgBqSWq1WtkA2Gh0XAUIEIl6fXr+37zZcBUga+XTT6fPuez16mnogRSAYrRas8+5b4Uet6U0TS0AtSQNh8PsgCyXdywAASLRbp9kf0N+7VrZApC1cuNGOft+8/hxN/hACkAxdnam5/9oNAo9bktpmloAaomafQ7UYJAEH0oBKMbs+f/48SD40gauwpMng5nbvzbS0MMoAMVIksHcdxtpWfJp1NJUr89eJn0UfCAFoBi7u9Pz/86dVvDFDVyFu3db2QB469ZuGnogBaAYR0fT879er4ces6UsC0AtTb1eLxsAa7Wm24ABIrG/f5B9Ub5xo+Y2YNbChx/Wsu81X3+9H3wgBaAYzWZt5vmvvdBjtpRlAailaTKZzNwGXLIABIhEvz+Zu1Um9OIGrsL29vQz/fPP/eADKQDFKJWm5/9kMgk9ZktZFoBaqra2trLD8vBwHHwoBaAYpdL0/P/uu8Pgyxt4HT/8cHg6vauhlIYeRgEoxng8Pf+3trZCj9fSXBaAWqparVY2ADYaHVcBAkSiXp+e/zdvNlwFyEo7OGjM3P5VT0MPpAAUo9OZnv+tViv0eC3NZQGopWo4HGYHZrm8YwEIEIl2+yT7G/Nr18oWgKy0GzfK2feZhw/bwQdSAIqxszM9/4fDYejxWprLAlBL1+xzoAaDJPhQCkAxZs//x48HwZc48CqePBnMfZZDD6MAFCNJzp7/0nLlU6mlq16vz1w2fRR8IAWgGLu70/P/zp1W8EUOvIq7d1vZAHjr1m4aeiAFoBhHR9Pzv16vhx6rpXNZAGrpOj4+zgbA3d2624ABItFqHWVfnN98c9dtwKyk3/xmN/se8/33reADKQDFqNen5//x8XHosVo6lwWglq4kSdwGDBChwSBxGzAr7eztv8+eDYIPpADk7+ztv0mShB6rpXNZAGopcxswQJzcBswqc/svQJzc/qtVyAJQS5nbgAHi5DZgVpnbfwHi5PZfrUIWgFrK3AYMECe3AbOq3P4LECe3/2pVsgDU0uY2YIA4uQ2YVeT2X4A4uf1Xq5IFoJY2twEDxMltwKyivb2K238BInT9esXtv1qJLAC1tLkNGCBObgNm1Tx61Hf7L0CEJpO+23+1MlkAaqlzGzBAnNwGzCr54ot9t/8CROjgYN/tv1qZLAC11M3eBlwu77gNGCASs7cBX7tWdhswS+3GjbLbfwEitLNTdvuvViYLQC11Z28D7vcnwYdSAPJ39jbgH3/sB1/ywCJu/wWIk9t/tWpZAGrpm70NeH//IPhQCkAxZm8Dbrf3gy96YBG3/wLEye2/WrUsALX0uQ0YIE5uA2YVzN7++/BhO/hACkAxZm//HQ6Hocdm6YVZAGrpcxswQJzcBsyym739d3t7Iw09jAJQjLO3/0qrkE+qVqJms5lOL69uuQoQIBK12vT839uruwqQpfLpp9Pb1D/5pJaGHkgBKEarNT3/m81m6HFZulQWgFqJxuPxzFWAJQtAgEgcHo7n/oY99MIHZm1vTz+bT58eBh9IAShGqTQ9/8fjcehxWbpUFoBamba2trJDttU6Cj6UAlCMUml6/t+50wq+9IF//OO/T+/ebWXL6XfeKaehh1EAinF01Jp5/MN26DFZunQWgFqZer1eNgBWKtddBQgQif39g+yL9u5uxVWALIW9vUr2veTrr/eDD6QAFOP69en53+v1Qo/J0qWzANTK5GUgAHHyMhCWzezLPzY2NtJnzwbBB1IA8nf25R9JkoQek6VLZwGolWr2ZSCNRsdVgACRmH0ZyM2bDVcBEpSXfwDEycs/tMpZAGqlGo1G2YG7uVm2AASIRLc7yv7GfWtr0wKQoGq1UvZ95PHjbvCBFIBilMub2fk/Go1Cj8fSS2UBqJVr9mUg7fZJ8KEUgGLMvgzk88/bwZdAxOnbb9vZMrpWK6Whh1EAinFy0p75y8it0GOx9NJZAGrlmn0ZyO5u3VWAAJGYfRnIm2/uugqQIH7zm10v/wCIUL0+Pf+9/EOrmAWgVi4vAwGIk5eBEJqXfwDEycs/tA5ZAGol8zIQgDh5GQghHRw0vPwDIEKdzvT89/IPrWoWgFrJhsOhl4EARKjdPvEyEILx8g+AOHn5h9YhC0CtbF4GAhAnLwMhBC//AIiTl39oXbIA1MrW6XSyAbBSue4qQIBINBrT8393t+IqQAqxt1fJPndffdVIQw+kABTj+vXp+d/pdAJPwdKrZwGole3sy0C63VHwoRSA/J19Gci9e93gyyHW24MH3ewzt73t5R8AsRiNul7+obXJAlArXavVSqe34zRdBQgQiXp9ev7fuFFzFSC5+vDDWvZ56/XqaeiBFIBiNJvT87/VaoUef6XXygJQK91kMpm7CrDfnwQfSgHIX78/mfsb+R9/7AdfErGeHj3qz33Wfv65H3wgBSB/k8n8+T+ZTEKPv9JrZQGola/ZbGaHcr3echUgQCRqten5v7dXdxUguZi9+u+TT2pp6IEUgGLMXv3XbDZDj73Sa2cBqJVvNBrNXAVYSgeDJPhQCkD+ut3R3N/MP348CL4sYr08eTI43d6e/Yx1gw+kAOQvSQanpdL0/B+NRqHHXum1swDUWlStVrPDudHouAoQIBKVyvT8v3mz4SpArtTBQSP7fO3vV9LQAykAxeh0pud/tVoNPe5KV5IFoNai4XCYHdCbm2ULQIBItNsn2VWAW1ubFoBcqVqtlH2/ePiwHXwgBaAY5fJmdv4Ph8PQ4650JVkAam3a2tqaeUPTUfChFIBilErT8//OnVbwpRHr4e7dVrZcrtVKaehhFIBiHB21Zv5ycSv0mCtdWRaAWpuOj49dBQgQoVbryFWAXLnZq/++/74VfCAFoBizV/8dHx+HHnOlK8sCUGvV7MPgu91R8KEUgGLMnv/37nWDL49YbQ8edLPP1Pb2Rhp6GAWgGKNRd+47hbRO+URrrep0OtlhXalcdxUgQCQajen5v7tbcRUgr2Vvr5J9nr76qpGGHkgBKMb169Pzv9PpBJ5upavNAlBrVZIkrgIEiNBgkLgKkCtx9uq/Z88GwQdSAPJ39uq/JElCj7fSlWYBqLWr2Wy6ChAgQrVa01WAvLbZq/8++aSWhh5IASjG7NV/zWYz9FgrXXkWgFq7JpOJqwABItTvT1wFyGs5e/Xfzz/3gw+kAOTv7NV/k8kk9FgrXXkWgFrLPAsQIE6eBcjr8Ow/gDh59p9iyAJQa5lnAQLEybMAeVWe/QcQJ8/+UyxZAGptcxUgQJxcBcircPUfQJxc/adYsgDU2uYqQIA4uQqQl+XqP4A4ufpPMWUBqLXOVYAAcXIVIC/D1X8AcXL1n2LKAlBr3dmrANvtk+BDKQD5O3sV4Oeft4MvmVhOd++2XP0HEKGjo5ar/xRVFoBa+2avAtzcLLsKECASs1cBbm1tugqQhWq1kqv/ACJULm+6+k9RZQGote/sVYCt1lHwoRSA/J29CvDOnVbwZRPLxdV/AHFy9Z9izAJQUeQqQIA4uQqQ53H1H0CcXP2nGLMAVBS5ChAgTq4C5CKu/gOIk6v/FGsWgIqms1cBDgZJ8MEUgPydvQrw8eNB8OUTYT15Mpi7+u/rr/eDD6QA5C9JBnNX//V6vdBjqlRYFoCKqq2treywbzQ6bgUGiESpND3/b95suBU4cgcHjezzUKuV0tADKQDF6HQaM38puBV6PJUKzQJQUTUcDmduBS6l/f4k+FAKQP7a7ZO5231+/LEffAlFGI8e9ec+Cw8ftoMPpADkbzKZP/+Hw2Ho8VQqNAtARVe1Wp35W/+mqwABIlGpTM//GzdqrgKM1Pvv72afg/39Shp6IAWgGG+9NT3/q9Vq6LFUKjwLQEXXeDyeeyFItzsKPpQCkL/Dw/Hc3/zfu9cNvoyiWA8edOc+A0+fHgYfSAHI32g0f/6Px+PQY6lUeBaAirJms5kd/uXyjqsAASJRq03P/2vXyq4CjMyNG+Xsv/8nn9TS0AMpAMXY2Zme/81mM/Q4KgXJAlBRliTJ3FWArdZR8KEUgPwNBsncFQB37rSCL6Uoxt27rey//fb2Rvrs2SD4QApA/o6OWnN/9idJEnoclYJkAaho63Q6cy8EGQyS4IMpAPlrNDpzfwn0+PEg+HKKfD15Mjjd3p7+N//66/3gAykA+UuSwWmpND3/e71e6DFUCpYFoKJua2sr+8Og0ei4FRggEqXS9Py/ebPhVuA1d3DQmHkBWCkNPZACUIxOZ3r+b21thR4/paBZACrqhsPh3FUg/f4k+FAKQP7a7ZO524F+/LEffElFPh496p/OX/HZDT6QApC/yWT+/B+NRqHHTyloFoCKvmq1mv2hsLv7lqsAASJRqUzP/zff3HUV4Jp6//3d7L/z/n4lDT2QAlCMt96anv/VajX02CkFzwJQ0TeZTOauAux2R8GHUgDy1+9P5q4MuHevG3xZxdV68KA799/455/7wQdSAPI3Gs2f/5PJJPTYKQXPAlBK07TVamV/OGxull0FCBCJer0182ygTVcBrplarTTz4Pd6GnogBaAY5fJmdv63Wq3Q46a0FFkASmmaJkkydxWgF4IAxGEwSOauEPBCkPUx++KP7e2N9NmzQfCBFID8zb74Y2NjI02SJPS4KS1FFoDS/3b2hSCHh+PggykA+Tv7QpDvvjsMvrzi9fzww+Hcf9OHD9vBB1IA8jcez5//w+Ew9JgpLU0WgNJMsy8EKZd3XAUIEInZF4Jcu1Z2FeCKu3Gj7MUfABHa2Zme/178Ic1nASjNdPaFIPv7B8GHUgDyd/aFIO32fvAlFq/miy/2T2dv/fXiD4A4HBzse/GH9JwsAKUz9Xq9mSVgKe33J8EHUwDyt79/MDc4/PhjP/gyi5fz6FH/dHt7+t/w66/3gw+kAORvMumflkrT87/X64UeK6WlywJQWtD29nb2h0elct2twACRKJen5//ubsWtwCtmb6/i1l+ACF2/XnHrr/SCLAClBY3H43T+VrCT4EMpAPk7PBzPXQX4+eft4EstLufu3dbcf7unTw+DD6QA5O/oaP78H4/HocdJaSmzAJQuqNPpzN0KPBgkwQdTAPLXaHTm/hLo8eNB8OUWz/fkyWDu1t+vvmqkoQdSAPKXJIO5W387nU7gKVJa3iwApee0tbU1cyvYW24FBohEqTQ9/998c9etwEvu/fd3s/9etVopDT2QAlCMt96anv9bW1uhx0dpqbMAlJ7TaDSauwqk2x0FH0oByF+3O5q7nejevW7wJReLfftt+3T+is1u8IEUgPydnMyf/6PRKPT4KC11FoDSC2q1WtkfKpubZbcCA0SiXm/NXFWw6VbgJfTkyeC0VivNvPWxnoYeSAHIX5IMTsvlzez8b7VaocdGaemzAJReUJIkc7cC12p7bgUGiMBgkMzdCnzjRs2twEvmo49qc7f+Pns2CD6UApC/vb3a3K2/SZKEHhulpc8CULpEw+HQW4EBItRun3gr8JI6e+vvw4ft4AMpAPk7e+vvcDgMPS5KK5EFoHTJZm8F3tgopf3+JPhgCkD+Zm8F3tjYSH/8sR98+RW7R4/6c2/9desvQBwmk/7cW3/d+itdPgtA6ZIlSZJub29nf9hUKtfdCgwQgcEgOS2Xp+f/7m7FrcCB7e1Vsv8e77xTdusvQCSuX5+e/9vb2279lV4iC0DpJRqPx3NXgTQaHUtAgAgcHo7nbje6ebNhCRjIwUFj7s/ip08Pgw+kAOSv05k//8fjcejxUFqpLACll6zT6cz9wXN4OA4+mAKQv0Zj/vz/7rvD4Muw2Pzww+HcIvbrr/eDD6QA5G88nj//e71e6LFQWrksAKVXqFqtZn/4bG6W08EgCT6YApC/SmV6/m9tbaaPHw+CL8Vi8eTJ4LRWK2W//vv7lTT0QApA/pJkcFoub2bnf7VaDT0OSiuZBaD0Ck0mk7mrQOr1lluBASLQ70/mrkDY26u7FbggH31Um3nu00b688/94EMpAPnb26vNzV6TyST0OCitZBaA0is2HA7n/iBqt0+CD6YA5K/dPplbAn7+eTv4cmzdfftte+7X/OHDdvCBFID8nZzMn//D4TD0GCitbBaA0mvUbDZnloAltwIDRKJWa879JZBbgfPz6FH/dHt7+mv9ySe1NPRACkD+JpP+aak0Pf+bzWbo8U9a6SwApdcoSZJ0a2sr+0OpUrnuVmCACAwGyWmpND3/d3crbgXOyd5eJft1rtVK6bNng+BDKQD5u359ev5vbW2lSZKEHv+klc4CUHrNxuPx3FUg+/sHwQdTAPJ3eDg+nX8UxH7wZdm6OThozP0Z+/TpYfCBFID8dTrz5/94PA499kkrnwWgdAV1Op25P6C63VHwwRSA/DUa8+f/vXvd4EuzdfHgQXduwfrVV4009EAKQP5Go/nzv9PpBJ72pPXIAlC6oqrV6tzzAPv9SfDBFID8VSrVuSXgjz/2gy/PVt3Z5/7t71fS0AMpAPk7+9y/arUaesyT1iYLQOmKOvs8wHJ5x/MAASJw9nmA166VPQ/wNTx5Mji9caPsuX8AkUmSwenOzvT899w/6WqzAJSusLPPA6zV9iwBASJw9nmAN27ULAFf0Ucf1Tz3DyBCe3vz57/n/klXmwWgdMUdHx/P/cHVah0FH0wByF+rdTS3BLxzpxV8mbZq7t5tzf0afv99K/hACkD+jo7mz//j4+PQY520dlkASjnUbDbnloCHh+PggykA+avV5s//7747DL5UWxU//HA4N/x98kktDT2QApC/8Xj+/G82m6HHOWktswCUcmp7e3vupSCDQRJ8MAUgf+Xy9twS8PHjQfDl2rJ78mQw99KPd94pp6EHUgDylySDuZd+bG9vhx7jpLXNAlDKqclkMjcAVirXPQ8QIAL9/mTuSobd3YrnAb7A3l5lZvjbSH/+uR98KAUgf9evV+ZmpslkEnqMk9Y2C0Apx0aj0dwfaPV6yxIQIALd7mhuCbi3V7cEvMCnn9bPXDHZDT6QApC/Vmv+/B+NRqHHN2mtswCUcq7X63kpCECE9vcPvBTkBc6+9OPrr/eDD6QA5O/sSz96vV7osU1a+ywApQKq12f/dqvkpSAAkdjdnb+6wUtBpn744XDuuX+3bu2moQdSAPI3Hh/OPfevXq+HHtekKLIAlAooSRIvBQGI0GCQeCnIAote+vHs2SD4UApAvha99CNJktDjmhRFFoBSQY3H47kBsFzesQQEiMDh4XjuNqdr18pRLwGfPBmc3rhRnnvpx9Onh8GHUgDylSSD052d8txMNB6PQ49pUjRZAEoFdnYJ6M3AAHE4uwSM+c3As2/83diw/AOIxdk3/lr+ScVmASgV3PHx8dwffLXaniUgQARaraO5JeCNG7XoloAffVSb+zPw++9bwQdSAPK3tzd//h8fH4cey6TosgCUAtTpdOb+ANzfPwg+mAKQv0Zj/vxvt/eDL+WK8sUX+974CxChg4N9b/yVliALQClQzWZzbghstY6CD6YA5K9Wmz//79xpBV/O5e3u3dbc8PfJJ7U09EAKQP6OjubP/2azGXoMk6LNAlAKWLVanRsCDw/HwQdTAPJXqcyf/999dxh8SZeXH344PJ2/6r2Shh5IAcjfeDx//ler1dDjlxR1FoBSwJIkSbe3t2eGwJIlIEAEBoPktFzeXvsl4A8/HJ5ub0//Hd95p5w+ezYIPpQCkK/x+PC0VJqe/9vb22mSJKHHLynqLAClwE0mk7kBsFzeSQeDJPhwCkC++v3J3JUR166V08ePB8GXdlflyZPB6Y0b5ZnhbyP9+ed+8KEUgHwlyeB0Z6c8N+NMJpPQY5cUfRaA0hI0Ho8tAQEidHg4Xssl4KLl39Onh8GHUgDytWj5Nx6PQ49bklILQGlpGg6Hc39Q1mp7aejBFID8tdsnc0vAGzdqaegF3uv66KPa3J9pDx+2gw+lAORvb2/+/B8Oh6HHLEn/mwWgtEQdHx9bAgJEqNU6Wpsl4Nnl3/fft4IPpADk7+zy7/j4OPR4JWkmC0BpyWq1WpaAABGq1+fP/1VcAp5d/vV69TT0QApA/s4u/1qtVuixStKZLAClJazZbFoCAkSoVmuu7BLw7PLvk09qaeiBFID8nV3+NZvN0OOUpAVZAEpLmiUgQJxWcQlo+QcQJ8s/aXWyAJSWuLNLwP39g+CDKQD5O7sEbLf3gy/5LvLFF/unln8A8el0GpZ/0gplASgteWeXgK3WUfDBFID8nV0C3rnTCr7sO+vu3ZblH0CEjo7mz3/LP2n5swCUVqBqtWoJCBChSqW6tEvAs8u/W7d209ADKQD5O7v8q9frocclSZfIAlBagZIkSbe3ty0BASIzGCSn5fL20i0Bzy7/3nmnnD57Ngg+lAKQr7PLv+3t7TRJktDjkqRLZAEorUiWgABxWrYloOUfQJws/6TVzgJQWqEsAQHitCxLQMs/gDhZ/kmrnwWgtGJZAgLEKfQS0PIPIE6Wf9J6ZAEorWCWgABxCrUEtPwDiJPln7Q+WQBKK5olIECcil4CWv4BxMnyT1qvLAClFW7REvC993rBh1MA8rVoCfh//+97V7786/Ualn8AEep0GpZ/0pplASiteIuWgLXaXhp6OAUgX4uWgDdu1NKrWv599FEttfwDiM/e3vz5b/knrUcWgNIalCRJWq1WLQEBIjMYJKeVSvXKl4Bnl3/7+xXLP4AInF3+VatVyz9pTbIAlNaoZrNpCQgQoVqteWVLwLPLv08+qaWhB1IA8nd2+ddsNkOPN5KuMAtAac2yBASI01UsAS3/AOJk+SetfxaA0hq2aAk4GCTBh1MA8rVoCfj48eCFi78nTwaWfwARSpKB5Z8USRaA0pp2dglYLu9YAgJE4OwS8Nq18nOXgE+eDE5v3Chb/gFEJkkGpzs7Zcs/KZIsAKU1rtVqnVsCHh6Ogw+nAOSrXm+dWwJ+993hueXfDz8cnlv+9Xr1NPRQCkC+xuPDc8u/VqsVenyRlGMWgNKad3x8PPcH+8ZGyRIQIAKt1tHp/Pm/MbcE/OGHw9Pt7fn//99/3wo+lAKQr/H48LRUmj//j4+PQ48tknLOAlCKoOFwmJ4dAluto+DDKQD5ardPzi0B79xpnd6925r7f9/e3kgfPmwHH0oByNfRUevcnwvD4TD0uCKpgCwApUgaj8fnloDvvdcLPpwCkK/Dw/G5Ye/s8u/p08PgQwB2LRoAABr2SURBVCkA+er13jv358F4PA49pkgqKAtAKaImk0m6vb197g3BoYdTAPLV709Oy+Xtc8u/d94ppz//3A8+lAKQr7Nv+t3e3k4nk0no8URSgVkASpGVJElarVbnvgBUKte9IRhgjQ0Gyem1a//n3ALw//yfa2mSDIIPpgDkI0kGp9evV+bO/mq1miZJEnoskVRwFoBSpDWbzXNvCLYEBFg/g0FyWi7vXHgL8M5O2RIQYA0lyeDcm36bzWboMURSoCwApYjrdDreEAywxv7z/L/S3Fnf6/XOnf+l0kY6HnsOIMC6WPSm316vF3r8kBQwC0Ap8o6Pj88tAb0hGGD1tVpH55Z/x8fHF57/pdJGenTUCj60AvB6jo5a55Z/s+e/pDizAJS08A3B9foHXg4CsKLq9Q/OneuL3vS46Pz/4IN6Gnp4BeDVfPBB/VLnv6T4sgCUlKbpf4bAs28I9nIQgNUyGCSnlcr1c296fN7wt+j8v3694rmAACtk0cs+XnT+S4orC0BJWUmSpPX62b819FxAgFWw6Hl/9Xr9Um96XHT+ey4gwGpY9Ly/y57/kuLJAlDSuXq93rlbBzwXEGB5/ed5f6//sPdF57/nAgIsr6Oj1pWc/5LWPwtASQsbjUbnhsBabc8twQBLZDBITmu1vXPn9Wg0utLzf2+v5pZggCWSJIPTvb3alZ7/ktY7C0BJFzaZTM49F6pc3kn7/UnwoRcgdv3+5LRc3jn3vKfJZJLL+b+zU04nk37woRcgdpNJ/3Rnp5zL+S9pfbMAlPTCms3muecCdruj4MMvQKy63dG55/01m83cz/9SaSMdjbrBh1+AWI1G3XPP+8vj/Je0flkASrpUx8fH524xeO+9XvAhGCA2jUbn3POejo+PCz3/e733gg/BALHpdBqFnv+S1isLQEmXbjwep1tbW3NfOiqV654LCFCAwSA5rVSuz53BW1tb6Xg8DnL+X79e8VxAgAJMJv3T69crQc5/SeuTBaCklypJkrRarZ67JbjdPgk+HAOsq3b75Nwtv9VqNU2SJOj5XyptpCcn7eDDMcC6Ojlpn7vlt+jzX9J6ZAEo6ZXqdDrnbgmr1z9wNSDAFbroLb+dTmepzv8PPqi7GhDgCl30lt+Q57+k1c4CUNIrt+iWsM3Ncnp4OA4+NAOsusPD8enm5vxbHpfllq9F53+5vJmOx4fBh2aAVTceH56Wy5tLef5LWt0sACW9VkmSLHhL8EbaaHSCD88Aq2rRiz6azeZS3fJ10fnf6TSCD88Aq2rRiz6W7fyXtJpZAEq6kobD4bkhsFK5nvb7k+CDNMCq6Pcn5170sbGxkQ6Hw9DH/IUtOv+vX6+kk0k/+CANsCoWvehj2c9/SauVBaCkK2symXhBCMArWoYXfbxqi85/LwgBuBwv+pBURBaAkq68Xq937m8va7U9LwgBWOCiF330er3Qx/lLt+j839ureUEIwAIXvehjFc9/ScufBaCkXBqPx+n29va5F4R0u6PgwzbAsmi3T8696GN7e3ulH/S+6PwvlzfT0agbfNgGWBYnJ+1zL/pY9fNf0nJnASgpt5IkSVut1rm/1dzdfcvVgEDUBoPkdHf3rXPnY6vVWotbvi46/996a9fVgEDUkmRw+tZbu2t7/kta3iwAJeXecDhMt7a2zj0b8IMPjoMP4QBF++CD43PP+tva2lrLB70vOv9LpY30+PiD4EM4QNGOjz8496y/dT3/JS1fFoCSCumiq0G8KRiIxUVv+F33qz4uOv+9KRiIxUVv+F3381/ScmUBKKnQRqPRwqsB33uvF3w4B8jLe+/1Fl71NxqNQh/LhbXo/C+VNtJe773gwzlAXnq99xZe9RfT+S9pObIAlBSkTqdz7m9By+Wd9PBwHHxQB7gqh4fj03J559x51+l0Qh/DwVp0/u/slNPx+DD4oA5wVcbjw9OdnbLzX9LSZAEoKVjj8TitVqvnvhg1Gp3gQzvA62o0Oqdnz7dqteoNj+nF53+n0wg+tAO8rk6n4fyXtHRZAEoKXq/XOzcEbm6W0253FHyAB3hZ3e7odHPz/FUfvV4v9HG7dC06/8vlzXQ06gYf4AFe1mjUPS2XN53/kpYyC0BJS9FkMll4Ncju7lteEgKshH5/crq7+9a5c6xaraaTyST0Mbu0XXT+v/XWrpeEACthMumfvvXWrvNf0lJnAShpqRoOh+e+PP16W/BgkAQf8AHOGgyShbf7bmxspMPhMPSxujJddP53Oo3TJBkEH/ABzkqSwcLbfZ3/kpYxC0BJS1eSJGmr1VowCJbSDz44Dj7sA/zqgw+Oz73dd2NjI221WmmSJKGP05XrovO/VNpIj48/CD7sA/zq+PiDc2/3df5LWuYsACUtbRfdFlYu73g+IBBUtzta+HZft3tdTRed/zs7Zc8HBIIajboL3+7r/Je07FkASlr6RqNRurW1de6LVq225/mAQKEues7f1tZWOhqNQh+Xa9dF5//eXs3zAYFCXfScP+e/pFXJAlDSytTpdBbeFuz5gEDeps/5O3+7r7c75t+i879U8nxAIH+/Pudv0e2+zn9Jq5QFoKSVKkmStNlsnvsCtrlZ9nxAIBcffHB8url5/navZrPpOU8FdtH5Xy5vej4gkIvj4w9Oy+VN57+ktcgCUNJKNh6PFz4fyiIQuCoXLf6q1Wo6Ho9DH4PRdtH5bxEIXJWLFn/Of0mrnAWgpJVuOBwufD7U5mY5bbdPgi8QgNVz0eJva2srHQ6HoY89/W8Xnf/l8mZ6ctIOvkAAVs9Fiz/nv6R1yAJQ0lrU6/UWPB9wI61UrntjMHAp3e7otFK5vvAsOT4+Dn3M6YIuOv+vX694YzBwKaNR9/T69YrzX9JaZwEoaW1KkuSCF4VYBAIXe97ir9PpeM7TCvS8898iELjI8xZ/zn9J65YFoKS1yyIQuAyLv/XLIhC4DIs/Sf+/vfvJSWRdwDgMrYmadKLM6BEDGTiUuQkzxsQVkDB3zOhuAZbBPmojrKS+Ozi37D5e+aOtlrw8T/IuoD3td5pfvipOkQAIxBICzey1CX/5hEAze23CH3DKBEAgnhBoZv/5j/B3ioRAMytF+AMoRQAETsiuD4I/fpyX0WjeeqAws4/ftm/19cHvdOw6/8/Pf5T5fNR6oDCzj9+2b/V1/gOnSAAETk5VVeX29nZrCBwMxvXT06b1aGFm79/T06YeDMZbw9/t7W2pqqrt44gvtuv8Pz//UcbjQb3ZPLUeLczs/dtsnurxeLA1/Dn/gVMlAAIna9eNkE6nW3q9YZnNqtZDhpkdvtmsqnu9Yel0um58sNWu87/b7ZThsFeqatZ6yDCzw1dVs3o47JVu97V/1zn/AQRAgFLKfD4vZ2dnr/6Dsdcbek+g2TffZLL8X/j7/9/hs7OzMp/P2z5m+KZ2nf/DYc97As2++ZbLST0c9pz/AHsIgAB/WCwW5fr6eusXhjw8LFoPHWb2ew8Pi61f7HF9fV0Wi0XbxwpHYtf5f3NzURaLh9ZDh5n93mLxsPWLPZz/AP9PAAR4xXK53PueQI8Hm7Wz2aza+36/9Xrd9jHCkdp1/jfvCfR4sFk7q6rZ3vf7Of8BXicAAuxQVVW5v7/f8p7ATvn585dbgWZftIeHRf3z56+tv4/39/de7M6H2Xf+//r1061Asy/aYvFQ//r10/kP8BcEQIADNC+M3/aeKLcCzT5ns1lV9/ujsu2239nZmRe786n2nf9uBZp9zqpqVo9G/bLttp/zH+BtBECAN1osFlsfD2veFTgazVsPJ2bHvNFovvXdfs1jXt7vxFfbd/7f3FyU+XzUejgxO+bN56Ot7/Zz/gO8nwAI8E6bzaZMp9Ott0I6nW7p90fFrUCzw9bc9ut0ultve0ynU7c9aN2+87/b7ZTRqF/cCjQ7bM1tv2739ejn/Af4ewIgwAfY9dL4fx4Ruyp3d1OPCJu92GxW1Xd30/r8/GrnbY/lctn2rzm8at/5f3V1XqbTO48Im71YVc3q6fSuvrp6/RUPzn+AjyUAAnyg5lbI5eWlGGi2ZYdEv8vLS7c9OCqHnP9ioJ36Dol+zn+AzyEAAnyS9Xq981ZIp/PPtwiPRvP66WnTepQx+8w9PW3q0Wi+81t8m9se6/W67V9f+CuHnP+/fv0s8/mo3myeWo8yZp+5zeapns9HO7/F1/kP8PkEQIAvMJ/PS7/fFwPtpHZo9Ov3+17oTqxDzn8x0NJ2aPRz/gN8HQEQ4AttNhsx0KL3lug3n8894sXJOPT8FwPtWPeW6Of8B/h6AiBASw79MHh+flUGg3H9+LhuPe6YvbbHx3U9GIx3vtPPhz747dDz/+rqvIzHg3q9fmw97pi9tvX6sR6PBzvf6ef8B/geBECAb+DQD4OdTrf0ekO3A63VNbf8er1h6XS6PvTBXzj0/O92O2U47LkdaK2uueU3HPZKt7vr3yvOf4DvRgAE+GYOj4H/3A7s90dlMlm1HoUse5PJqu73R2XfLT8f+uD93nL+X12dl9GoX1arSetRyLK3Wk3q0ahf9t3yc/4DfG8CIMA3t1gsyv39fTk7O9t7O7B5d+BsVrUejOy4N5tVf7zLb/ctv7Ozs3J/f+9F7vDBDj3/u93f7w6sqlnrwciOe1U1e36X375bfs5/gOMhAAIckaqqynQ6Peh2SBME7+6mtRuCtm+Tyaq+u5seFPyaWx7T6bRUVdX2rwWchLec/00QnE7vajcEbd9Wq0k9nd4dFPyc/wDHSwAEOGLL5bLc39+Xy8vLA4Jgp1xc3JTBYFw/PCy8Q/CE9/S0qR8eFvVgMK4vLm4O+rtzeXlZ7u/vy3K5bPuvPVDefv7f3FyU8XhQLxYP3iF4wttsnurF4qEejwf1zc2F8x/ghAiAACGqqnp+d9T+x4V/v0Ow+VIRjw3nrnmct9cbHvQOv+axruZdTm55wPf2nvP/6ur8+UtFPDacu+Zx3uGwd9A7/Jz/ALkEQIBQzQfCt9wQaW4J9vsjjw4f6ZpHefv9UTn0dt+fNzx84IPj997z/+bmooxGfY8OH+maR3lHo3459Haf8x/gdAiAACdis9mU5XJZxuNxub6+PviDQafTKT9+nP/r8eHHx3XroevU9/i4/tdjvD9+HHazo9n19XUZj8dluVz6tkYI9zfn//n5j389PrxeP7Yeuk596/Xjvx7jPT//4fwHYC8BEOCErdfr55fKH/rY2Mvbgr3e8DkMujH48ZtMVs+hr9cbvulW38vHuabTaVmv123/tQO+gb89/29uLspw2HsOg24MfvxWq8lz6BsOe2+61ef8B+AlARCAZ80tkel0Wm5vb998U+RlHGxuDQ4G43oyWQmEWwLfZLKqm59T83N778/9+vq63N7elul06nYHcLCPPP9vbi6ebw2Ox4N6tZoIhFsC32o1qZufU/Nzc/4D8BkEQAD2qqqqLBaLMh6P331bZF8g/PMW4WSyOuovJZnNquc/R3N776MC38tbHePxuCwWC+9tAj7FZ5z/LwPhn7cIV6vJUX8pSVXNnv8cze29jwp8zn8A/oYACMC7NbdFmvdK/c2Nkd3rPgfDl9FwW0DctZe373btZcB7Leb9E/S6n/Jnb36u4/G4zOfzslwu2/7PDvBl53+3+zsYvoyG2wLirr28fbdrLwPeazHv5uaidLuf8f895z8AH0sABOBTLJfL55fOf34gPN79+QGveSm7D3nAMXP+O/8B+H4EQAC+XPOuqeaxsmb9fv/5A9FHPGbW1s7Ozp7/HM1jWj7gATj/nf8AtEUABODbaz4wvrxV8nJ/foDctZe3L3bt5Qe41z7Medk6wOdw/gPAxxA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+y/t6omyboHsH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QAAAAUACAYAAAAY5P/3AAAgAElEQVR4nOzdv2tk98H3b401WBLR99HIlXYJCCKB0oSMIBiDCq3zgMCF0a66EEgGyWAIeELghtViEtakipuxF+NiK+PGAy7WxXZruANjcGVCDFvanMaYrfY/mPMt9OjHjM4ZzYzm6DPzOdcFr+aOrJW0uo9z3jk/5lIAAAAAIFpzob8AAAAAAKA4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ODM3d7miPu+g3n47Td97L00//TRNf/hhMl/Dixdp+uTJyed9++3Lf97775/85y9ejP89Dfs1vP/+5a9hbu7ka/vXv9L02bPrfa8AlMfx8dylpvnzziI/CyAGjlwAnJmWATBrGBt2mOv34sXJPz/Kn/evf433PQ3y6aejfQ2vv34yFgLAIAbA4vlZADFw5ALgzLQOgKeD2KhXAz57VtyfN8rP6k9/Gv/rGGaMBKC8DIDF87MAYuDIBcCZaR4AT0e5Ya8EvM74N8wIOOzPatSrD7P69NPxfu4AxM8AWDw/CyAGjlwAnLnJATDPDz+cjHd5w9l771395337bfY/+/bbl5/z9+LFyZ+Xd5Xe22+P/z3ljZD/+tfJ13jR6dfx+uvZ/8y4t0ADEDcDIADDcBQH4Mw0DIAX5Q1oV70kI2tEG+ZW2n/9a/g/b5jv6f33L3/MMM/1y/r6XQUIQBYDIADDcBQH4My0DYBpmqaff375n/3Tn0b7+PffH/7Pyxrtsq4CHOZ7muTwOeh7BqC8DIAADMNRHJiIvJHjxYuTK5f6b698772rr+LK8+zZyUjT/zn/9KeT//sonzfr6/72297P/f77afr998N9v99/f3IV2dtv945HeVdvPXnS+2edfuwot3u+eHEyer33XvaVY++9d/I1DfNzmcYBME17f56n5T2bL+tnMOrP8/XXT35un39+8vuQ9c+POwAO87W8eFHc3wXAqbxx5+XLJH369G/po0fbPf/548dvpt9999lYf9Z3332Wfv753Uuf89Gj7fTzz++O9Hmzvu7nz7/q+dyff343/fHHfw/1/f7447/TL79spB9++Kuz/+zDD3+VPn36t8w//5tvPur5s04/9uXLZOjv4eXLJP366w/Sx4/fTB8+rF362h4/fjP98svGUD+XEAPgjz/+O/3887s9X/ujR9sj/xxOP9eXXzYyfze+/LJx6e9x2K/31CR+n8f5GX/zzUfp48dvXvozv/nmo6G+7pv8/oBycDoBTETWUJF1JVbWlVXDvtn1yZP856P19/rr4w1eP/yQ/3Ve9f1mXTnW/zWdfq8//JA9amV97CCffjrcz+PiSDqpN9uO4rqfN+v7zLqVNuvZf6Nc/TeKYb6nrN/Xq/4OAG5K1qDw9dcfZI4dF/vww1+lP/30n6H+jG+++Shz4Mrq4cPaWIPXTz/9J/frvOr7/fzzu1d+Taff608//adnJBz0sYM8ffq3oX4eF4ewQZ/3pgfAq35mx8dz6ddff3Dl53/5Mrk0kI37M8j6etN0cr/Po/yMnz//6srf+YcPa+nz51/lft03/f0B5WAABCaif+TIe5baMONalnHfpHrVc9+yvpasz9M/NmWNOsMOk99/P9yQ+frrg7/2UX7G/Z837yq0aR0Ahx32sobCca80vcow39OgUfj0Klgv9wBC6R8KvvyyMfQo1T+uZRl23Mn6Okb5uvNGuauutOq/YmrQWPPjj/8eash8+LA28Gsf5Wfc/3nzrqwbZZwaRd4QN4m/x59++s/Qw/DFn8GggbjI3+dhf8bffffZSN9T1seH+P6AcjAAAhMxzhB11dVcp8Yd/4YZAYf9HP0jzXW/32H7/PPsrzvv5RjDlndL8rQOgFlXZma9DTjrd6X/9u1JGeZ7+v774f4+3n57+Nu0ASZlnCHqYv0D20Xjjn/DjEfDfo7+wey63++w5V39Nuo41F/eLcnDjlOjmsTPIut35OXLZOTx77RBV1kW+fs8zM/4xx//PZGfWVF/H4O+P6AcDIDARAwaNr799vzjnjzJvxoqS95txH/60+WxpP/ZfcMMjMOMM1lXmuV97Hvvnd/e+eLF4CsDL94K+v332Vcf5v1c+j/v66+ffI/9Q2XezyTv807rADjs58i6srIow35P41ypeZ1nZAIMK28o+PDDX53dnpimJ7fxZn3c48dvZn7evNsSHz3avnQFV/+z+4YZLIYZOz7//O7Q/9zjx2+ejUovXyYDr3K7eCvqjz/+O/Pqw7yfS//nffiwln7zzUeXhsq8n0ne5x1lRBrFoBHu668/OPu6T59nmDXqZV0RmTUOf/jhry79bnz33Wcj/XyL+n3O+9z9sr7W05/VqdOf1SQHwEl8f0A5GACBicgb/7JkjXp5t7tmDTpX3dabNbjkff68AWbQFYl5/1zWW1qzbl3N+9nkfWyWFy9OBqLTF44MusptlBdKzPoAWNTXP+7Xc+o6t2vnXQUKcF15Y0KWrNEi73bXrCHoqtt6s25nzPv8eUPIVVc45Q16/Z4//2ron03ex2Z5+TJJv/vus7MXjgx6ucXLl8nQn/emB8C8K/DynsV4cdjL+pirbk/NGkOzvoaifp/zPvdFeb8HeT+rQVeDjvI1TOr7A8rBAAhMxCgjWt5tkf2yrhYc5nmBaZp9NV3W15P1dQzz0oisfy7viq1hfzZFvvnVADh5o/5Zz54NfvHLoPKu2AS4jlFGtLzbG/tlXX007PPHsq6gyvp6sr6OrCv+hvnn8p4pN+zPZpShblTTOADm3YZ8KmvIvfh3k/UClKte/JI1rmV9HUX8Pg/63Fd93+OM3qN+DZP6/oBycBQAJiJrtBh0Vdow40nW89yGvS0y6xl5WSPKKEPeVf9c3ptdR/nZTHLA+vbbk2f95d2GXPSfP+nPO+sD4Klnz65+Y3RWRb3NGCivrIFg0FVpwwwKWbd3DvNm3zTNvioq67bFUYa8q/65UZ4nl/ezmeTQ8vz5V+nTp3/LvQ256D//qs876PcjTbOHp4tXWWb9fuS93GTQ1zLs78V1f5+H/dis7+uqn9UoV48W/f0B5eAoAEzEqGPIMB+fdfvvsG9MzbqaLus24FGHy3G+36I+9qJvvz25VfS994Z7w7AB8Pom8WddNdKO87sJMKxRB4JhPj7r9t9hBp40zb6aLuu2xXGGqVG/36I+9qLnz79Kv/76g/Tx4zeHfinGJP/8q4z7eQf9c+O+/GPc34tJfX9XfWwRP6ub/P6AcnAUACaiiAHwugNLkX/GNAyAP/ww/rPlrjMAjvP5r/t3mfUW4KxnLk7bW4BHdfpcx7yfqasAgUkqYlC47uhQ5J8xDQPgTz/9J/fWzyIHwHE+fxE/53G/7yJ+Lyb5dzxtv5PX+ZqAeDkKABNhALzZj826xfm0118/GcI+/fTk4yb9EpAQA2DWcyOzxrCs8WzUt+mevr35qn+uiAGw/2vo//zDPgMTYBhFDArXHR2K/DOKGluG/dhBL354+LCWPn78Zvr06d/S7777bOIvARlnVCvi5zyJ4W9SvxeT/Duett/J63xNQLwcBYCJKGIADHUL8DBCDoBZY9jp22JHeQ7huB8XYgDMenN01ttxs4bRUa+au/jymddfPxkVs36uV31PL15cvjV72N/f03++yJERoIhBIdQtwJP+fif9sVnPxnv4sJZ+/fUHIz2HcNyPm9QAOM7z+q4aACfFAHi9jwfi5ygATEQRA+CkXwKSNQTN4gCY9QKJq25znfUBMOtquFHGzlGGt6w39WZdeXfV95Q1YOe9GTuPARAoUhGDwqRfApL1dt9pG1uG+djPP7976WOuem7hNA6Az59/NfBrzho6L76wI+v3I28AHVXIATDr+7rqZzWJl4BM6vsDysFRAJiIIgbAi1diDRpismSNOFnj4SwOgKN+zd9+O9kBcBzX+bxZVzxmPf/vVNZtwMNeBZj1Ozc3l3214VXfU9ZQO8otvKN+3wCjKmJQ+Oabjy59zIcf/mqor+fDD3811Hg4iwPgqF/zKONQUUNP1ufNevvuRVnPN3z69G9n//nTp3+79J9/+WWjsK93Uh9/1ceO831ljcIGQKBIjgLARBQxAObdAvmvfw3+3FkDUNbtv+N83eP8czcxAA66AjDvDbPX/VpHMe7n/eGH7CvpBl0J+uJF9j9z1e9N3lA67u9O3nMa33vv6u877xmAn3569T8LMKwiBoW8Z9ddNYZkDUdZt/+O83WP88/dxAA46ArAR4+2p3IAPD7Ov6Lzp5/+c+X3mfcxg64Sff78q7NnJH799Qfp8+dfZd6KHHIAzLry8fg4/+rGQc+DnMTXO87HA/FzFAAmoogBME1PBo+sj816ScO33+aPXXm3Xs7iAJh1dePrr/f+PF68OPmes4awWRgAv//+5O8+6+sfZkDLG9/efvv8xSgX/6xBb969zu9O1t/V6dfx5Mnl25i///7kasO8v7dRbmUGuEpRg0LW1VDHx3Ppo0fbl4ae58+/yh27vvnmo4l83eP8c5P+2KyrGx8+rPX8PF6+TNJvvvko8zmK0zQAHh+fXNV3cYTL+7qzrhjMul32+PhkJL44mL18maRff/3B0J835ACYpvl/xxd/j1++THL//8MACBTNUQCYiKIGwDTNH/WGbdCVX7M4AOaNoqM2yZ/HVSbx9c7NjfYijUGj3k397vzww+S+91GfHwhwlSIHhbxRb9gGXTE4iwPgVaPPsE3y53GVSXy9WVfA/fTTfwaOnON+3iJ/n4f52LyrACfxd1z09weUg6MAMBFFDoBpOv4IeNVtn7M4AKbp4Cv7skazrJ9f1m3D0zwAvv56/os/8mS9Pfimf3eePRvt72ucrwVgHEUPCuOOgFfdLjzusFHU2DLsx44yej18WMv8+WXdNlzU0NP/OfOu3MtrmNt6x/n9yPu8Rf4+D/uxg27tzfo7Lup3cpyPB+LnKABMRNEDYJoOvjWyv7ffPrkleNJf9zj/XBEf+8MPw42ipy+/yHq5RdYVZdM6AF5nAPvhh+w3Sg/63RnmbdOj/KxevBjtaxj19xhgHDcxKOTdwpnVhx/+6so3p477dYz6zxXxsT/99J+hRtHTNx9nvVAl67bomxoA0zT7WY1Zw9ZVbzg+/XmMMio+erQ98I3B0zAApunJCHjV7/zDh7Xc5yGG+P6AcnAUACbiJgbAU8+enQxC/QPYn/508n8fZry57tcRegA89ezZybB0cRh9++2Tn8PFK/yyXqiS9UbZaRkA33775Pt68mRyz7374YeT26ezhrj33jv5mY0yto3zszp9NuP772cPuKff96efDn6xC8Ak3OSg8N13n6Vfftm4NIA9erSdfvllY+DVYpP6OkIPgKe+++6z9PHjN3tGog8//FX65ZeNnuEs64Uqjx5tX/vPH1be5/zpp/+kT5/+7dLf5ePHb+Y+t3GQH3/8d/r06d8yx8DHj99Mnz7921CD4rQMgGl6/vzCq35GBkDgJjkKAAAAwA3LGjwBimIABAAAgGt4+LCWPn78Zvr11x+kz59/1fOW5CxZLw05vf0boAgGQAAAALiGrOf+ffPNR5eGwJ9++k/ucwJHuRUeYFQGQAAAALiGYV6QMqiHD2uhvwUgcgZAAAAAuKZh33id1TBvwAa4DgMgAAAAXNPLl0nm24wH9eGHvzL+ATfCAAgAAAAT8uOP/06fPv1b+vjxm5lXBT56tJ1++WXDM/+AG2U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AAAAIGIGQAAAAACImAEQAAAAACJmAAQAAACAiBkAAQAAACBiBkAAAAAAiJgBEAAAAAAiZgAEAAAAgIgZAAEAAAAgYgZAAAAAAIiYARAAAAAAImYABAAAAICIGQABmHpJkqQfffTRWXfu3Mns1q1baa1Wu7K5ubl0bm5uqI+9detW7p938WtKkiT0jwkgOo7/ADAZBkAAbtzpCd2DBw96TqgunnhVq9WzE7VZq1qt9nwvF7/HBw8eOGEESsvx3/EfgDAMgAAUov9qjVqtli4tLQU/OZu2+k8ST39uALPK8d/xH4DpYwAEYGwfffRReu/evZ6rN4o6UVpYWDlrfX03s729VneY/vGPtPuPf6RDfezeXqub9+dd/Jpu4gTx3r17Tg6BqXCTx/+VlYWzdnfXM2u19rrDlKb/6KbpP4b62FZrr5v35138mhz/AZgFBkAArtRut89u17p169ZEbs/KGvMujm6NRudsqJu1Go1O7oA4qcGwWq2ePZ/qwYMHabvdDv1rAkSoiON/1ph3cXTrdBpnQ92s1ek0cgfESQ2Gjv8AjMMACMCZ02cz3bt3L93c3LzWFR39A1//1XfqvQpxUgNhrVZLNzc3z64W8awpYBiTPP73D3z9V9+p9yrESQ2Ejv8ADGIABCixdrud3rt3L71161ZaqVTGGvlWVzcMfDc0EK6ubow1Dp5eLXLv3j1XigBpml7/+L+yspBubKwa+G5oINzYWB1rHHT8B+CUARCgJE6v7jh9XtMoJxCVyny6vLyWrq/vpjs797sHB+3gw1jZOzhod3d27ndPrxqsVOZHvlLk9KHzrhKBuF3n+D8/X0nX1pbT3d319P79nW67fRB8GCt77fZB9/79ne7pVYPz86MNuI7/AOVkAASIVKfTSd955510e3t7pLcvLiyspGtr9XRra98VfTPY3l6ru7W1311bq490teDS0lK6vb2dvvPOO2mn0wn96wtcw7jH/5WVhbReX0v397dc0TeDtVp73f39rW69vjbS1YKO/wDlYAAEiMTpCd8oD2mvVhfT1dWNtF4/nOmXbmhwjUanW68fdldXN9JqdXGk28acEML0G+f4v7hYTTc2VtPDw/pMv3RDg+t0Gt3Dw3p3Y2M1XVwc9r8bOP4DxMgACDDDHjx4MNIVHqcv5djZud9tNpPgw5TC1GwmPbcPj3KFyEcffRT61x5IRz/+n76U4/79nW6SNIMPUwpTkjR7bh92/AcoDwMgwAzpdDpnD20f5r+0Ly+vuZVXQ3V66/Dy8tpQv1unD5V3dQjcjFGP/2try27l1VCd3jq8trbs+A8QMQMgwJQ7vcpjmNu6lpfX3M6riXR62/Awg2C1Wk23t7fTBw8ehP5/F4jKKMf/tbVlt/NqIp3eNjzMIOj4DzA7DIAAUyZJkrNnOV39X7wX0/X13dQVfiq6vb1Wd319d6hnCJ4+O8rbJWE0oxz/Fxer6e7ueuoKPxVdq7XX3d1dH+oZgo7/ANPLAAgwBUY56Tt9aYdn+ClUzWZy9lIRJ4NwPaMc/09f2uEZfgpVkjTPXiri+A8wWwyAAIEMe9J3epXfwUE7+PAjZXVw0B7q6kAng3Bi2OP/6VV+7fZB8OFHyqrdPhjq6kDHf4DwDIAAN2jYk77TZ/m5yk+z1unVgVc9O9DJIGUz7PH/9Fl+rvLTrHV6deBVzw50/AcIwwAIUDCjn8raqGMgxMbop7I26hgIQPEMgAAFabfb6ebmZlqpVIx+Kn3DjIGVSiXd3NxM2+126P/3hWsZ5vhv9FNZGmYMdPwHKJ4BEGCCkiRJ7927l1ar+c/CqVYXjX4qdc1m0t3a2u8Oembg0tJSeu/ePbeIMTOGOf4vLlbT/f0to59KW5I0u/v7W91Bzwx0/AcohgEQYAJarVa6ubk5cPTb2trvNhqd4OOLNE01Gp0rx8DNzc201WqF/n9zyHTV8f909Ot0GsHHF2ma6nQaV46Bjv8Ak2MABBjTMFd7rK3VU6OfNFyNRqe7tlYfMKRXXRXCVBjm+F+vr6VGP2m4Op1Gt17Pf0SE4z/A9RkAAUb04MGDgVd7LCyspPX6YfAxRZrl6vXD7sLCysCrQh48eBD6cEDJXHX8X1lZSA8P68HHFGmWOzysd1dWFhz/ASbMAAgwhCRJ0jt37uRe7VGpzKfr67uu9pMmXKPR6a6v76aVynzuVSF37txxVQiFuer4Pz9fSXd3134z8v0AACAASURBVF3tJ024TqfR3d1dT+fns1+m4/gPMBoDIMAAnU4n3d7ezn2T4/LyWrqzcz/4SCKVoZ2d+7lvEa5UKun29nba6XRCHzaIxFXH/7W15fT+/Z3gI4lUhu7f38l9i7DjP8BwDIAAGQY91N3VflLYrroq0EPjuY5Bx39X+0lhu+qqQMd/gHwGQIALHjx4kNZqtdxn+7naT5qudnbu5z4rsFareU4UQxt0/F9ZWXC1nzRl3b+/k/usQMd/gMsMgABpmr7zzju5z3daXd1I9/ZawYcOSfnt7bW6q6sbuc+Jeuedd0IfZphSg47/Gxuraau1F3zokJRfq7XX3dhYdfwHuIIBECit0we75z/fqe42X2nGajQ6uUNgpVLxwHjSNL36+F+vr7nNV5qxOp1G7hDo+A9gAARKqNPpXPl8v2YzCT5kSBq/ZjO58jmBHhhfPoOO/6fP90uSZvAhQ9L4JUnzyucEOv4DZWQABEojSZJ0e3s7d/ir1w+DjxaSJl+9ftjNGwJdEVIOg47/8/OV9PCwHny0kDT5Dg/r3bwh0PEfKBsDIBC9Qbd6LSyseL6fVJL29lqZLwxxa1i8Bh3/V1YWPN9PKkmt1l7mC0Mc/4EyMQAC0TL8ScrKEBg/w5+krAyBQJkZAIHoGP4kDZMhMD6GP0nDZAgEysgACETD8CdpnAyBs8/wJ2mcDIFAmRgAgSgY/iRdt0FD4L1790If5shh+JN03QYNgY7/QCwMgMBMOz4+TqvVauZbfXd27gcfFCTNXnlvDa5Wq+nx8XHowx7/T97xf36+kt6/vxN8UJA0e+W9NdjxH4iBARCYSe12O63VapnDX71+GHxAkDT75Q2BtVotbbfboQ+DpZV3/J+fr6SHh/XgA4Kk2S9vCHT8B2aZARCYKUmSpJubm4Y/STdW3hC4ubnp+VA3KO/4b/iTVFR5Q6DjPzCLDIDAzMh7ztP6+m7abCbBRwJJ8dZsJt319V3Phwok7/i/u7ueJkkz+EggKd6SpNnd3V13/AdmngEQmHqtVivzOU+rqxtpo9EJPgxIKk+NRqe7vLyW+XyoVqsV+nAZnbzj/8bGatrpNIIPA5LKU6fT6K6tLTv+AzPLAAhMrU6nk/mcp2p10Zt9JQVtb6/VrVYXM58P1el0Qh8+Z17e8X9xserNvpKC1mrtdRcXL/8PE47/wLQzAAJTJ0mSdHt7+9J/sZqbm/OcP0lTVb1+2M06Vm1vb3s+1BgGHf8950/SNHV4WHf8B2aKARCYKsfHx57zJ2mmGvR8wOPj49CH1ZmRd/z3nD9J09qg5wM6/gPTxgAITIW8272Wl9c850/STJT3fEC3hQ2Wd/xfW1v2nD9JM1He8wEd/4FpYgAEgrt3796lqz4qlXnP+ZM0k+3ttbqVyry3RQ4h6/g/P1/xnD9JM1mrtdedn+//77SO/8B0MAACwbTb7XRpaSnzdt/QJ/CSdN2ybguu1Wppu90OffgNLu/4v7u7noY+gZek65Z1W7DjPxCaARAI4s6dO5lv9z04aAc/aZekSXVw0M58W/CdO3dCH4aDyTr+Ly5W03b7IPhJuyRNqnb7IPNtwWU+/gNhGQCBG9VqtdJq9fJ/Gdra2g9+oi5JRbW1tX/pbZHVajVttVqhD8s3Ju/4v7+/FfxEXZKKan9/q/THf2A6GACBG5EkSbq9vX3pxG9hYcVLPiSVokaj011YWLl0HNze3k6TJAl9mC5M3vF/ZWXBSz4klaJOp9FdWVko3fEfmC4GQKBwx8fHmVd97OzcD35CLkk3Xb1+mHk1yPHxcejD9cTlHf/v398JfkIuSTfd4WG9NMd/YPoYAIHC5F31sby8ljabSfCTcEkKVbOZdJeX16K9GiTv+L+2tpwmSTP4SbgkhSpJmt21teVoj//A9DIAAoXIesNjpTKf7u21gp94S9K0tLfX6lYq8z3HyqWlpZl+U2TW8X9+vpK2WnvBT7wlaVpqtfa68/OVqI7/wHQzAAITl/WGx9XVDVf9SVJGzWbSXV3duHTcvHfvXujD+ciyjv8bG6uu+pOkjJKk2d3YWI3i+A9MPwMgMDGdTiet1Wqe9SdJY7Szc//Ss6FqtVra6XRCH96vlHf896w/Sbq6+/d3Zvb4D8wOAyAwEcfHx2ml0nsbgzf8StJoZb0puFKpTPUD4rOO/97wK0mjlfWm4Gk//gOzxQAIXEuSJOnm5ualqz7W13fT0CfSkjSrra/vXjqubm5uTtUD4vOO/7u762noE2lJmtV2d9en/vgPzCYDIDC2drudVqvVSy/6ODhoBz95lqRZ7+CgfekFIdVqdSoeEJ91/J+fr6Tt9kHwk2dJmvXa7YNLLwiZluM/MLsMgMBYsh70vrZW96IPSZpgeS8IuXPnzlQd/+v1NS/6kKQJlveCkJDHf2C2GQCBkSRJ4kUfknTD5b0g5CZvCcs7/nvRhyQVV94LQtwSDIzKAAgMLeuWr4WFFVf9SdIN1Gwml14QclO3hGUd/1dWFlz1J0k3UJI0L70gxC3BwKgMgMBQjo6OLl31sbW1H/yEWJLKVv8LQiqVSnp0dHSjx//9/a3gJ8SSVLb6XxBS9PEfiIsBELhS1lse9/ZawU+CJams7e21Lt0Strm5eSPH/1ZrL/hJsCSVtVZr70aO/0B8DIBArk6nky4tLfXdbrCYNhqd4Ce/klT2Go1Ot1pd7DlGLy0tpZ1Op5Dj/+JiNe10GsFPfiWp7HU6je7iYrWQ4z8QLwMgkKnVaqWVSqXnv1isrm6koU94JUnnZb0luFKppK1Wa6LH/42N1TT0Ca8k6bystwRf9/gPxM0ACFxy7969S7d81euHwU90JUnZ1euHl24Ju3fv3kSO/4eH9eAnupKk7A4P6xM5/gPxMwACZ5IkSW/dutX3vyTOpwcH7eAnt5KkwR0ctC+dBN66dStNkmSs4//c3Fzabh8EP7mVJA2u3T4Y+/gPlIcBEEjTNE3b7fal5z0tLKykzWYS/KRWkjRczWbSXVhYufRcqHa7PdLxf2VlIU2SZvCTWknScCVJs7uysjDS8R8oFwMgkLbb7UvPe1pbq3venyTNaGtr9UvPhco6Ccw6/tfra2noE1lJ0njV62tDHf+B8jEAQskdHR153p8kRVjWcwGPjo4GHv8970+SZr+s5wJePP4D5WQAhBK7c+fOpZM/z/uTpHjKei7gnTt3Mo//nvcnSfGU9VzAO3fuhD79AAIyAEJJbW5u9vwXgmp10fP+JCnCms2kW60uXhr8TltcrHrenyRFWJI0u4uL1Z5j/ubmZujTECAQAyCUTJIkaa1W87IPSSpRzWbSffXV/+/S+Pd//s+rxj9Jirisl4PUajVvCIYSMgBCiXQ6nUtvelxd3fCyD0mKvEaj061Wly4NgL/8ZTX9738bwU9QJUnFtrGxeukNwZ1OJ/TpCXCDDIBQEllvetza2g9+UipJKraT5wBWBtwCPJc+e+b5f5IUe/v7Wz3PBfSGYCgXAyCUwPHx8aXxz5t+JSn+dnbuXxr/3nqr3n333d43RC4uzqWffLIT/ORUklRs/W8IrlQq6fHxcejTFeAGGAAhckdHR970K0klrF4/vPQGyL///aD7v//7j+7//u8/uh9/fNBdXOz9zz/4oB785FSSVGxZbwg+OjoKfdoCFMwACBHb3t6+9KZf458kxd/aWu/x/9VXqz3j38UR8Pbt3jdE3r27loY+OZUkFVu7fXDpDcHb29uhT1+AAhkAIVKbm5uXxj9v+pWk+Ftd3bw0/n3xRfPS+HfakyfNSyPg73+/moY+OZUkFVuSNC+NgJubm6FPY4CCGAAhQv3j3+rqhvFPkkpQ//h3+/bqwPHv4gj4xhurRkBJKllJ0rz0hmAjIMTJAAiRyRr/Qp+QSpKKL2v8u2r4688IKEnlzAgI8TMAQkSMf5JUziYx/hkBJancGQEhbgZAiECSJGmtVjP+SVLJajaT7sJCbWLjX94I+LvfLac//9wMfnIqSSq2/hHw1q1baZIkoU93gAkwAMKMS5IkXVpaMv5JUslqNpNutbo08fEvbwT85S+rRkBJKkH9I+DS0pIRECJgAIQZljX+bW3tBz8plSQVW9b4t7OzNZHh72J//ONW1wgoSeVrf7/3+G8EhNlnAIQZlTX+1euHwU9KJUnFljX+vfVWfeLj32nvvls3AkpSCTs8rBsBISIGQJhBxj9JKmc3Pf4ZASWp3BkBIR4GQJgxxj9JKmehxj8joCSVOyMgxMEACDPE+CdJ5Sz0+GcElKRyZwSE2WcAhBlh/JOkcjYt458RUJLKnREQZpsBEGaA8U+Sytm0jX9GQEkqd0ZAmF0GQJgBtVrN+CdJJWxhoTZ141/eCPi73y2noU9MJUnF1z8C3rp1K/TpEjAEAyBMuc3NTeOfJJWw1dXNqR3/8kbA3/9+NQ19YipJKr7+EXBzczP0aRNwBQMgTLH+8W9raz/4Cakkqfj6x7+dna3gY19ef/zjlhFQkkrY/v6WERBmiAEQplT/+Le6upGGPiGVJBVf//h3+/ZqGnrku6o33lhNjYCSVL42NnqP/0ZAmF4GQJhCxj9JKmezOP4ZASWp3BkBYTYYAGHKGP8kqZzN8viXNwLevbuWhj4xlSQVX/8IWK/XQ59WAX0MgDBFjo6OjH+SVMLq9cPurI9/eSPgBx/Ug5+YSpKKr38EPDo6Cn16BVxgAIQpcXx8bPyTpBK2s3M/mvEvbwT85JOd4CemkqTi6x8Bj4+PQ59mAf+PARCmQLvdTiuVytm/KKvVxbTZTIKflEqSiu3goN2dmzs//r/6ajX94otm8AHvuj150uzevl09+74WF+fSZ88Ogp+YSpKKLUma3cXF8+N/pVJJ2+126NMtIDUAQnCdTsf4J0klrNHoRDn+DRoBf/65GfzkVJJUbFkjYJIkoU+7oPQMgBBQkiTp0tJSz2XyBwft4CelkqRiazaTbrXae/z/+98Pgo92k+7jjw+6i4vn3+Mvf1k1AkpSCWq3D3oeb7G0tGQEhMAMgBBQrVYz/klSCVtYqEU//l0cAS9+r7/+9UIa+sRUklR8/SNgrVYLffoFpWYAhEA2Nzd7Tv7q9cPgJ6SSpOJbXe09/r/1Vj34SFd0775b7zkJ/P3vV9PQJ6aSpOI7POw9/m9uboY+DYPSMgBCALu7uz0nf1tb+8FPSCVJxbe+3nv839nZCj7O3VR//ONWz0ngX/+6FfzEVJJUfPv7vcf/u3fvhj4dg1IyAMINOzo66jn5W13dSEOfkEqSiq9eP+w5Abp9ezUNPcrddG+8sdrz78APPqgHPzGVJBXfxkbv8f/o6Cj0aRmUjgEQblC73e75F9/CworxT5JK0MFBu2f8+8UvFko3/p22sbHQ8+/CZ88Ogp+YSpKKb2Wl9/jfbrdDn55BqRgA4Ya02+20Uqmc/QuvWl1Mm80k+EmpJKnYTsa/8+P/q69W0y++aAYf4kL15Emze/t29eznsbhoBJSkMpQkze7i4vnxv1KpGAHhBhkA4QYkSZIuLS31/C9exj9Jir9mM+lWq73H/zKPfxdHwMXF85/JL39ZTX/+uRn85FSSVGxJ0uy5In5paSlNkiT06RqUggEQbsCtW7d6Tv4ODtrBT0olScW3vNx7/P/73w+Cj2/T0scfH/SMgL/73XIa+sRUklR87fZBzwh469at0KdrUAoGQCjY3bt3e07+6vXD4CekkqTi29ra7znBeeutevDRbdp69926NwNLUgk7PKx7MzDcMAMgFKjVavWMf2trdS/9kKQStLfX6jmx2dxcK+1LP67q//7ftb5bpPeCn5hKkoqvXu89/rdardCnbxA1AyAUpNPp9Lz0wxt/JakcNRqdnpd+lPmNv8N28c3Ai4tz6X//2wh+YipJKr6LbwauVCppp9MJfRoH0TIAQkG89EOSypmXfoxe1ktBQp+USpKKL+ulIEAxDIBQgM3NTS/9kKQStrrae/z30o/h+/jj3ofC//73q2noE1NJUvH1vxRkc3Mz9OkcRMkACBN2dHTkpR+SVMLq9UMv/bhm/S8F+eCDevATU0lS8fW/FOTo6Cj0aR1ExwAIE9Rut3vGv9XVDc/9k6QSdHDQ7jlxuX171XP/xuyNN1Z7ngf47NlB8BNTSVLxbWycH/8rlUrabrdDn95BVAyAMCFJkqTVavXsX1rV6qLxT5JKULOZdF955fz4/+qrVc/9u0ZPnjS7t2+f/zxfe62S/vxzM/iJqSSp2JKk2V1cvHg+VU2TJAl9mgfRMADChNRqtZ6r/xqNTvCTUklS8S0s9B7/Hz1qBB/RZr3PPmv0vBTk179eSEOfmEqSiq/TafRcUV+r1UKf5kE0DIAwAbu7uz0nf3t7reAnpJKk4ltf7z3+/+Uve8HHs1j65z/3ek4C//zn9TT0iakkqfhard7j/+7ubuCzPYiDARCuqf+5f1tb+8FPSCVJxdf/3L+dna3go1ls7e+v9/w71vMAJakc7e72Hv89DxCuzwAI19D/3L+FhRXP/ZOkEtT/3L9f/GLBSz8KamNjwfMAJamEraycH/89DxCuzwAI17C5udnzv0w1m0nwk1JJUvGtrvYe/730o7iePGn2PA/w979fTUOflEqSii9Jmj1X2m9uboY+/YOZZgCEMR0fH6e9t37dD35CKkkqvp2d+z0nJH/4w07wkSz2/ud/dnp+5p98shP8xFSSVHz37/ce/4+Pj0OfBsLMMgDCGDqdTlqpVM7+RbS2VnfrrySVoEaj052bq1y4GmHNrb831BtvrJ793BcX59L//rcR/MRUklR8Gxvnx/9KpZJ2Op3Qp4MwkwyAMIZarXbheRSLbv2VpJK0sHB+/H/llYpbf2+wJ0+a3VrtfHz99a8X0tAnpZKk4kuSZnd+/vz4X6vVQp8OwkwyAMKIdnd3e279PThoBz8hlSQV3/p67/H/738/CD6Kla2PPz7ouRXsr3/dCn5iKkkqvna79/h/9+7d0KeFMHMMgDCCdrvdc/K3vr7r1l9JKkEHB+2eE4/f/nbdrb+B2t9f7/l38bNnB8FPTCVJxbe723v8b7fboU8PYaYYAGFISZKkS0tLZ//CWVhYMf5JUglqNpNutXp+/P/FLxaMf4Hb2Fg4+/v45S+r6c8/N4OfmEqSim9l5fz4v7S0lCZJEvo0EWaGARCGVK/Xe/4Xp0ajE/ykVJJUfGtrvcf/R48awQewsvfZZ43u4uLFW8HW0tAnpZKk4ut0Gj1X5Nfr9dCniTAzDIAwhOPj456Tv52d+8FPSCVJxbezc7/nROMPf9gJPn7ppP/5n52ev5tPPtkJfmIqSSq++/d7j//Hx8ehTxdhJhgA4QpJkqSVyvlbp1ZXN9z6K0klqNlMunNz58f/27dX3fo7Zb3xxurZ389rr1XcCixJJWlj4/z4X61W3QoMQzAAwhUu3vpbqcynzWYS/KRUklR8F2/9feWVSvrFF83gg5d6e/Kk2a3VKm4FlqSSlSTN7vx8xa3AMAIDIAzQarV6bv3d22sFPyGVJBXf3l6r5/aiv/xlL/jYpez6bwX+4ou94CemkqTi678VuNVqhT59hKlmAIQBqtXq2b9QlpfX3PorSSXplVeqF24tXXbr75T3m98s99wKHPqkVJJ0M62tLffcCgzkMwBCjt3d3Z6r/9z6K0nlaH299/jv1t/p78mTZs9bgf/85/U09EmpJKn4kqTZcxXg7u5u4LNImF4GQMjQbre99VeSStjBQdtbf2e0d9+t9/zdPXt2EPzEVJJUfIeHvcf/drsd+nQSppIBEDIsLS2d/QtkYWHFrb+SVJKq1fPj/y9+seDW3xlrY2Ph7O/v179eSEOflEqSbqaVlfPjf61WC306CVPJAAh97t6923P1X6PRCX5CKkkqvq2t/Z4rCB49agQftDRan33W6LkV+K9/3Qp+UipJKr5Op9Hz7/C7d++GPq2EqWMAhAs6nU5aqZy/Tn5raz/4CakkqfgajU53bq5y4dEPW8HHLI3XH/+4dXYSuLg4l/73v43gJ6aSpOLb3z8//lcqlbTT6YQ+vYSpYgCEC2q12oW3SC269VeSStLCwvnx/9VXq279nfFu3666FViSStjiYtWtwJDDAAj/z/Hxcc+tvwcH7eAnpJKk4tvZud9z29Df/34QfMDS9fr444Oev9NPPtkJflIqSSq+drv3+H98fBz6NBOmhgEQ0jRNkqTn1t/19V1X/0lSCWo2k55bf3/723VX/0XS/v56evFW4J9/bgY/MZUkFd/u7vnxv1KppEmShD7dhKlgAIQ0Tev1+oV/Scwb/ySpJK2tnR//X3mlYvyLrFrtfNy9e3ctDX1SKkm6mebnz4//9Xo99OkmTAUDIKXX6XR6bv3d22sFPyGVJBXfyYs/zo//f/nLXvDBSpPtn//c6/k79kIQSSpHrVbv8d8LQcAACD0v/lheXnP1nySVpIsv/njttWVX/0Xab36z7IUgklTC1tbOj/9eCAIGQEqu/8UfjUYn+AmpJKn4+l/88ehRI/hQpWL67LNGz9/1F1/sBT8plSQVX6fTe/xvtVqhTz8hKAMgpVatnr8m3os/JKk8vfLK+fHfiz/i7+ILQV57rZKGPimVJN1MF18IUq1WQ59+QlAGQEprd3e35+q/ZjMJfkIqSSq+9fXe4/8XXzSDD1QqtidPmt3FxfO/87/+dSv4SakkqfiSpNlzFeDdu3dDn4ZCMAZASilJkrRSufhmqMPgJ6SSpOJrNpPu3Nz58f+tt+rBxyndTO++Wz87CVxcnEt//rkZ/MRUklR8h4fnx/9KpZImSRL6dBSCMABSShsbGxcuBV90668klaTV1fPj/6uvVt36W7Ju3z6/9fvNN1fT0CelkqSbaXHx/Pi/sbER+nQUgjAAUjrtdrvn1q+9vVbwE1JJUvEdHLR7bgP6y1/2gg9Sutn++c+9nt+BZ88Ogp+USpKKr9XqPf632+3Qp6Vw4wyAlE6tVjs78K+ubrj6T5JK0sLC+fH/9u1VV/+VtN/8Zvns9+DXv15IQ5+USpJuprW18+N/rVYLfVoKN84ASKkcHx/3XP3XaHSCn5BKkopvZ+d+z//y/+hRI/gQpTB99lmj54Ugn3yyE/ykVJJUfJ1Oo+e/CxwfH4c+PYUbZQCkVKrV82c/rK/vuvpPkkrSK6+cH/9/+9t1V/+VvP399bPfh9deq6ShT0olSTfT7u758b9arYY+PYUbZQCkNHZ3d88O9pXKfNpsJsFPSCVJxbe+fn78f+WVSvrFF83gA5TC9uRJs1urnb8N+q9/3Qp+UipJKr4kaXbn58+P/3fv3g19mgo3xgBIKSRJklYq5wf6ev0w+AmpJKn4ms2kOzd3fvx/66168PFJ09G779bPbgVbXJxLf/65GfzEVJJUfIeH58f/SqWSJkkS+nQVboQBkFLov/ov9AmpJOlm6r/6L/TopOnq4lWAf/7zehr6pFSSdDNdvApwd3c38Nkq3AwDINFz9Z8klTNX/+mqXAUoSeXMVYCUkQGQ6Ln6T5LKmav/NEyuApSkcuYqQMrGAEjU+q/+29m5H/yEVJJUfP1X//3hDzvBhyZNZ64ClKRy5ipAysYASNQuXv23sLDi6j9JKkkXr/77xS8WXP2ngW1sLLgKUJJK2MrKgqsAKQ0DINHqv/pvb68V/IRUklR8/Vf//eUve8EHJk13//znnqsAJamEtVp7rgKkNAyARMvVf5JUzlz9p3FyFaAklTNXAVIWBkCi5Oo/SSpnrv7TuLkKUJLKmasAKQsDIFGq1+uu/pOkEra2Vnf1n8bOVYCSVM5cBUgZGACJTqfTOTt4u/pPkspTo9HpXjz+u/pPo9Z/FeB//9sIflIqSSq+/qsAO51O6NNamDgDINHZ2Nhw9Z8klbDV1Q1X/+naXbwK8M03V9PQJ6WSpJvp4lWAGxsboU9rYeIMgEQlSRJX/0lSCTt59p+r/3T9PAtQksqZZwESOwMgUfHmX0kqZ978q0nmWYCSVM48C5CYGQCJijf/SlI58+ZfTbL+qwBDn5BKkm6m/qsAISYGQKJxdHSUnh+s5139J0klqV4/PPsv66+8UnH1nyZSrXY+Kn/wQT34Sakk6Waanz8//h8dHYU+zYWJMQASjWq1enagrtcPg5+QSpJupldeOT/+v/VWPfhwpDh699362bD82muVNPQJqST9/+zdz2tbZ97wf8sWkU3No6grNS1oIVN3M40KIbToKaIUBBko1ngxUFqmwoYJBKLe0IIFQ28oWQ0MiJY8s7shFIZoNfkDspiFFrPu7AfOLvSf8HkWc/dIsuXESXzOJel6veEFX55vbw9NlSv6fHJ+UIyjo+n5Xy6XQ4+50pVlAai1aDgcuvoPIELt9omr/8jN7FWADx+2gw+lABRj9irA4XAYetyVriQLQK1F169fzw7oRqNjAQgQiUplev7fvNmwAORKHRw0ss/Xe+9V0tADKQDF6HSm5//169dDj7vSlWQBqJVvNBplh/PGxkY6GCTBB1IA8tftjk5nz//HjwfBF0aslydPBqfb29PP2NOnh8GHUgDylySDue8Y4/E49NgrvXYWgFr5ms1mdjDX6y1X/wFEolabnv97e3VX/5GLDz+sZZ+zTz6ppaGHUgCK0WxOz/9msxl67JVeOwtArXSTyWTu6r9+fxJ8IAUgf/3+ZO5v5n/8sR98UcR6evSoP/dZ+/nnfvChFID8TSbz5/9kMgk9/kqvlQWgVrpWq5UdyLVa09V/AJGo16fn/40bNVf/kavZqwB7vXoaeigFoBizVwG2Wq3Q46/0WlkAamVLkiQtlaZvZ+p2R8EHUgDyNxgkpxsb0/P/3r1u8AUR6+3Bg252Fcj29kb67Nkg+FAKQP5Go+n5XyqV0iRJQo/B0itnAaiVrdPpZMNfpVJ19R9AJBqN6fn/xhsVV/9RiGazkn3uvvqqkYYeSgEoRrU6Pf87nU7gxXEc7AAAIABJREFUKVh69SwAtbKVy+XsIG63T4IPpAAUY3Nzev5//nk7+GKIOHz7bTu7CuTNN0tp6IEUgGKcnEzP/3K5HHoMll45C0CtZMPhMJ1eir3l6j+ASLTbJ9mX8M3Nkqv/KNT169Nbzx8+bAcfSgEoxtbW9PwfDoehx2HplbIA1ErWbDazA7jR6FgAAkSiVpue/zdvNiwAKdTBQSP7/H3ySS0NPZACUIxOZ3r+N5vN0OOw9EpZAGrlSpIkO3w3NjbSfn8SfCAFIH//efnH9Pz/8cd+8IUQcXn0qD/3GfQyEIA4TCbz57+XgWgVswDUytXr9bKDd3e37uo/gEjs7x/MPINt19V/BPGb3+xm30O+/no/+FAKQDHq9en53+v1Qo/F0ktnAaiVy8s/AOLk5R8sAy8DAYiTl4Fo1bMA1Eo1Go28/AMgQt3uyMs/WBqzLwN5/LgbfCgFoBizLwMZjUahx2PppbIA1Erl5R8AcfLyD5bJp5/WvQwEIEKt1vT89zIQrVoWgFqZvPwDIE5e/sGy8TIQgDh5GYhWOQtArUxe/gEQp9mXf7zxRsXVfyyFZrPiZSAAEapWp+e/l4FolbIA1Mo0+/KPVuso+EAKQDFmX/5x504r+OIH/vGP/z69e7eVLabfeaechh5IASjG0dH0/N/Z2Qk9JkuXzgJQK9F4PJ67/Tf0MApAMQ4Px3O32oRe+sCs7e3pZ/Pp08PgQykAxZj9bjIej0OPy9KlsgDUSjT78o96vWUBCBCJ2Zd/7O3VLQBZKl4GAhAnLwPRKmYBqKUvSZK0VJq+bt3LPwDi8J+Xf0zPfy//YNnMvgxke3sjDT2QAlCM2ZeBlEql0COzdKksALX0HR8fZ8Nfubzt6j+ASLRaR9mX62vXyq7+YynduDF9RuXDh+3gQykAxdjenp7/w+Ew9NgsvTALQC199fr08ur9/YPgAykAxdjdnZ7/7fZ+8EUPLPLFF/vZovrWrd009EAKQDEODqbnf71eDz02Sy/MAlBLXZIkcy//cPsvQBz+c/vvhtt/WXqztwFvbGykz54Ngg+lAORv9jbgjY2NNEmS0OOz9NwsALXUuf0XIE5u/2WVzN4G/P33reBDKQDFmL0N+Pj4OPT4LD03C0AtdbO3/7ZaR8EHUgCKMXv77507reALHngetwEDxMltwFqlLAC1tJ29/XcwSIIPpADk7+ztv48fD4IveOB53AYMECe3AWuVsgDU0jZ7++/ubt3tvwCRmL399803d93+y0poNituAwaIULVacRuwViILQC1tbv8FiJPbf1lFd++23AYMEKGjo5bbgLUSWQBqKXP7L0Cc3P7LqnryZOA2YIAIJcnAbcBaiSwAtZS5/RcgTm7/ZZX95je7bgMGiFC9vus2YC19FoBaytz+CxAnt/+yytwGDBAntwFrFbIA1NLl9l+AOLn9l1XnNmCAOLkNWKuQBaCWLrf/AsTJ7b+sA7cBA8TJbcBa9iwAtXS5/RcgTm7/ZR24DRggTm4D1rJnAaily+2/AHFy+y/r4OxtwKEHUgCKcfY2YGnZ8qnUUjUcDrMDs1zedvsvQCTa7ZPsS/O1a2W3/7LSbtwoZ99nHj5sBx9KASjG9vb0/B8Oh6HHa2kuC0AtVa1WKzswG42OBSBAJOr16fl/82bDApCVdnDQyD7PvV49DT2QAlCMTqcx8zirVujxWprLAlBLVbk8/RuTw8Nx8IEUgGJsbk7P/+++Owy+wIHX8cMPhzMvtCmloQdSAIoxHk/P/3K5HHq8luayANTSNJlM5p7/F3oYBaAY/f5k7pk5oZc3cBW2t6ef6Z9/7gcfSgEoxux3mslkEnrMlrIsALU09Xq97KCs1ZoWgACR2N8/yL4s37hRswBkLXz4YS37XvP11/vBB1IAitFs1mYeA9ELPWZLWRaAWprq9frM8xKOgg+kABRjd3d6/t+50wq+uIGrcPduK1ts37q1m4YeSAEoxtHR9Pyv1+uhx2wpywJQS9PspdKDQRJ8IAWgGLPn/+PHg+CLG7gKjx715z7boQdSAIoxmZw9/6XlyKdRS9FwOMwOyHJ52+2/AJFot0+yL8nXrpXd/stauXGjPLPc7gYfSgEoxvb29PwfjUahx20pTVMLQC1JrVYrOyAbjY4FIEAk6vXp+X/zZsMCkLXy6af1medA1dPQAykAxWi1Zh9v1Qo9bktpmloAakkql6d/Q3J4OA4+kAJQjM3N6fn/3XeHwRc2cJUePOhmV7i+8045DT2QAlCM0Wh6/u/s7IQet6U0TS0AtQRNJpO55/+FHkYBKEa/P5l7Rk7oZQ3kYXt7+hn/+ed+8KEUgGLMfseZTCahx27JAlDhOz4+zg7G3d26BSBAJFqto+zL8Ztv7loAspZ+85vd7HvO99+3gg+kABSjXp+e/8fHx6HHbskCUOGr12efj3AUfCAFoBi7u9Pz/86dVvBFDeTh7t1Wtui+dWs3DT2QAlCMo6Pp+V+v10OP3ZIFoMI3+/y/fn8SfCAFoBizz//78cd+8EUN5OHRo/7Mla6lNPRACkAxJpPp+V8ul0OP3ZIFoMI2+/y/UmnL7b8AkZh9/t/mZsntv6w1zwEEiJPnAGqZsgBU0Dz/DyBOnv9HTDwHECBOngOoZcoCUEFrNpvZgbi/fxB8IAWgGLXa9Pxvt/eDL2ggT198sZ8tvHu9ehp6IAWgGAcH0/O/1WqFHr8VeRaACtrOzk42AB4ejoMPpAAUo1yenv/ffXcYfEEDeXrwoJsNgO+8U05DD6QAFGM0mp7/Ozs7ocdvRZ4FoIKVJEk6+0yE0MMoAMUYDJK5Z+KEXs5AEWY/88+eDYIPpQAUY/b8T5Ik9BiuiLMAVLCGw2F2EFYqVQtAgEi02yfZl+E33qhYABKFZrOSfe95/LgbfCAFoBjV6vT8H41GocdwRZwFoILV6XSyg7DR6FgAAkSi0Zie/zdvNiwAicLBQSP73H/1VSMNPZACUIxOZ3r+dzqdwFO4Ys4CUMGqVqszD4A/CT6QAlCMSmV6/n/+eTv4YgaK8O237ezK1/39Shp6IAWgGCcn0/O/Wq2GHsMVcRaACtbssxAGgyT4QApAMWbP/8ePB8EXM1CEJ08Gc5/90AMpAMVIkrPnvxQmnz4FaTQaZQdgubzt9l+ASHS7o+xL8LVrZbf/EpUbN8rZ95+nTw+DD6UAFGN7e3r+j8fj0OO4Is0CUEHq9XrZAVirNS0AASKxv3+QLQBv3KhZABKVDz+sZd9/vv56P/hACkAxms3p+d/r9UKP44o0C0AFqV6vZwdgq3UUfCAFoBi7u9Pz/86dVvCFDBTp7t1WtgC/dWs3DT2QAlCMo6Pp+V+v10OP44o0C0AFqVQqZQNgvz8JPpACUIyNjen5/+OP/eALGSjSo0f9bAB8881SGnogBaAYk8n0/C+Xy6HHcUWaBaAKL0mSuReAhB5GASjGYJDMPQQ79DIGQpj9PfDs2SD4UApAMWbP/yRJQo/lijALQBXe7AtAKpWqBSBAJGZfAPLGGxULQKLUbFZm3oLdDT6QAlCManV6/o9Go9BjuSLMAlCFN/sCkHq9ZQEIEInZF4Ds7dUtAInSp59On4PpRSAA8Wi1pue/F4EoRBaAKrxms5kdfPv7B8EHUgCKUatNz/92ez/4IgZC+OKL/WwR/skntTT0QApAMQ4Opud/s9kMPZYrwiwAVXjVajUbALvdUfCBFIBiVCrT8//evW7wRQyE8OBB93T6F6GVNPRACkAxRqPp+V+tVkOP5YowC0AVnheAAMTJC0DgP2Z/L4QeSAEozvz5LxWbT50KbTweZwdeqbRlAQgQicPDcfald3OzZAFI1K5fL2Xfh37+uR98IAWgGFtb0/N/MpmEHs8VWRaAKrThcJgdeLu7dQtAgEi02yfZAvDNN3ctAIna7JuAHz5sBx9IASjG7JuAh8Nh6PFckWUBqELrdDrZgddodCwAASLRaEzP/5s3GxaARO3goJH9fvjqq0YaeiAFoBidzvT873Q6gadzxZYFoAqtXp+++rzdPgk+kAJQjN3d6fn/+eft4AsYCOnbb9vZFbG3bu2moQdSAIpxcjI9/+v1eujxXJFlAahCK5fL2QB4eDgOPpACUIzNzen5/913h8EXMBDSDz8cztwSX0pDD6QAFGM8np7/5XI59HiuyLIAVKF5AzBAnLwBGOZ5EzBAnLwJWKHyiVNhjUaj7KCrVKoWgACR6HZH2ZfdN96oWADCP+ZfBPL4cTf4QApAMWZfBDIajUKP6YooC0AVVq/Xyw66Wq1pAQgQif39g2wBeONGzQIQ/vHfpx9+WMu+F33/fSv4QApAMZrN6fl/fHwcekxXRFkAqrC8ARggTt4ADOd5EzBAnLwJWKGyAFRhVavV7KDrdkfBB1IAilGpTM//e/e6wRcvsAxm3wS8v19JQw+kABRj9k3A1Wo19JiuiLIAVGFZAALEyQIQznvwoGsBCBCh0ahrAaggWQCqsLwBGCBO3gAMi3kTMECcvAlYIfJpU2FZAALEyQIQFrMABIiTBaBC5NOmQhqNRtkBV6lULQABItHtjrIvuW+8UbEAhBnNZiX7fvT4cTf4QApAMarV6fk/Go1Cj+uKJAtAFZIFIECcLADhYhaAAHGyAFSILABVSJ1OJzvgGo2OBSBAJBqN6fl/82bDAhBmHBw0st8fX33VSEMPpAAUo9OZnv+dTifwtK5YsgBUIVkAAsTJAhAuZgEIECcLQIXIAlCFVK1WswOu2x0FH0gBKEalMj3/793rBl+4wDJ58KCb3SK/v19JQw+kABRjNJqe/9VqNfS4rkiyAFQh7ezsWAACRKhc3rEAhAtYAALEyQJQIbIAVCHNvuY89DAKQHFmz//QyxZYRrO/R0IPpAAUZ/78l/LPJ025lySJBSBAhAaDxAIQXsACECBOFoAqOp805d5oNMoOtkqlagEIEIlud5R9uX3jjYoFICzQbFay70mPH3eDD6QAFKNanZ7/o9Eo9NiuCLIAVO4Nh0MLQIAItdsnFoDwArMLwIcP28EHUgCKMbsAHA6Hocd2RZAFoHKv0+lkB1uj0bEABIhEozE9/2/ebFgAwgIHB43s98lXXzXS0AMpAMXodKbnf6fTCTy1K4YsAJV7FoAAcbIAhBezAASIkwWgis4CULlnAQgQJwtAeDELQIA4WQCq6CwAlXvVajU72LrdUfCBFIBiVCrT8//evW7wRQsso2+/bWfPyrx1azcNPZACUIyTk+n5X6/XQ4/tiiALQOWeBSBAnCwA4cUePOhmA+D+fiUNPZACUIzRaHr+V6vV0GO7IsgCULlnAQgQJwtAeDELQIA4WQCq6CwAlXulUikbAPv9SfCBFIBibGxMz/8ff+wHX7TAMnr0qJ8NgG++WUpDD6QAFGMymZ7/5XI59NiuCLIAVO79eqhtbGx4AQhARGbP/9BLFlhms79XQg+kABRn/vyX8s2nTLlnAQgQJwtAuBwLQIA4WQCqyHzKlGuTycQCECBC/f7EAhAuaXt7+nvl2bNB8IEUgGLMfldKkiT0+K41zwJQuTYajbIDrVKpWgACRKLbHWVfat94o2IBCM/RbFay70uPH3eDD6QAFKNanZ7/o9Eo9PiuNc8CULlmAQgQJwtAuDwLQIA4WQCqyCwAlWsWgABxsgCEy7MABIiTBaCKzAJQudbpdLIDrdHoWAACRKLRmJ7/N282LADhOQ4OGtnvl6++aqShB1IAitHpTM//TqcTeHrXumcBqFyzAIT8fPPNL3MPDr6son8mcbIAzN/f/nb/9L/+67env/vd7bnfjx999G765Zcfp3/5y5fP/b9/ld/ri4T+dVgHFoC8rKdPvzz9058+Tj/77N3ss3P79tvp/fu30ydPfv9KP/Pf/75/+te//vb0/v35M+Wzz95N//Snj9OnT78M/u8N68YCUEVmAahcswCE/Bwd/fPKl3V5/EziZAGYr7NLv4t0u++nf/vb/YU/wwJweVgAcln/+tfd09ml30Vu3347/de/7l76555d+l3kD394P/33v+8H/3WAdWEBqCKzAFSuWQBCfnq9n658WZfHzyROFoD5+Pvfvzl97723X+r353vvvb1wCWgBuDwsALmMf/7z6KV/377oqr1ffvnm9PbtlztTbt9+2xIQrogFoIrMAlC5ZgEI+bl9+/4rDetF/0ziZAGYj8te+XfWRx+9e+6/gQXg8rAA5DJedlH367Lul1++ufBnXvbKv7M+++xdn1O4AhaAKjILQOWaBSDk5+23X+1Le9E/kzhZAF69//mfuwuXdn/846enf//7N9k/Nxz2Fv5zDx78fu7nXcXy749//DT4r8s6sADkRZ48+f3C37M//dTL/pl//evuwiXhn//86cKf+a9/LT5T/vznT09nl4Y//bT4THnVZw0CUxaAKjILQOVatVrNDrRudxR8IIV1cdHLOpbtZxKvSmV6/t+71w2+YFkHf/zjp+d+j3755ccLl6uLloC/+93tV17ELlo+XvS/zcv79tt29ut769ZuGnogZfn84Q/vP3f596tFS72Lrtb785/Pnyl/+tPHC//ZRUvA+/dv+6zCazo5mZ7/9Xo97PCutc8CULlmAQj5+PLLp+e+iN++ff+1lnV5/EziZQF49brd8wuA//mfuwv/2b///ZuFC/1X/d8++9zBRbcU8+oePOhm/7329ytp6IGU5fPkye9Pf/qpd/qnP32c/nrb7kX/7KLf+4v+uUVLxYteHPLLL4vPlNC/LrDqRqPp+V+tVsMO71r7LACVaxaAkI/f/vav576I//a3f126n0m8LACv3nDYO/3yy4/T3/3udvrrMvB5//xVLQC//PLjSy8eeTUWgFyl83+Z9/bCz9TsQvHXZeDL/FwLQHh9FoAqMgtA5ZoFIORj0cs6vvzy6dL9TOJlARjeVSwA/9//O//W0f/6r98G/3dbNxaAXJVFt+pe9AzAl2UBCFfPAlBFZgGoXLMAhHws+hL+5ZdPTz/++E/pry/yePvt2+nHH/8pvXv3X8F+JvGyAAzrL3/58kqeAfjRR+/O/Yz33nvbrb85sADkdf373/cXPtPvRW8BvqynT8+fKZ4BCK/PAlBFZgGoXLMAhKt3//6/X/rtnR9//KfnPssvj59J3CwAwzq7uNvYOP8W4BdZ9CKRl/0ZXI4FIK/qojf0/urp0y+v5H/ns8/OnyneAgyvzwJQRWYBqFyzAISrt+hlHZfx/vt/uHBhl8fPJG4WgOEselvwq1y558UfxbEA5FUtuupvY2Mj/cMf3k///e/7uf1vXPRcQeDlWACqyCwAlWsWgHD1Pv30z6+0rNvYuPilHnn8TOJmARjGouXfxsZGOhz2XurnLLr67y9/+TL4v9+6sgDkVf36RuBFC7qrePbfRQvGn37qBf93h3VgAagiswBUrlkAwtV7//0/nPsi/u67n829sOP+/X8v/Oc2NjbSb775pZCfSdwsAIt30fKv233fs/+WnAUgr2rRrblnF4GveiXg864uDP3vDevCAlBFZgGoXLMAhKvX6/10+tvf/vX09u376bvvfvbc23AXLewWXbGXx88kbhaAxbpo+ffee2+nf//7Ny/1s7z5t3gWgLyqf/3rbvb//e9/3194ReBnn7370p+pi5Z/V/VSEeA/LABVZBaAyrXZLwyhh1GI0aJn+92+ff+1fj/m8TNZP7Ofj9DLlXX3vOXf3/52/6V/3pdffnzuZ73Kz+HynjwZZP8Nt7c30tADKavtD394/9zv4Zd5Ycfzln9X9VxB4D+SZHr+l0ql0OO71jwLQOWaBSCEt+hL/DL+TNaLBWAxnnfb78te+fersz/Lyz+KMftrHnogZbX985/nr+K9f//2pT5Xz7vt15V/kI/581/KL58w5ZpbgCE8C0BCcAtw/i5a/v3ud7dfeWH3l7986fbfANwCzFVbdDa86P/mouXfZZeHwMtzC7CKzAJQuWYBCOFZABKCBWC+Llr+/fGPn77Wz110++///M/d4P++684CkKv2sgvAi5Z/V/EmYeBiFoAqMgtA5ZoFIFyt2Zd13L59/4WLt2+++eXcF/qzL/jI42eCBWB+/uu/frtwUP/LX7587Z/93ntvn/u5of99Y2AByPP89FPv9Kefeqf3799Of33Jx4v+b15mAfjXvy4+U54+/TL4vzusOwtAFZkFoHLNAhCu1qI38H755dML//nf//7JuS/1n37659x/JlgA5mPRG3qvavn3t7/dP/ezX+d2Yi7PApDn+eyzd19qOff06flb+S+6jXfR8wIt/6A4FoAqMgtA5ZoFIFyt3/72r+e+qL/99u0Lr757++3b577U3737r9x/JlgAXr2///2bhVfoXdUz+jz/LxwLQJ5n0RV6n3327oWfk0ULw0VvAf7ll29Ob98+f6b89a+/Df7vDLGwAFSRWQAq1ywA4Wotuv12Y2Mjfffdz9Kjo39m/9zR0T9P3333s3P/3O3b988t9vL4mWABePUueu7fy3jez190a/FVXFnIi1kA8jy//PLNhW/m/ec/j7J/7p//PDr9wx/eX/Dn9NsLP1MXPffvZYT+tYFVZwGoIrMAVK5ZAMLVW3TF3mW8/fbt9JtvfinsZxI3C8Cr9fe/L14AXOUC8He/O391rxeAFMMCkBe56Dl9lzG7JPzVRUtFC0AolgWgiswCULlmAQj5+PTTP7/UF/e3376d3r//78J/JvGyALzqBdHvc18Adrvnrxz6+9+/Cf7vHgMLQC7jVa7Yu+hZfk+eXM2ZEvrXBFadBaCKzAJQuWYBCPnp9X661Jf399//w6UXdXn8TOJkAXi1Fl2dd9ULwJf957k6FoBc1k8/9RY+t++szz57N/3Xv+5e+HN+fZuwBSCEZQGoIrMAVK5ZAEK+vvnml9Pf//7J6e3b9+e+kL/77mfpxx//6blv8y3yZxIfC8CrtejlHxaA6+Pbb9vZr/+tW7tp6IGU5ffkye9P79+/nc4uAz/77N30T3/6+FJv8L3MEtECEPJ3cjI9/+v1eujxXWueBaByrdPpZF8QGo2OFwUARKLRmJ7/N282LJLgOQ4OGtnvl6++aqShB1IAitHpTM//TqcTeHrXumcBqFyzAASIkwUgXJ4FIECcLABVZBaAyjULQIA4WQDC5VkAAsTJAlBFZgGoXLMABIiTBSBcngUgQJwsAFVkFoDKNQtAgDhZAMLlWQACxMkCUEVmAahcswAEiJMFIFyeBSBAnCwAVWQWgMq10WiUHWiVStUCECAS3e7o9Nfz/403KhaA8BzNZiX7vvT4cTf4QApAMarV6fk/Go1Cj+9a8ywAlWsWgABxsgCEy7MABIiTBaCKzAJQuWYBCBAnC0C4PAtAgDhZAKrILACVa0mSZAfaxkbJAhAgEoNBcjo9/zcsAOE5trenv1eePRsEH0gBKEapND3/kyQJPb5rzbMAVO7NDoChB1IAimMBCJcz+3sl9DAKQHHmz38p33zKlHsWgABxsgCEy7EABIiTBaCKzKdMuTd7qPX7k+ADKQDFmD3/f/yxH3zJAsvo0aN+9nulViuloYdRAIoxmUzP/62trdBjuyLIAlC5V61WswGw2x0FH0gBKEalMj3/793rBl+0wDJ68KCbDYD7+5U09EAKQDFGo+n5X61WQ4/tiiALQOWeBSBAnCwA4cUsAAHiZAGoorMAVO5ZAALEyQIQXuzbb9vZAHjr1m4aeiAFoBgnJ9Pzv16vhx7bFUEWgMq9TqeTDYCNRseLQAAi0WhMz/+bNxteBAILHBw0st8nX33VSEMPpAAUo9OZnv+dTifw1K4YsgBU7lkAAsTJAhBezAIQIE4WgCo6C0DlngUgQJwsAOHFLAAB4mQBqKKzAFTuDYfD7GCrVKoWgACRaLdPsmfbvPFGxQIQFmg2K9n3pMePu8EHUgCKUa1Oz//RaBR6bFcEWQAq90ajkQUgQIS63ZEFILyABSBAnCwAVXQWgMq9JEmyg21jY8MCECASg0FyOnv+h160wDKa/T0SehgFoDjz57+Ufz5pKiQLQIA4WQDC81kAAsTJAlBF55OmQtre3s4Ot253FHwgBaAY5fL0/L93rxt82QLL5MGDbjYA7u9X0tDDKADFGI2m53+1Wg09riuSLABVSNVq1QIQIEKVStUCEC5gAQgQJwtAhcgCUIXU6XSyAbDR6LgNGCASjcb0/L95s+E2YJhxcNDIfn989VUjDT2QAlCMTmd6/nc6ncDTumLJAlCFZAEIECcLQLiYBSBAnCwAFSILQBXSaDTKDrhKpWoBCBCJbneU3eLyxhsVC0CY0WxWsu9Hjx93gw+kABSjWp2e/6PRKPS4rkiyAFQhWQACxMkCEC5mAQgQJwtAhcgCUIU1+5rz0AMpAMWZPf9DL1xgmcz+3gg9jAJQnPnzXyomnzYVlgUgQJwsAOG8J08GFoAAEUqSs+e/VEw+bSqsarWaHXLd7ij4QApAMSqV6fl/7143+OIFlsGDB91sANzfr6ShB1IAijEaTc//arUaekxXRFkAqrAsAAHiZAEI5337bdsCECBCJydtC0AFyQJQhdXpdLIBsNHouA0YIBKNxvT8v3mz4TZg+Md/nx4cNLLfF1991UhDD6QAFKPTmZ7/nU4n8JSumLIAVGH1er3soKvVmhaAAJHY3z/I/qb7xo2aBSD8479PP/ywln0v+v77VvCBFIBiNJvT8//4+Dj0mK6IsgBUYY1Go+ygq1SqFoAAkeh2R9kC8I03KhaA8I//Pr1xo5x9L3r8uBt8IAWgGDs70/N/NBqFHtMVURaAKjRvAgaIkzcBwzxvAAaIkzcAK1Q+cSq0ra2t7LA7PBwHH0gBKEapND3/v/vuMPjyBUL64YfD0+ljUUpp6GEUgGKMx9Pzf2trK/R4rsiyAFSh1ev1bABst0+CD6QAFGN3d3r+f/55O/gCBkKafQPwrVu7aeiBFIBizL4BuF6vhx5x3W/JAAAgAElEQVTPFVkWgCo0bwIGiJM3AcOUNwADxMkbgBUyC0AV2nA49CIQgAi12ydeBAL/q9msZN+HHj5sBx9IAShGtTo9/4fDYejxXJFlAahCG4/H2YG3uVm2AASIxOHheOaZN5sWgEStVitl34d+/rkffCAFoBjl8mZ2/k8mk9DjuSLLAlCF503AAHHyJmD4D28ABoiTNwArZD51KrxqtZodet3uKPhACkAxKpXp+X/vXjf4EgZCePCgmw2A+/uVNPQwCkAxRqPp+V+tVkOP5YowC0AVXrPZTKdffA+CD6QAFKNWm57/7fZ+8EUMhPDFF/vZAPjJJ7U09EAKQDEODqbnf7PZDD2WK8IsAFV4vV4vGwDr9ZbbgAEisb9/kH3x3duruw2YKH36aT37HvT11/vBB1IAitFqTc//Xq8XeixXhFkAqvBGo5E3AQNEqNsdeRMw0Zt9A/Djx93gAykAxZh9A/BoNAo9livCLABVeEmSzLwIpGQBCBCJwSDxIhCiN/t74NmzQfCBFIBizJ7/SZKEHssVYRaACtLW1lZ2+PX7k+BDKQDFKJWm5/+PP/aDL2OgSI8e9bMBsFYrpaGHUQCKMZlMz/+tra3Q47gizQJQQarXp88/aLWOgg+kABRjd3d6/t+50wq+kIEi3b3bygbAW7d209ADKQDFODqanv/1ej30OK5IswBUkGZfBFKrNd0GDBCJ2ReB3LhRcxswUfnww5oXgABEqNmcnv9eAKJQWQAqSOPxODsAy+UdC0CASBwejrMF4LVrZQtAonLjRjn7/vP06WHwgRSAYuzsTM//8XgcehxXpFkAKlizD0EdDJLgQykAxZg9/x8/HgRfykARnjwZzH32Qw+jABQjSc6e/1KYfPoUrGq1mh2C7fZJ8IEUgGJUKtPz//PP28EXM1CEb79tZwPg/n4lDT2QAlCMk5Pp+V+tVkOP4Yo4C0AFq9PpZANgo9FxGzBAJBqN6fl/82bDbcBE4eCgkX3uv/qqkYYeSAEoRqczPf87nU7gKVwxZwGoYI1Go+wgrFSqFoAAkeh2R9nfhL/xRsUCkCg0m5WZW9+7wQdSAIpRrU7P/9FoFHoMV8RZACpYSZLMPQcw9EAKQDEGg2TuWTihFzNQhNnP/LNng+ADKQDFmD3/kyQJPYYr4iwAFbTt7e3sMOx2R8GHUgCKUS5Pz/9797rBlzOQpwcPutkA+M475TT0MApAMUaj6fm/vb0devxW5FkAKmitVisbAPf3D4IPpAAUo16fnv/t9n7wBQ3k6Ysv9rMBsNerp6EHUgCKcXAwPf9brVbo8VuRZwGooB0fH2cD4O5u3W3AAJFotY6yL8RvvrnrNmDW2m9+s5t93/n++1bwgRSAYtTr0/P/+Pg49PityLMAVNAmk0l2IG5uli0AASLR70+yBeDW1qYFIGtte3v6/Keff+4HH0gBKEapND3/J5NJ6PFbkWcBqOBtbW1lh2K/Pwk+lAJQjFJpev7/+GM/+JIG8vDoUT9bdtdqpTT0MApAMSaT/sxfdm6FHrslC0CFr16vp9PnIhwFH0gBKMbu7vT8v3OnFXxRA3m4e7eVDYC3bu2moQdSAIpxdDQ9/+v1euixW7IAVPg8BxAgTp4DSAw8/w8gTp7/p2XLAlDBm30O4MZGyQIQIBKzzwHc2NiwAGQtef4fQJw8/0/LlgWglqLZ5wAeHo6DD6UAFGP2OYDffXcYfFkDV+nBg2625H7nnXIaehgFoBij0fT8397eDj1uS2maWgBqSWq1WtkA2Gh0XAUIEIl6fXr+37zZcBUga+XTT6fPuez16mnogRSAYrRas8+5b4Uet6U0TS0AtSQNh8PsgCyXdywAASLRbp9kf0N+7VrZApC1cuNGOft+8/hxN/hACkAxdnam5/9oNAo9bktpmloAaomafQ7UYJAEH0oBKMbs+f/48SD40gauwpMng5nbvzbS0MMoAMVIksHcdxtpWfJp1NJUr89eJn0UfCAFoBi7u9Pz/86dVvDFDVyFu3db2QB469ZuGnogBaAYR0fT879er4ces6UsC0AtTb1eLxsAa7Wm24ABIrG/f5B9Ub5xo+Y2YNbChx/Wsu81X3+9H3wgBaAYzWZt5vmvvdBjtpRlAailaTKZzNwGXLIABIhEvz+Zu1Um9OIGrsL29vQz/fPP/eADKQDFKJWm5/9kMgk9ZktZFoBaqra2trLD8vBwHHwoBaAYpdL0/P/uu8Pgyxt4HT/8cHg6vauhlIYeRgEoxng8Pf+3trZCj9fSXBaAWqparVY2ADYaHVcBAkSiXp+e/zdvNlwFyEo7OGjM3P5VT0MPpAAUo9OZnv+tViv0eC3NZQGopWo4HGYHZrm8YwEIEIl2+yT7G/Nr18oWgKy0GzfK2feZhw/bwQdSAIqxszM9/4fDYejxWprLAlBL1+xzoAaDJPhQCkAxZs//x48HwZc48CqePBnMfZZDD6MAFCNJzp7/0nLlU6mlq16vz1w2fRR8IAWgGLu70/P/zp1W8EUOvIq7d1vZAHjr1m4aeiAFoBhHR9Pzv16vhx6rpXNZAGrpOj4+zgbA3d2624ABItFqHWVfnN98c9dtwKyk3/xmN/se8/33reADKQDFqNen5//x8XHosVo6lwWglq4kSdwGDBChwSBxGzAr7eztv8+eDYIPpADk7+ztv0mShB6rpXNZAGopcxswQJzcBswqc/svQJzc/qtVyAJQS5nbgAHi5DZgVpnbfwHi5PZfrUIWgFrK3AYMECe3AbOq3P4LECe3/2pVsgDU0uY2YIA4uQ2YVeT2X4A4uf1Xq5IFoJY2twEDxMltwKyivb2K238BInT9esXtv1qJLAC1tLkNGCBObgNm1Tx61Hf7L0CEJpO+23+1MlkAaqlzGzBAnNwGzCr54ot9t/8CROjgYN/tv1qZLAC11M3eBlwu77gNGCASs7cBX7tWdhswS+3GjbLbfwEitLNTdvuvViYLQC11Z28D7vcnwYdSAPJ39jbgH3/sB1/ywCJu/wWIk9t/tWpZAGrpm70NeH//IPhQCkAxZm8Dbrf3gy96YBG3/wLEye2/WrUsALX0uQ0YIE5uA2YVzN7++/BhO/hACkAxZm//HQ6Hocdm6YVZAGrpcxswQJzcBsyym739d3t7Iw09jAJQjLO3/0qrkE+qVqJms5lOL69uuQoQIBK12vT839uruwqQpfLpp9Pb1D/5pJaGHkgBKEarNT3/m81m6HFZulQWgFqJxuPxzFWAJQtAgEgcHo7n/oY99MIHZm1vTz+bT58eBh9IAShGqTQ9/8fjcehxWbpUFoBamba2trJDttU6Cj6UAlCMUml6/t+50wq+9IF//OO/T+/ebWXL6XfeKaehh1EAinF01Jp5/MN26DFZunQWgFqZer1eNgBWKtddBQgQif39g+yL9u5uxVWALIW9vUr2veTrr/eDD6QAFOP69en53+v1Qo/J0qWzANTK5GUgAHHyMhCWzezLPzY2NtJnzwbBB1IA8nf25R9JkoQek6VLZwGolWr2ZSCNRsdVgACRmH0ZyM2bDVcBEpSXfwDEycs/tMpZAGqlGo1G2YG7uVm2AASIRLc7yv7GfWtr0wKQoGq1UvZ95PHjbvCBFIBilMub2fk/Go1Cj8fSS2UBqJVr9mUg7fZJ8KEUgGLMvgzk88/bwZdAxOnbb9vZMrpWK6Whh1EAinFy0p75y8it0GOx9NJZAGrlmn0ZyO5u3VWAAJGYfRnIm2/uugqQIH7zm10v/wCIUL0+Pf+9/EOrmAWgVi4vAwGIk5eBEJqXfwDEycs/tA5ZAGol8zIQgDh5GQghHRw0vPwDIEKdzvT89/IPrWoWgFrJhsOhl4EARKjdPvEyEILx8g+AOHn5h9YhC0CtbF4GAhAnLwMhBC//AIiTl39oXbIA1MrW6XSyAbBSue4qQIBINBrT8393t+IqQAqxt1fJPndffdVIQw+kABTj+vXp+d/pdAJPwdKrZwGole3sy0C63VHwoRSA/J19Gci9e93gyyHW24MH3ewzt73t5R8AsRiNul7+obXJAlArXavVSqe34zRdBQgQiXp9ev7fuFFzFSC5+vDDWvZ56/XqaeiBFIBiNJvT87/VaoUef6XXygJQK91kMpm7CrDfnwQfSgHIX78/mfsb+R9/7AdfErGeHj3qz33Wfv65H3wgBSB/k8n8+T+ZTEKPv9JrZQGola/ZbGaHcr3echUgQCRqten5v7dXdxUguZi9+u+TT2pp6IEUgGLMXv3XbDZDj73Sa2cBqJVvNBrNXAVYSgeDJPhQCkD+ut3R3N/MP348CL4sYr08eTI43d6e/Yx1gw+kAOQvSQanpdL0/B+NRqHHXum1swDUWlStVrPDudHouAoQIBKVyvT8v3mz4SpArtTBQSP7fO3vV9LQAykAxeh0pud/tVoNPe5KV5IFoNai4XCYHdCbm2ULQIBItNsn2VWAW1ubFoBcqVqtlH2/ePiwHXwgBaAY5fJmdv4Ph8PQ4650JVkAam3a2tqaeUPTUfChFIBilErT8//OnVbwpRHr4e7dVrZcrtVKaehhFIBiHB21Zv5ycSv0mCtdWRaAWpuOj49dBQgQoVbryFWAXLnZq/++/74VfCAFoBizV/8dHx+HHnOlK8sCUGvV7MPgu91R8KEUgGLMnv/37nWDL49YbQ8edLPP1Pb2Rhp6GAWgGKNRd+47hbRO+URrrep0OtlhXalcdxUgQCQajen5v7tbcRUgr2Vvr5J9nr76qpGGHkgBKMb169Pzv9PpBJ5upavNAlBrVZIkrgIEiNBgkLgKkCtx9uq/Z88GwQdSAPJ39uq/JElCj7fSlWYBqLWr2Wy6ChAgQrVa01WAvLbZq/8++aSWhh5IASjG7NV/zWYz9FgrXXkWgFq7JpOJqwABItTvT1wFyGs5e/Xfzz/3gw+kAOTv7NV/k8kk9FgrXXkWgFrLPAsQIE6eBcjr8Ow/gDh59p9iyAJQa5lnAQLEybMAeVWe/QcQJ8/+UyxZAGptcxUgQJxcBcircPUfQJxc/adYsgDU2uYqQIA4uQqQl+XqP4A4ufpPMWUBqLXOVYAAcXIVIC/D1X8AcXL1n2LKAlBr3dmrANvtk+BDKQD5O3sV4Oeft4MvmVhOd++2XP0HEKGjo5ar/xRVFoBa+2avAtzcLLsKECASs1cBbm1tugqQhWq1kqv/ACJULm+6+k9RZQGote/sVYCt1lHwoRSA/J29CvDOnVbwZRPLxdV/AHFy9Z9izAJQUeQqQIA4uQqQ53H1H0CcXP2nGLMAVBS5ChAgTq4C5CKu/gOIk6v/FGsWgIqms1cBDgZJ8MEUgPydvQrw8eNB8OUTYT15Mpi7+u/rr/eDD6QA5C9JBnNX//V6vdBjqlRYFoCKqq2treywbzQ6bgUGiESpND3/b95suBU4cgcHjezzUKuV0tADKQDF6HQaM38puBV6PJUKzQJQUTUcDmduBS6l/f4k+FAKQP7a7ZO5231+/LEffAlFGI8e9ec+Cw8ftoMPpADkbzKZP/+Hw2Ho8VQqNAtARVe1Wp35W/+mqwABIlGpTM//GzdqrgKM1Pvv72afg/39Shp6IAWgGG+9NT3/q9Vq6LFUKjwLQEXXeDyeeyFItzsKPpQCkL/Dw/Hc3/zfu9cNvoyiWA8edOc+A0+fHgYfSAHI32g0f/6Px+PQY6lUeBaAirJms5kd/uXyjqsAASJRq03P/2vXyq4CjMyNG+Xsv/8nn9TS0AMpAMXY2Zme/81mM/Q4KgXJAlBRliTJ3FWArdZR8KEUgPwNBsncFQB37rSCL6Uoxt27rey//fb2Rvrs2SD4QApA/o6OWnN/9idJEnoclYJkAaho63Q6cy8EGQyS4IMpAPlrNDpzfwn0+PEg+HKKfD15Mjjd3p7+N//66/3gAykA+UuSwWmpND3/e71e6DFUCpYFoKJua2sr+8Og0ei4FRggEqXS9Py/ebPhVuA1d3DQmHkBWCkNPZACUIxOZ3r+b21thR4/paBZACrqhsPh3FUg/f4k+FAKQP7a7ZO524F+/LEffElFPh496p/OX/HZDT6QApC/yWT+/B+NRqHHTyloFoCKvmq1mv2hsLv7lqsAASJRqUzP/zff3HUV4Jp6//3d7L/z/n4lDT2QAlCMt96anv/VajX02CkFzwJQ0TeZTOauAux2R8GHUgDy1+9P5q4MuHevG3xZxdV68KA799/455/7wQdSAPI3Gs2f/5PJJPTYKQXPAlBK07TVamV/OGxull0FCBCJer0182ygTVcBrplarTTz4Pd6GnogBaAY5fJmdv63Wq3Q46a0FFkASmmaJkkydxWgF4IAxGEwSOauEPBCkPUx++KP7e2N9NmzQfCBFID8zb74Y2NjI02SJPS4KS1FFoDS/3b2hSCHh+PggykA+Tv7QpDvvjsMvrzi9fzww+Hcf9OHD9vBB1IA8jcez5//w+Ew9JgpLU0WgNJMsy8EKZd3XAUIEInZF4Jcu1Z2FeCKu3Gj7MUfABHa2Zme/178Ic1nASjNdPaFIPv7B8GHUgDyd/aFIO32fvAlFq/miy/2T2dv/fXiD4A4HBzse/GH9JwsAKUz9Xq9mSVgKe33J8EHUwDyt79/MDc4/PhjP/gyi5fz6FH/dHt7+t/w66/3gw+kAORvMumflkrT87/X64UeK6WlywJQWtD29nb2h0elct2twACRKJen5//ubsWtwCtmb6/i1l+ACF2/XnHrr/SCLAClBY3H43T+VrCT4EMpAPk7PBzPXQX4+eft4EstLufu3dbcf7unTw+DD6QA5O/oaP78H4/HocdJaSmzAJQuqNPpzN0KPBgkwQdTAPLXaHTm/hLo8eNB8OUWz/fkyWDu1t+vvmqkoQdSAPKXJIO5W387nU7gKVJa3iwApee0tbU1cyvYW24FBohEqTQ9/998c9etwEvu/fd3s/9etVopDT2QAlCMt96anv9bW1uhx0dpqbMAlJ7TaDSauwqk2x0FH0oByF+3O5q7nejevW7wJReLfftt+3T+is1u8IEUgPydnMyf/6PRKPT4KC11FoDSC2q1WtkfKpubZbcCA0SiXm/NXFWw6VbgJfTkyeC0VivNvPWxnoYeSAHIX5IMTsvlzez8b7VaocdGaemzAJReUJIkc7cC12p7bgUGiMBgkMzdCnzjRs2twEvmo49qc7f+Pns2CD6UApC/vb3a3K2/SZKEHhulpc8CULpEw+HQW4EBItRun3gr8JI6e+vvw4ft4AMpAPk7e+vvcDgMPS5KK5EFoHTJZm8F3tgopf3+JPhgCkD+Zm8F3tjYSH/8sR98+RW7R4/6c2/9desvQBwmk/7cW3/d+itdPgtA6ZIlSZJub29nf9hUKtfdCgwQgcEgOS2Xp+f/7m7FrcCB7e1Vsv8e77xTdusvQCSuX5+e/9vb2279lV4iC0DpJRqPx3NXgTQaHUtAgAgcHo7nbje6ebNhCRjIwUFj7s/ip08Pgw+kAOSv05k//8fjcejxUFqpLACll6zT6cz9wXN4OA4+mAKQv0Zj/vz/7rvD4Muw2Pzww+HcIvbrr/eDD6QA5G88nj//e71e6LFQWrksAKVXqFqtZn/4bG6W08EgCT6YApC/SmV6/m9tbaaPHw+CL8Vi8eTJ4LRWK2W//vv7lTT0QApA/pJkcFoub2bnf7VaDT0OSiuZBaD0Ck0mk7mrQOr1lluBASLQ70/mrkDY26u7FbggH31Um3nu00b688/94EMpAPnb26vNzV6TyST0OCitZBaA0is2HA7n/iBqt0+CD6YA5K/dPplbAn7+eTv4cmzdfftte+7X/OHDdvCBFID8nZzMn//D4TD0GCitbBaA0mvUbDZnloAltwIDRKJWa879JZBbgfPz6FH/dHt7+mv9ySe1NPRACkD+JpP+aak0Pf+bzWbo8U9a6SwApdcoSZJ0a2sr+0OpUrnuVmCACAwGyWmpND3/d3crbgXOyd5eJft1rtVK6bNng+BDKQD5u359ev5vbW2lSZKEHv+klc4CUHrNxuPx3FUg+/sHwQdTAPJ3eDg+nX8UxH7wZdm6OThozP0Z+/TpYfCBFID8dTrz5/94PA499kkrnwWgdAV1Op25P6C63VHwwRSA/DUa8+f/vXvd4EuzdfHgQXduwfrVV4009EAKQP5Go/nzv9PpBJ72pPXIAlC6oqrV6tzzAPv9SfDBFID8VSrVuSXgjz/2gy/PVt3Z5/7t71fS0AMpAPk7+9y/arUaesyT1iYLQOmKOvs8wHJ5x/MAASJw9nmA166VPQ/wNTx5Mji9caPsuX8AkUmSwenOzvT899w/6WqzAJSusLPPA6zV9iwBASJw9nmAN27ULAFf0Ucf1Tz3DyBCe3vz57/n/klXmwWgdMUdHx/P/cHVah0FH0wByF+rdTS3BLxzpxV8mbZq7t5tzf0afv99K/hACkD+jo7mz//j4+PQY520dlkASjnUbDbnloCHh+PggykA+avV5s//7747DL5UWxU//HA4N/x98kktDT2QApC/8Xj+/G82m6HHOWktswCUcmp7e3vupSCDQRJ8MAUgf+Xy9twS8PHjQfDl2rJ78mQw99KPd94pp6EHUgDylySDuZd+bG9vhx7jpLXNAlDKqclkMjcAVirXPQ8QIAL9/mTuSobd3YrnAb7A3l5lZvjbSH/+uR98KAUgf9evV+ZmpslkEnqMk9Y2C0Apx0aj0dwfaPV6yxIQIALd7mhuCbi3V7cEvMCnn9bPXDHZDT6QApC/Vmv+/B+NRqHHN2mtswCUcq7X63kpCECE9vcPvBTkBc6+9OPrr/eDD6QA5O/sSz96vV7osU1a+ywApQKq12f/dqvkpSAAkdjdnb+6wUtBpn744XDuuX+3bu2moQdSAPI3Hh/OPfevXq+HHtekKLIAlAooSRIvBQGI0GCQeCnIAote+vHs2SD4UApAvha99CNJktDjmhRFFoBSQY3H47kBsFzesQQEiMDh4XjuNqdr18pRLwGfPBmc3rhRnnvpx9Onh8GHUgDylSSD052d8txMNB6PQ49pUjRZAEoFdnYJ6M3AAHE4uwSM+c3As2/83diw/AOIxdk3/lr+ScVmASgV3PHx8dwffLXaniUgQARaraO5JeCNG7XoloAffVSb+zPw++9bwQdSAPK3tzd//h8fH4cey6TosgCUAtTpdOb+ANzfPwg+mAKQv0Zj/vxvt/eDL+WK8sUX+974CxChg4N9b/yVliALQClQzWZzbghstY6CD6YA5K9Wmz//79xpBV/O5e3u3dbc8PfJJ7U09EAKQP6OjubP/2azGXoMk6LNAlAKWLVanRsCDw/HwQdTAPJXqcyf/999dxh8SZeXH344PJ2/6r2Shh5IAcjfeDx//ler1dDjlxR1FoBSwJIkSbe3t2eGwJIlIEAEBoPktFzeXvsl4A8/HJ5ub0//Hd95p5w+ezYIPpQCkK/x+PC0VJqe/9vb22mSJKHHLynqLAClwE0mk7kBsFzeSQeDJPhwCkC++v3J3JUR166V08ePB8GXdlflyZPB6Y0b5ZnhbyP9+ed+8KEUgHwlyeB0Z6c8N+NMJpPQY5cUfRaA0hI0Ho8tAQEidHg4Xssl4KLl39Onh8GHUgDytWj5Nx6PQ49bklILQGlpGg6Hc39Q1mp7aejBFID8tdsnc0vAGzdqaegF3uv66KPa3J9pDx+2gw+lAORvb2/+/B8Oh6HHLEn/mwWgtEQdHx9bAgJEqNU6Wpsl4Nnl3/fft4IPpADk7+zy7/j4OPR4JWkmC0BpyWq1WpaAABGq1+fP/1VcAp5d/vV69TT0QApA/s4u/1qtVuixStKZLAClJazZbFoCAkSoVmuu7BLw7PLvk09qaeiBFID8nV3+NZvN0OOUpAVZAEpLmiUgQJxWcQlo+QcQJ8s/aXWyAJSWuLNLwP39g+CDKQD5O7sEbLf3gy/5LvLFF/unln8A8el0GpZ/0gplASgteWeXgK3WUfDBFID8nV0C3rnTCr7sO+vu3ZblH0CEjo7mz3/LP2n5swCUVqBqtWoJCBChSqW6tEvAs8u/W7d209ADKQD5O7v8q9frocclSZfIAlBagZIkSbe3ty0BASIzGCSn5fL20i0Bzy7/3nmnnD57Ngg+lAKQr7PLv+3t7TRJktDjkqRLZAEorUiWgABxWrYloOUfQJws/6TVzgJQWqEsAQHitCxLQMs/gDhZ/kmrnwWgtGJZAgLEKfQS0PIPIE6Wf9J6ZAEorWCWgABxCrUEtPwDiJPln7Q+WQBKK5olIECcil4CWv4BxMnyT1qvLAClFW7REvC993rBh1MA8rVoCfh//+97V7786/Ualn8AEep0GpZ/0pplASiteIuWgLXaXhp6OAUgX4uWgDdu1NKrWv599FEttfwDiM/e3vz5b/knrUcWgNIalCRJWq1WLQEBIjMYJKeVSvXKl4Bnl3/7+xXLP4AInF3+VatVyz9pTbIAlNaoZrNpCQgQoVqteWVLwLPLv08+qaWhB1IA8nd2+ddsNkOPN5KuMAtAac2yBASI01UsAS3/AOJk+SetfxaA0hq2aAk4GCTBh1MA8rVoCfj48eCFi78nTwaWfwARSpKB5Z8USRaA0pp2dglYLu9YAgJE4OwS8Nq18nOXgE+eDE5v3Chb/gFEJkkGpzs7Zcs/KZIsAKU1rtVqnVsCHh6Ogw+nAOSrXm+dWwJ+993hueXfDz8cnlv+9Xr1NPRQCkC+xuPDc8u/VqsVenyRlGMWgNKad3x8PPcH+8ZGyRIQIAKt1tHp/Pm/MbcE/OGHw9Pt7fn//99/3wo+lAKQr/H48LRUmj//j4+PQ48tknLOAlCKoOFwmJ4dAluto+DDKQD5ardPzi0B79xpnd6925r7f9/e3kgfPmwHH0oByNfRUevcnwvD4TD0uCKpgCwApUgaj8fnloDvvdcLPpwCkK/Dw/G5Ye/s8u/p08PgQwB2LRoAABr2SURBVCkA+er13jv358F4PA49pkgqKAtAKaImk0m6vb197g3BoYdTAPLV709Oy+Xtc8u/d94ppz//3A8+lAKQr7Nv+t3e3k4nk0no8URSgVkASpGVJElarVbnvgBUKte9IRhgjQ0Gyem1a//n3ALw//yfa2mSDIIPpgDkI0kGp9evV+bO/mq1miZJEnoskVRwFoBSpDWbzXNvCLYEBFg/g0FyWi7vXHgL8M5O2RIQYA0lyeDcm36bzWboMURSoCwApYjrdDreEAywxv7z/L/S3Fnf6/XOnf+l0kY6HnsOIMC6WPSm316vF3r8kBQwC0Ap8o6Pj88tAb0hGGD1tVpH55Z/x8fHF57/pdJGenTUCj60AvB6jo5a55Z/s+e/pDizAJS08A3B9foHXg4CsKLq9Q/OneuL3vS46Pz/4IN6Gnp4BeDVfPBB/VLnv6T4sgCUlKbpf4bAs28I9nIQgNUyGCSnlcr1c296fN7wt+j8v3694rmAACtk0cs+XnT+S4orC0BJWUmSpPX62b819FxAgFWw6Hl/9Xr9Um96XHT+ey4gwGpY9Ly/y57/kuLJAlDSuXq93rlbBzwXEGB5/ed5f6//sPdF57/nAgIsr6Oj1pWc/5LWPwtASQsbjUbnhsBabc8twQBLZDBITmu1vXPn9Wg0utLzf2+v5pZggCWSJIPTvb3alZ7/ktY7C0BJFzaZTM49F6pc3kn7/UnwoRcgdv3+5LRc3jn3vKfJZJLL+b+zU04nk37woRcgdpNJ/3Rnp5zL+S9pfbMAlPTCms3muecCdruj4MMvQKy63dG55/01m83cz/9SaSMdjbrBh1+AWI1G3XPP+8vj/Je0flkASrpUx8fH524xeO+9XvAhGCA2jUbn3POejo+PCz3/e733gg/BALHpdBqFnv+S1isLQEmXbjwep1tbW3NfOiqV654LCFCAwSA5rVSuz53BW1tb6Xg8DnL+X79e8VxAgAJMJv3T69crQc5/SeuTBaCklypJkrRarZ67JbjdPgk+HAOsq3b75Nwtv9VqNU2SJOj5XyptpCcn7eDDMcC6Ojlpn7vlt+jzX9J6ZAEo6ZXqdDrnbgmr1z9wNSDAFbroLb+dTmepzv8PPqi7GhDgCl30lt+Q57+k1c4CUNIrt+iWsM3Ncnp4OA4+NAOsusPD8enm5vxbHpfllq9F53+5vJmOx4fBh2aAVTceH56Wy5tLef5LWt0sACW9VkmSLHhL8EbaaHSCD88Aq2rRiz6azeZS3fJ10fnf6TSCD88Aq2rRiz6W7fyXtJpZAEq6kobD4bkhsFK5nvb7k+CDNMCq6Pcn5170sbGxkQ6Hw9DH/IUtOv+vX6+kk0k/+CANsCoWvehj2c9/SauVBaCkK2symXhBCMArWoYXfbxqi85/LwgBuBwv+pBURBaAkq68Xq937m8va7U9LwgBWOCiF330er3Qx/lLt+j839ureUEIwAIXvehjFc9/ScufBaCkXBqPx+n29va5F4R0u6PgwzbAsmi3T8696GN7e3ulH/S+6PwvlzfT0agbfNgGWBYnJ+1zL/pY9fNf0nJnASgpt5IkSVut1rm/1dzdfcvVgEDUBoPkdHf3rXPnY6vVWotbvi46/996a9fVgEDUkmRw+tZbu2t7/kta3iwAJeXecDhMt7a2zj0b8IMPjoMP4QBF++CD43PP+tva2lrLB70vOv9LpY30+PiD4EM4QNGOjz8496y/dT3/JS1fFoCSCumiq0G8KRiIxUVv+F33qz4uOv+9KRiIxUVv+F3381/ScmUBKKnQRqPRwqsB33uvF3w4B8jLe+/1Fl71NxqNQh/LhbXo/C+VNtJe773gwzlAXnq99xZe9RfT+S9pObIAlBSkTqdz7m9By+Wd9PBwHHxQB7gqh4fj03J559x51+l0Qh/DwVp0/u/slNPx+DD4oA5wVcbjw9OdnbLzX9LSZAEoKVjj8TitVqvnvhg1Gp3gQzvA62o0Oqdnz7dqteoNj+nF53+n0wg+tAO8rk6n4fyXtHRZAEoKXq/XOzcEbm6W0253FHyAB3hZ3e7odHPz/FUfvV4v9HG7dC06/8vlzXQ06gYf4AFe1mjUPS2XN53/kpYyC0BJS9FkMll4Ncju7lteEgKshH5/crq7+9a5c6xaraaTyST0Mbu0XXT+v/XWrpeEACthMumfvvXWrvNf0lJnAShpqRoOh+e+PP16W/BgkAQf8AHOGgyShbf7bmxspMPhMPSxujJddP53Oo3TJBkEH/ABzkqSwcLbfZ3/kpYxC0BJS1eSJGmr1VowCJbSDz44Dj7sA/zqgw+Oz73dd2NjI221WmmSJKGP05XrovO/VNpIj48/CD7sA/zq+PiDc2/3df5LWuYsACUtbRfdFlYu73g+IBBUtzta+HZft3tdTRed/zs7Zc8HBIIajboL3+7r/Je07FkASlr6RqNRurW1de6LVq225/mAQKEues7f1tZWOhqNQh+Xa9dF5//eXs3zAYFCXfScP+e/pFXJAlDSytTpdBbeFuz5gEDeps/5O3+7r7c75t+i879U8nxAIH+/Pudv0e2+zn9Jq5QFoKSVKkmStNlsnvsCtrlZ9nxAIBcffHB8url5/navZrPpOU8FdtH5Xy5vej4gkIvj4w9Oy+VN57+ktcgCUNJKNh6PFz4fyiIQuCoXLf6q1Wo6Ho9DH4PRdtH5bxEIXJWLFn/Of0mrnAWgpJVuOBwufD7U5mY5bbdPgi8QgNVz0eJva2srHQ6HoY89/W8Xnf/l8mZ6ctIOvkAAVs9Fiz/nv6R1yAJQ0lrU6/UWPB9wI61UrntjMHAp3e7otFK5vvAsOT4+Dn3M6YIuOv+vX694YzBwKaNR9/T69YrzX9JaZwEoaW1KkuSCF4VYBAIXe97ir9PpeM7TCvS8898iELjI8xZ/zn9J65YFoKS1yyIQuAyLv/XLIhC4DIs/Sf+/vfvJSWRdwDgMrYmadKLM6BEDGTiUuQkzxsQVkDB3zOhuAZbBPmojrKS+Ozi37D5e+aOtlrw8T/IuoD3td5pfvipOkQAIxBICzey1CX/5hEAze23CH3DKBEAgnhBoZv/5j/B3ioRAMytF+AMoRQAETsiuD4I/fpyX0WjeeqAws4/ftm/19cHvdOw6/8/Pf5T5fNR6oDCzj9+2b/V1/gOnSAAETk5VVeX29nZrCBwMxvXT06b1aGFm79/T06YeDMZbw9/t7W2pqqrt44gvtuv8Pz//UcbjQb3ZPLUeLczs/dtsnurxeLA1/Dn/gVMlAAIna9eNkE6nW3q9YZnNqtZDhpkdvtmsqnu9Yel0um58sNWu87/b7ZThsFeqatZ6yDCzw1dVs3o47JVu97V/1zn/AQRAgFLKfD4vZ2dnr/6Dsdcbek+g2TffZLL8X/j7/9/hs7OzMp/P2z5m+KZ2nf/DYc97As2++ZbLST0c9pz/AHsIgAB/WCwW5fr6eusXhjw8LFoPHWb2ew8Pi61f7HF9fV0Wi0XbxwpHYtf5f3NzURaLh9ZDh5n93mLxsPWLPZz/AP9PAAR4xXK53PueQI8Hm7Wz2aza+36/9Xrd9jHCkdp1/jfvCfR4sFk7q6rZ3vf7Of8BXicAAuxQVVW5v7/f8p7ATvn585dbgWZftIeHRf3z56+tv4/39/de7M6H2Xf+//r1061Asy/aYvFQ//r10/kP8BcEQIADNC+M3/aeKLcCzT5ns1lV9/ujsu2239nZmRe786n2nf9uBZp9zqpqVo9G/bLttp/zH+BtBECAN1osFlsfD2veFTgazVsPJ2bHvNFovvXdfs1jXt7vxFfbd/7f3FyU+XzUejgxO+bN56Ot7/Zz/gO8nwAI8E6bzaZMp9Ott0I6nW7p90fFrUCzw9bc9ut0ultve0ynU7c9aN2+87/b7ZTRqF/cCjQ7bM1tv2739ejn/Af4ewIgwAfY9dL4fx4Ruyp3d1OPCJu92GxW1Xd30/r8/GrnbY/lctn2rzm8at/5f3V1XqbTO48Im71YVc3q6fSuvrp6/RUPzn+AjyUAAnyg5lbI5eWlGGi2ZYdEv8vLS7c9OCqHnP9ioJ36Dol+zn+AzyEAAnyS9Xq981ZIp/PPtwiPRvP66WnTepQx+8w9PW3q0Wi+81t8m9se6/W67V9f+CuHnP+/fv0s8/mo3myeWo8yZp+5zeapns9HO7/F1/kP8PkEQIAvMJ/PS7/fFwPtpHZo9Ov3+17oTqxDzn8x0NJ2aPRz/gN8HQEQ4AttNhsx0KL3lug3n8894sXJOPT8FwPtWPeW6Of8B/h6AiBASw79MHh+flUGg3H9+LhuPe6YvbbHx3U9GIx3vtPPhz747dDz/+rqvIzHg3q9fmw97pi9tvX6sR6PBzvf6ef8B/geBECAb+DQD4OdTrf0ekO3A63VNbf8er1h6XS6PvTBXzj0/O92O2U47LkdaK2uueU3HPZKt7vr3yvOf4DvRgAE+GYOj4H/3A7s90dlMlm1HoUse5PJqu73R2XfLT8f+uD93nL+X12dl9GoX1arSetRyLK3Wk3q0ahf9t3yc/4DfG8CIMA3t1gsyv39fTk7O9t7O7B5d+BsVrUejOy4N5tVf7zLb/ctv7Ozs3J/f+9F7vDBDj3/u93f7w6sqlnrwciOe1U1e36X375bfs5/gOMhAAIckaqqynQ6Peh2SBME7+6mtRuCtm+Tyaq+u5seFPyaWx7T6bRUVdX2rwWchLec/00QnE7vajcEbd9Wq0k9nd4dFPyc/wDHSwAEOGLL5bLc39+Xy8vLA4Jgp1xc3JTBYFw/PCy8Q/CE9/S0qR8eFvVgMK4vLm4O+rtzeXlZ7u/vy3K5bPuvPVDefv7f3FyU8XhQLxYP3iF4wttsnurF4qEejwf1zc2F8x/ghAiAACGqqnp+d9T+x4V/v0Ow+VIRjw3nrnmct9cbHvQOv+axruZdTm55wPf2nvP/6ur8+UtFPDacu+Zx3uGwd9A7/Jz/ALkEQIBQzQfCt9wQaW4J9vsjjw4f6ZpHefv9UTn0dt+fNzx84IPj997z/+bmooxGfY8OH+maR3lHo3459Haf8x/gdAiAACdis9mU5XJZxuNxub6+PviDQafTKT9+nP/r8eHHx3XroevU9/i4/tdjvD9+HHazo9n19XUZj8dluVz6tkYI9zfn//n5j389PrxeP7Yeuk596/Xjvx7jPT//4fwHYC8BEOCErdfr55fKH/rY2Mvbgr3e8DkMujH48ZtMVs+hr9cbvulW38vHuabTaVmv123/tQO+gb89/29uLspw2HsOg24MfvxWq8lz6BsOe2+61ef8B+AlARCAZ80tkel0Wm5vb998U+RlHGxuDQ4G43oyWQmEWwLfZLKqm59T83N778/9+vq63N7elul06nYHcLCPPP9vbi6ebw2Ox4N6tZoIhFsC32o1qZufU/Nzc/4D8BkEQAD2qqqqLBaLMh6P331bZF8g/PMW4WSyOuovJZnNquc/R3N776MC38tbHePxuCwWC+9tAj7FZ5z/LwPhn7cIV6vJUX8pSVXNnv8cze29jwp8zn8A/oYACMC7NbdFmvdK/c2Nkd3rPgfDl9FwW0DctZe373btZcB7Leb9E/S6n/Jnb36u4/G4zOfzslwu2/7PDvBl53+3+zsYvoyG2wLirr28fbdrLwPeazHv5uaidLuf8f895z8AH0sABOBTLJfL55fOf34gPN79+QGveSm7D3nAMXP+O/8B+H4EQAC+XPOuqeaxsmb9fv/5A9FHPGbW1s7Ozp7/HM1jWj7gATj/nf8AtEUABODbaz4wvrxV8nJ/foDctZe3L3bt5Qe41z7Medk6wOdw/gPAxxA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EwABAAAAIJgACAAAAADBBEAAAAAACCYAAgAAAEAwARAAAAAAggmAAAAAABBMAAQAAACAYAIgAAAAAAQTAAEAAAAgmAAIAAAAAMEEQAAAAAAIJgACAAAAQDABEAAAAACCCYAAAAAAEEwABAAAAIBgAiAAAAAABBMAAQAAACCYAAgAAAAAwQRAAAAAAAgmAAIAAABAMAEQAAAAAIIJgAAAAAAQTAAEAAAAgGACIAAAAAAE+y/t6omyboHsH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ktangel 6"/>
          <p:cNvSpPr/>
          <p:nvPr/>
        </p:nvSpPr>
        <p:spPr>
          <a:xfrm>
            <a:off x="307975" y="5477470"/>
            <a:ext cx="84550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err="1" smtClean="0"/>
              <a:t>Comparison</a:t>
            </a:r>
            <a:r>
              <a:rPr lang="nb-NO" sz="1600" dirty="0" smtClean="0"/>
              <a:t> </a:t>
            </a:r>
            <a:r>
              <a:rPr lang="nb-NO" sz="1600" dirty="0" err="1" smtClean="0"/>
              <a:t>of</a:t>
            </a:r>
            <a:r>
              <a:rPr lang="nb-NO" sz="1600" dirty="0" smtClean="0"/>
              <a:t> miRNAs </a:t>
            </a:r>
            <a:r>
              <a:rPr lang="nb-NO" sz="1600" dirty="0" err="1" smtClean="0"/>
              <a:t>differentially</a:t>
            </a:r>
            <a:r>
              <a:rPr lang="nb-NO" sz="1600" dirty="0" smtClean="0"/>
              <a:t> </a:t>
            </a:r>
            <a:r>
              <a:rPr lang="nb-NO" sz="1600" dirty="0" err="1" smtClean="0"/>
              <a:t>expressed</a:t>
            </a:r>
            <a:r>
              <a:rPr lang="nb-NO" sz="1600" dirty="0" smtClean="0"/>
              <a:t> in </a:t>
            </a:r>
            <a:r>
              <a:rPr lang="nb-NO" sz="1600" dirty="0" err="1" smtClean="0"/>
              <a:t>this</a:t>
            </a:r>
            <a:r>
              <a:rPr lang="nb-NO" sz="1600" dirty="0" smtClean="0"/>
              <a:t> </a:t>
            </a:r>
            <a:r>
              <a:rPr lang="nb-NO" sz="1600" dirty="0" err="1" smtClean="0"/>
              <a:t>study</a:t>
            </a:r>
            <a:r>
              <a:rPr lang="nb-NO" sz="1600" dirty="0" smtClean="0"/>
              <a:t> (</a:t>
            </a:r>
            <a:r>
              <a:rPr lang="nb-NO" sz="1600" dirty="0" err="1" smtClean="0"/>
              <a:t>blue</a:t>
            </a:r>
            <a:r>
              <a:rPr lang="nb-NO" sz="1600" dirty="0" smtClean="0"/>
              <a:t>) and </a:t>
            </a:r>
            <a:r>
              <a:rPr lang="nb-NO" sz="1600" dirty="0" err="1" smtClean="0"/>
              <a:t>Tahiri</a:t>
            </a:r>
            <a:r>
              <a:rPr lang="nb-NO" sz="1600" dirty="0" smtClean="0"/>
              <a:t> et al., 2014 (</a:t>
            </a:r>
            <a:r>
              <a:rPr lang="nb-NO" sz="1600" dirty="0" err="1" smtClean="0"/>
              <a:t>yellow</a:t>
            </a:r>
            <a:r>
              <a:rPr lang="nb-NO" sz="1600" dirty="0" smtClean="0"/>
              <a:t>). </a:t>
            </a:r>
            <a:r>
              <a:rPr lang="nb-NO" dirty="0" smtClean="0"/>
              <a:t/>
            </a:r>
            <a:br>
              <a:rPr lang="nb-NO" dirty="0" smtClean="0"/>
            </a:b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600" y="1447800"/>
            <a:ext cx="3048000" cy="2362200"/>
            <a:chOff x="2438400" y="1371600"/>
            <a:chExt cx="3048000" cy="2362200"/>
          </a:xfrm>
        </p:grpSpPr>
        <p:sp>
          <p:nvSpPr>
            <p:cNvPr id="8" name="Oval 7"/>
            <p:cNvSpPr/>
            <p:nvPr/>
          </p:nvSpPr>
          <p:spPr>
            <a:xfrm>
              <a:off x="2438400" y="1981200"/>
              <a:ext cx="1905000" cy="1752600"/>
            </a:xfrm>
            <a:prstGeom prst="ellipse">
              <a:avLst/>
            </a:prstGeom>
            <a:solidFill>
              <a:srgbClr val="8F94FB">
                <a:alpha val="89804"/>
              </a:srgbClr>
            </a:solidFill>
            <a:ln w="12700">
              <a:solidFill>
                <a:srgbClr val="5162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1981200"/>
              <a:ext cx="1905000" cy="1752600"/>
            </a:xfrm>
            <a:prstGeom prst="ellipse">
              <a:avLst/>
            </a:prstGeom>
            <a:solidFill>
              <a:srgbClr val="FFFF66">
                <a:alpha val="69804"/>
              </a:srgbClr>
            </a:solidFill>
            <a:ln w="127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54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26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32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1371600"/>
              <a:ext cx="14523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smtClean="0"/>
                <a:t>n</a:t>
              </a:r>
              <a:r>
                <a:rPr lang="nb-NO" sz="1400" dirty="0" smtClean="0"/>
                <a:t>ormal – DCIS</a:t>
              </a:r>
              <a:br>
                <a:rPr lang="nb-NO" sz="1400" dirty="0" smtClean="0"/>
              </a:br>
              <a:r>
                <a:rPr lang="nb-NO" sz="1400" dirty="0" smtClean="0"/>
                <a:t>(Haakensen et al)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0687" y="1371600"/>
              <a:ext cx="1188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smtClean="0"/>
                <a:t>benign – DCIS</a:t>
              </a:r>
              <a:br>
                <a:rPr lang="nb-NO" sz="1400" dirty="0" smtClean="0"/>
              </a:br>
              <a:r>
                <a:rPr lang="nb-NO" sz="1400" dirty="0" smtClean="0"/>
                <a:t>(</a:t>
              </a:r>
              <a:r>
                <a:rPr lang="nb-NO" sz="1400" dirty="0" err="1" smtClean="0"/>
                <a:t>Tahiri</a:t>
              </a:r>
              <a:r>
                <a:rPr lang="nb-NO" sz="1400" dirty="0" smtClean="0"/>
                <a:t> et al)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4400" y="1447800"/>
            <a:ext cx="3048000" cy="2362200"/>
            <a:chOff x="2438400" y="1371600"/>
            <a:chExt cx="3048000" cy="2362200"/>
          </a:xfrm>
        </p:grpSpPr>
        <p:sp>
          <p:nvSpPr>
            <p:cNvPr id="17" name="Oval 16"/>
            <p:cNvSpPr/>
            <p:nvPr/>
          </p:nvSpPr>
          <p:spPr>
            <a:xfrm>
              <a:off x="2438400" y="1981200"/>
              <a:ext cx="1905000" cy="1752600"/>
            </a:xfrm>
            <a:prstGeom prst="ellipse">
              <a:avLst/>
            </a:prstGeom>
            <a:solidFill>
              <a:srgbClr val="8F94FB">
                <a:alpha val="89804"/>
              </a:srgbClr>
            </a:solidFill>
            <a:ln w="12700">
              <a:solidFill>
                <a:srgbClr val="5162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581400" y="1981200"/>
              <a:ext cx="1905000" cy="1752600"/>
            </a:xfrm>
            <a:prstGeom prst="ellipse">
              <a:avLst/>
            </a:prstGeom>
            <a:solidFill>
              <a:srgbClr val="FFFF66">
                <a:alpha val="69804"/>
              </a:srgbClr>
            </a:solidFill>
            <a:ln w="127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27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338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15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2667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32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1371600"/>
              <a:ext cx="14523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smtClean="0"/>
                <a:t>DCIS </a:t>
              </a:r>
              <a:r>
                <a:rPr lang="nb-NO" sz="1400" dirty="0" err="1" smtClean="0"/>
                <a:t>signature</a:t>
              </a:r>
              <a:r>
                <a:rPr lang="nb-NO" sz="1400" dirty="0" smtClean="0"/>
                <a:t/>
              </a:r>
              <a:br>
                <a:rPr lang="nb-NO" sz="1400" dirty="0" smtClean="0"/>
              </a:br>
              <a:r>
                <a:rPr lang="nb-NO" sz="1400" dirty="0" smtClean="0"/>
                <a:t>(Haakensen et al)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70687" y="1371600"/>
              <a:ext cx="1188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smtClean="0"/>
                <a:t>benign – DCIS</a:t>
              </a:r>
              <a:br>
                <a:rPr lang="nb-NO" sz="1400" dirty="0" smtClean="0"/>
              </a:br>
              <a:r>
                <a:rPr lang="nb-NO" sz="1400" dirty="0" smtClean="0"/>
                <a:t>(</a:t>
              </a:r>
              <a:r>
                <a:rPr lang="nb-NO" sz="1400" dirty="0" err="1" smtClean="0"/>
                <a:t>Tahiri</a:t>
              </a:r>
              <a:r>
                <a:rPr lang="nb-NO" sz="1400" dirty="0" smtClean="0"/>
                <a:t> et al)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547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Office-tema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Miriam</dc:creator>
  <cp:lastModifiedBy> Vilde D Haakensen</cp:lastModifiedBy>
  <cp:revision>7</cp:revision>
  <dcterms:created xsi:type="dcterms:W3CDTF">2015-09-01T19:04:36Z</dcterms:created>
  <dcterms:modified xsi:type="dcterms:W3CDTF">2015-09-02T09:36:43Z</dcterms:modified>
</cp:coreProperties>
</file>