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448B-6E52-41EA-9895-EE75C01E0ADB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6FD9-67CA-4CAE-8AA5-0B2B929E9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40" y="1"/>
            <a:ext cx="3755468" cy="357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imap://vessela@imap.uio.no:993/fetch%3EUID%3E/INBOX%3E66458?part=1.3&amp;filename=image002.jpg"/>
          <p:cNvSpPr>
            <a:spLocks noChangeAspect="1" noChangeArrowheads="1"/>
          </p:cNvSpPr>
          <p:nvPr/>
        </p:nvSpPr>
        <p:spPr bwMode="auto">
          <a:xfrm>
            <a:off x="155575" y="-1012825"/>
            <a:ext cx="2133600" cy="2114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0"/>
            <a:ext cx="3515072" cy="348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 t="13462" b="17308"/>
          <a:stretch>
            <a:fillRect/>
          </a:stretch>
        </p:blipFill>
        <p:spPr bwMode="auto">
          <a:xfrm>
            <a:off x="2771800" y="2780928"/>
            <a:ext cx="3744416" cy="259228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7504" y="5229200"/>
            <a:ext cx="80402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 smtClean="0"/>
              <a:t>Supplementary</a:t>
            </a:r>
            <a:r>
              <a:rPr lang="nb-NO" sz="1400" dirty="0" smtClean="0"/>
              <a:t> </a:t>
            </a:r>
            <a:r>
              <a:rPr lang="nb-NO" sz="1400" dirty="0" err="1" smtClean="0"/>
              <a:t>Figure</a:t>
            </a:r>
            <a:r>
              <a:rPr lang="nb-NO" sz="1400" dirty="0" smtClean="0"/>
              <a:t> S2. </a:t>
            </a:r>
            <a:r>
              <a:rPr lang="nb-NO" sz="1400" dirty="0" err="1" smtClean="0"/>
              <a:t>Comparison</a:t>
            </a:r>
            <a:r>
              <a:rPr lang="nb-NO" sz="1400" dirty="0" smtClean="0"/>
              <a:t> </a:t>
            </a:r>
            <a:r>
              <a:rPr lang="nb-NO" sz="1400" dirty="0" err="1" smtClean="0"/>
              <a:t>of</a:t>
            </a:r>
            <a:r>
              <a:rPr lang="nb-NO" sz="1400" dirty="0" smtClean="0"/>
              <a:t> </a:t>
            </a:r>
            <a:r>
              <a:rPr lang="nb-NO" sz="1400" dirty="0" err="1" smtClean="0"/>
              <a:t>miRNAs</a:t>
            </a:r>
            <a:r>
              <a:rPr lang="nb-NO" sz="1400" dirty="0" smtClean="0"/>
              <a:t> </a:t>
            </a:r>
            <a:r>
              <a:rPr lang="nb-NO" sz="1400" dirty="0" err="1" smtClean="0"/>
              <a:t>differentially</a:t>
            </a:r>
            <a:r>
              <a:rPr lang="nb-NO" sz="1400" dirty="0" smtClean="0"/>
              <a:t> </a:t>
            </a:r>
            <a:r>
              <a:rPr lang="nb-NO" sz="1400" dirty="0" err="1" smtClean="0"/>
              <a:t>expressed</a:t>
            </a:r>
            <a:r>
              <a:rPr lang="nb-NO" sz="1400" dirty="0" smtClean="0"/>
              <a:t> in </a:t>
            </a:r>
            <a:r>
              <a:rPr lang="nb-NO" sz="1400" dirty="0" err="1" smtClean="0"/>
              <a:t>this</a:t>
            </a:r>
            <a:r>
              <a:rPr lang="nb-NO" sz="1400" dirty="0" smtClean="0"/>
              <a:t> </a:t>
            </a:r>
            <a:r>
              <a:rPr lang="nb-NO" sz="1400" dirty="0" err="1" smtClean="0"/>
              <a:t>study</a:t>
            </a:r>
            <a:r>
              <a:rPr lang="nb-NO" sz="1400" dirty="0" smtClean="0"/>
              <a:t> and </a:t>
            </a:r>
            <a:r>
              <a:rPr lang="nb-NO" sz="1400" dirty="0" err="1" smtClean="0"/>
              <a:t>Tahiri</a:t>
            </a:r>
            <a:r>
              <a:rPr lang="nb-NO" sz="1400" dirty="0" smtClean="0"/>
              <a:t> et al, </a:t>
            </a:r>
            <a:r>
              <a:rPr lang="nb-NO" sz="1400" smtClean="0"/>
              <a:t>2014 </a:t>
            </a:r>
            <a:br>
              <a:rPr lang="nb-NO" sz="1400" smtClean="0"/>
            </a:br>
            <a:r>
              <a:rPr lang="nb-NO" sz="1400" smtClean="0"/>
              <a:t>A</a:t>
            </a:r>
            <a:r>
              <a:rPr lang="nb-NO" sz="1400" dirty="0" smtClean="0"/>
              <a:t>) and B) </a:t>
            </a:r>
            <a:r>
              <a:rPr lang="nb-NO" sz="1400" dirty="0" err="1" smtClean="0"/>
              <a:t>miRNAs</a:t>
            </a:r>
            <a:r>
              <a:rPr lang="nb-NO" sz="1400" dirty="0" smtClean="0"/>
              <a:t> </a:t>
            </a:r>
            <a:r>
              <a:rPr lang="nb-NO" sz="1400" dirty="0" err="1" smtClean="0"/>
              <a:t>differentially</a:t>
            </a:r>
            <a:r>
              <a:rPr lang="nb-NO" sz="1400" dirty="0" smtClean="0"/>
              <a:t> </a:t>
            </a:r>
            <a:r>
              <a:rPr lang="nb-NO" sz="1400" dirty="0" err="1" smtClean="0"/>
              <a:t>expressed</a:t>
            </a:r>
            <a:r>
              <a:rPr lang="nb-NO" sz="1400" dirty="0" smtClean="0"/>
              <a:t> in </a:t>
            </a:r>
            <a:r>
              <a:rPr lang="nb-NO" sz="1400" dirty="0" err="1" smtClean="0"/>
              <a:t>Tahiri</a:t>
            </a:r>
            <a:r>
              <a:rPr lang="nb-NO" sz="1400" dirty="0" smtClean="0"/>
              <a:t> et al, 2014. </a:t>
            </a:r>
            <a:br>
              <a:rPr lang="nb-NO" sz="1400" dirty="0" smtClean="0"/>
            </a:br>
            <a:r>
              <a:rPr lang="nb-NO" sz="1400" dirty="0" smtClean="0"/>
              <a:t>C) </a:t>
            </a:r>
            <a:r>
              <a:rPr lang="nb-NO" sz="1400" dirty="0" err="1" smtClean="0"/>
              <a:t>miRNAs</a:t>
            </a:r>
            <a:r>
              <a:rPr lang="nb-NO" sz="1400" dirty="0" smtClean="0"/>
              <a:t> </a:t>
            </a:r>
            <a:r>
              <a:rPr lang="nb-NO" sz="1400" dirty="0" err="1" smtClean="0"/>
              <a:t>differentially</a:t>
            </a:r>
            <a:r>
              <a:rPr lang="nb-NO" sz="1400" dirty="0" smtClean="0"/>
              <a:t> </a:t>
            </a:r>
            <a:r>
              <a:rPr lang="nb-NO" sz="1400" dirty="0" err="1" smtClean="0"/>
              <a:t>expressed</a:t>
            </a:r>
            <a:r>
              <a:rPr lang="nb-NO" sz="1400" dirty="0" smtClean="0"/>
              <a:t> in </a:t>
            </a:r>
            <a:r>
              <a:rPr lang="nb-NO" sz="1400" dirty="0" err="1" smtClean="0"/>
              <a:t>the</a:t>
            </a:r>
            <a:r>
              <a:rPr lang="nb-NO" sz="1400" dirty="0" smtClean="0"/>
              <a:t> </a:t>
            </a:r>
            <a:r>
              <a:rPr lang="nb-NO" sz="1400" dirty="0" err="1" smtClean="0"/>
              <a:t>current</a:t>
            </a:r>
            <a:r>
              <a:rPr lang="nb-NO" sz="1400" dirty="0" smtClean="0"/>
              <a:t> </a:t>
            </a:r>
            <a:r>
              <a:rPr lang="nb-NO" sz="1400" dirty="0" err="1" smtClean="0"/>
              <a:t>study</a:t>
            </a:r>
            <a:r>
              <a:rPr lang="nb-NO" sz="1400" dirty="0" smtClean="0"/>
              <a:t> (</a:t>
            </a:r>
            <a:r>
              <a:rPr lang="nb-NO" sz="1400" dirty="0" err="1" smtClean="0"/>
              <a:t>blue</a:t>
            </a:r>
            <a:r>
              <a:rPr lang="nb-NO" sz="1400" dirty="0" smtClean="0"/>
              <a:t>) and in </a:t>
            </a:r>
            <a:r>
              <a:rPr lang="nb-NO" sz="1400" dirty="0" err="1" smtClean="0"/>
              <a:t>Tahiri</a:t>
            </a:r>
            <a:r>
              <a:rPr lang="nb-NO" sz="1400" dirty="0" smtClean="0"/>
              <a:t> et al (</a:t>
            </a:r>
            <a:r>
              <a:rPr lang="nb-NO" sz="1400" dirty="0" err="1" smtClean="0"/>
              <a:t>yellow</a:t>
            </a:r>
            <a:r>
              <a:rPr lang="nb-NO" sz="1400" dirty="0" smtClean="0"/>
              <a:t>)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486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62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30689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67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Radiumhospitalet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mirrag</dc:creator>
  <cp:lastModifiedBy> Vilde D Haakensen</cp:lastModifiedBy>
  <cp:revision>5</cp:revision>
  <dcterms:created xsi:type="dcterms:W3CDTF">2015-08-13T13:09:31Z</dcterms:created>
  <dcterms:modified xsi:type="dcterms:W3CDTF">2015-08-28T07:45:43Z</dcterms:modified>
</cp:coreProperties>
</file>