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614C-4046-4540-977C-5799572EC845}" type="datetimeFigureOut">
              <a:rPr lang="nb-NO" smtClean="0"/>
              <a:pPr/>
              <a:t>2015-09-05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A41F-36CD-4F89-BAB7-D8B2C1DD68EB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614C-4046-4540-977C-5799572EC845}" type="datetimeFigureOut">
              <a:rPr lang="nb-NO" smtClean="0"/>
              <a:pPr/>
              <a:t>2015-09-05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A41F-36CD-4F89-BAB7-D8B2C1DD68EB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614C-4046-4540-977C-5799572EC845}" type="datetimeFigureOut">
              <a:rPr lang="nb-NO" smtClean="0"/>
              <a:pPr/>
              <a:t>2015-09-05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A41F-36CD-4F89-BAB7-D8B2C1DD68EB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614C-4046-4540-977C-5799572EC845}" type="datetimeFigureOut">
              <a:rPr lang="nb-NO" smtClean="0"/>
              <a:pPr/>
              <a:t>2015-09-05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A41F-36CD-4F89-BAB7-D8B2C1DD68EB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614C-4046-4540-977C-5799572EC845}" type="datetimeFigureOut">
              <a:rPr lang="nb-NO" smtClean="0"/>
              <a:pPr/>
              <a:t>2015-09-05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A41F-36CD-4F89-BAB7-D8B2C1DD68EB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614C-4046-4540-977C-5799572EC845}" type="datetimeFigureOut">
              <a:rPr lang="nb-NO" smtClean="0"/>
              <a:pPr/>
              <a:t>2015-09-05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A41F-36CD-4F89-BAB7-D8B2C1DD68EB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614C-4046-4540-977C-5799572EC845}" type="datetimeFigureOut">
              <a:rPr lang="nb-NO" smtClean="0"/>
              <a:pPr/>
              <a:t>2015-09-05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A41F-36CD-4F89-BAB7-D8B2C1DD68EB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614C-4046-4540-977C-5799572EC845}" type="datetimeFigureOut">
              <a:rPr lang="nb-NO" smtClean="0"/>
              <a:pPr/>
              <a:t>2015-09-05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A41F-36CD-4F89-BAB7-D8B2C1DD68EB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614C-4046-4540-977C-5799572EC845}" type="datetimeFigureOut">
              <a:rPr lang="nb-NO" smtClean="0"/>
              <a:pPr/>
              <a:t>2015-09-05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A41F-36CD-4F89-BAB7-D8B2C1DD68EB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614C-4046-4540-977C-5799572EC845}" type="datetimeFigureOut">
              <a:rPr lang="nb-NO" smtClean="0"/>
              <a:pPr/>
              <a:t>2015-09-05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A41F-36CD-4F89-BAB7-D8B2C1DD68EB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614C-4046-4540-977C-5799572EC845}" type="datetimeFigureOut">
              <a:rPr lang="nb-NO" smtClean="0"/>
              <a:pPr/>
              <a:t>2015-09-05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A41F-36CD-4F89-BAB7-D8B2C1DD68EB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614C-4046-4540-977C-5799572EC845}" type="datetimeFigureOut">
              <a:rPr lang="nb-NO" smtClean="0"/>
              <a:pPr/>
              <a:t>2015-09-05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A41F-36CD-4F89-BAB7-D8B2C1DD68EB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o.org/demos/venn-diagram-generato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76672"/>
            <a:ext cx="5580807" cy="3721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411760" y="17728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33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79912" y="13407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5192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14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75856" y="2780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10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3968" y="3429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25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5085184"/>
            <a:ext cx="8460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Comparison of differentially expressed bona fide </a:t>
            </a:r>
            <a:r>
              <a:rPr lang="en-US" sz="1400" dirty="0" err="1" smtClean="0"/>
              <a:t>miRNAs</a:t>
            </a:r>
            <a:r>
              <a:rPr lang="en-US" sz="1400" dirty="0" smtClean="0"/>
              <a:t> reported by </a:t>
            </a:r>
            <a:r>
              <a:rPr lang="en-US" sz="1400" dirty="0" err="1" smtClean="0"/>
              <a:t>Tahiri</a:t>
            </a:r>
            <a:r>
              <a:rPr lang="en-US" sz="1400" dirty="0" smtClean="0"/>
              <a:t> et al., 2014 (blue, n=49) and those identified as differentially expressed between normal breast tissue and DCIS in this study (red, n=70) with the proposed DCIS signature illustrated in green (n=27). Venn diagram generated by </a:t>
            </a:r>
            <a:r>
              <a:rPr lang="en-US" sz="1400" dirty="0" err="1" smtClean="0"/>
              <a:t>Academo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3"/>
              </a:rPr>
              <a:t>http://academo.org/demos/venn-diagram-generator/</a:t>
            </a:r>
            <a:r>
              <a:rPr lang="en-US" sz="1400" dirty="0" smtClean="0"/>
              <a:t>).</a:t>
            </a:r>
            <a:endParaRPr lang="nb-NO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Vilde D Haakensen</dc:creator>
  <cp:lastModifiedBy>Vilde D Haakensen</cp:lastModifiedBy>
  <cp:revision>6</cp:revision>
  <dcterms:created xsi:type="dcterms:W3CDTF">2015-09-04T15:02:59Z</dcterms:created>
  <dcterms:modified xsi:type="dcterms:W3CDTF">2015-09-05T06:16:20Z</dcterms:modified>
</cp:coreProperties>
</file>