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3" r:id="rId4"/>
    <p:sldId id="276" r:id="rId5"/>
    <p:sldId id="271" r:id="rId6"/>
    <p:sldId id="270" r:id="rId7"/>
    <p:sldId id="275" r:id="rId8"/>
    <p:sldId id="274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94" autoAdjust="0"/>
  </p:normalViewPr>
  <p:slideViewPr>
    <p:cSldViewPr snapToGrid="0">
      <p:cViewPr varScale="1">
        <p:scale>
          <a:sx n="78" d="100"/>
          <a:sy n="78" d="100"/>
        </p:scale>
        <p:origin x="7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G Kok Hoe" userId="04f68dac05f24ad9" providerId="LiveId" clId="{61213544-2196-46A3-A5D6-AEC5EE7151E5}"/>
    <pc:docChg chg="custSel modSld">
      <pc:chgData name="WONG Kok Hoe" userId="04f68dac05f24ad9" providerId="LiveId" clId="{61213544-2196-46A3-A5D6-AEC5EE7151E5}" dt="2021-03-11T03:08:21.651" v="123" actId="33524"/>
      <pc:docMkLst>
        <pc:docMk/>
      </pc:docMkLst>
      <pc:sldChg chg="modSp mod">
        <pc:chgData name="WONG Kok Hoe" userId="04f68dac05f24ad9" providerId="LiveId" clId="{61213544-2196-46A3-A5D6-AEC5EE7151E5}" dt="2021-02-25T05:16:57.407" v="122" actId="255"/>
        <pc:sldMkLst>
          <pc:docMk/>
          <pc:sldMk cId="1826164925" sldId="256"/>
        </pc:sldMkLst>
        <pc:spChg chg="mod">
          <ac:chgData name="WONG Kok Hoe" userId="04f68dac05f24ad9" providerId="LiveId" clId="{61213544-2196-46A3-A5D6-AEC5EE7151E5}" dt="2021-02-25T05:16:57.407" v="122" actId="255"/>
          <ac:spMkLst>
            <pc:docMk/>
            <pc:sldMk cId="1826164925" sldId="256"/>
            <ac:spMk id="2" creationId="{00000000-0000-0000-0000-000000000000}"/>
          </ac:spMkLst>
        </pc:spChg>
        <pc:spChg chg="mod">
          <ac:chgData name="WONG Kok Hoe" userId="04f68dac05f24ad9" providerId="LiveId" clId="{61213544-2196-46A3-A5D6-AEC5EE7151E5}" dt="2021-02-25T04:46:56.257" v="15" actId="20577"/>
          <ac:spMkLst>
            <pc:docMk/>
            <pc:sldMk cId="1826164925" sldId="256"/>
            <ac:spMk id="3" creationId="{00000000-0000-0000-0000-000000000000}"/>
          </ac:spMkLst>
        </pc:spChg>
      </pc:sldChg>
      <pc:sldChg chg="modSp mod">
        <pc:chgData name="WONG Kok Hoe" userId="04f68dac05f24ad9" providerId="LiveId" clId="{61213544-2196-46A3-A5D6-AEC5EE7151E5}" dt="2021-02-25T05:05:13.494" v="87" actId="2711"/>
        <pc:sldMkLst>
          <pc:docMk/>
          <pc:sldMk cId="2760107617" sldId="266"/>
        </pc:sldMkLst>
        <pc:spChg chg="mod">
          <ac:chgData name="WONG Kok Hoe" userId="04f68dac05f24ad9" providerId="LiveId" clId="{61213544-2196-46A3-A5D6-AEC5EE7151E5}" dt="2021-02-25T05:05:13.494" v="87" actId="2711"/>
          <ac:spMkLst>
            <pc:docMk/>
            <pc:sldMk cId="2760107617" sldId="266"/>
            <ac:spMk id="3" creationId="{00000000-0000-0000-0000-000000000000}"/>
          </ac:spMkLst>
        </pc:spChg>
      </pc:sldChg>
      <pc:sldChg chg="modSp mod">
        <pc:chgData name="WONG Kok Hoe" userId="04f68dac05f24ad9" providerId="LiveId" clId="{61213544-2196-46A3-A5D6-AEC5EE7151E5}" dt="2021-02-25T05:05:41.420" v="95" actId="14100"/>
        <pc:sldMkLst>
          <pc:docMk/>
          <pc:sldMk cId="825930087" sldId="270"/>
        </pc:sldMkLst>
        <pc:spChg chg="mod">
          <ac:chgData name="WONG Kok Hoe" userId="04f68dac05f24ad9" providerId="LiveId" clId="{61213544-2196-46A3-A5D6-AEC5EE7151E5}" dt="2021-02-25T05:05:41.420" v="95" actId="14100"/>
          <ac:spMkLst>
            <pc:docMk/>
            <pc:sldMk cId="825930087" sldId="270"/>
            <ac:spMk id="2" creationId="{00000000-0000-0000-0000-000000000000}"/>
          </ac:spMkLst>
        </pc:spChg>
        <pc:spChg chg="mod">
          <ac:chgData name="WONG Kok Hoe" userId="04f68dac05f24ad9" providerId="LiveId" clId="{61213544-2196-46A3-A5D6-AEC5EE7151E5}" dt="2021-02-25T04:57:25.744" v="61" actId="20577"/>
          <ac:spMkLst>
            <pc:docMk/>
            <pc:sldMk cId="825930087" sldId="270"/>
            <ac:spMk id="3" creationId="{00000000-0000-0000-0000-000000000000}"/>
          </ac:spMkLst>
        </pc:spChg>
      </pc:sldChg>
      <pc:sldChg chg="addSp delSp modSp mod delAnim">
        <pc:chgData name="WONG Kok Hoe" userId="04f68dac05f24ad9" providerId="LiveId" clId="{61213544-2196-46A3-A5D6-AEC5EE7151E5}" dt="2021-02-25T04:59:48.937" v="64" actId="22"/>
        <pc:sldMkLst>
          <pc:docMk/>
          <pc:sldMk cId="1475487897" sldId="271"/>
        </pc:sldMkLst>
        <pc:spChg chg="add del mod">
          <ac:chgData name="WONG Kok Hoe" userId="04f68dac05f24ad9" providerId="LiveId" clId="{61213544-2196-46A3-A5D6-AEC5EE7151E5}" dt="2021-02-25T04:59:48.293" v="63" actId="478"/>
          <ac:spMkLst>
            <pc:docMk/>
            <pc:sldMk cId="1475487897" sldId="271"/>
            <ac:spMk id="3" creationId="{889689FD-23AD-4F1A-920E-DF416318C39E}"/>
          </ac:spMkLst>
        </pc:spChg>
        <pc:spChg chg="del">
          <ac:chgData name="WONG Kok Hoe" userId="04f68dac05f24ad9" providerId="LiveId" clId="{61213544-2196-46A3-A5D6-AEC5EE7151E5}" dt="2021-02-25T04:47:25.519" v="16" actId="478"/>
          <ac:spMkLst>
            <pc:docMk/>
            <pc:sldMk cId="1475487897" sldId="271"/>
            <ac:spMk id="10" creationId="{00000000-0000-0000-0000-000000000000}"/>
          </ac:spMkLst>
        </pc:spChg>
        <pc:picChg chg="del">
          <ac:chgData name="WONG Kok Hoe" userId="04f68dac05f24ad9" providerId="LiveId" clId="{61213544-2196-46A3-A5D6-AEC5EE7151E5}" dt="2021-02-25T04:59:44.654" v="62" actId="478"/>
          <ac:picMkLst>
            <pc:docMk/>
            <pc:sldMk cId="1475487897" sldId="271"/>
            <ac:picMk id="4" creationId="{00000000-0000-0000-0000-000000000000}"/>
          </ac:picMkLst>
        </pc:picChg>
        <pc:picChg chg="add">
          <ac:chgData name="WONG Kok Hoe" userId="04f68dac05f24ad9" providerId="LiveId" clId="{61213544-2196-46A3-A5D6-AEC5EE7151E5}" dt="2021-02-25T04:59:48.937" v="64" actId="22"/>
          <ac:picMkLst>
            <pc:docMk/>
            <pc:sldMk cId="1475487897" sldId="271"/>
            <ac:picMk id="6" creationId="{FEA3B086-C44A-4190-BD87-740495220EFB}"/>
          </ac:picMkLst>
        </pc:picChg>
        <pc:picChg chg="del">
          <ac:chgData name="WONG Kok Hoe" userId="04f68dac05f24ad9" providerId="LiveId" clId="{61213544-2196-46A3-A5D6-AEC5EE7151E5}" dt="2021-02-25T04:59:48.293" v="63" actId="478"/>
          <ac:picMkLst>
            <pc:docMk/>
            <pc:sldMk cId="1475487897" sldId="271"/>
            <ac:picMk id="9" creationId="{00000000-0000-0000-0000-000000000000}"/>
          </ac:picMkLst>
        </pc:picChg>
      </pc:sldChg>
      <pc:sldChg chg="delSp mod">
        <pc:chgData name="WONG Kok Hoe" userId="04f68dac05f24ad9" providerId="LiveId" clId="{61213544-2196-46A3-A5D6-AEC5EE7151E5}" dt="2021-02-25T05:06:04.705" v="97" actId="478"/>
        <pc:sldMkLst>
          <pc:docMk/>
          <pc:sldMk cId="3023905102" sldId="272"/>
        </pc:sldMkLst>
        <pc:spChg chg="del">
          <ac:chgData name="WONG Kok Hoe" userId="04f68dac05f24ad9" providerId="LiveId" clId="{61213544-2196-46A3-A5D6-AEC5EE7151E5}" dt="2021-02-25T05:06:04.705" v="97" actId="478"/>
          <ac:spMkLst>
            <pc:docMk/>
            <pc:sldMk cId="3023905102" sldId="272"/>
            <ac:spMk id="2" creationId="{00000000-0000-0000-0000-000000000000}"/>
          </ac:spMkLst>
        </pc:spChg>
      </pc:sldChg>
      <pc:sldChg chg="delSp modSp mod">
        <pc:chgData name="WONG Kok Hoe" userId="04f68dac05f24ad9" providerId="LiveId" clId="{61213544-2196-46A3-A5D6-AEC5EE7151E5}" dt="2021-03-11T03:08:21.651" v="123" actId="33524"/>
        <pc:sldMkLst>
          <pc:docMk/>
          <pc:sldMk cId="3633185363" sldId="273"/>
        </pc:sldMkLst>
        <pc:spChg chg="del">
          <ac:chgData name="WONG Kok Hoe" userId="04f68dac05f24ad9" providerId="LiveId" clId="{61213544-2196-46A3-A5D6-AEC5EE7151E5}" dt="2021-02-25T05:06:13.049" v="98" actId="478"/>
          <ac:spMkLst>
            <pc:docMk/>
            <pc:sldMk cId="3633185363" sldId="273"/>
            <ac:spMk id="2" creationId="{00000000-0000-0000-0000-000000000000}"/>
          </ac:spMkLst>
        </pc:spChg>
        <pc:spChg chg="mod">
          <ac:chgData name="WONG Kok Hoe" userId="04f68dac05f24ad9" providerId="LiveId" clId="{61213544-2196-46A3-A5D6-AEC5EE7151E5}" dt="2021-03-11T03:08:21.651" v="123" actId="33524"/>
          <ac:spMkLst>
            <pc:docMk/>
            <pc:sldMk cId="3633185363" sldId="273"/>
            <ac:spMk id="3" creationId="{00000000-0000-0000-0000-000000000000}"/>
          </ac:spMkLst>
        </pc:spChg>
      </pc:sldChg>
      <pc:sldChg chg="delSp mod">
        <pc:chgData name="WONG Kok Hoe" userId="04f68dac05f24ad9" providerId="LiveId" clId="{61213544-2196-46A3-A5D6-AEC5EE7151E5}" dt="2021-02-25T05:05:53.529" v="96" actId="478"/>
        <pc:sldMkLst>
          <pc:docMk/>
          <pc:sldMk cId="1265536785" sldId="274"/>
        </pc:sldMkLst>
        <pc:spChg chg="del">
          <ac:chgData name="WONG Kok Hoe" userId="04f68dac05f24ad9" providerId="LiveId" clId="{61213544-2196-46A3-A5D6-AEC5EE7151E5}" dt="2021-02-25T05:05:53.529" v="96" actId="478"/>
          <ac:spMkLst>
            <pc:docMk/>
            <pc:sldMk cId="1265536785" sldId="274"/>
            <ac:spMk id="2" creationId="{00000000-0000-0000-0000-000000000000}"/>
          </ac:spMkLst>
        </pc:spChg>
      </pc:sldChg>
      <pc:sldChg chg="delSp mod">
        <pc:chgData name="WONG Kok Hoe" userId="04f68dac05f24ad9" providerId="LiveId" clId="{61213544-2196-46A3-A5D6-AEC5EE7151E5}" dt="2021-02-25T04:54:40.575" v="35" actId="478"/>
        <pc:sldMkLst>
          <pc:docMk/>
          <pc:sldMk cId="2244440170" sldId="275"/>
        </pc:sldMkLst>
        <pc:spChg chg="del">
          <ac:chgData name="WONG Kok Hoe" userId="04f68dac05f24ad9" providerId="LiveId" clId="{61213544-2196-46A3-A5D6-AEC5EE7151E5}" dt="2021-02-25T04:54:34.775" v="34" actId="478"/>
          <ac:spMkLst>
            <pc:docMk/>
            <pc:sldMk cId="2244440170" sldId="275"/>
            <ac:spMk id="2" creationId="{00000000-0000-0000-0000-000000000000}"/>
          </ac:spMkLst>
        </pc:spChg>
        <pc:spChg chg="del">
          <ac:chgData name="WONG Kok Hoe" userId="04f68dac05f24ad9" providerId="LiveId" clId="{61213544-2196-46A3-A5D6-AEC5EE7151E5}" dt="2021-02-25T04:54:40.575" v="35" actId="478"/>
          <ac:spMkLst>
            <pc:docMk/>
            <pc:sldMk cId="2244440170" sldId="275"/>
            <ac:spMk id="3" creationId="{00000000-0000-0000-0000-000000000000}"/>
          </ac:spMkLst>
        </pc:spChg>
      </pc:sldChg>
      <pc:sldChg chg="modSp mod">
        <pc:chgData name="WONG Kok Hoe" userId="04f68dac05f24ad9" providerId="LiveId" clId="{61213544-2196-46A3-A5D6-AEC5EE7151E5}" dt="2021-02-25T04:48:53.478" v="33" actId="313"/>
        <pc:sldMkLst>
          <pc:docMk/>
          <pc:sldMk cId="719458262" sldId="276"/>
        </pc:sldMkLst>
        <pc:spChg chg="mod">
          <ac:chgData name="WONG Kok Hoe" userId="04f68dac05f24ad9" providerId="LiveId" clId="{61213544-2196-46A3-A5D6-AEC5EE7151E5}" dt="2021-02-25T04:48:53.478" v="33" actId="313"/>
          <ac:spMkLst>
            <pc:docMk/>
            <pc:sldMk cId="719458262" sldId="27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14101-7936-4564-A80A-D52E315D3E24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83DA7-E3B2-4D6A-804B-A1A036CAC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51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DA7-E3B2-4D6A-804B-A1A036CACB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26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83DA7-E3B2-4D6A-804B-A1A036CACB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2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4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6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2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6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0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E1B4-582B-4A32-A862-93B43351D985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7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9E1B4-582B-4A32-A862-93B43351D985}" type="datetimeFigureOut">
              <a:rPr lang="en-US" smtClean="0"/>
              <a:t>2021-03-11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3BFBF-CF4C-4216-B419-01E2AD74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5/docs/api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Structures and Algorithms</a:t>
            </a:r>
            <a:br>
              <a:rPr lang="en-US" sz="5400" dirty="0"/>
            </a:br>
            <a:r>
              <a:rPr lang="en-US" sz="4000" dirty="0"/>
              <a:t>Tutorial 1 – Collections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Dr. Kok Hoe WONG</a:t>
            </a:r>
          </a:p>
        </p:txBody>
      </p:sp>
    </p:spTree>
    <p:extLst>
      <p:ext uri="{BB962C8B-B14F-4D97-AF65-F5344CB8AC3E}">
        <p14:creationId xmlns:p14="http://schemas.microsoft.com/office/powerpoint/2010/main" val="1826164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Task 3:</a:t>
            </a:r>
            <a:r>
              <a:rPr lang="en-GB" dirty="0"/>
              <a:t> You may notice that there are two methods : </a:t>
            </a:r>
            <a:r>
              <a:rPr lang="en-GB" i="1" dirty="0" err="1">
                <a:solidFill>
                  <a:srgbClr val="0070C0"/>
                </a:solidFill>
              </a:rPr>
              <a:t>addAll</a:t>
            </a:r>
            <a:r>
              <a:rPr lang="en-GB" i="1" dirty="0">
                <a:solidFill>
                  <a:srgbClr val="0070C0"/>
                </a:solidFill>
              </a:rPr>
              <a:t>(…)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and </a:t>
            </a:r>
            <a:r>
              <a:rPr lang="en-GB" i="1" dirty="0">
                <a:solidFill>
                  <a:srgbClr val="0070C0"/>
                </a:solidFill>
              </a:rPr>
              <a:t>addAll2(…)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which seems to do the same task. The second method </a:t>
            </a:r>
            <a:r>
              <a:rPr lang="en-GB" i="1" dirty="0">
                <a:solidFill>
                  <a:srgbClr val="0070C0"/>
                </a:solidFill>
              </a:rPr>
              <a:t>addAll2(…)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is the wrong implementation, why?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8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data structures overview.</a:t>
            </a:r>
          </a:p>
          <a:p>
            <a:r>
              <a:rPr lang="en-US" dirty="0"/>
              <a:t>Use libraries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API </a:t>
            </a:r>
            <a:r>
              <a:rPr lang="en-US" altLang="zh-CN" dirty="0"/>
              <a:t>c</a:t>
            </a:r>
            <a:r>
              <a:rPr lang="en-US" dirty="0"/>
              <a:t>heck</a:t>
            </a:r>
          </a:p>
          <a:p>
            <a:r>
              <a:rPr lang="en-US" b="1" dirty="0"/>
              <a:t>Coding tasks and solution discussion –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IntArrayBag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10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0250"/>
            <a:ext cx="4362450" cy="4176713"/>
          </a:xfrm>
        </p:spPr>
        <p:txBody>
          <a:bodyPr>
            <a:normAutofit/>
          </a:bodyPr>
          <a:lstStyle/>
          <a:p>
            <a:pPr fontAlgn="base"/>
            <a:r>
              <a:rPr lang="en-US" sz="3600" dirty="0"/>
              <a:t>Array</a:t>
            </a:r>
          </a:p>
          <a:p>
            <a:pPr fontAlgn="base"/>
            <a:r>
              <a:rPr lang="en-US" sz="3600" dirty="0"/>
              <a:t>Linked List</a:t>
            </a:r>
          </a:p>
          <a:p>
            <a:pPr fontAlgn="base"/>
            <a:r>
              <a:rPr lang="en-US" sz="3600" dirty="0"/>
              <a:t>Stack</a:t>
            </a:r>
          </a:p>
          <a:p>
            <a:pPr fontAlgn="base"/>
            <a:r>
              <a:rPr lang="en-US" sz="3600" dirty="0"/>
              <a:t>Queue</a:t>
            </a:r>
          </a:p>
          <a:p>
            <a:pPr fontAlgn="base"/>
            <a:r>
              <a:rPr lang="en-US" sz="3600" dirty="0"/>
              <a:t>Binary Tree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0800" y="2000250"/>
            <a:ext cx="4362450" cy="417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3600" dirty="0"/>
              <a:t>Binary Search Tree</a:t>
            </a:r>
          </a:p>
          <a:p>
            <a:pPr fontAlgn="base"/>
            <a:r>
              <a:rPr lang="en-US" sz="3600" dirty="0"/>
              <a:t>Heap</a:t>
            </a:r>
          </a:p>
          <a:p>
            <a:pPr fontAlgn="base"/>
            <a:r>
              <a:rPr lang="en-US" sz="3600" dirty="0"/>
              <a:t>Hashing</a:t>
            </a:r>
          </a:p>
          <a:p>
            <a:pPr fontAlgn="base"/>
            <a:r>
              <a:rPr lang="en-US" sz="3600" dirty="0"/>
              <a:t>Graph</a:t>
            </a:r>
          </a:p>
          <a:p>
            <a:pPr marL="0" indent="0" fontAlgn="base">
              <a:buNone/>
            </a:pPr>
            <a:r>
              <a:rPr lang="en-US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018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hlinkClick r:id="rId2"/>
              </a:rPr>
              <a:t>https://docs.oracle.com/en/java/javase/15/docs/api/index.html</a:t>
            </a:r>
            <a:endParaRPr lang="en-US" altLang="en-US" dirty="0"/>
          </a:p>
          <a:p>
            <a:r>
              <a:rPr lang="en-US" altLang="en-US" dirty="0">
                <a:solidFill>
                  <a:srgbClr val="000000"/>
                </a:solidFill>
                <a:ea typeface="Fira Sans"/>
              </a:rPr>
              <a:t>There are two “groups” of interfaces, i.e. </a:t>
            </a:r>
            <a:r>
              <a:rPr lang="en-US" altLang="en-US" dirty="0">
                <a:solidFill>
                  <a:srgbClr val="000000"/>
                </a:solidFill>
              </a:rPr>
              <a:t>Collection</a:t>
            </a:r>
            <a:r>
              <a:rPr lang="en-US" altLang="en-US" dirty="0">
                <a:solidFill>
                  <a:srgbClr val="000000"/>
                </a:solidFill>
                <a:ea typeface="Fira Sans"/>
              </a:rPr>
              <a:t>’s and </a:t>
            </a:r>
            <a:r>
              <a:rPr lang="en-US" altLang="en-US" dirty="0">
                <a:solidFill>
                  <a:srgbClr val="000000"/>
                </a:solidFill>
              </a:rPr>
              <a:t>Map</a:t>
            </a:r>
            <a:r>
              <a:rPr lang="en-US" altLang="en-US" dirty="0">
                <a:solidFill>
                  <a:srgbClr val="000000"/>
                </a:solidFill>
                <a:ea typeface="Fira Sans"/>
              </a:rPr>
              <a:t>’s.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Libraries</a:t>
            </a:r>
            <a:br>
              <a:rPr lang="en-US" dirty="0"/>
            </a:b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945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A3B086-C44A-4190-BD87-740495220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677"/>
            <a:ext cx="12192000" cy="62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8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11" y="365125"/>
            <a:ext cx="1142168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Coding tasks and solution discussion –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IntArrayBag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stored: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Structure used: Array</a:t>
            </a:r>
          </a:p>
          <a:p>
            <a:pPr marL="0" indent="0">
              <a:buNone/>
            </a:pPr>
            <a:r>
              <a:rPr lang="en-US" dirty="0"/>
              <a:t>Abstract Data Type (ADT): Bag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3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69" y="453783"/>
            <a:ext cx="5715000" cy="598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4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Task 1</a:t>
            </a:r>
            <a:r>
              <a:rPr lang="en-GB" dirty="0"/>
              <a:t>: Have a read of </a:t>
            </a:r>
            <a:r>
              <a:rPr lang="en-GB" i="1" dirty="0">
                <a:solidFill>
                  <a:srgbClr val="0070C0"/>
                </a:solidFill>
              </a:rPr>
              <a:t>add(…)</a:t>
            </a:r>
            <a:r>
              <a:rPr lang="en-GB" dirty="0"/>
              <a:t> method and </a:t>
            </a:r>
            <a:r>
              <a:rPr lang="en-GB" i="1" dirty="0" err="1">
                <a:solidFill>
                  <a:srgbClr val="0070C0"/>
                </a:solidFill>
              </a:rPr>
              <a:t>addMany</a:t>
            </a:r>
            <a:r>
              <a:rPr lang="en-GB" i="1" dirty="0">
                <a:solidFill>
                  <a:srgbClr val="0070C0"/>
                </a:solidFill>
              </a:rPr>
              <a:t>(…)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method. Use the similar idea to implement </a:t>
            </a:r>
            <a:r>
              <a:rPr lang="en-GB" i="1" dirty="0" err="1">
                <a:solidFill>
                  <a:srgbClr val="0070C0"/>
                </a:solidFill>
              </a:rPr>
              <a:t>removeMany</a:t>
            </a:r>
            <a:r>
              <a:rPr lang="en-GB" i="1" dirty="0">
                <a:solidFill>
                  <a:srgbClr val="0070C0"/>
                </a:solidFill>
              </a:rPr>
              <a:t>(…)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method which allows user to remove many targets. Please use enhanced for loop.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53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Task 2:</a:t>
            </a:r>
            <a:r>
              <a:rPr lang="en-GB" dirty="0"/>
              <a:t> Have a read of </a:t>
            </a:r>
            <a:r>
              <a:rPr lang="en-GB" i="1" dirty="0">
                <a:solidFill>
                  <a:srgbClr val="0070C0"/>
                </a:solidFill>
              </a:rPr>
              <a:t>union(…)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method. Implement a method called </a:t>
            </a:r>
            <a:r>
              <a:rPr lang="en-GB" i="1" dirty="0">
                <a:solidFill>
                  <a:srgbClr val="0070C0"/>
                </a:solidFill>
              </a:rPr>
              <a:t>intersection(…)</a:t>
            </a:r>
            <a:r>
              <a:rPr lang="en-GB" dirty="0">
                <a:solidFill>
                  <a:srgbClr val="0070C0"/>
                </a:solidFill>
              </a:rPr>
              <a:t>, </a:t>
            </a:r>
            <a:r>
              <a:rPr lang="en-GB" dirty="0"/>
              <a:t>which returns a new bag that contains the intersected elements from two other bags. Note:  the number of appearance of the same element is the minimum number of the appearance of both bags. (Hint: Use </a:t>
            </a:r>
            <a:r>
              <a:rPr lang="en-GB" i="1" dirty="0" err="1">
                <a:solidFill>
                  <a:srgbClr val="0070C0"/>
                </a:solidFill>
              </a:rPr>
              <a:t>Math.min</a:t>
            </a:r>
            <a:r>
              <a:rPr lang="en-GB" i="1" dirty="0">
                <a:solidFill>
                  <a:srgbClr val="0070C0"/>
                </a:solidFill>
              </a:rPr>
              <a:t>(…)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method.)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0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256</Words>
  <Application>Microsoft Office PowerPoint</Application>
  <PresentationFormat>Widescreen</PresentationFormat>
  <Paragraphs>32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Data Structures and Algorithms Tutorial 1 – Collections</vt:lpstr>
      <vt:lpstr>Topics:</vt:lpstr>
      <vt:lpstr>Common data structures</vt:lpstr>
      <vt:lpstr>Use Libraries </vt:lpstr>
      <vt:lpstr>PowerPoint Presentation</vt:lpstr>
      <vt:lpstr>Coding tasks and solution discussion – IntArrayBag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Tutorial 1</dc:title>
  <dc:creator>Ting Cao</dc:creator>
  <cp:lastModifiedBy>WONG Kok Hoe</cp:lastModifiedBy>
  <cp:revision>36</cp:revision>
  <dcterms:created xsi:type="dcterms:W3CDTF">2018-02-05T06:21:02Z</dcterms:created>
  <dcterms:modified xsi:type="dcterms:W3CDTF">2021-03-11T03:08:36Z</dcterms:modified>
</cp:coreProperties>
</file>