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>
      <p:cViewPr varScale="1">
        <p:scale>
          <a:sx n="96" d="100"/>
          <a:sy n="96" d="100"/>
        </p:scale>
        <p:origin x="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G Kok Hoe" userId="04f68dac05f24ad9" providerId="LiveId" clId="{6313AF7D-7D0F-4158-930A-46FA1CECE5BF}"/>
    <pc:docChg chg="undo custSel addSld modSld sldOrd">
      <pc:chgData name="WONG Kok Hoe" userId="04f68dac05f24ad9" providerId="LiveId" clId="{6313AF7D-7D0F-4158-930A-46FA1CECE5BF}" dt="2021-04-07T01:28:36" v="288"/>
      <pc:docMkLst>
        <pc:docMk/>
      </pc:docMkLst>
      <pc:sldChg chg="addSp delSp modSp add mod ord">
        <pc:chgData name="WONG Kok Hoe" userId="04f68dac05f24ad9" providerId="LiveId" clId="{6313AF7D-7D0F-4158-930A-46FA1CECE5BF}" dt="2021-04-07T01:28:36" v="288"/>
        <pc:sldMkLst>
          <pc:docMk/>
          <pc:sldMk cId="2761710362" sldId="269"/>
        </pc:sldMkLst>
        <pc:spChg chg="mod">
          <ac:chgData name="WONG Kok Hoe" userId="04f68dac05f24ad9" providerId="LiveId" clId="{6313AF7D-7D0F-4158-930A-46FA1CECE5BF}" dt="2021-04-06T07:11:32.818" v="15" actId="20577"/>
          <ac:spMkLst>
            <pc:docMk/>
            <pc:sldMk cId="2761710362" sldId="269"/>
            <ac:spMk id="2" creationId="{00000000-0000-0000-0000-000000000000}"/>
          </ac:spMkLst>
        </pc:spChg>
        <pc:spChg chg="mod">
          <ac:chgData name="WONG Kok Hoe" userId="04f68dac05f24ad9" providerId="LiveId" clId="{6313AF7D-7D0F-4158-930A-46FA1CECE5BF}" dt="2021-04-06T07:11:51.817" v="22" actId="5793"/>
          <ac:spMkLst>
            <pc:docMk/>
            <pc:sldMk cId="2761710362" sldId="269"/>
            <ac:spMk id="3" creationId="{00000000-0000-0000-0000-000000000000}"/>
          </ac:spMkLst>
        </pc:spChg>
        <pc:spChg chg="add mod">
          <ac:chgData name="WONG Kok Hoe" userId="04f68dac05f24ad9" providerId="LiveId" clId="{6313AF7D-7D0F-4158-930A-46FA1CECE5BF}" dt="2021-04-06T07:12:56.329" v="153" actId="20577"/>
          <ac:spMkLst>
            <pc:docMk/>
            <pc:sldMk cId="2761710362" sldId="269"/>
            <ac:spMk id="8" creationId="{CD84441D-C612-481F-ACC7-95CA9AC7C259}"/>
          </ac:spMkLst>
        </pc:spChg>
        <pc:picChg chg="del">
          <ac:chgData name="WONG Kok Hoe" userId="04f68dac05f24ad9" providerId="LiveId" clId="{6313AF7D-7D0F-4158-930A-46FA1CECE5BF}" dt="2021-04-06T07:11:59.646" v="24" actId="478"/>
          <ac:picMkLst>
            <pc:docMk/>
            <pc:sldMk cId="2761710362" sldId="269"/>
            <ac:picMk id="5" creationId="{00000000-0000-0000-0000-000000000000}"/>
          </ac:picMkLst>
        </pc:picChg>
        <pc:picChg chg="add del">
          <ac:chgData name="WONG Kok Hoe" userId="04f68dac05f24ad9" providerId="LiveId" clId="{6313AF7D-7D0F-4158-930A-46FA1CECE5BF}" dt="2021-04-06T07:11:40.537" v="17" actId="21"/>
          <ac:picMkLst>
            <pc:docMk/>
            <pc:sldMk cId="2761710362" sldId="269"/>
            <ac:picMk id="6" creationId="{8AF6BCAB-DBB6-4519-85C6-FB19829C773C}"/>
          </ac:picMkLst>
        </pc:picChg>
        <pc:picChg chg="add mod">
          <ac:chgData name="WONG Kok Hoe" userId="04f68dac05f24ad9" providerId="LiveId" clId="{6313AF7D-7D0F-4158-930A-46FA1CECE5BF}" dt="2021-04-06T07:13:00.994" v="179" actId="1037"/>
          <ac:picMkLst>
            <pc:docMk/>
            <pc:sldMk cId="2761710362" sldId="269"/>
            <ac:picMk id="7" creationId="{0E647122-1D60-4AB1-A0F7-43078D58B881}"/>
          </ac:picMkLst>
        </pc:picChg>
      </pc:sldChg>
      <pc:sldChg chg="addSp delSp modSp add mod">
        <pc:chgData name="WONG Kok Hoe" userId="04f68dac05f24ad9" providerId="LiveId" clId="{6313AF7D-7D0F-4158-930A-46FA1CECE5BF}" dt="2021-04-07T01:27:19.397" v="286" actId="6549"/>
        <pc:sldMkLst>
          <pc:docMk/>
          <pc:sldMk cId="3555334885" sldId="270"/>
        </pc:sldMkLst>
        <pc:spChg chg="mod">
          <ac:chgData name="WONG Kok Hoe" userId="04f68dac05f24ad9" providerId="LiveId" clId="{6313AF7D-7D0F-4158-930A-46FA1CECE5BF}" dt="2021-04-07T01:27:19.397" v="286" actId="6549"/>
          <ac:spMkLst>
            <pc:docMk/>
            <pc:sldMk cId="3555334885" sldId="270"/>
            <ac:spMk id="8" creationId="{CD84441D-C612-481F-ACC7-95CA9AC7C259}"/>
          </ac:spMkLst>
        </pc:spChg>
        <pc:spChg chg="add del">
          <ac:chgData name="WONG Kok Hoe" userId="04f68dac05f24ad9" providerId="LiveId" clId="{6313AF7D-7D0F-4158-930A-46FA1CECE5BF}" dt="2021-04-07T01:10:30.802" v="183" actId="22"/>
          <ac:spMkLst>
            <pc:docMk/>
            <pc:sldMk cId="3555334885" sldId="270"/>
            <ac:spMk id="9" creationId="{BAE5834B-A10F-4CC6-889A-B0E5EEB7C336}"/>
          </ac:spMkLst>
        </pc:spChg>
        <pc:picChg chg="add del">
          <ac:chgData name="WONG Kok Hoe" userId="04f68dac05f24ad9" providerId="LiveId" clId="{6313AF7D-7D0F-4158-930A-46FA1CECE5BF}" dt="2021-04-07T01:10:40.797" v="185" actId="22"/>
          <ac:picMkLst>
            <pc:docMk/>
            <pc:sldMk cId="3555334885" sldId="270"/>
            <ac:picMk id="6" creationId="{8C5275A4-3648-4D1C-8ED8-3095DA435B33}"/>
          </ac:picMkLst>
        </pc:picChg>
        <pc:picChg chg="del">
          <ac:chgData name="WONG Kok Hoe" userId="04f68dac05f24ad9" providerId="LiveId" clId="{6313AF7D-7D0F-4158-930A-46FA1CECE5BF}" dt="2021-04-07T01:04:30.012" v="181" actId="478"/>
          <ac:picMkLst>
            <pc:docMk/>
            <pc:sldMk cId="3555334885" sldId="270"/>
            <ac:picMk id="7" creationId="{0E647122-1D60-4AB1-A0F7-43078D58B881}"/>
          </ac:picMkLst>
        </pc:picChg>
        <pc:picChg chg="add mod">
          <ac:chgData name="WONG Kok Hoe" userId="04f68dac05f24ad9" providerId="LiveId" clId="{6313AF7D-7D0F-4158-930A-46FA1CECE5BF}" dt="2021-04-07T01:23:46.572" v="188" actId="1076"/>
          <ac:picMkLst>
            <pc:docMk/>
            <pc:sldMk cId="3555334885" sldId="270"/>
            <ac:picMk id="11" creationId="{A1DA0B1D-BDE5-45DD-96FF-509505A5818E}"/>
          </ac:picMkLst>
        </pc:picChg>
      </pc:sldChg>
    </pc:docChg>
  </pc:docChgLst>
  <pc:docChgLst>
    <pc:chgData name="WONG Kok Hoe" userId="04f68dac05f24ad9" providerId="LiveId" clId="{B9F05E4F-9EE9-4E04-9E88-243AFF32CF3D}"/>
    <pc:docChg chg="undo custSel delSld modSld">
      <pc:chgData name="WONG Kok Hoe" userId="04f68dac05f24ad9" providerId="LiveId" clId="{B9F05E4F-9EE9-4E04-9E88-243AFF32CF3D}" dt="2021-02-25T05:15:59.736" v="96" actId="255"/>
      <pc:docMkLst>
        <pc:docMk/>
      </pc:docMkLst>
      <pc:sldChg chg="modSp mod">
        <pc:chgData name="WONG Kok Hoe" userId="04f68dac05f24ad9" providerId="LiveId" clId="{B9F05E4F-9EE9-4E04-9E88-243AFF32CF3D}" dt="2021-02-25T05:15:59.736" v="96" actId="255"/>
        <pc:sldMkLst>
          <pc:docMk/>
          <pc:sldMk cId="568459470" sldId="257"/>
        </pc:sldMkLst>
        <pc:spChg chg="mod">
          <ac:chgData name="WONG Kok Hoe" userId="04f68dac05f24ad9" providerId="LiveId" clId="{B9F05E4F-9EE9-4E04-9E88-243AFF32CF3D}" dt="2021-02-25T05:15:59.736" v="96" actId="255"/>
          <ac:spMkLst>
            <pc:docMk/>
            <pc:sldMk cId="568459470" sldId="257"/>
            <ac:spMk id="2" creationId="{00000000-0000-0000-0000-000000000000}"/>
          </ac:spMkLst>
        </pc:spChg>
        <pc:spChg chg="mod">
          <ac:chgData name="WONG Kok Hoe" userId="04f68dac05f24ad9" providerId="LiveId" clId="{B9F05E4F-9EE9-4E04-9E88-243AFF32CF3D}" dt="2021-02-25T05:11:57.985" v="19" actId="20577"/>
          <ac:spMkLst>
            <pc:docMk/>
            <pc:sldMk cId="568459470" sldId="257"/>
            <ac:spMk id="3" creationId="{00000000-0000-0000-0000-000000000000}"/>
          </ac:spMkLst>
        </pc:spChg>
      </pc:sldChg>
      <pc:sldChg chg="modSp mod">
        <pc:chgData name="WONG Kok Hoe" userId="04f68dac05f24ad9" providerId="LiveId" clId="{B9F05E4F-9EE9-4E04-9E88-243AFF32CF3D}" dt="2021-02-25T05:12:14.345" v="60" actId="20577"/>
        <pc:sldMkLst>
          <pc:docMk/>
          <pc:sldMk cId="1455466580" sldId="258"/>
        </pc:sldMkLst>
        <pc:spChg chg="mod">
          <ac:chgData name="WONG Kok Hoe" userId="04f68dac05f24ad9" providerId="LiveId" clId="{B9F05E4F-9EE9-4E04-9E88-243AFF32CF3D}" dt="2021-02-25T05:12:14.345" v="60" actId="20577"/>
          <ac:spMkLst>
            <pc:docMk/>
            <pc:sldMk cId="1455466580" sldId="258"/>
            <ac:spMk id="3" creationId="{00000000-0000-0000-0000-000000000000}"/>
          </ac:spMkLst>
        </pc:spChg>
      </pc:sldChg>
      <pc:sldChg chg="modSp mod">
        <pc:chgData name="WONG Kok Hoe" userId="04f68dac05f24ad9" providerId="LiveId" clId="{B9F05E4F-9EE9-4E04-9E88-243AFF32CF3D}" dt="2021-02-25T05:12:42.480" v="61" actId="20577"/>
        <pc:sldMkLst>
          <pc:docMk/>
          <pc:sldMk cId="1395168291" sldId="261"/>
        </pc:sldMkLst>
        <pc:spChg chg="mod">
          <ac:chgData name="WONG Kok Hoe" userId="04f68dac05f24ad9" providerId="LiveId" clId="{B9F05E4F-9EE9-4E04-9E88-243AFF32CF3D}" dt="2021-02-25T05:12:42.480" v="61" actId="20577"/>
          <ac:spMkLst>
            <pc:docMk/>
            <pc:sldMk cId="1395168291" sldId="261"/>
            <ac:spMk id="2" creationId="{00000000-0000-0000-0000-000000000000}"/>
          </ac:spMkLst>
        </pc:spChg>
      </pc:sldChg>
      <pc:sldChg chg="del">
        <pc:chgData name="WONG Kok Hoe" userId="04f68dac05f24ad9" providerId="LiveId" clId="{B9F05E4F-9EE9-4E04-9E88-243AFF32CF3D}" dt="2021-02-25T05:12:58.609" v="62" actId="47"/>
        <pc:sldMkLst>
          <pc:docMk/>
          <pc:sldMk cId="4254772789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2021-04-07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9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2021-04-07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4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2021-04-07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2021-04-07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2021-04-07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0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2021-04-07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2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2021-04-07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6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2021-04-07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2021-04-07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8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2021-04-07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6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1147-AB18-4492-8AED-74D23CA23619}" type="datetimeFigureOut">
              <a:rPr lang="en-US" smtClean="0"/>
              <a:t>2021-04-07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4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11147-AB18-4492-8AED-74D23CA23619}" type="datetimeFigureOut">
              <a:rPr lang="en-US" smtClean="0"/>
              <a:t>2021-04-07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923C-CE33-4BB1-A0AF-3A49A376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Structures and Algorithms</a:t>
            </a:r>
            <a:br>
              <a:rPr lang="en-US" sz="5400" dirty="0"/>
            </a:br>
            <a:r>
              <a:rPr lang="en-US" sz="4000" dirty="0"/>
              <a:t>Tutorial 5 – Binary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Dr. Kok Hoe WONG</a:t>
            </a:r>
          </a:p>
        </p:txBody>
      </p:sp>
    </p:spTree>
    <p:extLst>
      <p:ext uri="{BB962C8B-B14F-4D97-AF65-F5344CB8AC3E}">
        <p14:creationId xmlns:p14="http://schemas.microsoft.com/office/powerpoint/2010/main" val="56845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With two child : requires a tree reorganization.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Find the </a:t>
            </a:r>
            <a:r>
              <a:rPr lang="en-US" b="1" dirty="0"/>
              <a:t>smallest node </a:t>
            </a:r>
            <a:r>
              <a:rPr lang="en-US" dirty="0"/>
              <a:t>(successor) from the </a:t>
            </a:r>
            <a:r>
              <a:rPr lang="en-US" b="1" dirty="0"/>
              <a:t>right</a:t>
            </a:r>
            <a:r>
              <a:rPr lang="en-US" dirty="0"/>
              <a:t> </a:t>
            </a:r>
            <a:r>
              <a:rPr lang="en-US" b="1" dirty="0"/>
              <a:t>sub-tree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Copy contents of the smallest value to the node and delete it.</a:t>
            </a:r>
          </a:p>
          <a:p>
            <a:pPr lvl="2"/>
            <a:r>
              <a:rPr lang="en-US" dirty="0"/>
              <a:t>Note that predecessor can also be used.</a:t>
            </a:r>
          </a:p>
          <a:p>
            <a:pPr lvl="2"/>
            <a:r>
              <a:rPr lang="en-US" dirty="0"/>
              <a:t>How to find the successor/predecessor? </a:t>
            </a:r>
          </a:p>
          <a:p>
            <a:endParaRPr lang="en-US" dirty="0"/>
          </a:p>
          <a:p>
            <a:r>
              <a:rPr lang="en-US" dirty="0"/>
              <a:t>Search</a:t>
            </a:r>
          </a:p>
          <a:p>
            <a:pPr lvl="1"/>
            <a:r>
              <a:rPr lang="en-US" dirty="0"/>
              <a:t>Logic is similar to insertion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99" y="2237892"/>
            <a:ext cx="3645181" cy="12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2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47122-1D60-4AB1-A0F7-43078D58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474" y="1248254"/>
            <a:ext cx="3739085" cy="2372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84441D-C612-481F-ACC7-95CA9AC7C259}"/>
              </a:ext>
            </a:extLst>
          </p:cNvPr>
          <p:cNvSpPr txBox="1"/>
          <p:nvPr/>
        </p:nvSpPr>
        <p:spPr>
          <a:xfrm>
            <a:off x="1289196" y="3640162"/>
            <a:ext cx="665483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0" dirty="0">
                <a:solidFill>
                  <a:srgbClr val="40424E"/>
                </a:solidFill>
                <a:effectLst/>
              </a:rPr>
              <a:t>Depth First Traversals: </a:t>
            </a:r>
            <a:br>
              <a:rPr lang="en-US" sz="2600" dirty="0"/>
            </a:br>
            <a:r>
              <a:rPr lang="en-US" sz="2600" b="0" i="0" dirty="0">
                <a:solidFill>
                  <a:srgbClr val="40424E"/>
                </a:solidFill>
                <a:effectLst/>
              </a:rPr>
              <a:t>(a) In-order (Left, Root, Right) : 4 2 5 1 3 </a:t>
            </a:r>
            <a:br>
              <a:rPr lang="en-US" sz="2600" dirty="0"/>
            </a:br>
            <a:r>
              <a:rPr lang="en-US" sz="2600" b="0" i="0" dirty="0">
                <a:solidFill>
                  <a:srgbClr val="40424E"/>
                </a:solidFill>
                <a:effectLst/>
              </a:rPr>
              <a:t>(b) Pre-order (Root, Left, Right) : 1 2 4 5 3 </a:t>
            </a:r>
            <a:br>
              <a:rPr lang="en-US" sz="2600" dirty="0"/>
            </a:br>
            <a:r>
              <a:rPr lang="en-US" sz="2600" b="0" i="0" dirty="0">
                <a:solidFill>
                  <a:srgbClr val="40424E"/>
                </a:solidFill>
                <a:effectLst/>
              </a:rPr>
              <a:t>(c) Post-order (Left, Right, Root) : 4 5 2 3 1</a:t>
            </a:r>
            <a:br>
              <a:rPr lang="en-US" sz="2600" dirty="0"/>
            </a:br>
            <a:r>
              <a:rPr lang="en-US" sz="2600" b="0" i="0" dirty="0">
                <a:solidFill>
                  <a:srgbClr val="40424E"/>
                </a:solidFill>
                <a:effectLst/>
              </a:rPr>
              <a:t>Breadth First or Level Order Traversal : 1 2 3 4 5 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6171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4441D-C612-481F-ACC7-95CA9AC7C259}"/>
              </a:ext>
            </a:extLst>
          </p:cNvPr>
          <p:cNvSpPr txBox="1"/>
          <p:nvPr/>
        </p:nvSpPr>
        <p:spPr>
          <a:xfrm>
            <a:off x="1289196" y="3640162"/>
            <a:ext cx="824501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0" dirty="0">
                <a:solidFill>
                  <a:srgbClr val="40424E"/>
                </a:solidFill>
                <a:effectLst/>
              </a:rPr>
              <a:t>Depth First Traversals: </a:t>
            </a:r>
            <a:br>
              <a:rPr lang="en-US" sz="2600" dirty="0"/>
            </a:br>
            <a:r>
              <a:rPr lang="en-US" sz="2600" b="0" i="0" dirty="0">
                <a:solidFill>
                  <a:srgbClr val="40424E"/>
                </a:solidFill>
                <a:effectLst/>
              </a:rPr>
              <a:t>(a) Post-order (Left, Right, Root) : 20 40 30 60 80 70 50</a:t>
            </a:r>
          </a:p>
          <a:p>
            <a:r>
              <a:rPr lang="en-US" sz="2600" b="0" i="0" dirty="0">
                <a:solidFill>
                  <a:srgbClr val="40424E"/>
                </a:solidFill>
                <a:effectLst/>
              </a:rPr>
              <a:t>(b) Pre-order (Root, Left, Right) : 50 30 20 40 70 60 80</a:t>
            </a:r>
            <a:br>
              <a:rPr lang="en-US" sz="2600" dirty="0"/>
            </a:br>
            <a:r>
              <a:rPr lang="en-US" sz="2600" b="0" i="0" dirty="0">
                <a:solidFill>
                  <a:srgbClr val="40424E"/>
                </a:solidFill>
                <a:effectLst/>
              </a:rPr>
              <a:t>(c) In-order (Left, Root, Right) : 20 30 40 50 60 70 80 </a:t>
            </a:r>
            <a:br>
              <a:rPr lang="en-US" sz="2600" dirty="0"/>
            </a:br>
            <a:r>
              <a:rPr lang="en-US" sz="2600" b="0" i="0" dirty="0">
                <a:solidFill>
                  <a:srgbClr val="40424E"/>
                </a:solidFill>
                <a:effectLst/>
              </a:rPr>
              <a:t>Breadth First or Level Order Traversal : 50 30 70 20 40 60 80</a:t>
            </a:r>
            <a:endParaRPr lang="en-US" sz="2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DA0B1D-BDE5-45DD-96FF-509505A5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04" y="205512"/>
            <a:ext cx="5113677" cy="379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3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  <a:p>
            <a:pPr lvl="1"/>
            <a:r>
              <a:rPr lang="en-US" dirty="0"/>
              <a:t>Binary Search Tree (BST)</a:t>
            </a:r>
          </a:p>
        </p:txBody>
      </p:sp>
    </p:spTree>
    <p:extLst>
      <p:ext uri="{BB962C8B-B14F-4D97-AF65-F5344CB8AC3E}">
        <p14:creationId xmlns:p14="http://schemas.microsoft.com/office/powerpoint/2010/main" val="145546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Trees: hierarchical data structures.</a:t>
            </a:r>
          </a:p>
          <a:p>
            <a:r>
              <a:rPr lang="en-US" dirty="0"/>
              <a:t>Why Trees?</a:t>
            </a:r>
          </a:p>
          <a:p>
            <a:pPr lvl="1"/>
            <a:r>
              <a:rPr lang="en-US" dirty="0"/>
              <a:t>Store information that naturally forms a hierarchy. Such as: file system.</a:t>
            </a:r>
          </a:p>
          <a:p>
            <a:pPr lvl="1"/>
            <a:r>
              <a:rPr lang="en-US" dirty="0"/>
              <a:t>Trees provide moderate access/search</a:t>
            </a:r>
          </a:p>
          <a:p>
            <a:pPr lvl="1"/>
            <a:r>
              <a:rPr lang="en-US" dirty="0"/>
              <a:t>Trees provide moderate insertion/deletion</a:t>
            </a:r>
          </a:p>
          <a:p>
            <a:pPr lvl="1"/>
            <a:r>
              <a:rPr lang="en-US" dirty="0"/>
              <a:t>No upper limit on number of nodes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9281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applications of trees include: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 hierarchical data.</a:t>
            </a:r>
          </a:p>
          <a:p>
            <a:r>
              <a:rPr lang="en-US" dirty="0"/>
              <a:t>Make information easy to search.</a:t>
            </a:r>
          </a:p>
          <a:p>
            <a:r>
              <a:rPr lang="en-US" dirty="0"/>
              <a:t>Manipulate sorted lists of data.</a:t>
            </a:r>
          </a:p>
          <a:p>
            <a:r>
              <a:rPr lang="en-US" dirty="0"/>
              <a:t>As a workflow for compositing digital images for visual effects.</a:t>
            </a:r>
          </a:p>
          <a:p>
            <a:r>
              <a:rPr lang="en-US" dirty="0"/>
              <a:t>Router algorithms</a:t>
            </a:r>
          </a:p>
          <a:p>
            <a:r>
              <a:rPr lang="en-US" dirty="0"/>
              <a:t>Form of a multi-stage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276993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binary tree is a recursive data structure where each node can have 2 children at most.</a:t>
            </a:r>
          </a:p>
          <a:p>
            <a:pPr fontAlgn="base"/>
            <a:r>
              <a:rPr lang="en-US" dirty="0"/>
              <a:t>Binary Search Tree, is a node-based binary tree data structure which has the following properties:</a:t>
            </a:r>
          </a:p>
          <a:p>
            <a:pPr fontAlgn="base"/>
            <a:r>
              <a:rPr lang="en-US" dirty="0"/>
              <a:t>The left subtree of a node contains only nodes with keys lesser than the node’s key.</a:t>
            </a:r>
          </a:p>
          <a:p>
            <a:pPr fontAlgn="base"/>
            <a:r>
              <a:rPr lang="en-US" dirty="0"/>
              <a:t>The right subtree of a node contains only nodes with keys greater than the node’s key.</a:t>
            </a:r>
          </a:p>
          <a:p>
            <a:pPr fontAlgn="base"/>
            <a:r>
              <a:rPr lang="en-US" dirty="0"/>
              <a:t>The left and right subtree each must also be a binary search tree.</a:t>
            </a:r>
            <a:br>
              <a:rPr lang="en-US" dirty="0"/>
            </a:br>
            <a:r>
              <a:rPr lang="en-US" dirty="0"/>
              <a:t>There must be no duplicate nodes.</a:t>
            </a:r>
          </a:p>
        </p:txBody>
      </p:sp>
    </p:spTree>
    <p:extLst>
      <p:ext uri="{BB962C8B-B14F-4D97-AF65-F5344CB8AC3E}">
        <p14:creationId xmlns:p14="http://schemas.microsoft.com/office/powerpoint/2010/main" val="139516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2600-A322-324A-93E3-B8783380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D6D4-2210-724D-A6C3-38962955C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node: </a:t>
            </a:r>
            <a:r>
              <a:rPr lang="en-US" dirty="0" err="1"/>
              <a:t>IntBTNode.java</a:t>
            </a:r>
            <a:endParaRPr lang="en-US" dirty="0"/>
          </a:p>
          <a:p>
            <a:r>
              <a:rPr lang="en-US" dirty="0"/>
              <a:t>Binary search tree: </a:t>
            </a:r>
            <a:r>
              <a:rPr lang="en-US" dirty="0" err="1"/>
              <a:t>IntBST.java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9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85F3-FB18-AD4F-A15F-DD55702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D50FD5-3F59-0049-9CF9-2F99E2142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2606"/>
            <a:ext cx="5702300" cy="35687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9454D73-8B7F-364A-90F2-F46803F53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1802606"/>
            <a:ext cx="43561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7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F80-4ED1-734E-B918-6866C58D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C6CC8-D87D-9741-BDF1-93606DA9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</a:t>
            </a:r>
          </a:p>
          <a:p>
            <a:pPr lvl="1"/>
            <a:r>
              <a:rPr lang="en-US" dirty="0"/>
              <a:t>Insert as a leaf</a:t>
            </a:r>
          </a:p>
          <a:p>
            <a:pPr lvl="1"/>
            <a:r>
              <a:rPr lang="en-US" dirty="0"/>
              <a:t>Never re-arrange existing nodes</a:t>
            </a:r>
          </a:p>
          <a:p>
            <a:pPr lvl="1"/>
            <a:r>
              <a:rPr lang="en-US" dirty="0"/>
              <a:t>Left smaller</a:t>
            </a:r>
          </a:p>
          <a:p>
            <a:pPr lvl="1"/>
            <a:r>
              <a:rPr lang="en-US" dirty="0"/>
              <a:t>Right greater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BB20F7-AAB9-1D48-BADA-7142F1FF0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4" y="1825625"/>
            <a:ext cx="57277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0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B0E6-7926-5349-BB6B-065AC870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6DFF4-27C0-534F-A8E7-3A837ADF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Deletion(3 cases)</a:t>
            </a:r>
          </a:p>
          <a:p>
            <a:pPr lvl="1"/>
            <a:r>
              <a:rPr lang="en-US" dirty="0"/>
              <a:t>A node with no child – leaf node : simply remove it from the tree. we just need to replace this node with </a:t>
            </a:r>
            <a:r>
              <a:rPr lang="en-US" i="1" dirty="0"/>
              <a:t>null</a:t>
            </a:r>
            <a:r>
              <a:rPr lang="en-US" dirty="0"/>
              <a:t> in its parent node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 one child : Copy the child to the node and delete the child. In the parent node, we replace this node with its only child.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647" y="3138006"/>
            <a:ext cx="3161905" cy="10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552" y="5352890"/>
            <a:ext cx="3200000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8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513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Structures and Algorithms Tutorial 5 – Binary Search Trees</vt:lpstr>
      <vt:lpstr>Topics</vt:lpstr>
      <vt:lpstr>Tree</vt:lpstr>
      <vt:lpstr>Main applications of trees include:</vt:lpstr>
      <vt:lpstr>Binary Search Tree (BST)</vt:lpstr>
      <vt:lpstr>Code example</vt:lpstr>
      <vt:lpstr>Code example</vt:lpstr>
      <vt:lpstr>Binary Search Tree</vt:lpstr>
      <vt:lpstr>Homework</vt:lpstr>
      <vt:lpstr>Continued.</vt:lpstr>
      <vt:lpstr>Tree Traversals</vt:lpstr>
      <vt:lpstr>Tree Traversals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Tutorial 5</dc:title>
  <dc:creator>Ting Cao</dc:creator>
  <cp:lastModifiedBy>WONG Kok Hoe</cp:lastModifiedBy>
  <cp:revision>17</cp:revision>
  <dcterms:created xsi:type="dcterms:W3CDTF">2018-04-26T02:03:17Z</dcterms:created>
  <dcterms:modified xsi:type="dcterms:W3CDTF">2021-04-07T01:28:43Z</dcterms:modified>
</cp:coreProperties>
</file>