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8" r:id="rId13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4797" autoAdjust="0"/>
  </p:normalViewPr>
  <p:slideViewPr>
    <p:cSldViewPr snapToGrid="0">
      <p:cViewPr varScale="1">
        <p:scale>
          <a:sx n="78" d="100"/>
          <a:sy n="78" d="100"/>
        </p:scale>
        <p:origin x="7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NG Kok Hoe" userId="04f68dac05f24ad9" providerId="LiveId" clId="{F9C6F357-6818-45CF-8FCA-4F198F6A56DE}"/>
    <pc:docChg chg="undo custSel delSld modSld">
      <pc:chgData name="WONG Kok Hoe" userId="04f68dac05f24ad9" providerId="LiveId" clId="{F9C6F357-6818-45CF-8FCA-4F198F6A56DE}" dt="2021-02-25T05:14:22.073" v="42" actId="47"/>
      <pc:docMkLst>
        <pc:docMk/>
      </pc:docMkLst>
      <pc:sldChg chg="modSp mod">
        <pc:chgData name="WONG Kok Hoe" userId="04f68dac05f24ad9" providerId="LiveId" clId="{F9C6F357-6818-45CF-8FCA-4F198F6A56DE}" dt="2021-02-25T05:13:50.613" v="38" actId="20577"/>
        <pc:sldMkLst>
          <pc:docMk/>
          <pc:sldMk cId="1263637008" sldId="257"/>
        </pc:sldMkLst>
        <pc:spChg chg="mod">
          <ac:chgData name="WONG Kok Hoe" userId="04f68dac05f24ad9" providerId="LiveId" clId="{F9C6F357-6818-45CF-8FCA-4F198F6A56DE}" dt="2021-02-25T05:13:50.613" v="38" actId="20577"/>
          <ac:spMkLst>
            <pc:docMk/>
            <pc:sldMk cId="1263637008" sldId="257"/>
            <ac:spMk id="2" creationId="{00000000-0000-0000-0000-000000000000}"/>
          </ac:spMkLst>
        </pc:spChg>
        <pc:spChg chg="mod">
          <ac:chgData name="WONG Kok Hoe" userId="04f68dac05f24ad9" providerId="LiveId" clId="{F9C6F357-6818-45CF-8FCA-4F198F6A56DE}" dt="2021-02-25T05:13:39.550" v="25" actId="20577"/>
          <ac:spMkLst>
            <pc:docMk/>
            <pc:sldMk cId="1263637008" sldId="257"/>
            <ac:spMk id="3" creationId="{00000000-0000-0000-0000-000000000000}"/>
          </ac:spMkLst>
        </pc:spChg>
      </pc:sldChg>
      <pc:sldChg chg="delSp mod">
        <pc:chgData name="WONG Kok Hoe" userId="04f68dac05f24ad9" providerId="LiveId" clId="{F9C6F357-6818-45CF-8FCA-4F198F6A56DE}" dt="2021-02-25T05:14:08.771" v="39" actId="478"/>
        <pc:sldMkLst>
          <pc:docMk/>
          <pc:sldMk cId="2535417879" sldId="264"/>
        </pc:sldMkLst>
        <pc:spChg chg="del">
          <ac:chgData name="WONG Kok Hoe" userId="04f68dac05f24ad9" providerId="LiveId" clId="{F9C6F357-6818-45CF-8FCA-4F198F6A56DE}" dt="2021-02-25T05:14:08.771" v="39" actId="478"/>
          <ac:spMkLst>
            <pc:docMk/>
            <pc:sldMk cId="2535417879" sldId="264"/>
            <ac:spMk id="9" creationId="{C6F32831-694A-C440-93DE-AED210154CC4}"/>
          </ac:spMkLst>
        </pc:spChg>
      </pc:sldChg>
      <pc:sldChg chg="delSp mod">
        <pc:chgData name="WONG Kok Hoe" userId="04f68dac05f24ad9" providerId="LiveId" clId="{F9C6F357-6818-45CF-8FCA-4F198F6A56DE}" dt="2021-02-25T05:14:14.354" v="40" actId="478"/>
        <pc:sldMkLst>
          <pc:docMk/>
          <pc:sldMk cId="2415986565" sldId="267"/>
        </pc:sldMkLst>
        <pc:spChg chg="del">
          <ac:chgData name="WONG Kok Hoe" userId="04f68dac05f24ad9" providerId="LiveId" clId="{F9C6F357-6818-45CF-8FCA-4F198F6A56DE}" dt="2021-02-25T05:14:14.354" v="40" actId="478"/>
          <ac:spMkLst>
            <pc:docMk/>
            <pc:sldMk cId="2415986565" sldId="267"/>
            <ac:spMk id="2" creationId="{8A7274D7-1388-E84C-97F4-D30AF29B8944}"/>
          </ac:spMkLst>
        </pc:spChg>
      </pc:sldChg>
      <pc:sldChg chg="delSp mod">
        <pc:chgData name="WONG Kok Hoe" userId="04f68dac05f24ad9" providerId="LiveId" clId="{F9C6F357-6818-45CF-8FCA-4F198F6A56DE}" dt="2021-02-25T05:14:19.378" v="41" actId="478"/>
        <pc:sldMkLst>
          <pc:docMk/>
          <pc:sldMk cId="1481357114" sldId="268"/>
        </pc:sldMkLst>
        <pc:spChg chg="del">
          <ac:chgData name="WONG Kok Hoe" userId="04f68dac05f24ad9" providerId="LiveId" clId="{F9C6F357-6818-45CF-8FCA-4F198F6A56DE}" dt="2021-02-25T05:14:19.378" v="41" actId="478"/>
          <ac:spMkLst>
            <pc:docMk/>
            <pc:sldMk cId="1481357114" sldId="268"/>
            <ac:spMk id="2" creationId="{0D7288FF-3090-134D-ACD3-B31D10F2FFDB}"/>
          </ac:spMkLst>
        </pc:spChg>
      </pc:sldChg>
      <pc:sldChg chg="del">
        <pc:chgData name="WONG Kok Hoe" userId="04f68dac05f24ad9" providerId="LiveId" clId="{F9C6F357-6818-45CF-8FCA-4F198F6A56DE}" dt="2021-02-25T05:14:22.073" v="42" actId="47"/>
        <pc:sldMkLst>
          <pc:docMk/>
          <pc:sldMk cId="3490434900" sldId="269"/>
        </pc:sldMkLst>
      </pc:sldChg>
    </pc:docChg>
  </pc:docChgLst>
  <pc:docChgLst>
    <pc:chgData name="WONG Kok Hoe" userId="04f68dac05f24ad9" providerId="LiveId" clId="{0E64341A-619E-40AA-989F-934C3DA86979}"/>
    <pc:docChg chg="undo custSel modSld">
      <pc:chgData name="WONG Kok Hoe" userId="04f68dac05f24ad9" providerId="LiveId" clId="{0E64341A-619E-40AA-989F-934C3DA86979}" dt="2021-04-17T09:17:45.403" v="170" actId="20577"/>
      <pc:docMkLst>
        <pc:docMk/>
      </pc:docMkLst>
      <pc:sldChg chg="modSp mod">
        <pc:chgData name="WONG Kok Hoe" userId="04f68dac05f24ad9" providerId="LiveId" clId="{0E64341A-619E-40AA-989F-934C3DA86979}" dt="2021-02-25T05:15:18.413" v="18" actId="113"/>
        <pc:sldMkLst>
          <pc:docMk/>
          <pc:sldMk cId="1263637008" sldId="257"/>
        </pc:sldMkLst>
        <pc:spChg chg="mod">
          <ac:chgData name="WONG Kok Hoe" userId="04f68dac05f24ad9" providerId="LiveId" clId="{0E64341A-619E-40AA-989F-934C3DA86979}" dt="2021-02-25T05:15:11.569" v="16" actId="255"/>
          <ac:spMkLst>
            <pc:docMk/>
            <pc:sldMk cId="1263637008" sldId="257"/>
            <ac:spMk id="2" creationId="{00000000-0000-0000-0000-000000000000}"/>
          </ac:spMkLst>
        </pc:spChg>
        <pc:spChg chg="mod">
          <ac:chgData name="WONG Kok Hoe" userId="04f68dac05f24ad9" providerId="LiveId" clId="{0E64341A-619E-40AA-989F-934C3DA86979}" dt="2021-02-25T05:15:18.413" v="18" actId="113"/>
          <ac:spMkLst>
            <pc:docMk/>
            <pc:sldMk cId="1263637008" sldId="257"/>
            <ac:spMk id="3" creationId="{00000000-0000-0000-0000-000000000000}"/>
          </ac:spMkLst>
        </pc:spChg>
      </pc:sldChg>
      <pc:sldChg chg="modNotesTx">
        <pc:chgData name="WONG Kok Hoe" userId="04f68dac05f24ad9" providerId="LiveId" clId="{0E64341A-619E-40AA-989F-934C3DA86979}" dt="2021-04-17T08:35:35.434" v="78" actId="20577"/>
        <pc:sldMkLst>
          <pc:docMk/>
          <pc:sldMk cId="298179479" sldId="260"/>
        </pc:sldMkLst>
      </pc:sldChg>
      <pc:sldChg chg="modSp mod">
        <pc:chgData name="WONG Kok Hoe" userId="04f68dac05f24ad9" providerId="LiveId" clId="{0E64341A-619E-40AA-989F-934C3DA86979}" dt="2021-04-17T09:15:30.962" v="156"/>
        <pc:sldMkLst>
          <pc:docMk/>
          <pc:sldMk cId="1819143479" sldId="261"/>
        </pc:sldMkLst>
        <pc:spChg chg="mod">
          <ac:chgData name="WONG Kok Hoe" userId="04f68dac05f24ad9" providerId="LiveId" clId="{0E64341A-619E-40AA-989F-934C3DA86979}" dt="2021-04-17T09:15:30.962" v="156"/>
          <ac:spMkLst>
            <pc:docMk/>
            <pc:sldMk cId="1819143479" sldId="261"/>
            <ac:spMk id="3" creationId="{00000000-0000-0000-0000-000000000000}"/>
          </ac:spMkLst>
        </pc:spChg>
      </pc:sldChg>
      <pc:sldChg chg="modSp mod">
        <pc:chgData name="WONG Kok Hoe" userId="04f68dac05f24ad9" providerId="LiveId" clId="{0E64341A-619E-40AA-989F-934C3DA86979}" dt="2021-04-17T09:15:48.192" v="163" actId="5793"/>
        <pc:sldMkLst>
          <pc:docMk/>
          <pc:sldMk cId="1172357638" sldId="262"/>
        </pc:sldMkLst>
        <pc:spChg chg="mod">
          <ac:chgData name="WONG Kok Hoe" userId="04f68dac05f24ad9" providerId="LiveId" clId="{0E64341A-619E-40AA-989F-934C3DA86979}" dt="2021-04-17T09:15:48.192" v="163" actId="5793"/>
          <ac:spMkLst>
            <pc:docMk/>
            <pc:sldMk cId="1172357638" sldId="262"/>
            <ac:spMk id="3" creationId="{00000000-0000-0000-0000-000000000000}"/>
          </ac:spMkLst>
        </pc:spChg>
      </pc:sldChg>
      <pc:sldChg chg="modSp mod">
        <pc:chgData name="WONG Kok Hoe" userId="04f68dac05f24ad9" providerId="LiveId" clId="{0E64341A-619E-40AA-989F-934C3DA86979}" dt="2021-04-17T09:17:45.403" v="170" actId="20577"/>
        <pc:sldMkLst>
          <pc:docMk/>
          <pc:sldMk cId="1320870139" sldId="266"/>
        </pc:sldMkLst>
        <pc:spChg chg="mod">
          <ac:chgData name="WONG Kok Hoe" userId="04f68dac05f24ad9" providerId="LiveId" clId="{0E64341A-619E-40AA-989F-934C3DA86979}" dt="2021-04-17T09:17:45.403" v="170" actId="20577"/>
          <ac:spMkLst>
            <pc:docMk/>
            <pc:sldMk cId="1320870139" sldId="266"/>
            <ac:spMk id="3" creationId="{5DCB84F2-0356-764F-8822-762EAD91EB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0FC0B-DC81-48D9-B986-55AF2EBD0EF5}" type="datetimeFigureOut">
              <a:rPr lang="en-US" smtClean="0"/>
              <a:t>2021-04-17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50236-4C1F-4A77-8A4C-27D0EC97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43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55E2-37AC-4A51-9F29-4376851AFEA5}" type="datetimeFigureOut">
              <a:rPr lang="en-US" smtClean="0"/>
              <a:t>2021-04-17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41F17-5FA5-422A-A6B4-7C582E81A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1F17-5FA5-422A-A6B4-7C582E81AF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binary tree (1)</a:t>
            </a:r>
          </a:p>
          <a:p>
            <a:r>
              <a:rPr lang="en-US" dirty="0"/>
              <a:t>Complete binary tree (2),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41F17-5FA5-422A-A6B4-7C582E81AF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2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1F17-5FA5-422A-A6B4-7C582E81AF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54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1F17-5FA5-422A-A6B4-7C582E81AF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52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</a:t>
            </a:r>
            <a:r>
              <a:rPr lang="en-US" baseline="0" dirty="0"/>
              <a:t> to see the algorithm steps or draw the steps in the white 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41F17-5FA5-422A-A6B4-7C582E81AF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0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  <a:t>2021-04-17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0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  <a:t>2021-04-17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0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  <a:t>2021-04-17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  <a:t>2021-04-17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6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  <a:t>2021-04-17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9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  <a:t>2021-04-17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2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  <a:t>2021-04-17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4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  <a:t>2021-04-17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9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  <a:t>2021-04-17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  <a:t>2021-04-17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525D-26D5-4EFE-8B59-5BC41E5A6658}" type="datetimeFigureOut">
              <a:rPr lang="en-US" smtClean="0"/>
              <a:t>2021-04-17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6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6525D-26D5-4EFE-8B59-5BC41E5A6658}" type="datetimeFigureOut">
              <a:rPr lang="en-US" smtClean="0"/>
              <a:t>2021-04-17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C9A7-D073-461C-9B27-C9C2C885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9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check-completeness-of-a-binary-tre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Structures and Algorithms</a:t>
            </a:r>
            <a:br>
              <a:rPr lang="en-US" sz="5400" dirty="0"/>
            </a:br>
            <a:r>
              <a:rPr lang="en-US" sz="4000" dirty="0"/>
              <a:t>Tutorial 4 – Binary Heap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Dr. Kok Hoe WONG</a:t>
            </a:r>
          </a:p>
        </p:txBody>
      </p:sp>
    </p:spTree>
    <p:extLst>
      <p:ext uri="{BB962C8B-B14F-4D97-AF65-F5344CB8AC3E}">
        <p14:creationId xmlns:p14="http://schemas.microsoft.com/office/powerpoint/2010/main" val="126363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heck if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complete tree </a:t>
            </a:r>
            <a:r>
              <a:rPr lang="en-US" dirty="0"/>
              <a:t>is a Heap?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HK" sz="3200" dirty="0"/>
              <a:t>Algorithm: </a:t>
            </a:r>
          </a:p>
          <a:p>
            <a:pPr marL="0" indent="0" fontAlgn="base">
              <a:buNone/>
            </a:pPr>
            <a:r>
              <a:rPr lang="en-HK" dirty="0"/>
              <a:t>Every Node can have 2 children, 0 child (last level nodes) or 1 child (there can be at most one such node).</a:t>
            </a:r>
          </a:p>
          <a:p>
            <a:pPr lvl="1" fontAlgn="base"/>
            <a:r>
              <a:rPr lang="en-HK" sz="2800" dirty="0"/>
              <a:t>If Node has no child then it’s a leaf node and return true (Base case)</a:t>
            </a:r>
          </a:p>
          <a:p>
            <a:pPr lvl="1" fontAlgn="base"/>
            <a:r>
              <a:rPr lang="en-HK" sz="2800" dirty="0"/>
              <a:t>If Node has one child (it must be left child because it is a complete tree), compare this node with its left child.</a:t>
            </a:r>
          </a:p>
          <a:p>
            <a:pPr lvl="1" fontAlgn="base"/>
            <a:r>
              <a:rPr lang="en-HK" sz="2800" dirty="0"/>
              <a:t>If Node has both child then check heap property at Node at recur for both subtrees.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5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6998DE-C052-D849-9B52-68EB47D91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00" y="585788"/>
            <a:ext cx="8621748" cy="5679281"/>
          </a:xfrm>
        </p:spPr>
      </p:pic>
    </p:spTree>
    <p:extLst>
      <p:ext uri="{BB962C8B-B14F-4D97-AF65-F5344CB8AC3E}">
        <p14:creationId xmlns:p14="http://schemas.microsoft.com/office/powerpoint/2010/main" val="241598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ED8BE1-492A-1F4C-B682-A619B3A2C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50" y="1690688"/>
            <a:ext cx="8885363" cy="3564731"/>
          </a:xfrm>
        </p:spPr>
      </p:pic>
    </p:spTree>
    <p:extLst>
      <p:ext uri="{BB962C8B-B14F-4D97-AF65-F5344CB8AC3E}">
        <p14:creationId xmlns:p14="http://schemas.microsoft.com/office/powerpoint/2010/main" val="148135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Binary Heap</a:t>
            </a:r>
          </a:p>
          <a:p>
            <a:pPr lvl="1"/>
            <a:r>
              <a:rPr lang="en-US" sz="2800" dirty="0"/>
              <a:t>Complete Binary Tree</a:t>
            </a:r>
          </a:p>
          <a:p>
            <a:pPr lvl="2"/>
            <a:r>
              <a:rPr lang="en-US" sz="2400" dirty="0"/>
              <a:t>Check if a binary tree is a complete tree</a:t>
            </a:r>
          </a:p>
          <a:p>
            <a:pPr lvl="1"/>
            <a:r>
              <a:rPr lang="en-US" sz="2800" dirty="0"/>
              <a:t>Binary Heap</a:t>
            </a:r>
          </a:p>
          <a:p>
            <a:pPr lvl="2"/>
            <a:r>
              <a:rPr lang="en-US" sz="2400" dirty="0"/>
              <a:t>Check if a binary tree is a binary heap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264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 should be a </a:t>
            </a:r>
            <a:r>
              <a:rPr lang="en-US" b="1" dirty="0"/>
              <a:t>complete tree </a:t>
            </a:r>
            <a:r>
              <a:rPr lang="en-US" dirty="0"/>
              <a:t>(i.e. all levels except last should be full).</a:t>
            </a:r>
          </a:p>
          <a:p>
            <a:pPr fontAlgn="base"/>
            <a:r>
              <a:rPr lang="en-US" dirty="0"/>
              <a:t>Every node’s value should be greater than or equal to its child node (considering max-heap). 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EC7EB-61E1-8446-9B47-31413DC32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4" y="3409950"/>
            <a:ext cx="2705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0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  <a:p>
            <a:pPr lvl="1"/>
            <a:r>
              <a:rPr lang="en-US" dirty="0"/>
              <a:t>Full binary tree : each node has either 0 or 2 children</a:t>
            </a:r>
          </a:p>
          <a:p>
            <a:pPr lvl="1"/>
            <a:r>
              <a:rPr lang="en-US" dirty="0"/>
              <a:t>Perfect binary tree : all interior nodes has two children and all leaves at the same level.</a:t>
            </a:r>
          </a:p>
          <a:p>
            <a:pPr lvl="1"/>
            <a:r>
              <a:rPr lang="en-US" b="1" dirty="0"/>
              <a:t>Complete binary tree </a:t>
            </a:r>
            <a:r>
              <a:rPr lang="en-US" dirty="0"/>
              <a:t>:  every level, </a:t>
            </a:r>
            <a:r>
              <a:rPr lang="en-US" i="1" dirty="0"/>
              <a:t>except possibly the last</a:t>
            </a:r>
            <a:r>
              <a:rPr lang="en-US" dirty="0"/>
              <a:t>, is completely filled, and all nodes in the last level are as far left as possible. 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50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ones are complete binary tree?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1879" y="2074291"/>
            <a:ext cx="695238" cy="6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951" y="2074291"/>
            <a:ext cx="819048" cy="8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901" y="2083815"/>
            <a:ext cx="780952" cy="876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048" y="2097062"/>
            <a:ext cx="580952" cy="54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1507" y="2074291"/>
            <a:ext cx="933333" cy="866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0347" y="2074290"/>
            <a:ext cx="866667" cy="866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1879" y="3566160"/>
            <a:ext cx="861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(1)                        (2)                          (3)                      (4)                       (5)                             (6)</a:t>
            </a:r>
          </a:p>
        </p:txBody>
      </p:sp>
    </p:spTree>
    <p:extLst>
      <p:ext uri="{BB962C8B-B14F-4D97-AF65-F5344CB8AC3E}">
        <p14:creationId xmlns:p14="http://schemas.microsoft.com/office/powerpoint/2010/main" val="29817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use array to represent 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If we represent the complete binary tree as an array from top to down and left to right.</a:t>
            </a:r>
          </a:p>
          <a:p>
            <a:pPr lvl="0"/>
            <a:r>
              <a:rPr lang="en-GB" sz="2400" dirty="0"/>
              <a:t>If root is at index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GB" sz="2400" dirty="0"/>
              <a:t>, one node is at index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2400" dirty="0"/>
              <a:t>,</a:t>
            </a:r>
          </a:p>
          <a:p>
            <a:pPr lvl="1"/>
            <a:r>
              <a:rPr lang="en-GB" dirty="0"/>
              <a:t>the parent of this node is at </a:t>
            </a:r>
            <a:r>
              <a:rPr lang="en-US" b="0" i="0" dirty="0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⌊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(i-1)/2</a:t>
            </a:r>
            <a:r>
              <a:rPr lang="en-US" b="0" i="0" dirty="0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⌋</a:t>
            </a:r>
            <a:r>
              <a:rPr lang="en-US" b="0" i="0" dirty="0">
                <a:solidFill>
                  <a:srgbClr val="242729"/>
                </a:solidFill>
                <a:effectLst/>
                <a:latin typeface="MathJax_Main"/>
              </a:rPr>
              <a:t> if </a:t>
            </a:r>
            <a:r>
              <a:rPr lang="en-US" b="0" i="0" dirty="0">
                <a:solidFill>
                  <a:srgbClr val="2427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≠0</a:t>
            </a:r>
            <a:r>
              <a:rPr lang="en-GB" dirty="0"/>
              <a:t>, i.e. integer division with truncation.</a:t>
            </a:r>
            <a:endParaRPr lang="en-US" dirty="0"/>
          </a:p>
          <a:p>
            <a:pPr lvl="1"/>
            <a:r>
              <a:rPr lang="en-GB" dirty="0"/>
              <a:t>the left child is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[2i+1]</a:t>
            </a:r>
            <a:r>
              <a:rPr lang="en-GB" dirty="0"/>
              <a:t>, and the right child is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[2i+2]</a:t>
            </a:r>
            <a:r>
              <a:rPr lang="en-GB" dirty="0"/>
              <a:t>.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14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if a tree is a complete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Algorithm : </a:t>
            </a:r>
          </a:p>
          <a:p>
            <a:pPr lvl="1" fontAlgn="base"/>
            <a:r>
              <a:rPr lang="en-US" dirty="0"/>
              <a:t>Calculate the number of nodes (count) in the binary tree.</a:t>
            </a:r>
          </a:p>
          <a:p>
            <a:pPr lvl="1" fontAlgn="base"/>
            <a:r>
              <a:rPr lang="en-US" dirty="0"/>
              <a:t>Start recursion of the binary tree from the root node of the binary tree with index (</a:t>
            </a:r>
            <a:r>
              <a:rPr lang="en-US" dirty="0" err="1"/>
              <a:t>i</a:t>
            </a:r>
            <a:r>
              <a:rPr lang="en-US" dirty="0"/>
              <a:t>) being set as 0 and the number of nodes in the binary (count).</a:t>
            </a:r>
          </a:p>
          <a:p>
            <a:pPr lvl="1" fontAlgn="base"/>
            <a:r>
              <a:rPr lang="en-US" dirty="0"/>
              <a:t>If the current node under examination is NULL, then the tree is a complete binary tree. Return true.</a:t>
            </a:r>
          </a:p>
          <a:p>
            <a:pPr lvl="1" fontAlgn="base"/>
            <a:r>
              <a:rPr lang="en-US" dirty="0"/>
              <a:t>If index (</a:t>
            </a:r>
            <a:r>
              <a:rPr lang="en-US" dirty="0" err="1"/>
              <a:t>i</a:t>
            </a:r>
            <a:r>
              <a:rPr lang="en-US" dirty="0"/>
              <a:t>) of the current node is greater than or equal to the number of nodes in the binary tree (count) i.e. (</a:t>
            </a:r>
            <a:r>
              <a:rPr lang="en-US" dirty="0" err="1"/>
              <a:t>i</a:t>
            </a:r>
            <a:r>
              <a:rPr lang="en-US" dirty="0"/>
              <a:t>&gt;= count), then the tree is not a complete binary. Return false.</a:t>
            </a:r>
          </a:p>
          <a:p>
            <a:pPr lvl="1" fontAlgn="base"/>
            <a:r>
              <a:rPr lang="en-US" dirty="0"/>
              <a:t>Recursively check the left and right sub-trees of the binary tree for same condition. For the left sub-tree use the index as (2*</a:t>
            </a:r>
            <a:r>
              <a:rPr lang="en-US" dirty="0" err="1"/>
              <a:t>i</a:t>
            </a:r>
            <a:r>
              <a:rPr lang="en-US" dirty="0"/>
              <a:t> + 1) while for the right sub-tree use the index as (2*</a:t>
            </a:r>
            <a:r>
              <a:rPr lang="en-US" dirty="0" err="1"/>
              <a:t>i</a:t>
            </a:r>
            <a:r>
              <a:rPr lang="en-US" dirty="0"/>
              <a:t> + 2).</a:t>
            </a:r>
          </a:p>
          <a:p>
            <a:pPr marL="457200" lvl="1" indent="0" fontAlgn="base">
              <a:buNone/>
            </a:pPr>
            <a:endParaRPr lang="en-US" dirty="0"/>
          </a:p>
          <a:p>
            <a:pPr marL="457200" lvl="1" indent="0" fontAlgn="base">
              <a:buNone/>
            </a:pPr>
            <a:r>
              <a:rPr lang="en-US" dirty="0">
                <a:hlinkClick r:id="rId3"/>
              </a:rPr>
              <a:t>https://www.techiedelight.com/check-given-binary-tree-complete-binary-tree-not/</a:t>
            </a:r>
          </a:p>
          <a:p>
            <a:pPr marL="457200" lvl="1" indent="0" fontAlgn="base">
              <a:buNone/>
            </a:pPr>
            <a:r>
              <a:rPr lang="en-US" dirty="0">
                <a:hlinkClick r:id="rId3"/>
              </a:rPr>
              <a:t>https://leetcode.com/problems/check-completeness-of-a-binary-tree/</a:t>
            </a:r>
            <a:endParaRPr lang="en-US" dirty="0"/>
          </a:p>
          <a:p>
            <a:pPr marL="457200" lvl="1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5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23AEB8-91A7-D246-896E-BE63065C0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56" y="1131887"/>
            <a:ext cx="9773488" cy="358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1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D157-3101-F349-A9D4-BD495405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84F2-0356-764F-8822-762EAD91E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3600" dirty="0"/>
              <a:t>How do we check if a tree is a binary heap? </a:t>
            </a:r>
          </a:p>
          <a:p>
            <a:pPr lvl="1" fontAlgn="base"/>
            <a:r>
              <a:rPr lang="en-US" sz="3200" dirty="0"/>
              <a:t>It should be a </a:t>
            </a:r>
            <a:r>
              <a:rPr lang="en-US" sz="3200" b="1" dirty="0"/>
              <a:t>complete binary tree</a:t>
            </a:r>
          </a:p>
          <a:p>
            <a:pPr lvl="1" fontAlgn="base"/>
            <a:r>
              <a:rPr lang="en-US" sz="3200" dirty="0"/>
              <a:t>Every node’s value should be greater than or equal to its child node (considering max-heap).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7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632</Words>
  <Application>Microsoft Office PowerPoint</Application>
  <PresentationFormat>Widescreen</PresentationFormat>
  <Paragraphs>53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MathJax_Main</vt:lpstr>
      <vt:lpstr>Arial</vt:lpstr>
      <vt:lpstr>Calibri</vt:lpstr>
      <vt:lpstr>Calibri Light</vt:lpstr>
      <vt:lpstr>Courier New</vt:lpstr>
      <vt:lpstr>Office Theme</vt:lpstr>
      <vt:lpstr>Data Structures and Algorithms Tutorial 4 – Binary Heap</vt:lpstr>
      <vt:lpstr>Topics</vt:lpstr>
      <vt:lpstr>Binary Heap</vt:lpstr>
      <vt:lpstr>Complete binary tree</vt:lpstr>
      <vt:lpstr>Which ones are complete binary tree?</vt:lpstr>
      <vt:lpstr>If we use array to represent complete binary tree</vt:lpstr>
      <vt:lpstr>How to check if a tree is a complete tree?</vt:lpstr>
      <vt:lpstr>PowerPoint Presentation</vt:lpstr>
      <vt:lpstr>Binary Heap</vt:lpstr>
      <vt:lpstr>How to heck if a complete tree is a Heap?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 Cao</dc:creator>
  <cp:lastModifiedBy>WONG Kok Hoe</cp:lastModifiedBy>
  <cp:revision>35</cp:revision>
  <dcterms:created xsi:type="dcterms:W3CDTF">2018-05-01T02:21:46Z</dcterms:created>
  <dcterms:modified xsi:type="dcterms:W3CDTF">2021-04-17T09:17:51Z</dcterms:modified>
</cp:coreProperties>
</file>