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85C-8298-0CC7-099D-5F1FBBD11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361B0-1626-715C-7AFB-856380FFD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A63F7-AEAE-6930-933C-9BFD1D3E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F687-5034-5D21-7F59-964F9302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855C-A288-525A-0982-13B36F22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34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26DF-5A52-3212-CA6E-54F97C9A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BAA60-DD05-C37E-4C50-048ED4EB4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6B93E-AA67-F3AC-6318-7976E29C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D016-8522-F705-CDA3-D91A9E8F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1D98-2834-1191-1259-0A8F4327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69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96DD0-B07B-7CFA-ADA6-D144F6C4C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7D99B-C7C5-93F1-B766-D4DA24C3C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C73E0-917E-A9E5-7E1A-6C0EFD3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171F-CE5E-724E-0CA9-E24264C2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7CAAE-9AFF-366D-8E94-E018402A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9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5017-21BD-806E-70EC-0424D05B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612C-4249-AFDF-8652-E5B0A170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1607E-CFFF-8E99-6AF1-65FA6E95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ED650-BF73-58B7-9812-66F2D040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38F51-0343-9D3C-D0B7-FF0C2534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83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46FC-08B5-96D7-235B-D5AA9A9F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3B8EC-9303-E25B-52EC-1AD313AF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9866-3D53-5186-36DA-63C620F2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F572B-7D6E-E839-E005-582B135B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92E0A-2322-85FF-FDF2-AC1FED41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01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F9EA-F41A-23E6-5705-E425F0D6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56EE-AC22-6AC2-0255-DBB45715E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B9854-873F-8937-1CA4-A4472D403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36BCD-1AF0-357F-C282-B8CBEC6B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93BDA-CBE2-DB27-E07F-AC45C9CD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BA1E8-073D-E5C6-A14F-D24E15A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92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DF14-9023-6C0F-19F6-61CE35CE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137A-C0A4-D255-F464-89B58418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407C2-A338-0EBE-634D-763334D35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8E9D3-85D8-B7F9-C118-64DF469BE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C5C89-CCE5-56A0-61C1-1C1B7C7E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B0475-573B-8C92-86D0-B122397F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B9648-AAA8-12EF-F22C-1A714BF6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8282E-1AD7-4738-BFDF-98148D1D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91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63CB-39B7-9659-FDF5-E6C32678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6CCEE-9AB1-C442-AF83-904A81C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7EEC6-9ACE-CDD9-490B-22D085EC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8CD4E-B7AF-96B2-6669-A45DF590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67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86FDF-86B3-59C8-C90F-78342677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00074-2DF2-E1DE-55DE-43DB99E4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F93B9-116E-201F-1277-6E369367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59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454F-9709-A308-D43D-5510FD37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27D9-ED25-783C-C2D8-D91B9B7A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3ECA5-0865-9F9F-8A8B-E282F3C22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BFD19-5189-F274-DCDD-080F8FC8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A0FD1-6ADD-006A-EED9-E8B159D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98921-21B8-7F0E-5F7C-C044D284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32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9F9A-DC88-7F4E-44DD-B7E4D533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9223C-8D7F-3A8D-27B4-918490B2A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9031B-6ED9-F0DB-55F9-BEDC47CBF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EA009-C688-D5E8-C0EF-ECFF556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167DE-1488-40DE-1A4F-8EC90C3C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53B87-B1FC-E0E5-39E0-FC9BEB9A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59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E8A14-41F9-8DED-2453-0E6FD04A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E409D-502C-09D3-3772-EA3D38AC8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2DA6-A59A-B049-E3DD-66B5AFE59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B7C9-49EE-466C-A65F-C5D0C768F483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D036E-661B-31EC-E2C0-1F317132A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BE20-FBA5-F43A-19D1-2A5A724DE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D2EC5-C482-4BDE-8245-5A6ED8188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00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AEF9-5990-8B88-B2B2-70F38417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4743"/>
            <a:ext cx="9144000" cy="1485220"/>
          </a:xfrm>
        </p:spPr>
        <p:txBody>
          <a:bodyPr/>
          <a:lstStyle/>
          <a:p>
            <a:r>
              <a:rPr lang="de-DE" dirty="0"/>
              <a:t>Kundenofferte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47092-ACC9-4DD0-D131-9416DEF7A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88769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E1C8-EFAF-0B13-0EDA-8868A0A2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Slide1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2D4E-DEF6-520E-D2F8-D46E417A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Platzhalter Text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65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6770-52DA-E5E3-62C0-44C41605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C613-9DF9-0275-ECED-76A3DF681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04796" cy="488367"/>
          </a:xfrm>
        </p:spPr>
        <p:txBody>
          <a:bodyPr/>
          <a:lstStyle/>
          <a:p>
            <a:r>
              <a:rPr lang="de-DE" sz="2200" dirty="0" err="1"/>
              <a:t>MachineType</a:t>
            </a:r>
            <a:r>
              <a:rPr lang="de-DE" sz="2200" dirty="0"/>
              <a:t>:</a:t>
            </a:r>
            <a:endParaRPr lang="de-DE" dirty="0"/>
          </a:p>
        </p:txBody>
      </p:sp>
      <p:sp>
        <p:nvSpPr>
          <p:cNvPr id="5" name="MachineType">
            <a:extLst>
              <a:ext uri="{FF2B5EF4-FFF2-40B4-BE49-F238E27FC236}">
                <a16:creationId xmlns:a16="http://schemas.microsoft.com/office/drawing/2014/main" id="{B131311B-CB33-76EA-74A1-B94E26CD1DE1}"/>
              </a:ext>
            </a:extLst>
          </p:cNvPr>
          <p:cNvSpPr txBox="1">
            <a:spLocks/>
          </p:cNvSpPr>
          <p:nvPr/>
        </p:nvSpPr>
        <p:spPr>
          <a:xfrm>
            <a:off x="3329472" y="1845826"/>
            <a:ext cx="2766528" cy="454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err="1"/>
              <a:t>Placeholder</a:t>
            </a:r>
            <a:endParaRPr lang="de-DE" sz="5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45FBCF-E82F-DE91-23C6-71BBE746A904}"/>
              </a:ext>
            </a:extLst>
          </p:cNvPr>
          <p:cNvSpPr txBox="1">
            <a:spLocks/>
          </p:cNvSpPr>
          <p:nvPr/>
        </p:nvSpPr>
        <p:spPr>
          <a:xfrm>
            <a:off x="838200" y="2313992"/>
            <a:ext cx="2604796" cy="4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 err="1"/>
              <a:t>LitreAmount</a:t>
            </a:r>
            <a:r>
              <a:rPr lang="de-DE" sz="2200" dirty="0"/>
              <a:t>:</a:t>
            </a:r>
            <a:endParaRPr lang="de-DE" dirty="0"/>
          </a:p>
        </p:txBody>
      </p:sp>
      <p:sp>
        <p:nvSpPr>
          <p:cNvPr id="7" name="LitreAmount">
            <a:extLst>
              <a:ext uri="{FF2B5EF4-FFF2-40B4-BE49-F238E27FC236}">
                <a16:creationId xmlns:a16="http://schemas.microsoft.com/office/drawing/2014/main" id="{EC248CC1-FBBF-6B4A-13B7-180A6B7EAA70}"/>
              </a:ext>
            </a:extLst>
          </p:cNvPr>
          <p:cNvSpPr txBox="1">
            <a:spLocks/>
          </p:cNvSpPr>
          <p:nvPr/>
        </p:nvSpPr>
        <p:spPr>
          <a:xfrm>
            <a:off x="3329472" y="2300045"/>
            <a:ext cx="2766528" cy="454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err="1"/>
              <a:t>Placeholder</a:t>
            </a:r>
            <a:endParaRPr lang="de-DE" sz="5400" dirty="0"/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9FA564-E7F5-5A2F-77A7-2AC7DB977D0E}"/>
              </a:ext>
            </a:extLst>
          </p:cNvPr>
          <p:cNvSpPr txBox="1">
            <a:spLocks/>
          </p:cNvSpPr>
          <p:nvPr/>
        </p:nvSpPr>
        <p:spPr>
          <a:xfrm>
            <a:off x="838200" y="2802359"/>
            <a:ext cx="2604796" cy="4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 err="1"/>
              <a:t>DurationDays</a:t>
            </a:r>
            <a:r>
              <a:rPr lang="de-DE" sz="2200" dirty="0"/>
              <a:t>:</a:t>
            </a:r>
            <a:endParaRPr lang="de-DE" dirty="0"/>
          </a:p>
        </p:txBody>
      </p:sp>
      <p:sp>
        <p:nvSpPr>
          <p:cNvPr id="9" name="DurationDays">
            <a:extLst>
              <a:ext uri="{FF2B5EF4-FFF2-40B4-BE49-F238E27FC236}">
                <a16:creationId xmlns:a16="http://schemas.microsoft.com/office/drawing/2014/main" id="{312904EE-74D8-4BD6-34ED-62F0F2AC379B}"/>
              </a:ext>
            </a:extLst>
          </p:cNvPr>
          <p:cNvSpPr txBox="1">
            <a:spLocks/>
          </p:cNvSpPr>
          <p:nvPr/>
        </p:nvSpPr>
        <p:spPr>
          <a:xfrm>
            <a:off x="3329472" y="2793029"/>
            <a:ext cx="2766528" cy="454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err="1"/>
              <a:t>Placeholder</a:t>
            </a:r>
            <a:endParaRPr lang="de-DE" sz="5400" dirty="0"/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4E7552-8AD4-BC43-13C2-C6F0A8BBE512}"/>
              </a:ext>
            </a:extLst>
          </p:cNvPr>
          <p:cNvSpPr txBox="1">
            <a:spLocks/>
          </p:cNvSpPr>
          <p:nvPr/>
        </p:nvSpPr>
        <p:spPr>
          <a:xfrm>
            <a:off x="838200" y="3290726"/>
            <a:ext cx="2604796" cy="4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 err="1"/>
              <a:t>TotalPrice</a:t>
            </a:r>
            <a:r>
              <a:rPr lang="de-DE" sz="2200" dirty="0"/>
              <a:t>:</a:t>
            </a:r>
            <a:endParaRPr lang="de-DE" dirty="0"/>
          </a:p>
        </p:txBody>
      </p:sp>
      <p:sp>
        <p:nvSpPr>
          <p:cNvPr id="11" name="TotalPrice">
            <a:extLst>
              <a:ext uri="{FF2B5EF4-FFF2-40B4-BE49-F238E27FC236}">
                <a16:creationId xmlns:a16="http://schemas.microsoft.com/office/drawing/2014/main" id="{61C0FD60-DB81-7510-F9EC-A4FC1EF96138}"/>
              </a:ext>
            </a:extLst>
          </p:cNvPr>
          <p:cNvSpPr txBox="1">
            <a:spLocks/>
          </p:cNvSpPr>
          <p:nvPr/>
        </p:nvSpPr>
        <p:spPr>
          <a:xfrm>
            <a:off x="3329472" y="3295442"/>
            <a:ext cx="2766528" cy="454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err="1"/>
              <a:t>Placeholder</a:t>
            </a:r>
            <a:endParaRPr lang="de-DE" sz="5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DE76D4-971C-AE0B-FB09-F5372ADA50B6}"/>
              </a:ext>
            </a:extLst>
          </p:cNvPr>
          <p:cNvSpPr txBox="1">
            <a:spLocks/>
          </p:cNvSpPr>
          <p:nvPr/>
        </p:nvSpPr>
        <p:spPr>
          <a:xfrm>
            <a:off x="838200" y="3779093"/>
            <a:ext cx="2604796" cy="488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BatchInformation</a:t>
            </a:r>
            <a:r>
              <a:rPr lang="de-DE" dirty="0"/>
              <a:t>:</a:t>
            </a:r>
          </a:p>
        </p:txBody>
      </p:sp>
      <p:sp>
        <p:nvSpPr>
          <p:cNvPr id="13" name="BatchInformation">
            <a:extLst>
              <a:ext uri="{FF2B5EF4-FFF2-40B4-BE49-F238E27FC236}">
                <a16:creationId xmlns:a16="http://schemas.microsoft.com/office/drawing/2014/main" id="{257B7CFB-5D9F-248D-366C-4FDF6BF1AAAD}"/>
              </a:ext>
            </a:extLst>
          </p:cNvPr>
          <p:cNvSpPr txBox="1">
            <a:spLocks/>
          </p:cNvSpPr>
          <p:nvPr/>
        </p:nvSpPr>
        <p:spPr>
          <a:xfrm>
            <a:off x="3329472" y="3707822"/>
            <a:ext cx="2766528" cy="454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800" dirty="0" err="1"/>
              <a:t>Placeholder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25276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C155-8BF8-C764-FC57-D551C9D8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Slide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C5528-B98A-4EAD-C287-5CFE6609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9947" cy="908244"/>
          </a:xfrm>
        </p:spPr>
        <p:txBody>
          <a:bodyPr/>
          <a:lstStyle/>
          <a:p>
            <a:r>
              <a:rPr lang="de-DE" dirty="0"/>
              <a:t>Platzhaltertext 1</a:t>
            </a:r>
          </a:p>
        </p:txBody>
      </p:sp>
      <p:sp>
        <p:nvSpPr>
          <p:cNvPr id="4" name="TestShape">
            <a:extLst>
              <a:ext uri="{FF2B5EF4-FFF2-40B4-BE49-F238E27FC236}">
                <a16:creationId xmlns:a16="http://schemas.microsoft.com/office/drawing/2014/main" id="{7C2C2509-C22D-6742-A907-A54429D0BB16}"/>
              </a:ext>
            </a:extLst>
          </p:cNvPr>
          <p:cNvSpPr txBox="1">
            <a:spLocks/>
          </p:cNvSpPr>
          <p:nvPr/>
        </p:nvSpPr>
        <p:spPr>
          <a:xfrm>
            <a:off x="838199" y="2733869"/>
            <a:ext cx="3229947" cy="90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TestShape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72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Kundenofferte</vt:lpstr>
      <vt:lpstr>Slide1</vt:lpstr>
      <vt:lpstr>Slide 2</vt:lpstr>
      <vt:lpstr>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Askri Ousama</dc:creator>
  <cp:lastModifiedBy>Ousama Askri</cp:lastModifiedBy>
  <cp:revision>3</cp:revision>
  <dcterms:created xsi:type="dcterms:W3CDTF">2024-12-04T05:09:03Z</dcterms:created>
  <dcterms:modified xsi:type="dcterms:W3CDTF">2025-01-05T22:58:02Z</dcterms:modified>
</cp:coreProperties>
</file>