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2" r:id="rId6"/>
    <p:sldId id="295" r:id="rId7"/>
    <p:sldId id="268" r:id="rId8"/>
    <p:sldId id="271" r:id="rId9"/>
    <p:sldId id="272" r:id="rId10"/>
    <p:sldId id="273" r:id="rId11"/>
    <p:sldId id="274" r:id="rId12"/>
    <p:sldId id="286" r:id="rId13"/>
    <p:sldId id="285" r:id="rId14"/>
    <p:sldId id="279" r:id="rId15"/>
    <p:sldId id="299" r:id="rId16"/>
    <p:sldId id="287" r:id="rId17"/>
    <p:sldId id="281" r:id="rId18"/>
    <p:sldId id="282" r:id="rId19"/>
    <p:sldId id="284" r:id="rId20"/>
    <p:sldId id="296" r:id="rId21"/>
    <p:sldId id="298" r:id="rId22"/>
    <p:sldId id="289" r:id="rId23"/>
    <p:sldId id="290" r:id="rId24"/>
    <p:sldId id="297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usmane LO" userId="0e03811e51f1b6cf" providerId="LiveId" clId="{A9CB4952-D76F-43BF-91CC-3DF1AF131F6A}"/>
    <pc:docChg chg="undo custSel addSld delSld modSld">
      <pc:chgData name="Ousmane LO" userId="0e03811e51f1b6cf" providerId="LiveId" clId="{A9CB4952-D76F-43BF-91CC-3DF1AF131F6A}" dt="2022-06-17T01:56:39.337" v="861" actId="20577"/>
      <pc:docMkLst>
        <pc:docMk/>
      </pc:docMkLst>
      <pc:sldChg chg="modSp mod">
        <pc:chgData name="Ousmane LO" userId="0e03811e51f1b6cf" providerId="LiveId" clId="{A9CB4952-D76F-43BF-91CC-3DF1AF131F6A}" dt="2022-06-17T01:55:44.389" v="845" actId="20577"/>
        <pc:sldMkLst>
          <pc:docMk/>
          <pc:sldMk cId="0" sldId="273"/>
        </pc:sldMkLst>
        <pc:spChg chg="mod">
          <ac:chgData name="Ousmane LO" userId="0e03811e51f1b6cf" providerId="LiveId" clId="{A9CB4952-D76F-43BF-91CC-3DF1AF131F6A}" dt="2022-06-17T01:55:44.389" v="845" actId="20577"/>
          <ac:spMkLst>
            <pc:docMk/>
            <pc:sldMk cId="0" sldId="273"/>
            <ac:spMk id="4" creationId="{00000000-0000-0000-0000-000000000000}"/>
          </ac:spMkLst>
        </pc:spChg>
      </pc:sldChg>
      <pc:sldChg chg="addSp delSp modSp mod">
        <pc:chgData name="Ousmane LO" userId="0e03811e51f1b6cf" providerId="LiveId" clId="{A9CB4952-D76F-43BF-91CC-3DF1AF131F6A}" dt="2022-06-17T01:56:39.337" v="861" actId="20577"/>
        <pc:sldMkLst>
          <pc:docMk/>
          <pc:sldMk cId="0" sldId="281"/>
        </pc:sldMkLst>
        <pc:spChg chg="mod">
          <ac:chgData name="Ousmane LO" userId="0e03811e51f1b6cf" providerId="LiveId" clId="{A9CB4952-D76F-43BF-91CC-3DF1AF131F6A}" dt="2022-06-17T01:56:39.337" v="861" actId="20577"/>
          <ac:spMkLst>
            <pc:docMk/>
            <pc:sldMk cId="0" sldId="281"/>
            <ac:spMk id="9" creationId="{00000000-0000-0000-0000-000000000000}"/>
          </ac:spMkLst>
        </pc:spChg>
        <pc:spChg chg="add mod">
          <ac:chgData name="Ousmane LO" userId="0e03811e51f1b6cf" providerId="LiveId" clId="{A9CB4952-D76F-43BF-91CC-3DF1AF131F6A}" dt="2022-06-16T18:27:30.121" v="90" actId="208"/>
          <ac:spMkLst>
            <pc:docMk/>
            <pc:sldMk cId="0" sldId="281"/>
            <ac:spMk id="10" creationId="{F926BE59-0037-3FBE-71EB-B06C23CE90DC}"/>
          </ac:spMkLst>
        </pc:spChg>
        <pc:spChg chg="del mod">
          <ac:chgData name="Ousmane LO" userId="0e03811e51f1b6cf" providerId="LiveId" clId="{A9CB4952-D76F-43BF-91CC-3DF1AF131F6A}" dt="2022-06-16T18:26:31.461" v="85" actId="21"/>
          <ac:spMkLst>
            <pc:docMk/>
            <pc:sldMk cId="0" sldId="281"/>
            <ac:spMk id="12" creationId="{2C62A110-A591-E531-68B0-44A24051E863}"/>
          </ac:spMkLst>
        </pc:spChg>
        <pc:picChg chg="add mod">
          <ac:chgData name="Ousmane LO" userId="0e03811e51f1b6cf" providerId="LiveId" clId="{A9CB4952-D76F-43BF-91CC-3DF1AF131F6A}" dt="2022-06-17T01:24:25.949" v="445" actId="14100"/>
          <ac:picMkLst>
            <pc:docMk/>
            <pc:sldMk cId="0" sldId="281"/>
            <ac:picMk id="4" creationId="{7EA22E18-3779-90D6-DD9B-494F5C19EF3D}"/>
          </ac:picMkLst>
        </pc:picChg>
        <pc:picChg chg="del">
          <ac:chgData name="Ousmane LO" userId="0e03811e51f1b6cf" providerId="LiveId" clId="{A9CB4952-D76F-43BF-91CC-3DF1AF131F6A}" dt="2022-06-16T18:25:55.866" v="75" actId="478"/>
          <ac:picMkLst>
            <pc:docMk/>
            <pc:sldMk cId="0" sldId="281"/>
            <ac:picMk id="11" creationId="{4C44731A-2BAF-A2F1-8A4C-AAEE48EC24B6}"/>
          </ac:picMkLst>
        </pc:picChg>
      </pc:sldChg>
      <pc:sldChg chg="addSp delSp modSp mod">
        <pc:chgData name="Ousmane LO" userId="0e03811e51f1b6cf" providerId="LiveId" clId="{A9CB4952-D76F-43BF-91CC-3DF1AF131F6A}" dt="2022-06-17T01:51:49.283" v="835" actId="12"/>
        <pc:sldMkLst>
          <pc:docMk/>
          <pc:sldMk cId="0" sldId="282"/>
        </pc:sldMkLst>
        <pc:spChg chg="mod">
          <ac:chgData name="Ousmane LO" userId="0e03811e51f1b6cf" providerId="LiveId" clId="{A9CB4952-D76F-43BF-91CC-3DF1AF131F6A}" dt="2022-06-16T18:39:40.673" v="101" actId="1076"/>
          <ac:spMkLst>
            <pc:docMk/>
            <pc:sldMk cId="0" sldId="282"/>
            <ac:spMk id="3" creationId="{00000000-0000-0000-0000-000000000000}"/>
          </ac:spMkLst>
        </pc:spChg>
        <pc:spChg chg="mod">
          <ac:chgData name="Ousmane LO" userId="0e03811e51f1b6cf" providerId="LiveId" clId="{A9CB4952-D76F-43BF-91CC-3DF1AF131F6A}" dt="2022-06-17T01:51:49.283" v="835" actId="12"/>
          <ac:spMkLst>
            <pc:docMk/>
            <pc:sldMk cId="0" sldId="282"/>
            <ac:spMk id="4" creationId="{00000000-0000-0000-0000-000000000000}"/>
          </ac:spMkLst>
        </pc:spChg>
        <pc:spChg chg="add mod">
          <ac:chgData name="Ousmane LO" userId="0e03811e51f1b6cf" providerId="LiveId" clId="{A9CB4952-D76F-43BF-91CC-3DF1AF131F6A}" dt="2022-06-17T01:49:30.596" v="829" actId="14100"/>
          <ac:spMkLst>
            <pc:docMk/>
            <pc:sldMk cId="0" sldId="282"/>
            <ac:spMk id="10" creationId="{0BCE9742-11FA-9C01-0D8E-B08F0130C328}"/>
          </ac:spMkLst>
        </pc:spChg>
        <pc:graphicFrameChg chg="del mod modGraphic">
          <ac:chgData name="Ousmane LO" userId="0e03811e51f1b6cf" providerId="LiveId" clId="{A9CB4952-D76F-43BF-91CC-3DF1AF131F6A}" dt="2022-06-17T01:39:05.343" v="760" actId="478"/>
          <ac:graphicFrameMkLst>
            <pc:docMk/>
            <pc:sldMk cId="0" sldId="282"/>
            <ac:graphicFrameMk id="5" creationId="{00000000-0000-0000-0000-000000000000}"/>
          </ac:graphicFrameMkLst>
        </pc:graphicFrameChg>
        <pc:graphicFrameChg chg="mod modGraphic">
          <ac:chgData name="Ousmane LO" userId="0e03811e51f1b6cf" providerId="LiveId" clId="{A9CB4952-D76F-43BF-91CC-3DF1AF131F6A}" dt="2022-06-17T01:49:08.904" v="827" actId="14100"/>
          <ac:graphicFrameMkLst>
            <pc:docMk/>
            <pc:sldMk cId="0" sldId="282"/>
            <ac:graphicFrameMk id="6" creationId="{DED8AA4C-1480-122C-1A15-FFFFCD724338}"/>
          </ac:graphicFrameMkLst>
        </pc:graphicFrameChg>
        <pc:picChg chg="add del mod">
          <ac:chgData name="Ousmane LO" userId="0e03811e51f1b6cf" providerId="LiveId" clId="{A9CB4952-D76F-43BF-91CC-3DF1AF131F6A}" dt="2022-06-17T00:44:07.730" v="276" actId="478"/>
          <ac:picMkLst>
            <pc:docMk/>
            <pc:sldMk cId="0" sldId="282"/>
            <ac:picMk id="8" creationId="{3E78A9BB-2D83-997C-AB2A-72B9D82C3A02}"/>
          </ac:picMkLst>
        </pc:picChg>
        <pc:picChg chg="add mod">
          <ac:chgData name="Ousmane LO" userId="0e03811e51f1b6cf" providerId="LiveId" clId="{A9CB4952-D76F-43BF-91CC-3DF1AF131F6A}" dt="2022-06-17T01:49:21.998" v="828" actId="14100"/>
          <ac:picMkLst>
            <pc:docMk/>
            <pc:sldMk cId="0" sldId="282"/>
            <ac:picMk id="9" creationId="{C2AFCB97-64EB-7009-A3E6-405F9D8F2354}"/>
          </ac:picMkLst>
        </pc:picChg>
      </pc:sldChg>
      <pc:sldChg chg="addSp delSp modSp mod">
        <pc:chgData name="Ousmane LO" userId="0e03811e51f1b6cf" providerId="LiveId" clId="{A9CB4952-D76F-43BF-91CC-3DF1AF131F6A}" dt="2022-06-17T01:29:02.194" v="523" actId="20577"/>
        <pc:sldMkLst>
          <pc:docMk/>
          <pc:sldMk cId="0" sldId="284"/>
        </pc:sldMkLst>
        <pc:spChg chg="mod">
          <ac:chgData name="Ousmane LO" userId="0e03811e51f1b6cf" providerId="LiveId" clId="{A9CB4952-D76F-43BF-91CC-3DF1AF131F6A}" dt="2022-06-17T01:29:02.194" v="523" actId="20577"/>
          <ac:spMkLst>
            <pc:docMk/>
            <pc:sldMk cId="0" sldId="284"/>
            <ac:spMk id="11" creationId="{00000000-0000-0000-0000-000000000000}"/>
          </ac:spMkLst>
        </pc:spChg>
        <pc:picChg chg="del">
          <ac:chgData name="Ousmane LO" userId="0e03811e51f1b6cf" providerId="LiveId" clId="{A9CB4952-D76F-43BF-91CC-3DF1AF131F6A}" dt="2022-06-16T17:30:28.139" v="2" actId="478"/>
          <ac:picMkLst>
            <pc:docMk/>
            <pc:sldMk cId="0" sldId="284"/>
            <ac:picMk id="14" creationId="{791B16B5-338D-CF09-51F7-1DF07D1ADAF4}"/>
          </ac:picMkLst>
        </pc:picChg>
        <pc:picChg chg="add del mod">
          <ac:chgData name="Ousmane LO" userId="0e03811e51f1b6cf" providerId="LiveId" clId="{A9CB4952-D76F-43BF-91CC-3DF1AF131F6A}" dt="2022-06-17T00:45:57.929" v="281" actId="478"/>
          <ac:picMkLst>
            <pc:docMk/>
            <pc:sldMk cId="0" sldId="284"/>
            <ac:picMk id="2050" creationId="{D62C5CFA-28D4-0BF6-DA81-9F8257D49B0B}"/>
          </ac:picMkLst>
        </pc:picChg>
        <pc:picChg chg="add del">
          <ac:chgData name="Ousmane LO" userId="0e03811e51f1b6cf" providerId="LiveId" clId="{A9CB4952-D76F-43BF-91CC-3DF1AF131F6A}" dt="2022-06-17T00:46:11.865" v="284"/>
          <ac:picMkLst>
            <pc:docMk/>
            <pc:sldMk cId="0" sldId="284"/>
            <ac:picMk id="2052" creationId="{EACC24F6-BCB2-AC46-1A2F-3C436910E270}"/>
          </ac:picMkLst>
        </pc:picChg>
        <pc:picChg chg="add del mod">
          <ac:chgData name="Ousmane LO" userId="0e03811e51f1b6cf" providerId="LiveId" clId="{A9CB4952-D76F-43BF-91CC-3DF1AF131F6A}" dt="2022-06-17T01:17:59.136" v="417" actId="478"/>
          <ac:picMkLst>
            <pc:docMk/>
            <pc:sldMk cId="0" sldId="284"/>
            <ac:picMk id="2054" creationId="{17FFF345-1AF5-E68A-D74A-106C1CC04BD7}"/>
          </ac:picMkLst>
        </pc:picChg>
        <pc:picChg chg="add mod">
          <ac:chgData name="Ousmane LO" userId="0e03811e51f1b6cf" providerId="LiveId" clId="{A9CB4952-D76F-43BF-91CC-3DF1AF131F6A}" dt="2022-06-17T01:18:11.744" v="421" actId="14100"/>
          <ac:picMkLst>
            <pc:docMk/>
            <pc:sldMk cId="0" sldId="284"/>
            <ac:picMk id="2056" creationId="{49731435-7924-CE26-B194-FF752671883E}"/>
          </ac:picMkLst>
        </pc:picChg>
      </pc:sldChg>
      <pc:sldChg chg="modSp mod">
        <pc:chgData name="Ousmane LO" userId="0e03811e51f1b6cf" providerId="LiveId" clId="{A9CB4952-D76F-43BF-91CC-3DF1AF131F6A}" dt="2022-06-17T01:56:14.690" v="853" actId="20577"/>
        <pc:sldMkLst>
          <pc:docMk/>
          <pc:sldMk cId="1457521087" sldId="286"/>
        </pc:sldMkLst>
        <pc:spChg chg="mod">
          <ac:chgData name="Ousmane LO" userId="0e03811e51f1b6cf" providerId="LiveId" clId="{A9CB4952-D76F-43BF-91CC-3DF1AF131F6A}" dt="2022-06-17T01:56:14.690" v="853" actId="20577"/>
          <ac:spMkLst>
            <pc:docMk/>
            <pc:sldMk cId="1457521087" sldId="286"/>
            <ac:spMk id="9" creationId="{00000000-0000-0000-0000-000000000000}"/>
          </ac:spMkLst>
        </pc:spChg>
      </pc:sldChg>
      <pc:sldChg chg="modSp mod">
        <pc:chgData name="Ousmane LO" userId="0e03811e51f1b6cf" providerId="LiveId" clId="{A9CB4952-D76F-43BF-91CC-3DF1AF131F6A}" dt="2022-06-17T01:54:08.947" v="839" actId="20577"/>
        <pc:sldMkLst>
          <pc:docMk/>
          <pc:sldMk cId="0" sldId="290"/>
        </pc:sldMkLst>
        <pc:spChg chg="mod">
          <ac:chgData name="Ousmane LO" userId="0e03811e51f1b6cf" providerId="LiveId" clId="{A9CB4952-D76F-43BF-91CC-3DF1AF131F6A}" dt="2022-06-17T01:54:08.947" v="839" actId="20577"/>
          <ac:spMkLst>
            <pc:docMk/>
            <pc:sldMk cId="0" sldId="290"/>
            <ac:spMk id="4" creationId="{00000000-0000-0000-0000-000000000000}"/>
          </ac:spMkLst>
        </pc:spChg>
      </pc:sldChg>
      <pc:sldChg chg="addSp delSp modSp mod">
        <pc:chgData name="Ousmane LO" userId="0e03811e51f1b6cf" providerId="LiveId" clId="{A9CB4952-D76F-43BF-91CC-3DF1AF131F6A}" dt="2022-06-17T01:21:14.389" v="444" actId="14100"/>
        <pc:sldMkLst>
          <pc:docMk/>
          <pc:sldMk cId="3565817742" sldId="298"/>
        </pc:sldMkLst>
        <pc:spChg chg="del mod">
          <ac:chgData name="Ousmane LO" userId="0e03811e51f1b6cf" providerId="LiveId" clId="{A9CB4952-D76F-43BF-91CC-3DF1AF131F6A}" dt="2022-06-16T17:46:45.617" v="68" actId="21"/>
          <ac:spMkLst>
            <pc:docMk/>
            <pc:sldMk cId="3565817742" sldId="298"/>
            <ac:spMk id="12" creationId="{97EEA70E-DE07-0194-64C9-0011999630F1}"/>
          </ac:spMkLst>
        </pc:spChg>
        <pc:spChg chg="add del mod">
          <ac:chgData name="Ousmane LO" userId="0e03811e51f1b6cf" providerId="LiveId" clId="{A9CB4952-D76F-43BF-91CC-3DF1AF131F6A}" dt="2022-06-17T00:37:08.796" v="271" actId="21"/>
          <ac:spMkLst>
            <pc:docMk/>
            <pc:sldMk cId="3565817742" sldId="298"/>
            <ac:spMk id="19" creationId="{8CB7BCB9-4A42-847C-240B-9878B2DD8C50}"/>
          </ac:spMkLst>
        </pc:spChg>
        <pc:spChg chg="add del mod">
          <ac:chgData name="Ousmane LO" userId="0e03811e51f1b6cf" providerId="LiveId" clId="{A9CB4952-D76F-43BF-91CC-3DF1AF131F6A}" dt="2022-06-17T01:20:54.418" v="440" actId="21"/>
          <ac:spMkLst>
            <pc:docMk/>
            <pc:sldMk cId="3565817742" sldId="298"/>
            <ac:spMk id="23" creationId="{AB22472A-C103-C671-B489-5439785E24C2}"/>
          </ac:spMkLst>
        </pc:spChg>
        <pc:spChg chg="add mod">
          <ac:chgData name="Ousmane LO" userId="0e03811e51f1b6cf" providerId="LiveId" clId="{A9CB4952-D76F-43BF-91CC-3DF1AF131F6A}" dt="2022-06-17T01:21:14.389" v="444" actId="14100"/>
          <ac:spMkLst>
            <pc:docMk/>
            <pc:sldMk cId="3565817742" sldId="298"/>
            <ac:spMk id="27" creationId="{3B39395E-9123-479D-2D66-1D9D9D70B829}"/>
          </ac:spMkLst>
        </pc:spChg>
        <pc:grpChg chg="mod">
          <ac:chgData name="Ousmane LO" userId="0e03811e51f1b6cf" providerId="LiveId" clId="{A9CB4952-D76F-43BF-91CC-3DF1AF131F6A}" dt="2022-06-16T17:46:22.866" v="65" actId="1076"/>
          <ac:grpSpMkLst>
            <pc:docMk/>
            <pc:sldMk cId="3565817742" sldId="298"/>
            <ac:grpSpMk id="2" creationId="{00000000-0000-0000-0000-000000000000}"/>
          </ac:grpSpMkLst>
        </pc:grpChg>
        <pc:picChg chg="add del mod">
          <ac:chgData name="Ousmane LO" userId="0e03811e51f1b6cf" providerId="LiveId" clId="{A9CB4952-D76F-43BF-91CC-3DF1AF131F6A}" dt="2022-06-17T00:36:03.867" v="262" actId="478"/>
          <ac:picMkLst>
            <pc:docMk/>
            <pc:sldMk cId="3565817742" sldId="298"/>
            <ac:picMk id="14" creationId="{457665F8-6270-4F77-1D4F-9249CCE54F33}"/>
          </ac:picMkLst>
        </pc:picChg>
        <pc:picChg chg="add del mod">
          <ac:chgData name="Ousmane LO" userId="0e03811e51f1b6cf" providerId="LiveId" clId="{A9CB4952-D76F-43BF-91CC-3DF1AF131F6A}" dt="2022-06-17T01:19:35.563" v="429" actId="478"/>
          <ac:picMkLst>
            <pc:docMk/>
            <pc:sldMk cId="3565817742" sldId="298"/>
            <ac:picMk id="16" creationId="{4DE20A8F-1F95-65E4-2C6F-10D3028BDB62}"/>
          </ac:picMkLst>
        </pc:picChg>
        <pc:picChg chg="del">
          <ac:chgData name="Ousmane LO" userId="0e03811e51f1b6cf" providerId="LiveId" clId="{A9CB4952-D76F-43BF-91CC-3DF1AF131F6A}" dt="2022-06-16T17:45:36.422" v="54" actId="478"/>
          <ac:picMkLst>
            <pc:docMk/>
            <pc:sldMk cId="3565817742" sldId="298"/>
            <ac:picMk id="18" creationId="{FE9CC7BD-521A-6AE8-D87F-096CC478DE16}"/>
          </ac:picMkLst>
        </pc:picChg>
        <pc:picChg chg="add mod">
          <ac:chgData name="Ousmane LO" userId="0e03811e51f1b6cf" providerId="LiveId" clId="{A9CB4952-D76F-43BF-91CC-3DF1AF131F6A}" dt="2022-06-17T01:20:49.218" v="439" actId="14100"/>
          <ac:picMkLst>
            <pc:docMk/>
            <pc:sldMk cId="3565817742" sldId="298"/>
            <ac:picMk id="21" creationId="{B24EDC43-25A9-5AF9-E5BD-FAB66A58E457}"/>
          </ac:picMkLst>
        </pc:picChg>
        <pc:picChg chg="add del mod">
          <ac:chgData name="Ousmane LO" userId="0e03811e51f1b6cf" providerId="LiveId" clId="{A9CB4952-D76F-43BF-91CC-3DF1AF131F6A}" dt="2022-06-17T00:35:06.328" v="247" actId="478"/>
          <ac:picMkLst>
            <pc:docMk/>
            <pc:sldMk cId="3565817742" sldId="298"/>
            <ac:picMk id="3074" creationId="{C54596BC-D7C2-D4BA-D045-72B84BACA697}"/>
          </ac:picMkLst>
        </pc:picChg>
        <pc:picChg chg="add del mod">
          <ac:chgData name="Ousmane LO" userId="0e03811e51f1b6cf" providerId="LiveId" clId="{A9CB4952-D76F-43BF-91CC-3DF1AF131F6A}" dt="2022-06-17T01:18:25.524" v="422" actId="478"/>
          <ac:picMkLst>
            <pc:docMk/>
            <pc:sldMk cId="3565817742" sldId="298"/>
            <ac:picMk id="3076" creationId="{1B467275-EFCF-B60D-8918-8310EFDBED7E}"/>
          </ac:picMkLst>
        </pc:picChg>
        <pc:picChg chg="add mod">
          <ac:chgData name="Ousmane LO" userId="0e03811e51f1b6cf" providerId="LiveId" clId="{A9CB4952-D76F-43BF-91CC-3DF1AF131F6A}" dt="2022-06-17T01:19:19.790" v="427" actId="1076"/>
          <ac:picMkLst>
            <pc:docMk/>
            <pc:sldMk cId="3565817742" sldId="298"/>
            <ac:picMk id="3078" creationId="{B780E39A-5E1F-D60D-BBF3-E7C273434F57}"/>
          </ac:picMkLst>
        </pc:picChg>
        <pc:picChg chg="del">
          <ac:chgData name="Ousmane LO" userId="0e03811e51f1b6cf" providerId="LiveId" clId="{A9CB4952-D76F-43BF-91CC-3DF1AF131F6A}" dt="2022-06-16T17:43:25.709" v="48" actId="478"/>
          <ac:picMkLst>
            <pc:docMk/>
            <pc:sldMk cId="3565817742" sldId="298"/>
            <ac:picMk id="9226" creationId="{DA8A1464-4497-BBBB-D3D4-5AF26A49B4D2}"/>
          </ac:picMkLst>
        </pc:picChg>
      </pc:sldChg>
      <pc:sldChg chg="addSp delSp modSp mod">
        <pc:chgData name="Ousmane LO" userId="0e03811e51f1b6cf" providerId="LiveId" clId="{A9CB4952-D76F-43BF-91CC-3DF1AF131F6A}" dt="2022-06-13T22:20:52.620" v="1" actId="21"/>
        <pc:sldMkLst>
          <pc:docMk/>
          <pc:sldMk cId="2909268778" sldId="299"/>
        </pc:sldMkLst>
        <pc:spChg chg="add del mod">
          <ac:chgData name="Ousmane LO" userId="0e03811e51f1b6cf" providerId="LiveId" clId="{A9CB4952-D76F-43BF-91CC-3DF1AF131F6A}" dt="2022-06-13T22:20:52.620" v="1" actId="21"/>
          <ac:spMkLst>
            <pc:docMk/>
            <pc:sldMk cId="2909268778" sldId="299"/>
            <ac:spMk id="21" creationId="{DFEC60E1-E0AF-C26C-9308-891B12D53590}"/>
          </ac:spMkLst>
        </pc:spChg>
      </pc:sldChg>
      <pc:sldChg chg="addSp modSp new del">
        <pc:chgData name="Ousmane LO" userId="0e03811e51f1b6cf" providerId="LiveId" clId="{A9CB4952-D76F-43BF-91CC-3DF1AF131F6A}" dt="2022-06-17T01:50:17.667" v="830" actId="2696"/>
        <pc:sldMkLst>
          <pc:docMk/>
          <pc:sldMk cId="1892527023" sldId="300"/>
        </pc:sldMkLst>
        <pc:graphicFrameChg chg="add mod">
          <ac:chgData name="Ousmane LO" userId="0e03811e51f1b6cf" providerId="LiveId" clId="{A9CB4952-D76F-43BF-91CC-3DF1AF131F6A}" dt="2022-06-17T01:38:55.273" v="758"/>
          <ac:graphicFrameMkLst>
            <pc:docMk/>
            <pc:sldMk cId="1892527023" sldId="300"/>
            <ac:graphicFrameMk id="3" creationId="{5B7F926B-2F4C-2473-183B-EA5406D5ED90}"/>
          </ac:graphicFrameMkLst>
        </pc:graphicFrameChg>
        <pc:picChg chg="add mod">
          <ac:chgData name="Ousmane LO" userId="0e03811e51f1b6cf" providerId="LiveId" clId="{A9CB4952-D76F-43BF-91CC-3DF1AF131F6A}" dt="2022-06-17T01:38:59.265" v="759" actId="1076"/>
          <ac:picMkLst>
            <pc:docMk/>
            <pc:sldMk cId="1892527023" sldId="300"/>
            <ac:picMk id="6146" creationId="{C9643D86-B599-A48B-032F-0CC3D1081A1E}"/>
          </ac:picMkLst>
        </pc:picChg>
      </pc:sldChg>
      <pc:sldChg chg="addSp modSp new del">
        <pc:chgData name="Ousmane LO" userId="0e03811e51f1b6cf" providerId="LiveId" clId="{A9CB4952-D76F-43BF-91CC-3DF1AF131F6A}" dt="2022-06-17T00:34:45.820" v="246" actId="2696"/>
        <pc:sldMkLst>
          <pc:docMk/>
          <pc:sldMk cId="2537617439" sldId="300"/>
        </pc:sldMkLst>
        <pc:picChg chg="add mod">
          <ac:chgData name="Ousmane LO" userId="0e03811e51f1b6cf" providerId="LiveId" clId="{A9CB4952-D76F-43BF-91CC-3DF1AF131F6A}" dt="2022-06-16T18:31:40.263" v="98" actId="14100"/>
          <ac:picMkLst>
            <pc:docMk/>
            <pc:sldMk cId="2537617439" sldId="300"/>
            <ac:picMk id="4098" creationId="{28DD722F-8C9B-2C83-63CF-0A8018B5E28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4C4E4-BF11-4D3A-BA79-E9C8BB5B6410}" type="datetimeFigureOut">
              <a:rPr lang="fr-FR" smtClean="0"/>
              <a:t>17/06/2022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43E76-6754-4DA4-B8C3-9FF6C36DD2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6728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43E76-6754-4DA4-B8C3-9FF6C36DD2A3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732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91F7AE-7CF7-212E-79DE-DA289FF87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DD78F54-0FA7-D5AF-2E93-72FB7722E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A8DAB9-5067-3093-BB4A-071B057F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0672-E1B2-4BFC-AB29-ACEBBD1FE38A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F90BC9-4648-9FCB-7E45-D49D3ADE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175CAB-9B82-3BA3-CAFC-8DE54DC1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1D87-6ACC-427E-B7A3-5EEDB5F908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76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371316-2D2F-F367-2F76-F8E7B27FC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507B3F-D49C-7A19-AA24-F233F0E2C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FFF2D5-3521-AEB2-8EDF-0C210BB7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0672-E1B2-4BFC-AB29-ACEBBD1FE38A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B1AFAE-0CD8-22FE-F269-BEB9CCB3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FAC080-5C60-5B62-88C5-0DE1ABB81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1D87-6ACC-427E-B7A3-5EEDB5F908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04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4566285-CACB-14CE-4336-CC8B17EAD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401A990-E7A5-9906-A530-01FBAF8EB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9E8353-A3C2-92B3-501F-57B21E91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0672-E1B2-4BFC-AB29-ACEBBD1FE38A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B29D30-D14D-3195-5851-269ED0A6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1FDB5F-D0F1-83EB-3969-865256BC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1D87-6ACC-427E-B7A3-5EEDB5F908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33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037755" y="4461593"/>
            <a:ext cx="723053" cy="1217507"/>
          </a:xfrm>
          <a:custGeom>
            <a:avLst/>
            <a:gdLst/>
            <a:ahLst/>
            <a:cxnLst/>
            <a:rect l="l" t="t" r="r" b="b"/>
            <a:pathLst>
              <a:path w="542290" h="913129">
                <a:moveTo>
                  <a:pt x="141306" y="903820"/>
                </a:moveTo>
                <a:lnTo>
                  <a:pt x="81334" y="903820"/>
                </a:lnTo>
                <a:lnTo>
                  <a:pt x="80064" y="907516"/>
                </a:lnTo>
                <a:lnTo>
                  <a:pt x="81969" y="912672"/>
                </a:lnTo>
                <a:lnTo>
                  <a:pt x="87303" y="912367"/>
                </a:lnTo>
                <a:lnTo>
                  <a:pt x="134357" y="905848"/>
                </a:lnTo>
                <a:lnTo>
                  <a:pt x="141306" y="903820"/>
                </a:lnTo>
                <a:close/>
              </a:path>
              <a:path w="542290" h="913129">
                <a:moveTo>
                  <a:pt x="496497" y="0"/>
                </a:moveTo>
                <a:lnTo>
                  <a:pt x="493830" y="126"/>
                </a:lnTo>
                <a:lnTo>
                  <a:pt x="493322" y="126"/>
                </a:lnTo>
                <a:lnTo>
                  <a:pt x="492052" y="380"/>
                </a:lnTo>
                <a:lnTo>
                  <a:pt x="443911" y="19022"/>
                </a:lnTo>
                <a:lnTo>
                  <a:pt x="397795" y="41566"/>
                </a:lnTo>
                <a:lnTo>
                  <a:pt x="353527" y="67468"/>
                </a:lnTo>
                <a:lnTo>
                  <a:pt x="310931" y="96186"/>
                </a:lnTo>
                <a:lnTo>
                  <a:pt x="269832" y="127175"/>
                </a:lnTo>
                <a:lnTo>
                  <a:pt x="230051" y="159892"/>
                </a:lnTo>
                <a:lnTo>
                  <a:pt x="193310" y="191862"/>
                </a:lnTo>
                <a:lnTo>
                  <a:pt x="157609" y="225025"/>
                </a:lnTo>
                <a:lnTo>
                  <a:pt x="123863" y="259937"/>
                </a:lnTo>
                <a:lnTo>
                  <a:pt x="92985" y="297156"/>
                </a:lnTo>
                <a:lnTo>
                  <a:pt x="65889" y="337240"/>
                </a:lnTo>
                <a:lnTo>
                  <a:pt x="43488" y="380745"/>
                </a:lnTo>
                <a:lnTo>
                  <a:pt x="27001" y="424554"/>
                </a:lnTo>
                <a:lnTo>
                  <a:pt x="14843" y="469640"/>
                </a:lnTo>
                <a:lnTo>
                  <a:pt x="6579" y="515659"/>
                </a:lnTo>
                <a:lnTo>
                  <a:pt x="1776" y="562263"/>
                </a:lnTo>
                <a:lnTo>
                  <a:pt x="0" y="609106"/>
                </a:lnTo>
                <a:lnTo>
                  <a:pt x="816" y="655840"/>
                </a:lnTo>
                <a:lnTo>
                  <a:pt x="4178" y="708277"/>
                </a:lnTo>
                <a:lnTo>
                  <a:pt x="11283" y="760893"/>
                </a:lnTo>
                <a:lnTo>
                  <a:pt x="24289" y="811917"/>
                </a:lnTo>
                <a:lnTo>
                  <a:pt x="45354" y="859575"/>
                </a:lnTo>
                <a:lnTo>
                  <a:pt x="76635" y="902093"/>
                </a:lnTo>
                <a:lnTo>
                  <a:pt x="79302" y="903973"/>
                </a:lnTo>
                <a:lnTo>
                  <a:pt x="80953" y="903884"/>
                </a:lnTo>
                <a:lnTo>
                  <a:pt x="81334" y="903820"/>
                </a:lnTo>
                <a:lnTo>
                  <a:pt x="141306" y="903820"/>
                </a:lnTo>
                <a:lnTo>
                  <a:pt x="179650" y="892634"/>
                </a:lnTo>
                <a:lnTo>
                  <a:pt x="222986" y="873447"/>
                </a:lnTo>
                <a:lnTo>
                  <a:pt x="264166" y="849005"/>
                </a:lnTo>
                <a:lnTo>
                  <a:pt x="302991" y="820026"/>
                </a:lnTo>
                <a:lnTo>
                  <a:pt x="339265" y="787230"/>
                </a:lnTo>
                <a:lnTo>
                  <a:pt x="372788" y="751336"/>
                </a:lnTo>
                <a:lnTo>
                  <a:pt x="403362" y="713063"/>
                </a:lnTo>
                <a:lnTo>
                  <a:pt x="430791" y="673130"/>
                </a:lnTo>
                <a:lnTo>
                  <a:pt x="454874" y="632256"/>
                </a:lnTo>
                <a:lnTo>
                  <a:pt x="475415" y="591159"/>
                </a:lnTo>
                <a:lnTo>
                  <a:pt x="494629" y="544839"/>
                </a:lnTo>
                <a:lnTo>
                  <a:pt x="510337" y="497595"/>
                </a:lnTo>
                <a:lnTo>
                  <a:pt x="522695" y="449573"/>
                </a:lnTo>
                <a:lnTo>
                  <a:pt x="531860" y="400917"/>
                </a:lnTo>
                <a:lnTo>
                  <a:pt x="537987" y="351773"/>
                </a:lnTo>
                <a:lnTo>
                  <a:pt x="541233" y="302288"/>
                </a:lnTo>
                <a:lnTo>
                  <a:pt x="541754" y="252606"/>
                </a:lnTo>
                <a:lnTo>
                  <a:pt x="539705" y="202874"/>
                </a:lnTo>
                <a:lnTo>
                  <a:pt x="535244" y="153237"/>
                </a:lnTo>
                <a:lnTo>
                  <a:pt x="528526" y="103840"/>
                </a:lnTo>
                <a:lnTo>
                  <a:pt x="519707" y="54829"/>
                </a:lnTo>
                <a:lnTo>
                  <a:pt x="508943" y="6349"/>
                </a:lnTo>
                <a:lnTo>
                  <a:pt x="508308" y="3809"/>
                </a:lnTo>
                <a:lnTo>
                  <a:pt x="499418" y="3809"/>
                </a:lnTo>
                <a:lnTo>
                  <a:pt x="498529" y="1650"/>
                </a:lnTo>
                <a:lnTo>
                  <a:pt x="496497" y="0"/>
                </a:lnTo>
                <a:close/>
              </a:path>
              <a:path w="542290" h="913129">
                <a:moveTo>
                  <a:pt x="505895" y="2031"/>
                </a:moveTo>
                <a:lnTo>
                  <a:pt x="503482" y="2158"/>
                </a:lnTo>
                <a:lnTo>
                  <a:pt x="501958" y="2285"/>
                </a:lnTo>
                <a:lnTo>
                  <a:pt x="500561" y="2920"/>
                </a:lnTo>
                <a:lnTo>
                  <a:pt x="499418" y="3809"/>
                </a:lnTo>
                <a:lnTo>
                  <a:pt x="508308" y="3809"/>
                </a:lnTo>
                <a:lnTo>
                  <a:pt x="508181" y="3301"/>
                </a:lnTo>
                <a:lnTo>
                  <a:pt x="505895" y="2031"/>
                </a:lnTo>
                <a:close/>
              </a:path>
            </a:pathLst>
          </a:custGeom>
          <a:solidFill>
            <a:srgbClr val="A7CC6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bg object 17"/>
          <p:cNvSpPr/>
          <p:nvPr/>
        </p:nvSpPr>
        <p:spPr>
          <a:xfrm>
            <a:off x="9100651" y="4687654"/>
            <a:ext cx="567267" cy="1038013"/>
          </a:xfrm>
          <a:custGeom>
            <a:avLst/>
            <a:gdLst/>
            <a:ahLst/>
            <a:cxnLst/>
            <a:rect l="l" t="t" r="r" b="b"/>
            <a:pathLst>
              <a:path w="425450" h="778510">
                <a:moveTo>
                  <a:pt x="294766" y="0"/>
                </a:moveTo>
                <a:lnTo>
                  <a:pt x="284081" y="63722"/>
                </a:lnTo>
                <a:lnTo>
                  <a:pt x="284845" y="129190"/>
                </a:lnTo>
                <a:lnTo>
                  <a:pt x="286347" y="183372"/>
                </a:lnTo>
                <a:lnTo>
                  <a:pt x="287527" y="206882"/>
                </a:lnTo>
                <a:lnTo>
                  <a:pt x="176275" y="416496"/>
                </a:lnTo>
                <a:lnTo>
                  <a:pt x="155779" y="368068"/>
                </a:lnTo>
                <a:lnTo>
                  <a:pt x="140604" y="318206"/>
                </a:lnTo>
                <a:lnTo>
                  <a:pt x="130788" y="267022"/>
                </a:lnTo>
                <a:lnTo>
                  <a:pt x="126364" y="214629"/>
                </a:lnTo>
                <a:lnTo>
                  <a:pt x="126237" y="210692"/>
                </a:lnTo>
                <a:lnTo>
                  <a:pt x="123189" y="208914"/>
                </a:lnTo>
                <a:lnTo>
                  <a:pt x="117093" y="209168"/>
                </a:lnTo>
                <a:lnTo>
                  <a:pt x="114045" y="211454"/>
                </a:lnTo>
                <a:lnTo>
                  <a:pt x="114172" y="215391"/>
                </a:lnTo>
                <a:lnTo>
                  <a:pt x="118695" y="269250"/>
                </a:lnTo>
                <a:lnTo>
                  <a:pt x="128825" y="321935"/>
                </a:lnTo>
                <a:lnTo>
                  <a:pt x="144551" y="373272"/>
                </a:lnTo>
                <a:lnTo>
                  <a:pt x="166877" y="425195"/>
                </a:lnTo>
                <a:lnTo>
                  <a:pt x="170941" y="426605"/>
                </a:lnTo>
                <a:lnTo>
                  <a:pt x="146687" y="473873"/>
                </a:lnTo>
                <a:lnTo>
                  <a:pt x="123206" y="521548"/>
                </a:lnTo>
                <a:lnTo>
                  <a:pt x="100816" y="569718"/>
                </a:lnTo>
                <a:lnTo>
                  <a:pt x="79835" y="618467"/>
                </a:lnTo>
                <a:lnTo>
                  <a:pt x="60578" y="667880"/>
                </a:lnTo>
                <a:lnTo>
                  <a:pt x="38300" y="623664"/>
                </a:lnTo>
                <a:lnTo>
                  <a:pt x="22748" y="577335"/>
                </a:lnTo>
                <a:lnTo>
                  <a:pt x="13983" y="529216"/>
                </a:lnTo>
                <a:lnTo>
                  <a:pt x="12064" y="479628"/>
                </a:lnTo>
                <a:lnTo>
                  <a:pt x="12191" y="475716"/>
                </a:lnTo>
                <a:lnTo>
                  <a:pt x="9270" y="473938"/>
                </a:lnTo>
                <a:lnTo>
                  <a:pt x="3175" y="474294"/>
                </a:lnTo>
                <a:lnTo>
                  <a:pt x="126" y="476415"/>
                </a:lnTo>
                <a:lnTo>
                  <a:pt x="0" y="480339"/>
                </a:lnTo>
                <a:lnTo>
                  <a:pt x="2069" y="533066"/>
                </a:lnTo>
                <a:lnTo>
                  <a:pt x="11795" y="584247"/>
                </a:lnTo>
                <a:lnTo>
                  <a:pt x="29021" y="633462"/>
                </a:lnTo>
                <a:lnTo>
                  <a:pt x="54101" y="680986"/>
                </a:lnTo>
                <a:lnTo>
                  <a:pt x="55498" y="682167"/>
                </a:lnTo>
                <a:lnTo>
                  <a:pt x="47980" y="703960"/>
                </a:lnTo>
                <a:lnTo>
                  <a:pt x="40878" y="725952"/>
                </a:lnTo>
                <a:lnTo>
                  <a:pt x="34228" y="748156"/>
                </a:lnTo>
                <a:lnTo>
                  <a:pt x="26923" y="775169"/>
                </a:lnTo>
                <a:lnTo>
                  <a:pt x="30860" y="777913"/>
                </a:lnTo>
                <a:lnTo>
                  <a:pt x="36956" y="777557"/>
                </a:lnTo>
                <a:lnTo>
                  <a:pt x="39242" y="776135"/>
                </a:lnTo>
                <a:lnTo>
                  <a:pt x="54151" y="724122"/>
                </a:lnTo>
                <a:lnTo>
                  <a:pt x="70500" y="675978"/>
                </a:lnTo>
                <a:lnTo>
                  <a:pt x="88778" y="628607"/>
                </a:lnTo>
                <a:lnTo>
                  <a:pt x="108711" y="581888"/>
                </a:lnTo>
                <a:lnTo>
                  <a:pt x="109473" y="583310"/>
                </a:lnTo>
                <a:lnTo>
                  <a:pt x="110616" y="584326"/>
                </a:lnTo>
                <a:lnTo>
                  <a:pt x="123916" y="585604"/>
                </a:lnTo>
                <a:lnTo>
                  <a:pt x="135032" y="586160"/>
                </a:lnTo>
                <a:lnTo>
                  <a:pt x="146101" y="586238"/>
                </a:lnTo>
                <a:lnTo>
                  <a:pt x="157098" y="585838"/>
                </a:lnTo>
                <a:lnTo>
                  <a:pt x="196482" y="580350"/>
                </a:lnTo>
                <a:lnTo>
                  <a:pt x="234235" y="568637"/>
                </a:lnTo>
                <a:lnTo>
                  <a:pt x="269773" y="550821"/>
                </a:lnTo>
                <a:lnTo>
                  <a:pt x="302513" y="527024"/>
                </a:lnTo>
                <a:lnTo>
                  <a:pt x="307593" y="522833"/>
                </a:lnTo>
                <a:lnTo>
                  <a:pt x="303783" y="515048"/>
                </a:lnTo>
                <a:lnTo>
                  <a:pt x="297941" y="515391"/>
                </a:lnTo>
                <a:lnTo>
                  <a:pt x="296798" y="515810"/>
                </a:lnTo>
                <a:lnTo>
                  <a:pt x="264366" y="539652"/>
                </a:lnTo>
                <a:lnTo>
                  <a:pt x="230282" y="556966"/>
                </a:lnTo>
                <a:lnTo>
                  <a:pt x="194055" y="568414"/>
                </a:lnTo>
                <a:lnTo>
                  <a:pt x="156209" y="573773"/>
                </a:lnTo>
                <a:lnTo>
                  <a:pt x="146089" y="574140"/>
                </a:lnTo>
                <a:lnTo>
                  <a:pt x="135921" y="574074"/>
                </a:lnTo>
                <a:lnTo>
                  <a:pt x="125706" y="573566"/>
                </a:lnTo>
                <a:lnTo>
                  <a:pt x="113156" y="572642"/>
                </a:lnTo>
                <a:lnTo>
                  <a:pt x="112902" y="572757"/>
                </a:lnTo>
                <a:lnTo>
                  <a:pt x="133695" y="527937"/>
                </a:lnTo>
                <a:lnTo>
                  <a:pt x="155511" y="483519"/>
                </a:lnTo>
                <a:lnTo>
                  <a:pt x="178089" y="439431"/>
                </a:lnTo>
                <a:lnTo>
                  <a:pt x="239648" y="323214"/>
                </a:lnTo>
                <a:lnTo>
                  <a:pt x="240410" y="323595"/>
                </a:lnTo>
                <a:lnTo>
                  <a:pt x="242442" y="323595"/>
                </a:lnTo>
                <a:lnTo>
                  <a:pt x="287809" y="316472"/>
                </a:lnTo>
                <a:lnTo>
                  <a:pt x="332295" y="306133"/>
                </a:lnTo>
                <a:lnTo>
                  <a:pt x="375923" y="292556"/>
                </a:lnTo>
                <a:lnTo>
                  <a:pt x="418718" y="275716"/>
                </a:lnTo>
                <a:lnTo>
                  <a:pt x="425068" y="272922"/>
                </a:lnTo>
                <a:lnTo>
                  <a:pt x="422655" y="263397"/>
                </a:lnTo>
                <a:lnTo>
                  <a:pt x="415543" y="263905"/>
                </a:lnTo>
                <a:lnTo>
                  <a:pt x="373860" y="280281"/>
                </a:lnTo>
                <a:lnTo>
                  <a:pt x="332200" y="293401"/>
                </a:lnTo>
                <a:lnTo>
                  <a:pt x="289730" y="303522"/>
                </a:lnTo>
                <a:lnTo>
                  <a:pt x="246379" y="310641"/>
                </a:lnTo>
                <a:lnTo>
                  <a:pt x="408050" y="7873"/>
                </a:lnTo>
                <a:lnTo>
                  <a:pt x="403478" y="3682"/>
                </a:lnTo>
                <a:lnTo>
                  <a:pt x="397509" y="4063"/>
                </a:lnTo>
                <a:lnTo>
                  <a:pt x="395604" y="5079"/>
                </a:lnTo>
                <a:lnTo>
                  <a:pt x="298957" y="185546"/>
                </a:lnTo>
                <a:lnTo>
                  <a:pt x="296683" y="140660"/>
                </a:lnTo>
                <a:lnTo>
                  <a:pt x="295624" y="95726"/>
                </a:lnTo>
                <a:lnTo>
                  <a:pt x="295850" y="50744"/>
                </a:lnTo>
                <a:lnTo>
                  <a:pt x="297687" y="1777"/>
                </a:lnTo>
                <a:lnTo>
                  <a:pt x="294766" y="0"/>
                </a:lnTo>
                <a:close/>
              </a:path>
            </a:pathLst>
          </a:custGeom>
          <a:solidFill>
            <a:srgbClr val="86AC4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bg object 18"/>
          <p:cNvSpPr/>
          <p:nvPr/>
        </p:nvSpPr>
        <p:spPr>
          <a:xfrm>
            <a:off x="8082617" y="4588255"/>
            <a:ext cx="1103207" cy="1150620"/>
          </a:xfrm>
          <a:custGeom>
            <a:avLst/>
            <a:gdLst/>
            <a:ahLst/>
            <a:cxnLst/>
            <a:rect l="l" t="t" r="r" b="b"/>
            <a:pathLst>
              <a:path w="827404" h="862964">
                <a:moveTo>
                  <a:pt x="12955" y="0"/>
                </a:moveTo>
                <a:lnTo>
                  <a:pt x="8129" y="0"/>
                </a:lnTo>
                <a:lnTo>
                  <a:pt x="6224" y="5206"/>
                </a:lnTo>
                <a:lnTo>
                  <a:pt x="7621" y="9270"/>
                </a:lnTo>
                <a:lnTo>
                  <a:pt x="4319" y="9270"/>
                </a:lnTo>
                <a:lnTo>
                  <a:pt x="890" y="11429"/>
                </a:lnTo>
                <a:lnTo>
                  <a:pt x="636" y="15620"/>
                </a:lnTo>
                <a:lnTo>
                  <a:pt x="0" y="66851"/>
                </a:lnTo>
                <a:lnTo>
                  <a:pt x="3149" y="117664"/>
                </a:lnTo>
                <a:lnTo>
                  <a:pt x="9670" y="168046"/>
                </a:lnTo>
                <a:lnTo>
                  <a:pt x="19151" y="217984"/>
                </a:lnTo>
                <a:lnTo>
                  <a:pt x="31177" y="267464"/>
                </a:lnTo>
                <a:lnTo>
                  <a:pt x="45336" y="316473"/>
                </a:lnTo>
                <a:lnTo>
                  <a:pt x="61215" y="364997"/>
                </a:lnTo>
                <a:lnTo>
                  <a:pt x="77218" y="410403"/>
                </a:lnTo>
                <a:lnTo>
                  <a:pt x="94394" y="455462"/>
                </a:lnTo>
                <a:lnTo>
                  <a:pt x="113356" y="499697"/>
                </a:lnTo>
                <a:lnTo>
                  <a:pt x="134718" y="542632"/>
                </a:lnTo>
                <a:lnTo>
                  <a:pt x="159092" y="583791"/>
                </a:lnTo>
                <a:lnTo>
                  <a:pt x="187092" y="622698"/>
                </a:lnTo>
                <a:lnTo>
                  <a:pt x="219330" y="658875"/>
                </a:lnTo>
                <a:lnTo>
                  <a:pt x="259563" y="695163"/>
                </a:lnTo>
                <a:lnTo>
                  <a:pt x="302938" y="727355"/>
                </a:lnTo>
                <a:lnTo>
                  <a:pt x="348918" y="755754"/>
                </a:lnTo>
                <a:lnTo>
                  <a:pt x="396961" y="780663"/>
                </a:lnTo>
                <a:lnTo>
                  <a:pt x="446528" y="802384"/>
                </a:lnTo>
                <a:lnTo>
                  <a:pt x="497079" y="821220"/>
                </a:lnTo>
                <a:lnTo>
                  <a:pt x="544569" y="836709"/>
                </a:lnTo>
                <a:lnTo>
                  <a:pt x="593345" y="849920"/>
                </a:lnTo>
                <a:lnTo>
                  <a:pt x="642883" y="859119"/>
                </a:lnTo>
                <a:lnTo>
                  <a:pt x="692659" y="862571"/>
                </a:lnTo>
                <a:lnTo>
                  <a:pt x="718315" y="861533"/>
                </a:lnTo>
                <a:lnTo>
                  <a:pt x="769008" y="852509"/>
                </a:lnTo>
                <a:lnTo>
                  <a:pt x="797688" y="839647"/>
                </a:lnTo>
                <a:lnTo>
                  <a:pt x="799085" y="840879"/>
                </a:lnTo>
                <a:lnTo>
                  <a:pt x="801117" y="841590"/>
                </a:lnTo>
                <a:lnTo>
                  <a:pt x="805689" y="841590"/>
                </a:lnTo>
                <a:lnTo>
                  <a:pt x="820854" y="791847"/>
                </a:lnTo>
                <a:lnTo>
                  <a:pt x="826565" y="746042"/>
                </a:lnTo>
                <a:lnTo>
                  <a:pt x="826926" y="699828"/>
                </a:lnTo>
                <a:lnTo>
                  <a:pt x="822356" y="653515"/>
                </a:lnTo>
                <a:lnTo>
                  <a:pt x="813275" y="607416"/>
                </a:lnTo>
                <a:lnTo>
                  <a:pt x="800104" y="561842"/>
                </a:lnTo>
                <a:lnTo>
                  <a:pt x="783262" y="517105"/>
                </a:lnTo>
                <a:lnTo>
                  <a:pt x="763170" y="473517"/>
                </a:lnTo>
                <a:lnTo>
                  <a:pt x="740247" y="431389"/>
                </a:lnTo>
                <a:lnTo>
                  <a:pt x="714914" y="391034"/>
                </a:lnTo>
                <a:lnTo>
                  <a:pt x="687590" y="352762"/>
                </a:lnTo>
                <a:lnTo>
                  <a:pt x="658696" y="316886"/>
                </a:lnTo>
                <a:lnTo>
                  <a:pt x="628651" y="283717"/>
                </a:lnTo>
                <a:lnTo>
                  <a:pt x="593068" y="249032"/>
                </a:lnTo>
                <a:lnTo>
                  <a:pt x="555647" y="216830"/>
                </a:lnTo>
                <a:lnTo>
                  <a:pt x="516526" y="187047"/>
                </a:lnTo>
                <a:lnTo>
                  <a:pt x="475847" y="159615"/>
                </a:lnTo>
                <a:lnTo>
                  <a:pt x="433748" y="134470"/>
                </a:lnTo>
                <a:lnTo>
                  <a:pt x="390370" y="111544"/>
                </a:lnTo>
                <a:lnTo>
                  <a:pt x="345854" y="90773"/>
                </a:lnTo>
                <a:lnTo>
                  <a:pt x="300338" y="72089"/>
                </a:lnTo>
                <a:lnTo>
                  <a:pt x="253963" y="55427"/>
                </a:lnTo>
                <a:lnTo>
                  <a:pt x="206868" y="40720"/>
                </a:lnTo>
                <a:lnTo>
                  <a:pt x="159195" y="27903"/>
                </a:lnTo>
                <a:lnTo>
                  <a:pt x="111082" y="16909"/>
                </a:lnTo>
                <a:lnTo>
                  <a:pt x="62670" y="7672"/>
                </a:lnTo>
                <a:lnTo>
                  <a:pt x="12955" y="0"/>
                </a:lnTo>
                <a:close/>
              </a:path>
            </a:pathLst>
          </a:custGeom>
          <a:solidFill>
            <a:srgbClr val="C6E69A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bg object 19"/>
          <p:cNvSpPr/>
          <p:nvPr/>
        </p:nvSpPr>
        <p:spPr>
          <a:xfrm>
            <a:off x="8235695" y="4765039"/>
            <a:ext cx="977900" cy="973667"/>
          </a:xfrm>
          <a:custGeom>
            <a:avLst/>
            <a:gdLst/>
            <a:ahLst/>
            <a:cxnLst/>
            <a:rect l="l" t="t" r="r" b="b"/>
            <a:pathLst>
              <a:path w="733425" h="730250">
                <a:moveTo>
                  <a:pt x="61722" y="0"/>
                </a:moveTo>
                <a:lnTo>
                  <a:pt x="60070" y="0"/>
                </a:lnTo>
                <a:lnTo>
                  <a:pt x="54863" y="0"/>
                </a:lnTo>
                <a:lnTo>
                  <a:pt x="49911" y="6604"/>
                </a:lnTo>
                <a:lnTo>
                  <a:pt x="205486" y="189865"/>
                </a:lnTo>
                <a:lnTo>
                  <a:pt x="156293" y="173362"/>
                </a:lnTo>
                <a:lnTo>
                  <a:pt x="107600" y="155479"/>
                </a:lnTo>
                <a:lnTo>
                  <a:pt x="59432" y="136215"/>
                </a:lnTo>
                <a:lnTo>
                  <a:pt x="10794" y="115062"/>
                </a:lnTo>
                <a:lnTo>
                  <a:pt x="8889" y="114808"/>
                </a:lnTo>
                <a:lnTo>
                  <a:pt x="2539" y="114808"/>
                </a:lnTo>
                <a:lnTo>
                  <a:pt x="0" y="125603"/>
                </a:lnTo>
                <a:lnTo>
                  <a:pt x="54805" y="148875"/>
                </a:lnTo>
                <a:lnTo>
                  <a:pt x="111065" y="170711"/>
                </a:lnTo>
                <a:lnTo>
                  <a:pt x="165246" y="190791"/>
                </a:lnTo>
                <a:lnTo>
                  <a:pt x="206449" y="205495"/>
                </a:lnTo>
                <a:lnTo>
                  <a:pt x="223774" y="211201"/>
                </a:lnTo>
                <a:lnTo>
                  <a:pt x="387223" y="403098"/>
                </a:lnTo>
                <a:lnTo>
                  <a:pt x="396875" y="413981"/>
                </a:lnTo>
                <a:lnTo>
                  <a:pt x="401574" y="419646"/>
                </a:lnTo>
                <a:lnTo>
                  <a:pt x="379301" y="420898"/>
                </a:lnTo>
                <a:lnTo>
                  <a:pt x="357124" y="421322"/>
                </a:lnTo>
                <a:lnTo>
                  <a:pt x="307863" y="419229"/>
                </a:lnTo>
                <a:lnTo>
                  <a:pt x="259175" y="412929"/>
                </a:lnTo>
                <a:lnTo>
                  <a:pt x="211105" y="402393"/>
                </a:lnTo>
                <a:lnTo>
                  <a:pt x="162051" y="387184"/>
                </a:lnTo>
                <a:lnTo>
                  <a:pt x="154431" y="387184"/>
                </a:lnTo>
                <a:lnTo>
                  <a:pt x="207418" y="416173"/>
                </a:lnTo>
                <a:lnTo>
                  <a:pt x="256222" y="426888"/>
                </a:lnTo>
                <a:lnTo>
                  <a:pt x="305597" y="433331"/>
                </a:lnTo>
                <a:lnTo>
                  <a:pt x="355473" y="435483"/>
                </a:lnTo>
                <a:lnTo>
                  <a:pt x="379745" y="434979"/>
                </a:lnTo>
                <a:lnTo>
                  <a:pt x="407034" y="433260"/>
                </a:lnTo>
                <a:lnTo>
                  <a:pt x="408939" y="431584"/>
                </a:lnTo>
                <a:lnTo>
                  <a:pt x="410209" y="429475"/>
                </a:lnTo>
                <a:lnTo>
                  <a:pt x="443895" y="468029"/>
                </a:lnTo>
                <a:lnTo>
                  <a:pt x="478103" y="506080"/>
                </a:lnTo>
                <a:lnTo>
                  <a:pt x="512952" y="543479"/>
                </a:lnTo>
                <a:lnTo>
                  <a:pt x="548564" y="580074"/>
                </a:lnTo>
                <a:lnTo>
                  <a:pt x="585058" y="615715"/>
                </a:lnTo>
                <a:lnTo>
                  <a:pt x="622553" y="650252"/>
                </a:lnTo>
                <a:lnTo>
                  <a:pt x="606268" y="652569"/>
                </a:lnTo>
                <a:lnTo>
                  <a:pt x="589994" y="654224"/>
                </a:lnTo>
                <a:lnTo>
                  <a:pt x="573744" y="655217"/>
                </a:lnTo>
                <a:lnTo>
                  <a:pt x="557529" y="655548"/>
                </a:lnTo>
                <a:lnTo>
                  <a:pt x="517312" y="653490"/>
                </a:lnTo>
                <a:lnTo>
                  <a:pt x="477535" y="647315"/>
                </a:lnTo>
                <a:lnTo>
                  <a:pt x="438354" y="637021"/>
                </a:lnTo>
                <a:lnTo>
                  <a:pt x="399033" y="622198"/>
                </a:lnTo>
                <a:lnTo>
                  <a:pt x="397255" y="622020"/>
                </a:lnTo>
                <a:lnTo>
                  <a:pt x="390778" y="622020"/>
                </a:lnTo>
                <a:lnTo>
                  <a:pt x="388111" y="633069"/>
                </a:lnTo>
                <a:lnTo>
                  <a:pt x="435125" y="650917"/>
                </a:lnTo>
                <a:lnTo>
                  <a:pt x="475456" y="661423"/>
                </a:lnTo>
                <a:lnTo>
                  <a:pt x="516405" y="667732"/>
                </a:lnTo>
                <a:lnTo>
                  <a:pt x="557783" y="669836"/>
                </a:lnTo>
                <a:lnTo>
                  <a:pt x="576494" y="669410"/>
                </a:lnTo>
                <a:lnTo>
                  <a:pt x="595264" y="668132"/>
                </a:lnTo>
                <a:lnTo>
                  <a:pt x="614058" y="666005"/>
                </a:lnTo>
                <a:lnTo>
                  <a:pt x="634110" y="662813"/>
                </a:lnTo>
                <a:lnTo>
                  <a:pt x="635761" y="661974"/>
                </a:lnTo>
                <a:lnTo>
                  <a:pt x="656030" y="679246"/>
                </a:lnTo>
                <a:lnTo>
                  <a:pt x="676655" y="696142"/>
                </a:lnTo>
                <a:lnTo>
                  <a:pt x="697662" y="712607"/>
                </a:lnTo>
                <a:lnTo>
                  <a:pt x="720344" y="729576"/>
                </a:lnTo>
                <a:lnTo>
                  <a:pt x="721741" y="729996"/>
                </a:lnTo>
                <a:lnTo>
                  <a:pt x="728726" y="729996"/>
                </a:lnTo>
                <a:lnTo>
                  <a:pt x="733044" y="721309"/>
                </a:lnTo>
                <a:lnTo>
                  <a:pt x="689551" y="688268"/>
                </a:lnTo>
                <a:lnTo>
                  <a:pt x="653258" y="658388"/>
                </a:lnTo>
                <a:lnTo>
                  <a:pt x="618087" y="627320"/>
                </a:lnTo>
                <a:lnTo>
                  <a:pt x="583928" y="595175"/>
                </a:lnTo>
                <a:lnTo>
                  <a:pt x="550672" y="562063"/>
                </a:lnTo>
                <a:lnTo>
                  <a:pt x="552323" y="562063"/>
                </a:lnTo>
                <a:lnTo>
                  <a:pt x="554227" y="561022"/>
                </a:lnTo>
                <a:lnTo>
                  <a:pt x="574240" y="515160"/>
                </a:lnTo>
                <a:lnTo>
                  <a:pt x="585719" y="469758"/>
                </a:lnTo>
                <a:lnTo>
                  <a:pt x="589543" y="423415"/>
                </a:lnTo>
                <a:lnTo>
                  <a:pt x="585569" y="376812"/>
                </a:lnTo>
                <a:lnTo>
                  <a:pt x="573658" y="330631"/>
                </a:lnTo>
                <a:lnTo>
                  <a:pt x="572388" y="327037"/>
                </a:lnTo>
                <a:lnTo>
                  <a:pt x="569213" y="325462"/>
                </a:lnTo>
                <a:lnTo>
                  <a:pt x="561975" y="325462"/>
                </a:lnTo>
                <a:lnTo>
                  <a:pt x="558037" y="328561"/>
                </a:lnTo>
                <a:lnTo>
                  <a:pt x="559816" y="333552"/>
                </a:lnTo>
                <a:lnTo>
                  <a:pt x="571231" y="377500"/>
                </a:lnTo>
                <a:lnTo>
                  <a:pt x="575307" y="421908"/>
                </a:lnTo>
                <a:lnTo>
                  <a:pt x="572050" y="466083"/>
                </a:lnTo>
                <a:lnTo>
                  <a:pt x="561465" y="509332"/>
                </a:lnTo>
                <a:lnTo>
                  <a:pt x="543559" y="550964"/>
                </a:lnTo>
                <a:lnTo>
                  <a:pt x="542925" y="552018"/>
                </a:lnTo>
                <a:lnTo>
                  <a:pt x="542671" y="553897"/>
                </a:lnTo>
                <a:lnTo>
                  <a:pt x="511064" y="520870"/>
                </a:lnTo>
                <a:lnTo>
                  <a:pt x="480042" y="487229"/>
                </a:lnTo>
                <a:lnTo>
                  <a:pt x="449521" y="453117"/>
                </a:lnTo>
                <a:lnTo>
                  <a:pt x="419413" y="418672"/>
                </a:lnTo>
                <a:lnTo>
                  <a:pt x="328422" y="311988"/>
                </a:lnTo>
                <a:lnTo>
                  <a:pt x="329437" y="310311"/>
                </a:lnTo>
                <a:lnTo>
                  <a:pt x="341308" y="257341"/>
                </a:lnTo>
                <a:lnTo>
                  <a:pt x="349059" y="205190"/>
                </a:lnTo>
                <a:lnTo>
                  <a:pt x="353000" y="152597"/>
                </a:lnTo>
                <a:lnTo>
                  <a:pt x="353059" y="99568"/>
                </a:lnTo>
                <a:lnTo>
                  <a:pt x="352805" y="94869"/>
                </a:lnTo>
                <a:lnTo>
                  <a:pt x="348996" y="92329"/>
                </a:lnTo>
                <a:lnTo>
                  <a:pt x="341883" y="92329"/>
                </a:lnTo>
                <a:lnTo>
                  <a:pt x="338708" y="94488"/>
                </a:lnTo>
                <a:lnTo>
                  <a:pt x="338931" y="149590"/>
                </a:lnTo>
                <a:lnTo>
                  <a:pt x="335406" y="199898"/>
                </a:lnTo>
                <a:lnTo>
                  <a:pt x="328263" y="249824"/>
                </a:lnTo>
                <a:lnTo>
                  <a:pt x="317500" y="299466"/>
                </a:lnTo>
                <a:lnTo>
                  <a:pt x="63500" y="762"/>
                </a:lnTo>
                <a:lnTo>
                  <a:pt x="61722" y="0"/>
                </a:lnTo>
                <a:close/>
              </a:path>
            </a:pathLst>
          </a:custGeom>
          <a:solidFill>
            <a:srgbClr val="86AC4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bg object 20"/>
          <p:cNvSpPr/>
          <p:nvPr/>
        </p:nvSpPr>
        <p:spPr>
          <a:xfrm>
            <a:off x="9502102" y="4610781"/>
            <a:ext cx="915247" cy="1264073"/>
          </a:xfrm>
          <a:custGeom>
            <a:avLst/>
            <a:gdLst/>
            <a:ahLst/>
            <a:cxnLst/>
            <a:rect l="l" t="t" r="r" b="b"/>
            <a:pathLst>
              <a:path w="686434" h="948054">
                <a:moveTo>
                  <a:pt x="536185" y="0"/>
                </a:moveTo>
                <a:lnTo>
                  <a:pt x="498249" y="5458"/>
                </a:lnTo>
                <a:lnTo>
                  <a:pt x="459672" y="30254"/>
                </a:lnTo>
                <a:lnTo>
                  <a:pt x="435286" y="65003"/>
                </a:lnTo>
                <a:lnTo>
                  <a:pt x="418212" y="106263"/>
                </a:lnTo>
                <a:lnTo>
                  <a:pt x="404878" y="149196"/>
                </a:lnTo>
                <a:lnTo>
                  <a:pt x="391708" y="188963"/>
                </a:lnTo>
                <a:lnTo>
                  <a:pt x="375128" y="220726"/>
                </a:lnTo>
                <a:lnTo>
                  <a:pt x="351564" y="239646"/>
                </a:lnTo>
                <a:lnTo>
                  <a:pt x="344452" y="242313"/>
                </a:lnTo>
                <a:lnTo>
                  <a:pt x="336197" y="243456"/>
                </a:lnTo>
                <a:lnTo>
                  <a:pt x="326799" y="242440"/>
                </a:lnTo>
                <a:lnTo>
                  <a:pt x="300055" y="227873"/>
                </a:lnTo>
                <a:lnTo>
                  <a:pt x="242775" y="165869"/>
                </a:lnTo>
                <a:lnTo>
                  <a:pt x="209703" y="143510"/>
                </a:lnTo>
                <a:lnTo>
                  <a:pt x="163941" y="147440"/>
                </a:lnTo>
                <a:lnTo>
                  <a:pt x="114716" y="205219"/>
                </a:lnTo>
                <a:lnTo>
                  <a:pt x="107369" y="246279"/>
                </a:lnTo>
                <a:lnTo>
                  <a:pt x="110456" y="288003"/>
                </a:lnTo>
                <a:lnTo>
                  <a:pt x="124607" y="361678"/>
                </a:lnTo>
                <a:lnTo>
                  <a:pt x="124008" y="387747"/>
                </a:lnTo>
                <a:lnTo>
                  <a:pt x="110518" y="402714"/>
                </a:lnTo>
                <a:lnTo>
                  <a:pt x="106581" y="404238"/>
                </a:lnTo>
                <a:lnTo>
                  <a:pt x="101882" y="405000"/>
                </a:lnTo>
                <a:lnTo>
                  <a:pt x="95659" y="405254"/>
                </a:lnTo>
                <a:lnTo>
                  <a:pt x="90071" y="407413"/>
                </a:lnTo>
                <a:lnTo>
                  <a:pt x="31845" y="432743"/>
                </a:lnTo>
                <a:lnTo>
                  <a:pt x="12163" y="467159"/>
                </a:lnTo>
                <a:lnTo>
                  <a:pt x="2409" y="509013"/>
                </a:lnTo>
                <a:lnTo>
                  <a:pt x="0" y="553860"/>
                </a:lnTo>
                <a:lnTo>
                  <a:pt x="2353" y="597256"/>
                </a:lnTo>
                <a:lnTo>
                  <a:pt x="21914" y="706007"/>
                </a:lnTo>
                <a:lnTo>
                  <a:pt x="43960" y="770396"/>
                </a:lnTo>
                <a:lnTo>
                  <a:pt x="69654" y="826437"/>
                </a:lnTo>
                <a:lnTo>
                  <a:pt x="95626" y="872640"/>
                </a:lnTo>
                <a:lnTo>
                  <a:pt x="118505" y="907520"/>
                </a:lnTo>
                <a:lnTo>
                  <a:pt x="193125" y="944872"/>
                </a:lnTo>
                <a:lnTo>
                  <a:pt x="248072" y="947676"/>
                </a:lnTo>
                <a:lnTo>
                  <a:pt x="304159" y="945086"/>
                </a:lnTo>
                <a:lnTo>
                  <a:pt x="359198" y="936414"/>
                </a:lnTo>
                <a:lnTo>
                  <a:pt x="411000" y="920976"/>
                </a:lnTo>
                <a:lnTo>
                  <a:pt x="456291" y="898775"/>
                </a:lnTo>
                <a:lnTo>
                  <a:pt x="494439" y="868868"/>
                </a:lnTo>
                <a:lnTo>
                  <a:pt x="527907" y="818932"/>
                </a:lnTo>
                <a:lnTo>
                  <a:pt x="531541" y="775500"/>
                </a:lnTo>
                <a:lnTo>
                  <a:pt x="517692" y="740261"/>
                </a:lnTo>
                <a:lnTo>
                  <a:pt x="498710" y="714907"/>
                </a:lnTo>
                <a:lnTo>
                  <a:pt x="486946" y="701126"/>
                </a:lnTo>
                <a:lnTo>
                  <a:pt x="479105" y="677106"/>
                </a:lnTo>
                <a:lnTo>
                  <a:pt x="516664" y="635785"/>
                </a:lnTo>
                <a:lnTo>
                  <a:pt x="568081" y="621042"/>
                </a:lnTo>
                <a:lnTo>
                  <a:pt x="588292" y="614601"/>
                </a:lnTo>
                <a:lnTo>
                  <a:pt x="628313" y="593324"/>
                </a:lnTo>
                <a:lnTo>
                  <a:pt x="660568" y="563580"/>
                </a:lnTo>
                <a:lnTo>
                  <a:pt x="681131" y="527212"/>
                </a:lnTo>
                <a:lnTo>
                  <a:pt x="686076" y="486065"/>
                </a:lnTo>
                <a:lnTo>
                  <a:pt x="671477" y="441983"/>
                </a:lnTo>
                <a:lnTo>
                  <a:pt x="648997" y="411625"/>
                </a:lnTo>
                <a:lnTo>
                  <a:pt x="626419" y="385337"/>
                </a:lnTo>
                <a:lnTo>
                  <a:pt x="610687" y="355786"/>
                </a:lnTo>
                <a:lnTo>
                  <a:pt x="608745" y="315636"/>
                </a:lnTo>
                <a:lnTo>
                  <a:pt x="627535" y="257553"/>
                </a:lnTo>
                <a:lnTo>
                  <a:pt x="647110" y="202278"/>
                </a:lnTo>
                <a:lnTo>
                  <a:pt x="654402" y="152606"/>
                </a:lnTo>
                <a:lnTo>
                  <a:pt x="651124" y="109034"/>
                </a:lnTo>
                <a:lnTo>
                  <a:pt x="638990" y="72056"/>
                </a:lnTo>
                <a:lnTo>
                  <a:pt x="595013" y="19866"/>
                </a:lnTo>
                <a:lnTo>
                  <a:pt x="566599" y="5644"/>
                </a:lnTo>
                <a:lnTo>
                  <a:pt x="536185" y="0"/>
                </a:lnTo>
                <a:close/>
              </a:path>
            </a:pathLst>
          </a:custGeom>
          <a:solidFill>
            <a:srgbClr val="C6E69A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bg object 21"/>
          <p:cNvSpPr/>
          <p:nvPr/>
        </p:nvSpPr>
        <p:spPr>
          <a:xfrm>
            <a:off x="9581388" y="4767240"/>
            <a:ext cx="695960" cy="1098125"/>
          </a:xfrm>
          <a:custGeom>
            <a:avLst/>
            <a:gdLst/>
            <a:ahLst/>
            <a:cxnLst/>
            <a:rect l="l" t="t" r="r" b="b"/>
            <a:pathLst>
              <a:path w="521970" h="823595">
                <a:moveTo>
                  <a:pt x="454278" y="0"/>
                </a:moveTo>
                <a:lnTo>
                  <a:pt x="448563" y="2286"/>
                </a:lnTo>
                <a:lnTo>
                  <a:pt x="447166" y="3683"/>
                </a:lnTo>
                <a:lnTo>
                  <a:pt x="435035" y="55527"/>
                </a:lnTo>
                <a:lnTo>
                  <a:pt x="419592" y="103453"/>
                </a:lnTo>
                <a:lnTo>
                  <a:pt x="400891" y="150071"/>
                </a:lnTo>
                <a:lnTo>
                  <a:pt x="379497" y="195580"/>
                </a:lnTo>
                <a:lnTo>
                  <a:pt x="355973" y="240175"/>
                </a:lnTo>
                <a:lnTo>
                  <a:pt x="330882" y="284056"/>
                </a:lnTo>
                <a:lnTo>
                  <a:pt x="304787" y="327420"/>
                </a:lnTo>
                <a:lnTo>
                  <a:pt x="237870" y="436638"/>
                </a:lnTo>
                <a:lnTo>
                  <a:pt x="230356" y="395886"/>
                </a:lnTo>
                <a:lnTo>
                  <a:pt x="218709" y="356360"/>
                </a:lnTo>
                <a:lnTo>
                  <a:pt x="204420" y="317536"/>
                </a:lnTo>
                <a:lnTo>
                  <a:pt x="188975" y="278892"/>
                </a:lnTo>
                <a:lnTo>
                  <a:pt x="171604" y="232781"/>
                </a:lnTo>
                <a:lnTo>
                  <a:pt x="157067" y="185943"/>
                </a:lnTo>
                <a:lnTo>
                  <a:pt x="146292" y="138177"/>
                </a:lnTo>
                <a:lnTo>
                  <a:pt x="140207" y="89281"/>
                </a:lnTo>
                <a:lnTo>
                  <a:pt x="139953" y="84455"/>
                </a:lnTo>
                <a:lnTo>
                  <a:pt x="135381" y="83058"/>
                </a:lnTo>
                <a:lnTo>
                  <a:pt x="131952" y="84328"/>
                </a:lnTo>
                <a:lnTo>
                  <a:pt x="129666" y="85217"/>
                </a:lnTo>
                <a:lnTo>
                  <a:pt x="127888" y="87376"/>
                </a:lnTo>
                <a:lnTo>
                  <a:pt x="133181" y="134659"/>
                </a:lnTo>
                <a:lnTo>
                  <a:pt x="142160" y="178085"/>
                </a:lnTo>
                <a:lnTo>
                  <a:pt x="154449" y="220797"/>
                </a:lnTo>
                <a:lnTo>
                  <a:pt x="169417" y="262890"/>
                </a:lnTo>
                <a:lnTo>
                  <a:pt x="187624" y="308474"/>
                </a:lnTo>
                <a:lnTo>
                  <a:pt x="205152" y="354204"/>
                </a:lnTo>
                <a:lnTo>
                  <a:pt x="219227" y="400937"/>
                </a:lnTo>
                <a:lnTo>
                  <a:pt x="227202" y="450837"/>
                </a:lnTo>
                <a:lnTo>
                  <a:pt x="227710" y="452031"/>
                </a:lnTo>
                <a:lnTo>
                  <a:pt x="228345" y="452742"/>
                </a:lnTo>
                <a:lnTo>
                  <a:pt x="203737" y="496222"/>
                </a:lnTo>
                <a:lnTo>
                  <a:pt x="180363" y="540296"/>
                </a:lnTo>
                <a:lnTo>
                  <a:pt x="158464" y="585031"/>
                </a:lnTo>
                <a:lnTo>
                  <a:pt x="138279" y="630495"/>
                </a:lnTo>
                <a:lnTo>
                  <a:pt x="120049" y="676753"/>
                </a:lnTo>
                <a:lnTo>
                  <a:pt x="104012" y="723874"/>
                </a:lnTo>
                <a:lnTo>
                  <a:pt x="94656" y="690825"/>
                </a:lnTo>
                <a:lnTo>
                  <a:pt x="81073" y="659228"/>
                </a:lnTo>
                <a:lnTo>
                  <a:pt x="65561" y="628255"/>
                </a:lnTo>
                <a:lnTo>
                  <a:pt x="50418" y="597077"/>
                </a:lnTo>
                <a:lnTo>
                  <a:pt x="34268" y="556945"/>
                </a:lnTo>
                <a:lnTo>
                  <a:pt x="21986" y="515850"/>
                </a:lnTo>
                <a:lnTo>
                  <a:pt x="14396" y="473757"/>
                </a:lnTo>
                <a:lnTo>
                  <a:pt x="12318" y="430631"/>
                </a:lnTo>
                <a:lnTo>
                  <a:pt x="12318" y="425805"/>
                </a:lnTo>
                <a:lnTo>
                  <a:pt x="7874" y="424395"/>
                </a:lnTo>
                <a:lnTo>
                  <a:pt x="2031" y="426669"/>
                </a:lnTo>
                <a:lnTo>
                  <a:pt x="126" y="428764"/>
                </a:lnTo>
                <a:lnTo>
                  <a:pt x="0" y="431888"/>
                </a:lnTo>
                <a:lnTo>
                  <a:pt x="1603" y="470540"/>
                </a:lnTo>
                <a:lnTo>
                  <a:pt x="7588" y="508422"/>
                </a:lnTo>
                <a:lnTo>
                  <a:pt x="17430" y="545556"/>
                </a:lnTo>
                <a:lnTo>
                  <a:pt x="30606" y="581964"/>
                </a:lnTo>
                <a:lnTo>
                  <a:pt x="49123" y="621518"/>
                </a:lnTo>
                <a:lnTo>
                  <a:pt x="69008" y="660849"/>
                </a:lnTo>
                <a:lnTo>
                  <a:pt x="85631" y="701177"/>
                </a:lnTo>
                <a:lnTo>
                  <a:pt x="94741" y="745947"/>
                </a:lnTo>
                <a:lnTo>
                  <a:pt x="95630" y="747344"/>
                </a:lnTo>
                <a:lnTo>
                  <a:pt x="97154" y="748309"/>
                </a:lnTo>
                <a:lnTo>
                  <a:pt x="88407" y="781451"/>
                </a:lnTo>
                <a:lnTo>
                  <a:pt x="84456" y="798178"/>
                </a:lnTo>
                <a:lnTo>
                  <a:pt x="79882" y="820407"/>
                </a:lnTo>
                <a:lnTo>
                  <a:pt x="85470" y="822972"/>
                </a:lnTo>
                <a:lnTo>
                  <a:pt x="91185" y="820762"/>
                </a:lnTo>
                <a:lnTo>
                  <a:pt x="92582" y="819289"/>
                </a:lnTo>
                <a:lnTo>
                  <a:pt x="97956" y="793833"/>
                </a:lnTo>
                <a:lnTo>
                  <a:pt x="103536" y="770920"/>
                </a:lnTo>
                <a:lnTo>
                  <a:pt x="116458" y="725716"/>
                </a:lnTo>
                <a:lnTo>
                  <a:pt x="161617" y="712217"/>
                </a:lnTo>
                <a:lnTo>
                  <a:pt x="200104" y="706967"/>
                </a:lnTo>
                <a:lnTo>
                  <a:pt x="238900" y="702865"/>
                </a:lnTo>
                <a:lnTo>
                  <a:pt x="277113" y="696087"/>
                </a:lnTo>
                <a:lnTo>
                  <a:pt x="318642" y="682967"/>
                </a:lnTo>
                <a:lnTo>
                  <a:pt x="359838" y="664162"/>
                </a:lnTo>
                <a:lnTo>
                  <a:pt x="398652" y="640727"/>
                </a:lnTo>
                <a:lnTo>
                  <a:pt x="404875" y="636511"/>
                </a:lnTo>
                <a:lnTo>
                  <a:pt x="398906" y="627646"/>
                </a:lnTo>
                <a:lnTo>
                  <a:pt x="391286" y="630732"/>
                </a:lnTo>
                <a:lnTo>
                  <a:pt x="372810" y="642619"/>
                </a:lnTo>
                <a:lnTo>
                  <a:pt x="353774" y="653407"/>
                </a:lnTo>
                <a:lnTo>
                  <a:pt x="314070" y="671499"/>
                </a:lnTo>
                <a:lnTo>
                  <a:pt x="261885" y="687064"/>
                </a:lnTo>
                <a:lnTo>
                  <a:pt x="212687" y="694324"/>
                </a:lnTo>
                <a:lnTo>
                  <a:pt x="181689" y="697515"/>
                </a:lnTo>
                <a:lnTo>
                  <a:pt x="151096" y="702231"/>
                </a:lnTo>
                <a:lnTo>
                  <a:pt x="121157" y="710704"/>
                </a:lnTo>
                <a:lnTo>
                  <a:pt x="139610" y="659981"/>
                </a:lnTo>
                <a:lnTo>
                  <a:pt x="160575" y="610281"/>
                </a:lnTo>
                <a:lnTo>
                  <a:pt x="183705" y="561495"/>
                </a:lnTo>
                <a:lnTo>
                  <a:pt x="208656" y="513516"/>
                </a:lnTo>
                <a:lnTo>
                  <a:pt x="235081" y="466234"/>
                </a:lnTo>
                <a:lnTo>
                  <a:pt x="262635" y="419544"/>
                </a:lnTo>
                <a:lnTo>
                  <a:pt x="264413" y="419633"/>
                </a:lnTo>
                <a:lnTo>
                  <a:pt x="298315" y="414649"/>
                </a:lnTo>
                <a:lnTo>
                  <a:pt x="366641" y="408996"/>
                </a:lnTo>
                <a:lnTo>
                  <a:pt x="411872" y="400180"/>
                </a:lnTo>
                <a:lnTo>
                  <a:pt x="462913" y="381718"/>
                </a:lnTo>
                <a:lnTo>
                  <a:pt x="498294" y="363866"/>
                </a:lnTo>
                <a:lnTo>
                  <a:pt x="521715" y="349783"/>
                </a:lnTo>
                <a:lnTo>
                  <a:pt x="515619" y="340829"/>
                </a:lnTo>
                <a:lnTo>
                  <a:pt x="508000" y="343877"/>
                </a:lnTo>
                <a:lnTo>
                  <a:pt x="491618" y="353584"/>
                </a:lnTo>
                <a:lnTo>
                  <a:pt x="474868" y="362505"/>
                </a:lnTo>
                <a:lnTo>
                  <a:pt x="425043" y="383333"/>
                </a:lnTo>
                <a:lnTo>
                  <a:pt x="377698" y="395605"/>
                </a:lnTo>
                <a:lnTo>
                  <a:pt x="297437" y="402800"/>
                </a:lnTo>
                <a:lnTo>
                  <a:pt x="270763" y="406082"/>
                </a:lnTo>
                <a:lnTo>
                  <a:pt x="274827" y="399694"/>
                </a:lnTo>
                <a:lnTo>
                  <a:pt x="282448" y="387007"/>
                </a:lnTo>
                <a:lnTo>
                  <a:pt x="310056" y="342269"/>
                </a:lnTo>
                <a:lnTo>
                  <a:pt x="337315" y="297196"/>
                </a:lnTo>
                <a:lnTo>
                  <a:pt x="363605" y="251577"/>
                </a:lnTo>
                <a:lnTo>
                  <a:pt x="388302" y="205205"/>
                </a:lnTo>
                <a:lnTo>
                  <a:pt x="410784" y="157869"/>
                </a:lnTo>
                <a:lnTo>
                  <a:pt x="430430" y="109363"/>
                </a:lnTo>
                <a:lnTo>
                  <a:pt x="446617" y="59476"/>
                </a:lnTo>
                <a:lnTo>
                  <a:pt x="458724" y="8001"/>
                </a:lnTo>
                <a:lnTo>
                  <a:pt x="459739" y="2667"/>
                </a:lnTo>
                <a:lnTo>
                  <a:pt x="454278" y="0"/>
                </a:lnTo>
                <a:close/>
              </a:path>
            </a:pathLst>
          </a:custGeom>
          <a:solidFill>
            <a:srgbClr val="86AC4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bg object 22"/>
          <p:cNvSpPr/>
          <p:nvPr/>
        </p:nvSpPr>
        <p:spPr>
          <a:xfrm>
            <a:off x="0" y="3671823"/>
            <a:ext cx="12192000" cy="3186853"/>
          </a:xfrm>
          <a:custGeom>
            <a:avLst/>
            <a:gdLst/>
            <a:ahLst/>
            <a:cxnLst/>
            <a:rect l="l" t="t" r="r" b="b"/>
            <a:pathLst>
              <a:path w="9144000" h="2390140">
                <a:moveTo>
                  <a:pt x="867257" y="0"/>
                </a:moveTo>
                <a:lnTo>
                  <a:pt x="812627" y="440"/>
                </a:lnTo>
                <a:lnTo>
                  <a:pt x="758414" y="1774"/>
                </a:lnTo>
                <a:lnTo>
                  <a:pt x="704626" y="4019"/>
                </a:lnTo>
                <a:lnTo>
                  <a:pt x="651270" y="7193"/>
                </a:lnTo>
                <a:lnTo>
                  <a:pt x="598352" y="11313"/>
                </a:lnTo>
                <a:lnTo>
                  <a:pt x="545879" y="16398"/>
                </a:lnTo>
                <a:lnTo>
                  <a:pt x="493858" y="22466"/>
                </a:lnTo>
                <a:lnTo>
                  <a:pt x="442295" y="29534"/>
                </a:lnTo>
                <a:lnTo>
                  <a:pt x="391198" y="37619"/>
                </a:lnTo>
                <a:lnTo>
                  <a:pt x="340574" y="46741"/>
                </a:lnTo>
                <a:lnTo>
                  <a:pt x="290428" y="56917"/>
                </a:lnTo>
                <a:lnTo>
                  <a:pt x="240769" y="68164"/>
                </a:lnTo>
                <a:lnTo>
                  <a:pt x="191602" y="80500"/>
                </a:lnTo>
                <a:lnTo>
                  <a:pt x="142935" y="93944"/>
                </a:lnTo>
                <a:lnTo>
                  <a:pt x="94775" y="108512"/>
                </a:lnTo>
                <a:lnTo>
                  <a:pt x="47127" y="124224"/>
                </a:lnTo>
                <a:lnTo>
                  <a:pt x="0" y="141096"/>
                </a:lnTo>
                <a:lnTo>
                  <a:pt x="0" y="2389631"/>
                </a:lnTo>
                <a:lnTo>
                  <a:pt x="5381244" y="2389631"/>
                </a:lnTo>
                <a:lnTo>
                  <a:pt x="5356352" y="2385776"/>
                </a:lnTo>
                <a:lnTo>
                  <a:pt x="5330317" y="2380814"/>
                </a:lnTo>
                <a:lnTo>
                  <a:pt x="5303234" y="2374750"/>
                </a:lnTo>
                <a:lnTo>
                  <a:pt x="5275199" y="2367587"/>
                </a:lnTo>
                <a:lnTo>
                  <a:pt x="9144000" y="2367587"/>
                </a:lnTo>
                <a:lnTo>
                  <a:pt x="9144000" y="1381125"/>
                </a:lnTo>
                <a:lnTo>
                  <a:pt x="7114158" y="1381125"/>
                </a:lnTo>
                <a:lnTo>
                  <a:pt x="7067062" y="1380881"/>
                </a:lnTo>
                <a:lnTo>
                  <a:pt x="6972464" y="1378952"/>
                </a:lnTo>
                <a:lnTo>
                  <a:pt x="6877343" y="1375152"/>
                </a:lnTo>
                <a:lnTo>
                  <a:pt x="6781723" y="1369542"/>
                </a:lnTo>
                <a:lnTo>
                  <a:pt x="6685627" y="1362182"/>
                </a:lnTo>
                <a:lnTo>
                  <a:pt x="6589076" y="1353132"/>
                </a:lnTo>
                <a:lnTo>
                  <a:pt x="6492094" y="1342453"/>
                </a:lnTo>
                <a:lnTo>
                  <a:pt x="6394704" y="1330205"/>
                </a:lnTo>
                <a:lnTo>
                  <a:pt x="6296928" y="1316447"/>
                </a:lnTo>
                <a:lnTo>
                  <a:pt x="6198789" y="1301242"/>
                </a:lnTo>
                <a:lnTo>
                  <a:pt x="6050950" y="1275850"/>
                </a:lnTo>
                <a:lnTo>
                  <a:pt x="5902423" y="1247538"/>
                </a:lnTo>
                <a:lnTo>
                  <a:pt x="5753284" y="1216511"/>
                </a:lnTo>
                <a:lnTo>
                  <a:pt x="5553613" y="1171269"/>
                </a:lnTo>
                <a:lnTo>
                  <a:pt x="5353174" y="1122044"/>
                </a:lnTo>
                <a:lnTo>
                  <a:pt x="5101822" y="1055647"/>
                </a:lnTo>
                <a:lnTo>
                  <a:pt x="4799491" y="970079"/>
                </a:lnTo>
                <a:lnTo>
                  <a:pt x="4194865" y="785907"/>
                </a:lnTo>
                <a:lnTo>
                  <a:pt x="3100704" y="440735"/>
                </a:lnTo>
                <a:lnTo>
                  <a:pt x="2760395" y="339330"/>
                </a:lnTo>
                <a:lnTo>
                  <a:pt x="2520600" y="271952"/>
                </a:lnTo>
                <a:lnTo>
                  <a:pt x="2331007" y="221807"/>
                </a:lnTo>
                <a:lnTo>
                  <a:pt x="2143604" y="175524"/>
                </a:lnTo>
                <a:lnTo>
                  <a:pt x="2004600" y="143636"/>
                </a:lnTo>
                <a:lnTo>
                  <a:pt x="1867008" y="114397"/>
                </a:lnTo>
                <a:lnTo>
                  <a:pt x="1730904" y="88009"/>
                </a:lnTo>
                <a:lnTo>
                  <a:pt x="1641033" y="72102"/>
                </a:lnTo>
                <a:lnTo>
                  <a:pt x="1551880" y="57613"/>
                </a:lnTo>
                <a:lnTo>
                  <a:pt x="1463469" y="44603"/>
                </a:lnTo>
                <a:lnTo>
                  <a:pt x="1375822" y="33131"/>
                </a:lnTo>
                <a:lnTo>
                  <a:pt x="1288961" y="23259"/>
                </a:lnTo>
                <a:lnTo>
                  <a:pt x="1202910" y="15047"/>
                </a:lnTo>
                <a:lnTo>
                  <a:pt x="1117691" y="8554"/>
                </a:lnTo>
                <a:lnTo>
                  <a:pt x="1075401" y="5972"/>
                </a:lnTo>
                <a:lnTo>
                  <a:pt x="1033328" y="3842"/>
                </a:lnTo>
                <a:lnTo>
                  <a:pt x="991474" y="2172"/>
                </a:lnTo>
                <a:lnTo>
                  <a:pt x="949842" y="970"/>
                </a:lnTo>
                <a:lnTo>
                  <a:pt x="908436" y="243"/>
                </a:lnTo>
                <a:lnTo>
                  <a:pt x="867257" y="0"/>
                </a:lnTo>
                <a:close/>
              </a:path>
              <a:path w="9144000" h="2390140">
                <a:moveTo>
                  <a:pt x="9144000" y="2367587"/>
                </a:moveTo>
                <a:lnTo>
                  <a:pt x="5275199" y="2367587"/>
                </a:lnTo>
                <a:lnTo>
                  <a:pt x="5381244" y="2389631"/>
                </a:lnTo>
                <a:lnTo>
                  <a:pt x="9144000" y="2389631"/>
                </a:lnTo>
                <a:lnTo>
                  <a:pt x="9144000" y="2367587"/>
                </a:lnTo>
                <a:close/>
              </a:path>
              <a:path w="9144000" h="2390140">
                <a:moveTo>
                  <a:pt x="9144000" y="689990"/>
                </a:moveTo>
                <a:lnTo>
                  <a:pt x="9103609" y="723994"/>
                </a:lnTo>
                <a:lnTo>
                  <a:pt x="9062902" y="757012"/>
                </a:lnTo>
                <a:lnTo>
                  <a:pt x="9021880" y="789055"/>
                </a:lnTo>
                <a:lnTo>
                  <a:pt x="8980548" y="820133"/>
                </a:lnTo>
                <a:lnTo>
                  <a:pt x="8938909" y="850254"/>
                </a:lnTo>
                <a:lnTo>
                  <a:pt x="8896967" y="879429"/>
                </a:lnTo>
                <a:lnTo>
                  <a:pt x="8854726" y="907667"/>
                </a:lnTo>
                <a:lnTo>
                  <a:pt x="8812188" y="934978"/>
                </a:lnTo>
                <a:lnTo>
                  <a:pt x="8769359" y="961371"/>
                </a:lnTo>
                <a:lnTo>
                  <a:pt x="8726240" y="986855"/>
                </a:lnTo>
                <a:lnTo>
                  <a:pt x="8682837" y="1011441"/>
                </a:lnTo>
                <a:lnTo>
                  <a:pt x="8639152" y="1035137"/>
                </a:lnTo>
                <a:lnTo>
                  <a:pt x="8595189" y="1057954"/>
                </a:lnTo>
                <a:lnTo>
                  <a:pt x="8550951" y="1079901"/>
                </a:lnTo>
                <a:lnTo>
                  <a:pt x="8506443" y="1100987"/>
                </a:lnTo>
                <a:lnTo>
                  <a:pt x="8461668" y="1121223"/>
                </a:lnTo>
                <a:lnTo>
                  <a:pt x="8416629" y="1140617"/>
                </a:lnTo>
                <a:lnTo>
                  <a:pt x="8371331" y="1159179"/>
                </a:lnTo>
                <a:lnTo>
                  <a:pt x="8325776" y="1176919"/>
                </a:lnTo>
                <a:lnTo>
                  <a:pt x="8279969" y="1193846"/>
                </a:lnTo>
                <a:lnTo>
                  <a:pt x="8233912" y="1209970"/>
                </a:lnTo>
                <a:lnTo>
                  <a:pt x="8187610" y="1225300"/>
                </a:lnTo>
                <a:lnTo>
                  <a:pt x="8141066" y="1239847"/>
                </a:lnTo>
                <a:lnTo>
                  <a:pt x="8094284" y="1253618"/>
                </a:lnTo>
                <a:lnTo>
                  <a:pt x="8047267" y="1266625"/>
                </a:lnTo>
                <a:lnTo>
                  <a:pt x="8000019" y="1278877"/>
                </a:lnTo>
                <a:lnTo>
                  <a:pt x="7952544" y="1290382"/>
                </a:lnTo>
                <a:lnTo>
                  <a:pt x="7904845" y="1301151"/>
                </a:lnTo>
                <a:lnTo>
                  <a:pt x="7856926" y="1311194"/>
                </a:lnTo>
                <a:lnTo>
                  <a:pt x="7808790" y="1320520"/>
                </a:lnTo>
                <a:lnTo>
                  <a:pt x="7760441" y="1329137"/>
                </a:lnTo>
                <a:lnTo>
                  <a:pt x="7711882" y="1337057"/>
                </a:lnTo>
                <a:lnTo>
                  <a:pt x="7663118" y="1344288"/>
                </a:lnTo>
                <a:lnTo>
                  <a:pt x="7614152" y="1350841"/>
                </a:lnTo>
                <a:lnTo>
                  <a:pt x="7564986" y="1356724"/>
                </a:lnTo>
                <a:lnTo>
                  <a:pt x="7515626" y="1361947"/>
                </a:lnTo>
                <a:lnTo>
                  <a:pt x="7466075" y="1366520"/>
                </a:lnTo>
                <a:lnTo>
                  <a:pt x="7416336" y="1370452"/>
                </a:lnTo>
                <a:lnTo>
                  <a:pt x="7366412" y="1373753"/>
                </a:lnTo>
                <a:lnTo>
                  <a:pt x="7316308" y="1376432"/>
                </a:lnTo>
                <a:lnTo>
                  <a:pt x="7266027" y="1378499"/>
                </a:lnTo>
                <a:lnTo>
                  <a:pt x="7215573" y="1379964"/>
                </a:lnTo>
                <a:lnTo>
                  <a:pt x="7164949" y="1380836"/>
                </a:lnTo>
                <a:lnTo>
                  <a:pt x="7114158" y="1381125"/>
                </a:lnTo>
                <a:lnTo>
                  <a:pt x="9144000" y="1381125"/>
                </a:lnTo>
                <a:lnTo>
                  <a:pt x="9144000" y="689990"/>
                </a:lnTo>
                <a:close/>
              </a:path>
            </a:pathLst>
          </a:custGeom>
          <a:solidFill>
            <a:srgbClr val="BCC1F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5386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07677" y="1607557"/>
            <a:ext cx="4932680" cy="2585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rgbClr val="353863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362445" y="1649747"/>
            <a:ext cx="3374812" cy="2585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1">
                <a:solidFill>
                  <a:srgbClr val="35386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6467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5386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0130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BCC1F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898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083ACD-2C7E-503F-5CFA-EC746933A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84937D-8BB5-D73B-4B8B-FCEFD06F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952469-8BAF-6C69-D78A-35ECA2458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0672-E1B2-4BFC-AB29-ACEBBD1FE38A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0DB458-257D-EF09-F40E-C5972906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FC5503-8035-548B-9BDE-0B6531E2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1D87-6ACC-427E-B7A3-5EEDB5F908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672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FB448-98AF-685A-9CBD-E0D62D244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89711F-6FFC-4E89-BB60-920DC5B49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6FE978-A20C-B1A8-9171-4D734941B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0672-E1B2-4BFC-AB29-ACEBBD1FE38A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AAE7C6-A681-3072-138C-C297259A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079E70-06D7-740C-1A44-D9D1A629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1D87-6ACC-427E-B7A3-5EEDB5F908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40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066FA7-F3C3-C9DB-E9F6-32804830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184CE-346F-DA05-C887-9CF33C943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428FC2-A966-D718-211D-C06612135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94AD4F-62D1-F509-6550-8F94B9CF2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0672-E1B2-4BFC-AB29-ACEBBD1FE38A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CC99F6-A508-83F3-87C5-DE7B0180D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385A34-8950-10C6-BDF5-0F78AD59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1D87-6ACC-427E-B7A3-5EEDB5F908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96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002C30-F9F6-FD2D-E64D-82F51AC2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F2EFEC-F878-F505-0A19-0C506DAF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3BD73E-193E-4DF3-6803-817E679A5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64ECF3E-587A-55D0-6007-B89F448FD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C09AD6-5EA5-2680-3969-A5F0AE7B0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EF7089-B463-A681-E1DF-2505BC81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0672-E1B2-4BFC-AB29-ACEBBD1FE38A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E31CDBF-10C0-CB9E-20F4-140DE1A5A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DF4979-D4ED-8BD2-D72C-597E98D1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1D87-6ACC-427E-B7A3-5EEDB5F908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34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49B27-2369-6729-53DD-EF7A65621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A2F990E-7AB5-E572-05ED-BAC4212B5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0672-E1B2-4BFC-AB29-ACEBBD1FE38A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110F956-FBEA-E785-DBF3-87695CFC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3ED0DA-BB46-DB42-47A7-9B656296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1D87-6ACC-427E-B7A3-5EEDB5F908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5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0A90A0D-E7D8-E4F3-EE33-090B6D1B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0672-E1B2-4BFC-AB29-ACEBBD1FE38A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2B077A4-24AD-AA66-6DF1-E5435930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3C1009-E7B7-DF92-B3CF-D0D671E7F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1D87-6ACC-427E-B7A3-5EEDB5F908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1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4A534-78D8-5C23-53A8-5C0842444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4B4FCB-FE44-F242-6182-A2E463F00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4678A6-1F06-FE82-4994-826540EFD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2E082F-54C5-7914-BF0C-CCB3BF626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0672-E1B2-4BFC-AB29-ACEBBD1FE38A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2840F9-5146-AFD3-141D-F74563B0C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B10894-07C3-5213-C331-41083300D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1D87-6ACC-427E-B7A3-5EEDB5F908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60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54B98E-063D-4FC4-3CE7-5E100D14C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878E903-21A1-4A49-3101-C82BD08DA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E15B0C-5F0B-CB32-B446-3DAFBABB0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894A59-1B22-CA01-DFEE-4B364281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0672-E1B2-4BFC-AB29-ACEBBD1FE38A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80DA59-F82F-B946-D247-60437CDB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A0B415-380F-F279-3B1B-339A952F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1D87-6ACC-427E-B7A3-5EEDB5F908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83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F1C9EE4-47D7-4C27-4297-3834343D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24AB03-5C98-877F-D866-A2FDBF706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4233FF-1A7A-1CAE-C8FA-4282598DA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30672-E1B2-4BFC-AB29-ACEBBD1FE38A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0C5156-0F9E-544E-60BE-9352DF5E2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F3A900-1F56-E37F-C8A9-D08DB2D7F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C1D87-6ACC-427E-B7A3-5EEDB5F908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88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CC5936-798C-E56D-CB89-A2328865C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411" y="245872"/>
            <a:ext cx="7870122" cy="3834298"/>
          </a:xfrm>
        </p:spPr>
        <p:txBody>
          <a:bodyPr>
            <a:normAutofit/>
          </a:bodyPr>
          <a:lstStyle/>
          <a:p>
            <a:pPr algn="l"/>
            <a:r>
              <a:rPr lang="fr-FR" sz="6000" spc="-375" dirty="0">
                <a:solidFill>
                  <a:srgbClr val="353863"/>
                </a:solidFill>
                <a:latin typeface="Arial MT"/>
                <a:cs typeface="Arial MT"/>
              </a:rPr>
              <a:t>Anticipation  </a:t>
            </a:r>
            <a:r>
              <a:rPr lang="fr-FR" sz="6000" spc="-495" dirty="0">
                <a:solidFill>
                  <a:srgbClr val="353863"/>
                </a:solidFill>
                <a:latin typeface="Arial MT"/>
                <a:cs typeface="Arial MT"/>
              </a:rPr>
              <a:t>d</a:t>
            </a:r>
            <a:r>
              <a:rPr lang="fr-FR" sz="6000" spc="-484" dirty="0">
                <a:solidFill>
                  <a:srgbClr val="353863"/>
                </a:solidFill>
                <a:latin typeface="Arial MT"/>
                <a:cs typeface="Arial MT"/>
              </a:rPr>
              <a:t>e   </a:t>
            </a:r>
            <a:r>
              <a:rPr lang="fr-FR" sz="6000" spc="-290" dirty="0">
                <a:solidFill>
                  <a:srgbClr val="353863"/>
                </a:solidFill>
                <a:latin typeface="Arial MT"/>
                <a:cs typeface="Arial MT"/>
              </a:rPr>
              <a:t>la  </a:t>
            </a:r>
            <a:r>
              <a:rPr lang="fr-FR" sz="6000" spc="-475" dirty="0">
                <a:solidFill>
                  <a:srgbClr val="353863"/>
                </a:solidFill>
                <a:latin typeface="Arial MT"/>
                <a:cs typeface="Arial MT"/>
              </a:rPr>
              <a:t>consommation </a:t>
            </a:r>
            <a:r>
              <a:rPr lang="fr-FR" sz="6000" spc="-470" dirty="0">
                <a:solidFill>
                  <a:srgbClr val="353863"/>
                </a:solidFill>
                <a:latin typeface="Arial MT"/>
                <a:cs typeface="Arial MT"/>
              </a:rPr>
              <a:t> </a:t>
            </a:r>
            <a:r>
              <a:rPr lang="fr-FR" sz="6000" spc="-390" dirty="0">
                <a:solidFill>
                  <a:srgbClr val="353863"/>
                </a:solidFill>
                <a:latin typeface="Arial MT"/>
                <a:cs typeface="Arial MT"/>
              </a:rPr>
              <a:t>d’é</a:t>
            </a:r>
            <a:r>
              <a:rPr lang="fr-FR" sz="6000" spc="-495" dirty="0">
                <a:solidFill>
                  <a:srgbClr val="353863"/>
                </a:solidFill>
                <a:latin typeface="Arial MT"/>
                <a:cs typeface="Arial MT"/>
              </a:rPr>
              <a:t>n</a:t>
            </a:r>
            <a:r>
              <a:rPr lang="fr-FR" sz="6000" spc="-365" dirty="0">
                <a:solidFill>
                  <a:srgbClr val="353863"/>
                </a:solidFill>
                <a:latin typeface="Arial MT"/>
                <a:cs typeface="Arial MT"/>
              </a:rPr>
              <a:t>ergi</a:t>
            </a:r>
            <a:r>
              <a:rPr lang="fr-FR" sz="6000" spc="-480" dirty="0">
                <a:solidFill>
                  <a:srgbClr val="353863"/>
                </a:solidFill>
                <a:latin typeface="Arial MT"/>
                <a:cs typeface="Arial MT"/>
              </a:rPr>
              <a:t>e </a:t>
            </a:r>
            <a:r>
              <a:rPr lang="fr-FR" sz="6000" spc="-475" dirty="0">
                <a:solidFill>
                  <a:srgbClr val="353863"/>
                </a:solidFill>
                <a:latin typeface="Arial MT"/>
                <a:cs typeface="Arial MT"/>
              </a:rPr>
              <a:t>e</a:t>
            </a:r>
            <a:r>
              <a:rPr lang="fr-FR" sz="6000" spc="-240" dirty="0">
                <a:solidFill>
                  <a:srgbClr val="353863"/>
                </a:solidFill>
                <a:latin typeface="Arial MT"/>
                <a:cs typeface="Arial MT"/>
              </a:rPr>
              <a:t>t </a:t>
            </a:r>
            <a:r>
              <a:rPr lang="fr-FR" sz="6000" spc="-380" dirty="0">
                <a:solidFill>
                  <a:srgbClr val="353863"/>
                </a:solidFill>
                <a:latin typeface="Arial MT"/>
                <a:cs typeface="Arial MT"/>
              </a:rPr>
              <a:t>des  </a:t>
            </a:r>
            <a:r>
              <a:rPr lang="fr-FR" sz="6000" spc="-434" dirty="0">
                <a:solidFill>
                  <a:srgbClr val="353863"/>
                </a:solidFill>
                <a:latin typeface="Arial MT"/>
                <a:cs typeface="Arial MT"/>
              </a:rPr>
              <a:t>émissions</a:t>
            </a:r>
            <a:r>
              <a:rPr lang="fr-FR" sz="6000" spc="-220" dirty="0">
                <a:solidFill>
                  <a:srgbClr val="353863"/>
                </a:solidFill>
                <a:latin typeface="Arial MT"/>
                <a:cs typeface="Arial MT"/>
              </a:rPr>
              <a:t> </a:t>
            </a:r>
            <a:r>
              <a:rPr lang="fr-FR" sz="6000" spc="-495" dirty="0">
                <a:solidFill>
                  <a:srgbClr val="353863"/>
                </a:solidFill>
                <a:latin typeface="Arial MT"/>
                <a:cs typeface="Arial MT"/>
              </a:rPr>
              <a:t>d</a:t>
            </a:r>
            <a:r>
              <a:rPr lang="fr-FR" sz="6000" spc="-484" dirty="0">
                <a:solidFill>
                  <a:srgbClr val="353863"/>
                </a:solidFill>
                <a:latin typeface="Arial MT"/>
                <a:cs typeface="Arial MT"/>
              </a:rPr>
              <a:t>e</a:t>
            </a:r>
            <a:r>
              <a:rPr lang="fr-FR" sz="6000" spc="-235" dirty="0">
                <a:solidFill>
                  <a:srgbClr val="353863"/>
                </a:solidFill>
                <a:latin typeface="Arial MT"/>
                <a:cs typeface="Arial MT"/>
              </a:rPr>
              <a:t>  </a:t>
            </a:r>
            <a:r>
              <a:rPr lang="fr-FR" sz="6000" spc="-625" dirty="0">
                <a:solidFill>
                  <a:srgbClr val="353863"/>
                </a:solidFill>
                <a:latin typeface="Arial MT"/>
                <a:cs typeface="Arial MT"/>
              </a:rPr>
              <a:t>C</a:t>
            </a:r>
            <a:r>
              <a:rPr lang="fr-FR" sz="6000" spc="-680" dirty="0">
                <a:solidFill>
                  <a:srgbClr val="353863"/>
                </a:solidFill>
                <a:latin typeface="Arial MT"/>
                <a:cs typeface="Arial MT"/>
              </a:rPr>
              <a:t>O</a:t>
            </a:r>
            <a:r>
              <a:rPr lang="fr-FR" sz="6000" spc="-480" baseline="-20833" dirty="0">
                <a:solidFill>
                  <a:srgbClr val="353863"/>
                </a:solidFill>
                <a:latin typeface="Arial MT"/>
                <a:cs typeface="Arial MT"/>
              </a:rPr>
              <a:t>2</a:t>
            </a:r>
            <a:br>
              <a:rPr lang="fr-FR" sz="6000" baseline="-20833" dirty="0">
                <a:latin typeface="Arial MT"/>
                <a:cs typeface="Arial MT"/>
              </a:rPr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502BB1-D4AA-121F-CCC6-4144661D2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323" y="4456344"/>
            <a:ext cx="5473149" cy="940906"/>
          </a:xfrm>
        </p:spPr>
        <p:txBody>
          <a:bodyPr/>
          <a:lstStyle/>
          <a:p>
            <a:r>
              <a:rPr lang="fr-FR" dirty="0"/>
              <a:t>LO Ousmane, Ingénieur Machine Learning</a:t>
            </a:r>
          </a:p>
        </p:txBody>
      </p:sp>
      <p:pic>
        <p:nvPicPr>
          <p:cNvPr id="13" name="object 5">
            <a:extLst>
              <a:ext uri="{FF2B5EF4-FFF2-40B4-BE49-F238E27FC236}">
                <a16:creationId xmlns:a16="http://schemas.microsoft.com/office/drawing/2014/main" id="{E1C03BBE-4C5E-CC77-A709-CA7E041D9B1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54031" y="245872"/>
            <a:ext cx="2312416" cy="1180592"/>
          </a:xfrm>
          <a:prstGeom prst="rect">
            <a:avLst/>
          </a:prstGeom>
        </p:spPr>
      </p:pic>
      <p:pic>
        <p:nvPicPr>
          <p:cNvPr id="14" name="object 4">
            <a:extLst>
              <a:ext uri="{FF2B5EF4-FFF2-40B4-BE49-F238E27FC236}">
                <a16:creationId xmlns:a16="http://schemas.microsoft.com/office/drawing/2014/main" id="{AD498530-1108-71CD-3BFF-F93E09EFFD3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5551" y="156463"/>
            <a:ext cx="1270000" cy="1270000"/>
          </a:xfrm>
          <a:prstGeom prst="rect">
            <a:avLst/>
          </a:prstGeom>
        </p:spPr>
      </p:pic>
      <p:pic>
        <p:nvPicPr>
          <p:cNvPr id="16" name="object 7">
            <a:extLst>
              <a:ext uri="{FF2B5EF4-FFF2-40B4-BE49-F238E27FC236}">
                <a16:creationId xmlns:a16="http://schemas.microsoft.com/office/drawing/2014/main" id="{3CFDDD53-E6B9-A8FC-1295-42C8B1D285D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15898" y="3970713"/>
            <a:ext cx="3377137" cy="288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4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2119" y="0"/>
            <a:ext cx="3200400" cy="2914227"/>
          </a:xfrm>
          <a:custGeom>
            <a:avLst/>
            <a:gdLst/>
            <a:ahLst/>
            <a:cxnLst/>
            <a:rect l="l" t="t" r="r" b="b"/>
            <a:pathLst>
              <a:path w="2400300" h="2185670">
                <a:moveTo>
                  <a:pt x="2399910" y="1219200"/>
                </a:moveTo>
                <a:lnTo>
                  <a:pt x="785740" y="1219200"/>
                </a:lnTo>
                <a:lnTo>
                  <a:pt x="835667" y="1222515"/>
                </a:lnTo>
                <a:lnTo>
                  <a:pt x="876621" y="1232186"/>
                </a:lnTo>
                <a:lnTo>
                  <a:pt x="933272" y="1268931"/>
                </a:lnTo>
                <a:lnTo>
                  <a:pt x="959025" y="1326114"/>
                </a:lnTo>
                <a:lnTo>
                  <a:pt x="961354" y="1361333"/>
                </a:lnTo>
                <a:lnTo>
                  <a:pt x="957208" y="1400415"/>
                </a:lnTo>
                <a:lnTo>
                  <a:pt x="947001" y="1442948"/>
                </a:lnTo>
                <a:lnTo>
                  <a:pt x="931151" y="1488514"/>
                </a:lnTo>
                <a:lnTo>
                  <a:pt x="910073" y="1536700"/>
                </a:lnTo>
                <a:lnTo>
                  <a:pt x="895158" y="1574008"/>
                </a:lnTo>
                <a:lnTo>
                  <a:pt x="884755" y="1613540"/>
                </a:lnTo>
                <a:lnTo>
                  <a:pt x="878792" y="1654835"/>
                </a:lnTo>
                <a:lnTo>
                  <a:pt x="877194" y="1697430"/>
                </a:lnTo>
                <a:lnTo>
                  <a:pt x="879890" y="1740864"/>
                </a:lnTo>
                <a:lnTo>
                  <a:pt x="886805" y="1784675"/>
                </a:lnTo>
                <a:lnTo>
                  <a:pt x="897867" y="1828401"/>
                </a:lnTo>
                <a:lnTo>
                  <a:pt x="913002" y="1871581"/>
                </a:lnTo>
                <a:lnTo>
                  <a:pt x="932138" y="1913752"/>
                </a:lnTo>
                <a:lnTo>
                  <a:pt x="955201" y="1954454"/>
                </a:lnTo>
                <a:lnTo>
                  <a:pt x="982118" y="1993225"/>
                </a:lnTo>
                <a:lnTo>
                  <a:pt x="1012815" y="2029602"/>
                </a:lnTo>
                <a:lnTo>
                  <a:pt x="1047221" y="2063124"/>
                </a:lnTo>
                <a:lnTo>
                  <a:pt x="1085261" y="2093329"/>
                </a:lnTo>
                <a:lnTo>
                  <a:pt x="1126862" y="2119757"/>
                </a:lnTo>
                <a:lnTo>
                  <a:pt x="1174670" y="2142704"/>
                </a:lnTo>
                <a:lnTo>
                  <a:pt x="1224906" y="2160079"/>
                </a:lnTo>
                <a:lnTo>
                  <a:pt x="1275810" y="2172120"/>
                </a:lnTo>
                <a:lnTo>
                  <a:pt x="1325617" y="2179066"/>
                </a:lnTo>
                <a:lnTo>
                  <a:pt x="1394197" y="2183860"/>
                </a:lnTo>
                <a:lnTo>
                  <a:pt x="1459729" y="2185416"/>
                </a:lnTo>
                <a:lnTo>
                  <a:pt x="1524292" y="2183875"/>
                </a:lnTo>
                <a:lnTo>
                  <a:pt x="1585933" y="2179457"/>
                </a:lnTo>
                <a:lnTo>
                  <a:pt x="1644835" y="2172465"/>
                </a:lnTo>
                <a:lnTo>
                  <a:pt x="1701183" y="2163201"/>
                </a:lnTo>
                <a:lnTo>
                  <a:pt x="1755159" y="2151969"/>
                </a:lnTo>
                <a:lnTo>
                  <a:pt x="1806948" y="2139073"/>
                </a:lnTo>
                <a:lnTo>
                  <a:pt x="1856732" y="2124815"/>
                </a:lnTo>
                <a:lnTo>
                  <a:pt x="1904695" y="2109500"/>
                </a:lnTo>
                <a:lnTo>
                  <a:pt x="1951020" y="2093430"/>
                </a:lnTo>
                <a:lnTo>
                  <a:pt x="1995892" y="2076910"/>
                </a:lnTo>
                <a:lnTo>
                  <a:pt x="2123616" y="2027676"/>
                </a:lnTo>
                <a:lnTo>
                  <a:pt x="2164506" y="2012385"/>
                </a:lnTo>
                <a:lnTo>
                  <a:pt x="2204858" y="1998160"/>
                </a:lnTo>
                <a:lnTo>
                  <a:pt x="2244858" y="1985304"/>
                </a:lnTo>
                <a:lnTo>
                  <a:pt x="2284687" y="1974121"/>
                </a:lnTo>
                <a:lnTo>
                  <a:pt x="2324530" y="1964914"/>
                </a:lnTo>
                <a:lnTo>
                  <a:pt x="2364570" y="1957986"/>
                </a:lnTo>
                <a:lnTo>
                  <a:pt x="2399910" y="1954187"/>
                </a:lnTo>
                <a:lnTo>
                  <a:pt x="2399910" y="1219200"/>
                </a:lnTo>
                <a:close/>
              </a:path>
              <a:path w="2400300" h="2185670">
                <a:moveTo>
                  <a:pt x="2399910" y="0"/>
                </a:moveTo>
                <a:lnTo>
                  <a:pt x="854628" y="0"/>
                </a:lnTo>
                <a:lnTo>
                  <a:pt x="820425" y="66573"/>
                </a:lnTo>
                <a:lnTo>
                  <a:pt x="447412" y="292480"/>
                </a:lnTo>
                <a:lnTo>
                  <a:pt x="395594" y="313926"/>
                </a:lnTo>
                <a:lnTo>
                  <a:pt x="347275" y="336798"/>
                </a:lnTo>
                <a:lnTo>
                  <a:pt x="302392" y="360995"/>
                </a:lnTo>
                <a:lnTo>
                  <a:pt x="260885" y="386414"/>
                </a:lnTo>
                <a:lnTo>
                  <a:pt x="222693" y="412953"/>
                </a:lnTo>
                <a:lnTo>
                  <a:pt x="187755" y="440510"/>
                </a:lnTo>
                <a:lnTo>
                  <a:pt x="156009" y="468982"/>
                </a:lnTo>
                <a:lnTo>
                  <a:pt x="127394" y="498266"/>
                </a:lnTo>
                <a:lnTo>
                  <a:pt x="101849" y="528261"/>
                </a:lnTo>
                <a:lnTo>
                  <a:pt x="59724" y="589974"/>
                </a:lnTo>
                <a:lnTo>
                  <a:pt x="29146" y="653302"/>
                </a:lnTo>
                <a:lnTo>
                  <a:pt x="9623" y="717424"/>
                </a:lnTo>
                <a:lnTo>
                  <a:pt x="668" y="781524"/>
                </a:lnTo>
                <a:lnTo>
                  <a:pt x="0" y="813309"/>
                </a:lnTo>
                <a:lnTo>
                  <a:pt x="1789" y="844782"/>
                </a:lnTo>
                <a:lnTo>
                  <a:pt x="12499" y="906379"/>
                </a:lnTo>
                <a:lnTo>
                  <a:pt x="32307" y="965497"/>
                </a:lnTo>
                <a:lnTo>
                  <a:pt x="60723" y="1021318"/>
                </a:lnTo>
                <a:lnTo>
                  <a:pt x="97259" y="1073022"/>
                </a:lnTo>
                <a:lnTo>
                  <a:pt x="141425" y="1119791"/>
                </a:lnTo>
                <a:lnTo>
                  <a:pt x="192732" y="1160806"/>
                </a:lnTo>
                <a:lnTo>
                  <a:pt x="250689" y="1195248"/>
                </a:lnTo>
                <a:lnTo>
                  <a:pt x="314807" y="1222300"/>
                </a:lnTo>
                <a:lnTo>
                  <a:pt x="384598" y="1241141"/>
                </a:lnTo>
                <a:lnTo>
                  <a:pt x="459571" y="1250954"/>
                </a:lnTo>
                <a:lnTo>
                  <a:pt x="498847" y="1252220"/>
                </a:lnTo>
                <a:lnTo>
                  <a:pt x="532602" y="1251305"/>
                </a:lnTo>
                <a:lnTo>
                  <a:pt x="567142" y="1248521"/>
                </a:lnTo>
                <a:lnTo>
                  <a:pt x="602396" y="1243808"/>
                </a:lnTo>
                <a:lnTo>
                  <a:pt x="679888" y="1229165"/>
                </a:lnTo>
                <a:lnTo>
                  <a:pt x="718256" y="1223581"/>
                </a:lnTo>
                <a:lnTo>
                  <a:pt x="753504" y="1220283"/>
                </a:lnTo>
                <a:lnTo>
                  <a:pt x="785740" y="1219200"/>
                </a:lnTo>
                <a:lnTo>
                  <a:pt x="2399910" y="1219200"/>
                </a:lnTo>
                <a:lnTo>
                  <a:pt x="239991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0327" y="364435"/>
            <a:ext cx="2847017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320" dirty="0"/>
              <a:t>Méthodologie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73386" y="1424228"/>
            <a:ext cx="9709573" cy="4863104"/>
          </a:xfrm>
          <a:prstGeom prst="rect">
            <a:avLst/>
          </a:prstGeom>
        </p:spPr>
        <p:txBody>
          <a:bodyPr vert="horz" wrap="square" lIns="0" tIns="34712" rIns="0" bIns="0" rtlCol="0">
            <a:spAutoFit/>
          </a:bodyPr>
          <a:lstStyle/>
          <a:p>
            <a:pPr marL="414856" indent="-398770">
              <a:spcBef>
                <a:spcPts val="272"/>
              </a:spcBef>
              <a:buFont typeface="Arial MT"/>
              <a:buChar char="●"/>
              <a:tabLst>
                <a:tab pos="414856" algn="l"/>
                <a:tab pos="415703" algn="l"/>
              </a:tabLst>
            </a:pPr>
            <a:r>
              <a:rPr sz="1467" spc="47" dirty="0">
                <a:solidFill>
                  <a:srgbClr val="353863"/>
                </a:solidFill>
                <a:latin typeface="Microsoft Sans Serif"/>
                <a:cs typeface="Microsoft Sans Serif"/>
              </a:rPr>
              <a:t>Pré-traitement</a:t>
            </a:r>
            <a:r>
              <a:rPr sz="1467" spc="-67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13" dirty="0">
                <a:solidFill>
                  <a:srgbClr val="353863"/>
                </a:solidFill>
                <a:latin typeface="Microsoft Sans Serif"/>
                <a:cs typeface="Microsoft Sans Serif"/>
              </a:rPr>
              <a:t>des</a:t>
            </a:r>
            <a:r>
              <a:rPr sz="1467" spc="-47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40" dirty="0">
                <a:solidFill>
                  <a:srgbClr val="353863"/>
                </a:solidFill>
                <a:latin typeface="Microsoft Sans Serif"/>
                <a:cs typeface="Microsoft Sans Serif"/>
              </a:rPr>
              <a:t>données</a:t>
            </a:r>
            <a:r>
              <a:rPr sz="1467" spc="-53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-20" dirty="0">
                <a:solidFill>
                  <a:srgbClr val="353863"/>
                </a:solidFill>
                <a:latin typeface="Microsoft Sans Serif"/>
                <a:cs typeface="Microsoft Sans Serif"/>
              </a:rPr>
              <a:t>:</a:t>
            </a:r>
            <a:endParaRPr sz="1467" dirty="0">
              <a:latin typeface="Microsoft Sans Serif"/>
              <a:cs typeface="Microsoft Sans Serif"/>
            </a:endParaRPr>
          </a:p>
          <a:p>
            <a:pPr marL="1024441" lvl="1" indent="-398770">
              <a:spcBef>
                <a:spcPts val="147"/>
              </a:spcBef>
              <a:buFont typeface="Arial MT"/>
              <a:buChar char="○"/>
              <a:tabLst>
                <a:tab pos="1024441" algn="l"/>
                <a:tab pos="1025288" algn="l"/>
              </a:tabLst>
            </a:pPr>
            <a:r>
              <a:rPr sz="1467" spc="33" dirty="0">
                <a:solidFill>
                  <a:srgbClr val="353863"/>
                </a:solidFill>
                <a:latin typeface="Microsoft Sans Serif"/>
                <a:cs typeface="Microsoft Sans Serif"/>
              </a:rPr>
              <a:t>Création</a:t>
            </a:r>
            <a:r>
              <a:rPr sz="1467" spc="-33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40" dirty="0">
                <a:solidFill>
                  <a:srgbClr val="353863"/>
                </a:solidFill>
                <a:latin typeface="Microsoft Sans Serif"/>
                <a:cs typeface="Microsoft Sans Serif"/>
              </a:rPr>
              <a:t>de</a:t>
            </a:r>
            <a:r>
              <a:rPr sz="1467" spc="-13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47" dirty="0">
                <a:solidFill>
                  <a:srgbClr val="353863"/>
                </a:solidFill>
                <a:latin typeface="Microsoft Sans Serif"/>
                <a:cs typeface="Microsoft Sans Serif"/>
              </a:rPr>
              <a:t>deux</a:t>
            </a:r>
            <a:r>
              <a:rPr sz="1467" spc="-27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40" dirty="0">
                <a:solidFill>
                  <a:srgbClr val="353863"/>
                </a:solidFill>
                <a:latin typeface="Microsoft Sans Serif"/>
                <a:cs typeface="Microsoft Sans Serif"/>
              </a:rPr>
              <a:t>jeux</a:t>
            </a:r>
            <a:r>
              <a:rPr sz="1467" spc="-20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40" dirty="0">
                <a:solidFill>
                  <a:srgbClr val="353863"/>
                </a:solidFill>
                <a:latin typeface="Microsoft Sans Serif"/>
                <a:cs typeface="Microsoft Sans Serif"/>
              </a:rPr>
              <a:t>de</a:t>
            </a:r>
            <a:r>
              <a:rPr sz="1467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lang="fr-FR" sz="1467" spc="40" dirty="0">
                <a:solidFill>
                  <a:srgbClr val="353863"/>
                </a:solidFill>
                <a:latin typeface="Microsoft Sans Serif"/>
                <a:cs typeface="Microsoft Sans Serif"/>
              </a:rPr>
              <a:t>données</a:t>
            </a:r>
            <a:r>
              <a:rPr lang="fr-FR" sz="1467" spc="-53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</a:p>
          <a:p>
            <a:pPr marL="1024441" lvl="1" indent="-398770">
              <a:spcBef>
                <a:spcPts val="147"/>
              </a:spcBef>
              <a:buFont typeface="Arial MT"/>
              <a:buChar char="○"/>
              <a:tabLst>
                <a:tab pos="1024441" algn="l"/>
                <a:tab pos="1025288" algn="l"/>
              </a:tabLst>
            </a:pPr>
            <a:r>
              <a:rPr sz="1467" spc="27" dirty="0" err="1">
                <a:solidFill>
                  <a:srgbClr val="353863"/>
                </a:solidFill>
                <a:latin typeface="Microsoft Sans Serif"/>
                <a:cs typeface="Microsoft Sans Serif"/>
              </a:rPr>
              <a:t>Séparation</a:t>
            </a:r>
            <a:r>
              <a:rPr sz="1467" spc="-47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13" dirty="0">
                <a:solidFill>
                  <a:srgbClr val="353863"/>
                </a:solidFill>
                <a:latin typeface="Microsoft Sans Serif"/>
                <a:cs typeface="Microsoft Sans Serif"/>
              </a:rPr>
              <a:t>des</a:t>
            </a:r>
            <a:r>
              <a:rPr sz="1467" spc="-20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27" dirty="0">
                <a:solidFill>
                  <a:srgbClr val="353863"/>
                </a:solidFill>
                <a:latin typeface="Microsoft Sans Serif"/>
                <a:cs typeface="Microsoft Sans Serif"/>
              </a:rPr>
              <a:t>variables</a:t>
            </a:r>
            <a:r>
              <a:rPr sz="1467" spc="-20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20" dirty="0">
                <a:solidFill>
                  <a:srgbClr val="353863"/>
                </a:solidFill>
                <a:latin typeface="Microsoft Sans Serif"/>
                <a:cs typeface="Microsoft Sans Serif"/>
              </a:rPr>
              <a:t>catégorielles</a:t>
            </a:r>
            <a:r>
              <a:rPr sz="1467" spc="-47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60" dirty="0">
                <a:solidFill>
                  <a:srgbClr val="353863"/>
                </a:solidFill>
                <a:latin typeface="Microsoft Sans Serif"/>
                <a:cs typeface="Microsoft Sans Serif"/>
              </a:rPr>
              <a:t>et</a:t>
            </a:r>
            <a:r>
              <a:rPr sz="1467" spc="-33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53" dirty="0">
                <a:solidFill>
                  <a:srgbClr val="353863"/>
                </a:solidFill>
                <a:latin typeface="Microsoft Sans Serif"/>
                <a:cs typeface="Microsoft Sans Serif"/>
              </a:rPr>
              <a:t>numériques</a:t>
            </a:r>
            <a:endParaRPr sz="1467" dirty="0">
              <a:latin typeface="Microsoft Sans Serif"/>
              <a:cs typeface="Microsoft Sans Serif"/>
            </a:endParaRPr>
          </a:p>
          <a:p>
            <a:pPr marL="1634026" lvl="2" indent="-399617">
              <a:spcBef>
                <a:spcPts val="1200"/>
              </a:spcBef>
              <a:buFont typeface="Arial MT"/>
              <a:buChar char="•"/>
              <a:tabLst>
                <a:tab pos="1634026" algn="l"/>
                <a:tab pos="1634872" algn="l"/>
              </a:tabLst>
            </a:pPr>
            <a:r>
              <a:rPr sz="1467" spc="13" dirty="0">
                <a:solidFill>
                  <a:srgbClr val="353863"/>
                </a:solidFill>
                <a:latin typeface="Microsoft Sans Serif"/>
                <a:cs typeface="Microsoft Sans Serif"/>
              </a:rPr>
              <a:t>Variables</a:t>
            </a:r>
            <a:r>
              <a:rPr sz="1467" spc="-40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20" dirty="0">
                <a:solidFill>
                  <a:srgbClr val="353863"/>
                </a:solidFill>
                <a:latin typeface="Microsoft Sans Serif"/>
                <a:cs typeface="Microsoft Sans Serif"/>
              </a:rPr>
              <a:t>catégorielles</a:t>
            </a:r>
            <a:r>
              <a:rPr sz="1467" spc="-53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-20" dirty="0">
                <a:solidFill>
                  <a:srgbClr val="353863"/>
                </a:solidFill>
                <a:latin typeface="Microsoft Sans Serif"/>
                <a:cs typeface="Microsoft Sans Serif"/>
              </a:rPr>
              <a:t>:</a:t>
            </a:r>
            <a:r>
              <a:rPr sz="1467" spc="-13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i="1" spc="-20" dirty="0">
                <a:solidFill>
                  <a:srgbClr val="353863"/>
                </a:solidFill>
                <a:latin typeface="Trebuchet MS"/>
                <a:cs typeface="Trebuchet MS"/>
              </a:rPr>
              <a:t>Imputer</a:t>
            </a:r>
            <a:r>
              <a:rPr sz="1467" i="1" spc="-47" dirty="0">
                <a:solidFill>
                  <a:srgbClr val="353863"/>
                </a:solidFill>
                <a:latin typeface="Trebuchet MS"/>
                <a:cs typeface="Trebuchet MS"/>
              </a:rPr>
              <a:t> </a:t>
            </a:r>
            <a:r>
              <a:rPr sz="1467" dirty="0">
                <a:solidFill>
                  <a:srgbClr val="353863"/>
                </a:solidFill>
                <a:latin typeface="Times New Roman"/>
                <a:cs typeface="Times New Roman"/>
              </a:rPr>
              <a:t>→</a:t>
            </a:r>
            <a:r>
              <a:rPr sz="1467" spc="-7" dirty="0">
                <a:solidFill>
                  <a:srgbClr val="353863"/>
                </a:solidFill>
                <a:latin typeface="Times New Roman"/>
                <a:cs typeface="Times New Roman"/>
              </a:rPr>
              <a:t> </a:t>
            </a:r>
            <a:r>
              <a:rPr sz="1467" spc="67" dirty="0">
                <a:solidFill>
                  <a:srgbClr val="353863"/>
                </a:solidFill>
                <a:latin typeface="Microsoft Sans Serif"/>
                <a:cs typeface="Microsoft Sans Serif"/>
              </a:rPr>
              <a:t>Mode</a:t>
            </a:r>
            <a:r>
              <a:rPr sz="1467" spc="-33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-20" dirty="0">
                <a:solidFill>
                  <a:srgbClr val="353863"/>
                </a:solidFill>
                <a:latin typeface="Microsoft Sans Serif"/>
                <a:cs typeface="Microsoft Sans Serif"/>
              </a:rPr>
              <a:t>- </a:t>
            </a:r>
            <a:r>
              <a:rPr sz="1467" i="1" spc="-7" dirty="0">
                <a:solidFill>
                  <a:srgbClr val="353863"/>
                </a:solidFill>
                <a:latin typeface="Trebuchet MS"/>
                <a:cs typeface="Trebuchet MS"/>
              </a:rPr>
              <a:t>OneHotEncoding</a:t>
            </a:r>
            <a:endParaRPr sz="1467" dirty="0">
              <a:latin typeface="Trebuchet MS"/>
              <a:cs typeface="Trebuchet MS"/>
            </a:endParaRPr>
          </a:p>
          <a:p>
            <a:pPr marL="1634026" lvl="2" indent="-399617">
              <a:spcBef>
                <a:spcPts val="1073"/>
              </a:spcBef>
              <a:buFont typeface="Arial MT"/>
              <a:buChar char="•"/>
              <a:tabLst>
                <a:tab pos="1634026" algn="l"/>
                <a:tab pos="1634872" algn="l"/>
              </a:tabLst>
            </a:pPr>
            <a:r>
              <a:rPr sz="1467" spc="7" dirty="0">
                <a:solidFill>
                  <a:srgbClr val="353863"/>
                </a:solidFill>
                <a:latin typeface="Microsoft Sans Serif"/>
                <a:cs typeface="Microsoft Sans Serif"/>
              </a:rPr>
              <a:t>Variables</a:t>
            </a:r>
            <a:r>
              <a:rPr sz="1467" spc="-40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53" dirty="0">
                <a:solidFill>
                  <a:srgbClr val="353863"/>
                </a:solidFill>
                <a:latin typeface="Microsoft Sans Serif"/>
                <a:cs typeface="Microsoft Sans Serif"/>
              </a:rPr>
              <a:t>numériques</a:t>
            </a:r>
            <a:r>
              <a:rPr sz="1467" spc="-47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-20" dirty="0">
                <a:solidFill>
                  <a:srgbClr val="353863"/>
                </a:solidFill>
                <a:latin typeface="Microsoft Sans Serif"/>
                <a:cs typeface="Microsoft Sans Serif"/>
              </a:rPr>
              <a:t>:</a:t>
            </a:r>
            <a:r>
              <a:rPr sz="1467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i="1" spc="-20" dirty="0">
                <a:solidFill>
                  <a:srgbClr val="353863"/>
                </a:solidFill>
                <a:latin typeface="Trebuchet MS"/>
                <a:cs typeface="Trebuchet MS"/>
              </a:rPr>
              <a:t>Imputer</a:t>
            </a:r>
            <a:r>
              <a:rPr sz="1467" i="1" spc="-40" dirty="0">
                <a:solidFill>
                  <a:srgbClr val="353863"/>
                </a:solidFill>
                <a:latin typeface="Trebuchet MS"/>
                <a:cs typeface="Trebuchet MS"/>
              </a:rPr>
              <a:t> </a:t>
            </a:r>
            <a:r>
              <a:rPr sz="1467" spc="7" dirty="0">
                <a:solidFill>
                  <a:srgbClr val="353863"/>
                </a:solidFill>
                <a:latin typeface="Times New Roman"/>
                <a:cs typeface="Times New Roman"/>
              </a:rPr>
              <a:t>→</a:t>
            </a:r>
            <a:r>
              <a:rPr sz="1467" spc="-7" dirty="0">
                <a:solidFill>
                  <a:srgbClr val="353863"/>
                </a:solidFill>
                <a:latin typeface="Times New Roman"/>
                <a:cs typeface="Times New Roman"/>
              </a:rPr>
              <a:t> </a:t>
            </a:r>
            <a:r>
              <a:rPr sz="1467" spc="40" dirty="0">
                <a:solidFill>
                  <a:srgbClr val="353863"/>
                </a:solidFill>
                <a:latin typeface="Microsoft Sans Serif"/>
                <a:cs typeface="Microsoft Sans Serif"/>
              </a:rPr>
              <a:t>Médiane</a:t>
            </a:r>
            <a:r>
              <a:rPr sz="1467" spc="-47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-20" dirty="0">
                <a:solidFill>
                  <a:srgbClr val="353863"/>
                </a:solidFill>
                <a:latin typeface="Microsoft Sans Serif"/>
                <a:cs typeface="Microsoft Sans Serif"/>
              </a:rPr>
              <a:t>-</a:t>
            </a:r>
            <a:r>
              <a:rPr sz="1467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i="1" spc="-7" dirty="0">
                <a:solidFill>
                  <a:srgbClr val="353863"/>
                </a:solidFill>
                <a:latin typeface="Trebuchet MS"/>
                <a:cs typeface="Trebuchet MS"/>
              </a:rPr>
              <a:t>StandardScaler</a:t>
            </a:r>
            <a:endParaRPr sz="1467" dirty="0">
              <a:latin typeface="Trebuchet MS"/>
              <a:cs typeface="Trebuchet MS"/>
            </a:endParaRPr>
          </a:p>
          <a:p>
            <a:pPr marL="1024441" lvl="1" indent="-398770">
              <a:spcBef>
                <a:spcPts val="133"/>
              </a:spcBef>
              <a:buFont typeface="Arial MT"/>
              <a:buChar char="○"/>
              <a:tabLst>
                <a:tab pos="1024441" algn="l"/>
                <a:tab pos="1025288" algn="l"/>
              </a:tabLst>
            </a:pPr>
            <a:r>
              <a:rPr sz="1467" spc="33" dirty="0">
                <a:solidFill>
                  <a:srgbClr val="353863"/>
                </a:solidFill>
                <a:latin typeface="Microsoft Sans Serif"/>
                <a:cs typeface="Microsoft Sans Serif"/>
              </a:rPr>
              <a:t>Création</a:t>
            </a:r>
            <a:r>
              <a:rPr sz="1467" spc="-47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40" dirty="0">
                <a:solidFill>
                  <a:srgbClr val="353863"/>
                </a:solidFill>
                <a:latin typeface="Microsoft Sans Serif"/>
                <a:cs typeface="Microsoft Sans Serif"/>
              </a:rPr>
              <a:t>d’un</a:t>
            </a:r>
            <a:r>
              <a:rPr sz="1467" spc="-27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40" dirty="0">
                <a:solidFill>
                  <a:srgbClr val="353863"/>
                </a:solidFill>
                <a:latin typeface="Microsoft Sans Serif"/>
                <a:cs typeface="Microsoft Sans Serif"/>
              </a:rPr>
              <a:t>pipeline</a:t>
            </a:r>
            <a:r>
              <a:rPr sz="1467" spc="-53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40" dirty="0">
                <a:solidFill>
                  <a:srgbClr val="353863"/>
                </a:solidFill>
                <a:latin typeface="Microsoft Sans Serif"/>
                <a:cs typeface="Microsoft Sans Serif"/>
              </a:rPr>
              <a:t>de</a:t>
            </a:r>
            <a:r>
              <a:rPr sz="1467" spc="-13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60" dirty="0">
                <a:solidFill>
                  <a:srgbClr val="353863"/>
                </a:solidFill>
                <a:latin typeface="Microsoft Sans Serif"/>
                <a:cs typeface="Microsoft Sans Serif"/>
              </a:rPr>
              <a:t>pré-traitement</a:t>
            </a:r>
            <a:endParaRPr sz="1467" dirty="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buClr>
                <a:srgbClr val="353863"/>
              </a:buClr>
              <a:buFont typeface="Arial MT"/>
              <a:buChar char="○"/>
            </a:pPr>
            <a:endParaRPr sz="1667" dirty="0">
              <a:latin typeface="Microsoft Sans Serif"/>
              <a:cs typeface="Microsoft Sans Serif"/>
            </a:endParaRPr>
          </a:p>
          <a:p>
            <a:pPr marL="414856" indent="-398770">
              <a:buFont typeface="Arial MT"/>
              <a:buChar char="●"/>
              <a:tabLst>
                <a:tab pos="414856" algn="l"/>
                <a:tab pos="415703" algn="l"/>
              </a:tabLst>
            </a:pPr>
            <a:r>
              <a:rPr sz="1467" spc="-13" dirty="0">
                <a:solidFill>
                  <a:srgbClr val="353863"/>
                </a:solidFill>
                <a:latin typeface="Microsoft Sans Serif"/>
                <a:cs typeface="Microsoft Sans Serif"/>
              </a:rPr>
              <a:t>Tests</a:t>
            </a:r>
            <a:r>
              <a:rPr sz="1467" spc="-27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40" dirty="0">
                <a:solidFill>
                  <a:srgbClr val="353863"/>
                </a:solidFill>
                <a:latin typeface="Microsoft Sans Serif"/>
                <a:cs typeface="Microsoft Sans Serif"/>
              </a:rPr>
              <a:t>de</a:t>
            </a:r>
            <a:r>
              <a:rPr sz="1467" spc="-20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33" dirty="0">
                <a:solidFill>
                  <a:srgbClr val="353863"/>
                </a:solidFill>
                <a:latin typeface="Microsoft Sans Serif"/>
                <a:cs typeface="Microsoft Sans Serif"/>
              </a:rPr>
              <a:t>plusieurs</a:t>
            </a:r>
            <a:r>
              <a:rPr sz="1467" spc="-20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47" dirty="0">
                <a:solidFill>
                  <a:srgbClr val="353863"/>
                </a:solidFill>
                <a:latin typeface="Microsoft Sans Serif"/>
                <a:cs typeface="Microsoft Sans Serif"/>
              </a:rPr>
              <a:t>modèles</a:t>
            </a:r>
            <a:r>
              <a:rPr sz="1467" spc="-60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40" dirty="0">
                <a:solidFill>
                  <a:srgbClr val="353863"/>
                </a:solidFill>
                <a:latin typeface="Microsoft Sans Serif"/>
                <a:cs typeface="Microsoft Sans Serif"/>
              </a:rPr>
              <a:t>de</a:t>
            </a:r>
            <a:r>
              <a:rPr sz="1467" spc="-7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40" dirty="0">
                <a:solidFill>
                  <a:srgbClr val="353863"/>
                </a:solidFill>
                <a:latin typeface="Microsoft Sans Serif"/>
                <a:cs typeface="Microsoft Sans Serif"/>
              </a:rPr>
              <a:t>machine</a:t>
            </a:r>
            <a:r>
              <a:rPr sz="1467" spc="-20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40" dirty="0">
                <a:solidFill>
                  <a:srgbClr val="353863"/>
                </a:solidFill>
                <a:latin typeface="Microsoft Sans Serif"/>
                <a:cs typeface="Microsoft Sans Serif"/>
              </a:rPr>
              <a:t>learning</a:t>
            </a:r>
            <a:r>
              <a:rPr sz="1467" spc="-20" dirty="0">
                <a:solidFill>
                  <a:srgbClr val="353863"/>
                </a:solidFill>
                <a:latin typeface="Microsoft Sans Serif"/>
                <a:cs typeface="Microsoft Sans Serif"/>
              </a:rPr>
              <a:t> :</a:t>
            </a:r>
            <a:endParaRPr sz="1467" dirty="0">
              <a:latin typeface="Microsoft Sans Serif"/>
              <a:cs typeface="Microsoft Sans Serif"/>
            </a:endParaRPr>
          </a:p>
          <a:p>
            <a:pPr marL="1024441" marR="6773" lvl="1" indent="-398770">
              <a:lnSpc>
                <a:spcPts val="2013"/>
              </a:lnSpc>
              <a:buFont typeface="Arial MT"/>
              <a:buChar char="○"/>
              <a:tabLst>
                <a:tab pos="1024441" algn="l"/>
                <a:tab pos="1025288" algn="l"/>
              </a:tabLst>
            </a:pPr>
            <a:r>
              <a:rPr sz="1467" spc="27" dirty="0" err="1">
                <a:solidFill>
                  <a:srgbClr val="353863"/>
                </a:solidFill>
                <a:latin typeface="Microsoft Sans Serif"/>
                <a:cs typeface="Microsoft Sans Serif"/>
              </a:rPr>
              <a:t>Linéaire</a:t>
            </a:r>
            <a:r>
              <a:rPr sz="1467" spc="27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-7" dirty="0">
                <a:solidFill>
                  <a:srgbClr val="353863"/>
                </a:solidFill>
                <a:latin typeface="Microsoft Sans Serif"/>
                <a:cs typeface="Microsoft Sans Serif"/>
              </a:rPr>
              <a:t>(</a:t>
            </a:r>
            <a:r>
              <a:rPr lang="fr-FR" sz="1467" spc="-7" dirty="0">
                <a:solidFill>
                  <a:srgbClr val="353863"/>
                </a:solidFill>
                <a:latin typeface="Microsoft Sans Serif"/>
                <a:cs typeface="Microsoft Sans Serif"/>
              </a:rPr>
              <a:t>ElasticNet.</a:t>
            </a:r>
            <a:r>
              <a:rPr sz="1467" spc="-20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-60" dirty="0">
                <a:solidFill>
                  <a:srgbClr val="353863"/>
                </a:solidFill>
                <a:latin typeface="Microsoft Sans Serif"/>
                <a:cs typeface="Microsoft Sans Serif"/>
              </a:rPr>
              <a:t>SV</a:t>
            </a:r>
            <a:r>
              <a:rPr lang="fr-FR" sz="1467" spc="-60" dirty="0">
                <a:solidFill>
                  <a:srgbClr val="353863"/>
                </a:solidFill>
                <a:latin typeface="Microsoft Sans Serif"/>
                <a:cs typeface="Microsoft Sans Serif"/>
              </a:rPr>
              <a:t>R</a:t>
            </a:r>
            <a:r>
              <a:rPr sz="1467" spc="-60" dirty="0">
                <a:solidFill>
                  <a:srgbClr val="353863"/>
                </a:solidFill>
                <a:latin typeface="Microsoft Sans Serif"/>
                <a:cs typeface="Microsoft Sans Serif"/>
              </a:rPr>
              <a:t>)</a:t>
            </a:r>
            <a:r>
              <a:rPr lang="fr-FR" sz="1467" spc="-60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60" dirty="0">
                <a:solidFill>
                  <a:srgbClr val="353863"/>
                </a:solidFill>
                <a:latin typeface="Microsoft Sans Serif"/>
                <a:cs typeface="Microsoft Sans Serif"/>
              </a:rPr>
              <a:t>et </a:t>
            </a:r>
            <a:r>
              <a:rPr sz="1467" spc="33" dirty="0">
                <a:solidFill>
                  <a:srgbClr val="353863"/>
                </a:solidFill>
                <a:latin typeface="Microsoft Sans Serif"/>
                <a:cs typeface="Microsoft Sans Serif"/>
              </a:rPr>
              <a:t>ensembliste </a:t>
            </a:r>
            <a:r>
              <a:rPr sz="1467" spc="20" dirty="0">
                <a:solidFill>
                  <a:srgbClr val="353863"/>
                </a:solidFill>
                <a:latin typeface="Microsoft Sans Serif"/>
                <a:cs typeface="Microsoft Sans Serif"/>
              </a:rPr>
              <a:t>(Random </a:t>
            </a:r>
            <a:r>
              <a:rPr sz="1467" spc="-373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7" dirty="0">
                <a:solidFill>
                  <a:srgbClr val="353863"/>
                </a:solidFill>
                <a:latin typeface="Microsoft Sans Serif"/>
                <a:cs typeface="Microsoft Sans Serif"/>
              </a:rPr>
              <a:t>Forest,</a:t>
            </a:r>
            <a:r>
              <a:rPr sz="1467" spc="-33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-13" dirty="0">
                <a:solidFill>
                  <a:srgbClr val="353863"/>
                </a:solidFill>
                <a:latin typeface="Microsoft Sans Serif"/>
                <a:cs typeface="Microsoft Sans Serif"/>
              </a:rPr>
              <a:t>XGBoost,</a:t>
            </a:r>
            <a:r>
              <a:rPr sz="1467" spc="-47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27" dirty="0">
                <a:solidFill>
                  <a:srgbClr val="353863"/>
                </a:solidFill>
                <a:latin typeface="Microsoft Sans Serif"/>
                <a:cs typeface="Microsoft Sans Serif"/>
              </a:rPr>
              <a:t>Adaboost,</a:t>
            </a:r>
            <a:r>
              <a:rPr sz="1467" spc="-20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-7" dirty="0">
                <a:solidFill>
                  <a:srgbClr val="353863"/>
                </a:solidFill>
                <a:latin typeface="Microsoft Sans Serif"/>
                <a:cs typeface="Microsoft Sans Serif"/>
              </a:rPr>
              <a:t>etc.)</a:t>
            </a:r>
            <a:endParaRPr sz="1467" dirty="0">
              <a:latin typeface="Microsoft Sans Serif"/>
              <a:cs typeface="Microsoft Sans Serif"/>
            </a:endParaRPr>
          </a:p>
          <a:p>
            <a:pPr marL="414856" indent="-398770">
              <a:spcBef>
                <a:spcPts val="1780"/>
              </a:spcBef>
              <a:buFont typeface="Arial MT"/>
              <a:buChar char="●"/>
              <a:tabLst>
                <a:tab pos="414856" algn="l"/>
                <a:tab pos="415703" algn="l"/>
              </a:tabLst>
            </a:pPr>
            <a:r>
              <a:rPr sz="1467" spc="7" dirty="0">
                <a:solidFill>
                  <a:srgbClr val="353863"/>
                </a:solidFill>
                <a:latin typeface="Microsoft Sans Serif"/>
                <a:cs typeface="Microsoft Sans Serif"/>
              </a:rPr>
              <a:t>Recherche</a:t>
            </a:r>
            <a:r>
              <a:rPr sz="1467" spc="-67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13" dirty="0">
                <a:solidFill>
                  <a:srgbClr val="353863"/>
                </a:solidFill>
                <a:latin typeface="Microsoft Sans Serif"/>
                <a:cs typeface="Microsoft Sans Serif"/>
              </a:rPr>
              <a:t>des</a:t>
            </a:r>
            <a:r>
              <a:rPr sz="1467" spc="-20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47" dirty="0">
                <a:solidFill>
                  <a:srgbClr val="353863"/>
                </a:solidFill>
                <a:latin typeface="Microsoft Sans Serif"/>
                <a:cs typeface="Microsoft Sans Serif"/>
              </a:rPr>
              <a:t>hyperparamètres</a:t>
            </a:r>
            <a:r>
              <a:rPr sz="1467" spc="-53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dirty="0">
                <a:solidFill>
                  <a:srgbClr val="353863"/>
                </a:solidFill>
                <a:latin typeface="Microsoft Sans Serif"/>
                <a:cs typeface="Microsoft Sans Serif"/>
              </a:rPr>
              <a:t>les</a:t>
            </a:r>
            <a:r>
              <a:rPr sz="1467" spc="-27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40" dirty="0">
                <a:solidFill>
                  <a:srgbClr val="353863"/>
                </a:solidFill>
                <a:latin typeface="Microsoft Sans Serif"/>
                <a:cs typeface="Microsoft Sans Serif"/>
              </a:rPr>
              <a:t>plus</a:t>
            </a:r>
            <a:r>
              <a:rPr sz="1467" spc="-7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47" dirty="0">
                <a:solidFill>
                  <a:srgbClr val="353863"/>
                </a:solidFill>
                <a:latin typeface="Microsoft Sans Serif"/>
                <a:cs typeface="Microsoft Sans Serif"/>
              </a:rPr>
              <a:t>optimisés</a:t>
            </a:r>
            <a:r>
              <a:rPr sz="1467" spc="-40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-20" dirty="0">
                <a:solidFill>
                  <a:srgbClr val="353863"/>
                </a:solidFill>
                <a:latin typeface="Microsoft Sans Serif"/>
                <a:cs typeface="Microsoft Sans Serif"/>
              </a:rPr>
              <a:t>:</a:t>
            </a:r>
            <a:endParaRPr sz="1467" dirty="0">
              <a:latin typeface="Microsoft Sans Serif"/>
              <a:cs typeface="Microsoft Sans Serif"/>
            </a:endParaRPr>
          </a:p>
          <a:p>
            <a:pPr marL="1024441" lvl="1" indent="-398770">
              <a:spcBef>
                <a:spcPts val="147"/>
              </a:spcBef>
              <a:buFont typeface="Arial MT"/>
              <a:buChar char="○"/>
              <a:tabLst>
                <a:tab pos="1024441" algn="l"/>
                <a:tab pos="1025288" algn="l"/>
              </a:tabLst>
            </a:pPr>
            <a:r>
              <a:rPr sz="1467" spc="20" dirty="0">
                <a:solidFill>
                  <a:srgbClr val="353863"/>
                </a:solidFill>
                <a:latin typeface="Microsoft Sans Serif"/>
                <a:cs typeface="Microsoft Sans Serif"/>
              </a:rPr>
              <a:t>Grille</a:t>
            </a:r>
            <a:r>
              <a:rPr sz="1467" spc="-33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40" dirty="0">
                <a:solidFill>
                  <a:srgbClr val="353863"/>
                </a:solidFill>
                <a:latin typeface="Microsoft Sans Serif"/>
                <a:cs typeface="Microsoft Sans Serif"/>
              </a:rPr>
              <a:t>de</a:t>
            </a:r>
            <a:r>
              <a:rPr sz="1467" spc="-13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33" dirty="0">
                <a:solidFill>
                  <a:srgbClr val="353863"/>
                </a:solidFill>
                <a:latin typeface="Microsoft Sans Serif"/>
                <a:cs typeface="Microsoft Sans Serif"/>
              </a:rPr>
              <a:t>recherche</a:t>
            </a:r>
            <a:r>
              <a:rPr sz="1467" spc="-60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-20" dirty="0">
                <a:solidFill>
                  <a:srgbClr val="353863"/>
                </a:solidFill>
                <a:latin typeface="Microsoft Sans Serif"/>
                <a:cs typeface="Microsoft Sans Serif"/>
              </a:rPr>
              <a:t>+</a:t>
            </a:r>
            <a:r>
              <a:rPr sz="1467" spc="-13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27" dirty="0">
                <a:solidFill>
                  <a:srgbClr val="353863"/>
                </a:solidFill>
                <a:latin typeface="Microsoft Sans Serif"/>
                <a:cs typeface="Microsoft Sans Serif"/>
              </a:rPr>
              <a:t>Validation</a:t>
            </a:r>
            <a:r>
              <a:rPr sz="1467" spc="-27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20" dirty="0">
                <a:solidFill>
                  <a:srgbClr val="353863"/>
                </a:solidFill>
                <a:latin typeface="Microsoft Sans Serif"/>
                <a:cs typeface="Microsoft Sans Serif"/>
              </a:rPr>
              <a:t>croisée</a:t>
            </a:r>
            <a:endParaRPr sz="1467" dirty="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buClr>
                <a:srgbClr val="353863"/>
              </a:buClr>
              <a:buFont typeface="Arial MT"/>
              <a:buChar char="○"/>
            </a:pPr>
            <a:endParaRPr sz="1667" dirty="0">
              <a:latin typeface="Microsoft Sans Serif"/>
              <a:cs typeface="Microsoft Sans Serif"/>
            </a:endParaRPr>
          </a:p>
          <a:p>
            <a:pPr marL="414856" indent="-398770">
              <a:buFont typeface="Arial MT"/>
              <a:buChar char="●"/>
              <a:tabLst>
                <a:tab pos="414856" algn="l"/>
                <a:tab pos="415703" algn="l"/>
              </a:tabLst>
            </a:pPr>
            <a:r>
              <a:rPr sz="1467" spc="20" dirty="0">
                <a:solidFill>
                  <a:srgbClr val="353863"/>
                </a:solidFill>
                <a:latin typeface="Microsoft Sans Serif"/>
                <a:cs typeface="Microsoft Sans Serif"/>
              </a:rPr>
              <a:t>Evaluation</a:t>
            </a:r>
            <a:r>
              <a:rPr sz="1467" spc="-33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80" dirty="0">
                <a:solidFill>
                  <a:srgbClr val="353863"/>
                </a:solidFill>
                <a:latin typeface="Microsoft Sans Serif"/>
                <a:cs typeface="Microsoft Sans Serif"/>
              </a:rPr>
              <a:t>du</a:t>
            </a:r>
            <a:r>
              <a:rPr sz="1467" spc="-40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60" dirty="0">
                <a:solidFill>
                  <a:srgbClr val="353863"/>
                </a:solidFill>
                <a:latin typeface="Microsoft Sans Serif"/>
                <a:cs typeface="Microsoft Sans Serif"/>
              </a:rPr>
              <a:t>modèle</a:t>
            </a:r>
            <a:r>
              <a:rPr sz="1467" spc="-73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-20" dirty="0">
                <a:solidFill>
                  <a:srgbClr val="353863"/>
                </a:solidFill>
                <a:latin typeface="Microsoft Sans Serif"/>
                <a:cs typeface="Microsoft Sans Serif"/>
              </a:rPr>
              <a:t>:</a:t>
            </a:r>
            <a:endParaRPr sz="1467" dirty="0">
              <a:latin typeface="Microsoft Sans Serif"/>
              <a:cs typeface="Microsoft Sans Serif"/>
            </a:endParaRPr>
          </a:p>
          <a:p>
            <a:pPr marL="1024441" lvl="1" indent="-398770">
              <a:spcBef>
                <a:spcPts val="133"/>
              </a:spcBef>
              <a:buFont typeface="Arial MT"/>
              <a:buChar char="○"/>
              <a:tabLst>
                <a:tab pos="1024441" algn="l"/>
                <a:tab pos="1025288" algn="l"/>
              </a:tabLst>
            </a:pPr>
            <a:r>
              <a:rPr sz="1467" spc="-40" dirty="0">
                <a:solidFill>
                  <a:srgbClr val="353863"/>
                </a:solidFill>
                <a:latin typeface="Microsoft Sans Serif"/>
                <a:cs typeface="Microsoft Sans Serif"/>
              </a:rPr>
              <a:t>MAE</a:t>
            </a:r>
            <a:r>
              <a:rPr sz="1467" spc="-13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27" dirty="0">
                <a:solidFill>
                  <a:srgbClr val="353863"/>
                </a:solidFill>
                <a:latin typeface="Microsoft Sans Serif"/>
                <a:cs typeface="Microsoft Sans Serif"/>
              </a:rPr>
              <a:t>(Mean</a:t>
            </a:r>
            <a:r>
              <a:rPr sz="1467" spc="-40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33" dirty="0">
                <a:solidFill>
                  <a:srgbClr val="353863"/>
                </a:solidFill>
                <a:latin typeface="Microsoft Sans Serif"/>
                <a:cs typeface="Microsoft Sans Serif"/>
              </a:rPr>
              <a:t>Absolute</a:t>
            </a:r>
            <a:r>
              <a:rPr sz="1467" spc="-13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20" dirty="0">
                <a:solidFill>
                  <a:srgbClr val="353863"/>
                </a:solidFill>
                <a:latin typeface="Microsoft Sans Serif"/>
                <a:cs typeface="Microsoft Sans Serif"/>
              </a:rPr>
              <a:t>Error),</a:t>
            </a:r>
            <a:r>
              <a:rPr sz="1467" spc="-33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-80" dirty="0">
                <a:solidFill>
                  <a:srgbClr val="353863"/>
                </a:solidFill>
                <a:latin typeface="Microsoft Sans Serif"/>
                <a:cs typeface="Microsoft Sans Serif"/>
              </a:rPr>
              <a:t>MSE</a:t>
            </a:r>
            <a:r>
              <a:rPr sz="1467" spc="-20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27" dirty="0">
                <a:solidFill>
                  <a:srgbClr val="353863"/>
                </a:solidFill>
                <a:latin typeface="Microsoft Sans Serif"/>
                <a:cs typeface="Microsoft Sans Serif"/>
              </a:rPr>
              <a:t>(Mean</a:t>
            </a:r>
            <a:r>
              <a:rPr sz="1467" spc="-20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20" dirty="0">
                <a:solidFill>
                  <a:srgbClr val="353863"/>
                </a:solidFill>
                <a:latin typeface="Microsoft Sans Serif"/>
                <a:cs typeface="Microsoft Sans Serif"/>
              </a:rPr>
              <a:t>Squared</a:t>
            </a:r>
            <a:r>
              <a:rPr sz="1467" spc="-20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20" dirty="0">
                <a:solidFill>
                  <a:srgbClr val="353863"/>
                </a:solidFill>
                <a:latin typeface="Microsoft Sans Serif"/>
                <a:cs typeface="Microsoft Sans Serif"/>
              </a:rPr>
              <a:t>Error),</a:t>
            </a:r>
            <a:r>
              <a:rPr sz="1467" spc="-33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-100" dirty="0">
                <a:solidFill>
                  <a:srgbClr val="353863"/>
                </a:solidFill>
                <a:latin typeface="Microsoft Sans Serif"/>
                <a:cs typeface="Microsoft Sans Serif"/>
              </a:rPr>
              <a:t>RMSE</a:t>
            </a:r>
            <a:r>
              <a:rPr sz="1467" spc="-20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7" dirty="0">
                <a:solidFill>
                  <a:srgbClr val="353863"/>
                </a:solidFill>
                <a:latin typeface="Microsoft Sans Serif"/>
                <a:cs typeface="Microsoft Sans Serif"/>
              </a:rPr>
              <a:t>(Root</a:t>
            </a:r>
            <a:r>
              <a:rPr sz="1467" spc="-40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47" dirty="0">
                <a:solidFill>
                  <a:srgbClr val="353863"/>
                </a:solidFill>
                <a:latin typeface="Microsoft Sans Serif"/>
                <a:cs typeface="Microsoft Sans Serif"/>
              </a:rPr>
              <a:t>Mean</a:t>
            </a:r>
            <a:r>
              <a:rPr sz="1467" spc="-40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20" dirty="0">
                <a:solidFill>
                  <a:srgbClr val="353863"/>
                </a:solidFill>
                <a:latin typeface="Microsoft Sans Serif"/>
                <a:cs typeface="Microsoft Sans Serif"/>
              </a:rPr>
              <a:t>Squared</a:t>
            </a:r>
            <a:r>
              <a:rPr sz="1467" spc="-27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20" dirty="0">
                <a:solidFill>
                  <a:srgbClr val="353863"/>
                </a:solidFill>
                <a:latin typeface="Microsoft Sans Serif"/>
                <a:cs typeface="Microsoft Sans Serif"/>
              </a:rPr>
              <a:t>Error),</a:t>
            </a:r>
            <a:r>
              <a:rPr sz="1467" spc="-27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-100" dirty="0">
                <a:solidFill>
                  <a:srgbClr val="353863"/>
                </a:solidFill>
                <a:latin typeface="Microsoft Sans Serif"/>
                <a:cs typeface="Microsoft Sans Serif"/>
              </a:rPr>
              <a:t>RMPSE</a:t>
            </a:r>
            <a:r>
              <a:rPr sz="1467" spc="-20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-73" dirty="0">
                <a:solidFill>
                  <a:srgbClr val="353863"/>
                </a:solidFill>
                <a:latin typeface="Microsoft Sans Serif"/>
                <a:cs typeface="Microsoft Sans Serif"/>
              </a:rPr>
              <a:t>(%</a:t>
            </a:r>
            <a:endParaRPr sz="1467" dirty="0">
              <a:latin typeface="Microsoft Sans Serif"/>
              <a:cs typeface="Microsoft Sans Serif"/>
            </a:endParaRPr>
          </a:p>
          <a:p>
            <a:pPr marL="1024441">
              <a:spcBef>
                <a:spcPts val="267"/>
              </a:spcBef>
            </a:pPr>
            <a:r>
              <a:rPr sz="1467" spc="40" dirty="0">
                <a:solidFill>
                  <a:srgbClr val="353863"/>
                </a:solidFill>
                <a:latin typeface="Microsoft Sans Serif"/>
                <a:cs typeface="Microsoft Sans Serif"/>
              </a:rPr>
              <a:t>de</a:t>
            </a:r>
            <a:r>
              <a:rPr sz="1467" spc="-13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-87" dirty="0">
                <a:solidFill>
                  <a:srgbClr val="353863"/>
                </a:solidFill>
                <a:latin typeface="Microsoft Sans Serif"/>
                <a:cs typeface="Microsoft Sans Serif"/>
              </a:rPr>
              <a:t>RMSE),</a:t>
            </a:r>
            <a:r>
              <a:rPr sz="1467" spc="-7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-53" dirty="0">
                <a:solidFill>
                  <a:srgbClr val="353863"/>
                </a:solidFill>
                <a:latin typeface="Microsoft Sans Serif"/>
                <a:cs typeface="Microsoft Sans Serif"/>
              </a:rPr>
              <a:t>MAPE</a:t>
            </a:r>
            <a:r>
              <a:rPr sz="1467" spc="-7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27" dirty="0">
                <a:solidFill>
                  <a:srgbClr val="353863"/>
                </a:solidFill>
                <a:latin typeface="Microsoft Sans Serif"/>
                <a:cs typeface="Microsoft Sans Serif"/>
              </a:rPr>
              <a:t>(Mean</a:t>
            </a:r>
            <a:r>
              <a:rPr sz="1467" spc="-33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33" dirty="0">
                <a:solidFill>
                  <a:srgbClr val="353863"/>
                </a:solidFill>
                <a:latin typeface="Microsoft Sans Serif"/>
                <a:cs typeface="Microsoft Sans Serif"/>
              </a:rPr>
              <a:t>Absolute</a:t>
            </a:r>
            <a:r>
              <a:rPr sz="1467" spc="-7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13" dirty="0">
                <a:solidFill>
                  <a:srgbClr val="353863"/>
                </a:solidFill>
                <a:latin typeface="Microsoft Sans Serif"/>
                <a:cs typeface="Microsoft Sans Serif"/>
              </a:rPr>
              <a:t>Percentage</a:t>
            </a:r>
            <a:r>
              <a:rPr sz="1467" spc="-33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27" dirty="0">
                <a:solidFill>
                  <a:srgbClr val="353863"/>
                </a:solidFill>
                <a:latin typeface="Microsoft Sans Serif"/>
                <a:cs typeface="Microsoft Sans Serif"/>
              </a:rPr>
              <a:t>Error)</a:t>
            </a:r>
            <a:r>
              <a:rPr sz="1467" spc="-33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93" dirty="0">
                <a:solidFill>
                  <a:srgbClr val="353863"/>
                </a:solidFill>
                <a:latin typeface="Microsoft Sans Serif"/>
                <a:cs typeface="Microsoft Sans Serif"/>
              </a:rPr>
              <a:t>&amp;</a:t>
            </a:r>
            <a:r>
              <a:rPr sz="1467" spc="-7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-67" dirty="0">
                <a:solidFill>
                  <a:srgbClr val="353863"/>
                </a:solidFill>
                <a:latin typeface="Microsoft Sans Serif"/>
                <a:cs typeface="Microsoft Sans Serif"/>
              </a:rPr>
              <a:t>R²</a:t>
            </a:r>
            <a:r>
              <a:rPr sz="1467" spc="-7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20" dirty="0">
                <a:solidFill>
                  <a:srgbClr val="353863"/>
                </a:solidFill>
                <a:latin typeface="Microsoft Sans Serif"/>
                <a:cs typeface="Microsoft Sans Serif"/>
              </a:rPr>
              <a:t>(Coefficient</a:t>
            </a:r>
            <a:r>
              <a:rPr sz="1467" spc="-27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40" dirty="0">
                <a:solidFill>
                  <a:srgbClr val="353863"/>
                </a:solidFill>
                <a:latin typeface="Microsoft Sans Serif"/>
                <a:cs typeface="Microsoft Sans Serif"/>
              </a:rPr>
              <a:t>de</a:t>
            </a:r>
            <a:r>
              <a:rPr sz="1467" spc="-7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53" dirty="0">
                <a:solidFill>
                  <a:srgbClr val="353863"/>
                </a:solidFill>
                <a:latin typeface="Microsoft Sans Serif"/>
                <a:cs typeface="Microsoft Sans Serif"/>
              </a:rPr>
              <a:t>détermination)</a:t>
            </a:r>
            <a:endParaRPr sz="1467" dirty="0">
              <a:latin typeface="Microsoft Sans Serif"/>
              <a:cs typeface="Microsoft Sans Serif"/>
            </a:endParaRPr>
          </a:p>
          <a:p>
            <a:pPr>
              <a:spcBef>
                <a:spcPts val="7"/>
              </a:spcBef>
            </a:pPr>
            <a:endParaRPr sz="1667" dirty="0">
              <a:latin typeface="Microsoft Sans Serif"/>
              <a:cs typeface="Microsoft Sans Serif"/>
            </a:endParaRPr>
          </a:p>
          <a:p>
            <a:pPr marL="414856" indent="-398770">
              <a:buFont typeface="Arial MT"/>
              <a:buChar char="●"/>
              <a:tabLst>
                <a:tab pos="414856" algn="l"/>
                <a:tab pos="415703" algn="l"/>
              </a:tabLst>
            </a:pPr>
            <a:r>
              <a:rPr sz="1467" spc="40" dirty="0">
                <a:solidFill>
                  <a:srgbClr val="353863"/>
                </a:solidFill>
                <a:latin typeface="Microsoft Sans Serif"/>
                <a:cs typeface="Microsoft Sans Serif"/>
              </a:rPr>
              <a:t>Enregistrement</a:t>
            </a:r>
            <a:r>
              <a:rPr sz="1467" spc="-80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27" dirty="0">
                <a:solidFill>
                  <a:srgbClr val="353863"/>
                </a:solidFill>
                <a:latin typeface="Microsoft Sans Serif"/>
                <a:cs typeface="Microsoft Sans Serif"/>
              </a:rPr>
              <a:t>dans</a:t>
            </a:r>
            <a:r>
              <a:rPr sz="1467" spc="-13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80" dirty="0">
                <a:solidFill>
                  <a:srgbClr val="353863"/>
                </a:solidFill>
                <a:latin typeface="Microsoft Sans Serif"/>
                <a:cs typeface="Microsoft Sans Serif"/>
              </a:rPr>
              <a:t>un</a:t>
            </a:r>
            <a:r>
              <a:rPr sz="1467" spc="-33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40" dirty="0">
                <a:solidFill>
                  <a:srgbClr val="353863"/>
                </a:solidFill>
                <a:latin typeface="Microsoft Sans Serif"/>
                <a:cs typeface="Microsoft Sans Serif"/>
              </a:rPr>
              <a:t>pipeline</a:t>
            </a:r>
            <a:r>
              <a:rPr sz="1467" spc="-33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-20" dirty="0">
                <a:solidFill>
                  <a:srgbClr val="353863"/>
                </a:solidFill>
                <a:latin typeface="Microsoft Sans Serif"/>
                <a:cs typeface="Microsoft Sans Serif"/>
              </a:rPr>
              <a:t>:</a:t>
            </a:r>
            <a:endParaRPr sz="1467" dirty="0">
              <a:latin typeface="Microsoft Sans Serif"/>
              <a:cs typeface="Microsoft Sans Serif"/>
            </a:endParaRPr>
          </a:p>
          <a:p>
            <a:pPr marL="1024441" lvl="1" indent="-398770">
              <a:spcBef>
                <a:spcPts val="127"/>
              </a:spcBef>
              <a:buFont typeface="Arial MT"/>
              <a:buChar char="○"/>
              <a:tabLst>
                <a:tab pos="1024441" algn="l"/>
                <a:tab pos="1025288" algn="l"/>
              </a:tabLst>
            </a:pPr>
            <a:r>
              <a:rPr sz="1467" spc="47" dirty="0">
                <a:solidFill>
                  <a:srgbClr val="353863"/>
                </a:solidFill>
                <a:latin typeface="Microsoft Sans Serif"/>
                <a:cs typeface="Microsoft Sans Serif"/>
              </a:rPr>
              <a:t>Pré-traitement</a:t>
            </a:r>
            <a:r>
              <a:rPr sz="1467" spc="-40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-20" dirty="0">
                <a:solidFill>
                  <a:srgbClr val="353863"/>
                </a:solidFill>
                <a:latin typeface="Microsoft Sans Serif"/>
                <a:cs typeface="Microsoft Sans Serif"/>
              </a:rPr>
              <a:t>+</a:t>
            </a:r>
            <a:r>
              <a:rPr sz="1467" spc="-13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53" dirty="0">
                <a:solidFill>
                  <a:srgbClr val="353863"/>
                </a:solidFill>
                <a:latin typeface="Microsoft Sans Serif"/>
                <a:cs typeface="Microsoft Sans Serif"/>
              </a:rPr>
              <a:t>modèle</a:t>
            </a:r>
            <a:r>
              <a:rPr sz="1467" spc="-47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-13" dirty="0">
                <a:solidFill>
                  <a:srgbClr val="353863"/>
                </a:solidFill>
                <a:latin typeface="Microsoft Sans Serif"/>
                <a:cs typeface="Microsoft Sans Serif"/>
              </a:rPr>
              <a:t>avec</a:t>
            </a:r>
            <a:r>
              <a:rPr sz="1467" spc="-27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467" spc="47" dirty="0">
                <a:solidFill>
                  <a:srgbClr val="353863"/>
                </a:solidFill>
                <a:latin typeface="Microsoft Sans Serif"/>
                <a:cs typeface="Microsoft Sans Serif"/>
              </a:rPr>
              <a:t>hyperparamètres</a:t>
            </a:r>
            <a:endParaRPr sz="1467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2059" y="2777564"/>
            <a:ext cx="7551420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b="0" spc="-327" dirty="0">
                <a:latin typeface="Arial MT"/>
                <a:cs typeface="Arial MT"/>
              </a:rPr>
              <a:t>Prédiction</a:t>
            </a:r>
            <a:r>
              <a:rPr sz="4000" b="0" spc="-220" dirty="0">
                <a:latin typeface="Arial MT"/>
                <a:cs typeface="Arial MT"/>
              </a:rPr>
              <a:t> </a:t>
            </a:r>
            <a:r>
              <a:rPr sz="4000" b="0" spc="-407" dirty="0">
                <a:latin typeface="Arial MT"/>
                <a:cs typeface="Arial MT"/>
              </a:rPr>
              <a:t>de</a:t>
            </a:r>
            <a:r>
              <a:rPr sz="4000" b="0" spc="-207" dirty="0">
                <a:latin typeface="Arial MT"/>
                <a:cs typeface="Arial MT"/>
              </a:rPr>
              <a:t> </a:t>
            </a:r>
            <a:r>
              <a:rPr sz="4000" b="0" spc="-287" dirty="0">
                <a:latin typeface="Arial MT"/>
                <a:cs typeface="Arial MT"/>
              </a:rPr>
              <a:t>la</a:t>
            </a:r>
            <a:r>
              <a:rPr sz="4000" b="0" spc="-193" dirty="0">
                <a:latin typeface="Arial MT"/>
                <a:cs typeface="Arial MT"/>
              </a:rPr>
              <a:t> </a:t>
            </a:r>
            <a:r>
              <a:rPr sz="4000" b="0" spc="-400" dirty="0">
                <a:latin typeface="Arial MT"/>
                <a:cs typeface="Arial MT"/>
              </a:rPr>
              <a:t>consommation</a:t>
            </a:r>
            <a:r>
              <a:rPr sz="4000" b="0" spc="-253" dirty="0">
                <a:latin typeface="Arial MT"/>
                <a:cs typeface="Arial MT"/>
              </a:rPr>
              <a:t> </a:t>
            </a:r>
            <a:r>
              <a:rPr sz="4000" b="0" spc="-339" dirty="0">
                <a:latin typeface="Arial MT"/>
                <a:cs typeface="Arial MT"/>
              </a:rPr>
              <a:t>d’énergie</a:t>
            </a:r>
            <a:endParaRPr sz="4000" dirty="0">
              <a:latin typeface="Arial MT"/>
              <a:cs typeface="Arial MT"/>
            </a:endParaRPr>
          </a:p>
        </p:txBody>
      </p:sp>
      <p:grpSp>
        <p:nvGrpSpPr>
          <p:cNvPr id="6" name="object 2">
            <a:extLst>
              <a:ext uri="{FF2B5EF4-FFF2-40B4-BE49-F238E27FC236}">
                <a16:creationId xmlns:a16="http://schemas.microsoft.com/office/drawing/2014/main" id="{CEA55213-748F-EA82-94D2-41F63D31FFC8}"/>
              </a:ext>
            </a:extLst>
          </p:cNvPr>
          <p:cNvGrpSpPr/>
          <p:nvPr/>
        </p:nvGrpSpPr>
        <p:grpSpPr>
          <a:xfrm>
            <a:off x="0" y="4254154"/>
            <a:ext cx="12192000" cy="2603846"/>
            <a:chOff x="0" y="2753867"/>
            <a:chExt cx="9144000" cy="2390140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43A40F6D-EE74-68A8-D455-FC07B39F8EBD}"/>
                </a:ext>
              </a:extLst>
            </p:cNvPr>
            <p:cNvSpPr/>
            <p:nvPr/>
          </p:nvSpPr>
          <p:spPr>
            <a:xfrm>
              <a:off x="6778316" y="3346195"/>
              <a:ext cx="542290" cy="913130"/>
            </a:xfrm>
            <a:custGeom>
              <a:avLst/>
              <a:gdLst/>
              <a:ahLst/>
              <a:cxnLst/>
              <a:rect l="l" t="t" r="r" b="b"/>
              <a:pathLst>
                <a:path w="542290" h="913129">
                  <a:moveTo>
                    <a:pt x="141306" y="903820"/>
                  </a:moveTo>
                  <a:lnTo>
                    <a:pt x="81334" y="903820"/>
                  </a:lnTo>
                  <a:lnTo>
                    <a:pt x="80064" y="907516"/>
                  </a:lnTo>
                  <a:lnTo>
                    <a:pt x="81969" y="912672"/>
                  </a:lnTo>
                  <a:lnTo>
                    <a:pt x="87303" y="912367"/>
                  </a:lnTo>
                  <a:lnTo>
                    <a:pt x="134357" y="905848"/>
                  </a:lnTo>
                  <a:lnTo>
                    <a:pt x="141306" y="903820"/>
                  </a:lnTo>
                  <a:close/>
                </a:path>
                <a:path w="542290" h="913129">
                  <a:moveTo>
                    <a:pt x="496497" y="0"/>
                  </a:moveTo>
                  <a:lnTo>
                    <a:pt x="493830" y="126"/>
                  </a:lnTo>
                  <a:lnTo>
                    <a:pt x="493322" y="126"/>
                  </a:lnTo>
                  <a:lnTo>
                    <a:pt x="492052" y="380"/>
                  </a:lnTo>
                  <a:lnTo>
                    <a:pt x="443911" y="19022"/>
                  </a:lnTo>
                  <a:lnTo>
                    <a:pt x="397795" y="41566"/>
                  </a:lnTo>
                  <a:lnTo>
                    <a:pt x="353527" y="67468"/>
                  </a:lnTo>
                  <a:lnTo>
                    <a:pt x="310931" y="96186"/>
                  </a:lnTo>
                  <a:lnTo>
                    <a:pt x="269832" y="127175"/>
                  </a:lnTo>
                  <a:lnTo>
                    <a:pt x="230051" y="159892"/>
                  </a:lnTo>
                  <a:lnTo>
                    <a:pt x="193310" y="191862"/>
                  </a:lnTo>
                  <a:lnTo>
                    <a:pt x="157609" y="225025"/>
                  </a:lnTo>
                  <a:lnTo>
                    <a:pt x="123863" y="259937"/>
                  </a:lnTo>
                  <a:lnTo>
                    <a:pt x="92985" y="297156"/>
                  </a:lnTo>
                  <a:lnTo>
                    <a:pt x="65889" y="337240"/>
                  </a:lnTo>
                  <a:lnTo>
                    <a:pt x="43488" y="380745"/>
                  </a:lnTo>
                  <a:lnTo>
                    <a:pt x="27001" y="424554"/>
                  </a:lnTo>
                  <a:lnTo>
                    <a:pt x="14843" y="469640"/>
                  </a:lnTo>
                  <a:lnTo>
                    <a:pt x="6579" y="515659"/>
                  </a:lnTo>
                  <a:lnTo>
                    <a:pt x="1776" y="562263"/>
                  </a:lnTo>
                  <a:lnTo>
                    <a:pt x="0" y="609106"/>
                  </a:lnTo>
                  <a:lnTo>
                    <a:pt x="816" y="655840"/>
                  </a:lnTo>
                  <a:lnTo>
                    <a:pt x="4178" y="708277"/>
                  </a:lnTo>
                  <a:lnTo>
                    <a:pt x="11283" y="760893"/>
                  </a:lnTo>
                  <a:lnTo>
                    <a:pt x="24289" y="811917"/>
                  </a:lnTo>
                  <a:lnTo>
                    <a:pt x="45354" y="859575"/>
                  </a:lnTo>
                  <a:lnTo>
                    <a:pt x="76635" y="902093"/>
                  </a:lnTo>
                  <a:lnTo>
                    <a:pt x="79302" y="903973"/>
                  </a:lnTo>
                  <a:lnTo>
                    <a:pt x="80953" y="903884"/>
                  </a:lnTo>
                  <a:lnTo>
                    <a:pt x="81334" y="903820"/>
                  </a:lnTo>
                  <a:lnTo>
                    <a:pt x="141306" y="903820"/>
                  </a:lnTo>
                  <a:lnTo>
                    <a:pt x="179650" y="892634"/>
                  </a:lnTo>
                  <a:lnTo>
                    <a:pt x="222986" y="873447"/>
                  </a:lnTo>
                  <a:lnTo>
                    <a:pt x="264166" y="849005"/>
                  </a:lnTo>
                  <a:lnTo>
                    <a:pt x="302991" y="820026"/>
                  </a:lnTo>
                  <a:lnTo>
                    <a:pt x="339265" y="787230"/>
                  </a:lnTo>
                  <a:lnTo>
                    <a:pt x="372788" y="751336"/>
                  </a:lnTo>
                  <a:lnTo>
                    <a:pt x="403362" y="713063"/>
                  </a:lnTo>
                  <a:lnTo>
                    <a:pt x="430791" y="673130"/>
                  </a:lnTo>
                  <a:lnTo>
                    <a:pt x="454874" y="632256"/>
                  </a:lnTo>
                  <a:lnTo>
                    <a:pt x="475415" y="591159"/>
                  </a:lnTo>
                  <a:lnTo>
                    <a:pt x="494629" y="544839"/>
                  </a:lnTo>
                  <a:lnTo>
                    <a:pt x="510337" y="497595"/>
                  </a:lnTo>
                  <a:lnTo>
                    <a:pt x="522695" y="449573"/>
                  </a:lnTo>
                  <a:lnTo>
                    <a:pt x="531860" y="400917"/>
                  </a:lnTo>
                  <a:lnTo>
                    <a:pt x="537987" y="351773"/>
                  </a:lnTo>
                  <a:lnTo>
                    <a:pt x="541233" y="302288"/>
                  </a:lnTo>
                  <a:lnTo>
                    <a:pt x="541754" y="252606"/>
                  </a:lnTo>
                  <a:lnTo>
                    <a:pt x="539705" y="202874"/>
                  </a:lnTo>
                  <a:lnTo>
                    <a:pt x="535244" y="153237"/>
                  </a:lnTo>
                  <a:lnTo>
                    <a:pt x="528526" y="103840"/>
                  </a:lnTo>
                  <a:lnTo>
                    <a:pt x="519707" y="54829"/>
                  </a:lnTo>
                  <a:lnTo>
                    <a:pt x="508943" y="6349"/>
                  </a:lnTo>
                  <a:lnTo>
                    <a:pt x="508308" y="3809"/>
                  </a:lnTo>
                  <a:lnTo>
                    <a:pt x="499418" y="3809"/>
                  </a:lnTo>
                  <a:lnTo>
                    <a:pt x="498529" y="1650"/>
                  </a:lnTo>
                  <a:lnTo>
                    <a:pt x="496497" y="0"/>
                  </a:lnTo>
                  <a:close/>
                </a:path>
                <a:path w="542290" h="913129">
                  <a:moveTo>
                    <a:pt x="505895" y="2031"/>
                  </a:moveTo>
                  <a:lnTo>
                    <a:pt x="503482" y="2158"/>
                  </a:lnTo>
                  <a:lnTo>
                    <a:pt x="501958" y="2285"/>
                  </a:lnTo>
                  <a:lnTo>
                    <a:pt x="500561" y="2920"/>
                  </a:lnTo>
                  <a:lnTo>
                    <a:pt x="499418" y="3809"/>
                  </a:lnTo>
                  <a:lnTo>
                    <a:pt x="508308" y="3809"/>
                  </a:lnTo>
                  <a:lnTo>
                    <a:pt x="508181" y="3301"/>
                  </a:lnTo>
                  <a:lnTo>
                    <a:pt x="505895" y="2031"/>
                  </a:lnTo>
                  <a:close/>
                </a:path>
              </a:pathLst>
            </a:custGeom>
            <a:solidFill>
              <a:srgbClr val="A7CC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3DD987A3-7AA2-0E33-B3ED-669C1A589DFD}"/>
                </a:ext>
              </a:extLst>
            </p:cNvPr>
            <p:cNvSpPr/>
            <p:nvPr/>
          </p:nvSpPr>
          <p:spPr>
            <a:xfrm>
              <a:off x="6825488" y="3515740"/>
              <a:ext cx="425450" cy="778510"/>
            </a:xfrm>
            <a:custGeom>
              <a:avLst/>
              <a:gdLst/>
              <a:ahLst/>
              <a:cxnLst/>
              <a:rect l="l" t="t" r="r" b="b"/>
              <a:pathLst>
                <a:path w="425450" h="778510">
                  <a:moveTo>
                    <a:pt x="294766" y="0"/>
                  </a:moveTo>
                  <a:lnTo>
                    <a:pt x="284081" y="63722"/>
                  </a:lnTo>
                  <a:lnTo>
                    <a:pt x="284845" y="129190"/>
                  </a:lnTo>
                  <a:lnTo>
                    <a:pt x="286347" y="183372"/>
                  </a:lnTo>
                  <a:lnTo>
                    <a:pt x="287527" y="206882"/>
                  </a:lnTo>
                  <a:lnTo>
                    <a:pt x="176275" y="416496"/>
                  </a:lnTo>
                  <a:lnTo>
                    <a:pt x="155779" y="368068"/>
                  </a:lnTo>
                  <a:lnTo>
                    <a:pt x="140604" y="318206"/>
                  </a:lnTo>
                  <a:lnTo>
                    <a:pt x="130788" y="267022"/>
                  </a:lnTo>
                  <a:lnTo>
                    <a:pt x="126364" y="214629"/>
                  </a:lnTo>
                  <a:lnTo>
                    <a:pt x="126237" y="210692"/>
                  </a:lnTo>
                  <a:lnTo>
                    <a:pt x="123189" y="208914"/>
                  </a:lnTo>
                  <a:lnTo>
                    <a:pt x="117093" y="209168"/>
                  </a:lnTo>
                  <a:lnTo>
                    <a:pt x="114045" y="211454"/>
                  </a:lnTo>
                  <a:lnTo>
                    <a:pt x="114172" y="215391"/>
                  </a:lnTo>
                  <a:lnTo>
                    <a:pt x="118695" y="269250"/>
                  </a:lnTo>
                  <a:lnTo>
                    <a:pt x="128825" y="321935"/>
                  </a:lnTo>
                  <a:lnTo>
                    <a:pt x="144551" y="373272"/>
                  </a:lnTo>
                  <a:lnTo>
                    <a:pt x="166877" y="425195"/>
                  </a:lnTo>
                  <a:lnTo>
                    <a:pt x="170941" y="426605"/>
                  </a:lnTo>
                  <a:lnTo>
                    <a:pt x="146687" y="473873"/>
                  </a:lnTo>
                  <a:lnTo>
                    <a:pt x="123206" y="521548"/>
                  </a:lnTo>
                  <a:lnTo>
                    <a:pt x="100816" y="569718"/>
                  </a:lnTo>
                  <a:lnTo>
                    <a:pt x="79835" y="618467"/>
                  </a:lnTo>
                  <a:lnTo>
                    <a:pt x="60578" y="667880"/>
                  </a:lnTo>
                  <a:lnTo>
                    <a:pt x="38300" y="623664"/>
                  </a:lnTo>
                  <a:lnTo>
                    <a:pt x="22748" y="577335"/>
                  </a:lnTo>
                  <a:lnTo>
                    <a:pt x="13983" y="529216"/>
                  </a:lnTo>
                  <a:lnTo>
                    <a:pt x="12064" y="479628"/>
                  </a:lnTo>
                  <a:lnTo>
                    <a:pt x="12191" y="475716"/>
                  </a:lnTo>
                  <a:lnTo>
                    <a:pt x="9270" y="473938"/>
                  </a:lnTo>
                  <a:lnTo>
                    <a:pt x="3175" y="474294"/>
                  </a:lnTo>
                  <a:lnTo>
                    <a:pt x="126" y="476415"/>
                  </a:lnTo>
                  <a:lnTo>
                    <a:pt x="0" y="480339"/>
                  </a:lnTo>
                  <a:lnTo>
                    <a:pt x="2069" y="533066"/>
                  </a:lnTo>
                  <a:lnTo>
                    <a:pt x="11795" y="584247"/>
                  </a:lnTo>
                  <a:lnTo>
                    <a:pt x="29021" y="633462"/>
                  </a:lnTo>
                  <a:lnTo>
                    <a:pt x="54101" y="680986"/>
                  </a:lnTo>
                  <a:lnTo>
                    <a:pt x="55498" y="682167"/>
                  </a:lnTo>
                  <a:lnTo>
                    <a:pt x="47980" y="703960"/>
                  </a:lnTo>
                  <a:lnTo>
                    <a:pt x="40878" y="725952"/>
                  </a:lnTo>
                  <a:lnTo>
                    <a:pt x="34228" y="748156"/>
                  </a:lnTo>
                  <a:lnTo>
                    <a:pt x="26923" y="775169"/>
                  </a:lnTo>
                  <a:lnTo>
                    <a:pt x="30860" y="777913"/>
                  </a:lnTo>
                  <a:lnTo>
                    <a:pt x="36956" y="777557"/>
                  </a:lnTo>
                  <a:lnTo>
                    <a:pt x="39242" y="776135"/>
                  </a:lnTo>
                  <a:lnTo>
                    <a:pt x="54151" y="724122"/>
                  </a:lnTo>
                  <a:lnTo>
                    <a:pt x="70500" y="675978"/>
                  </a:lnTo>
                  <a:lnTo>
                    <a:pt x="88778" y="628607"/>
                  </a:lnTo>
                  <a:lnTo>
                    <a:pt x="108711" y="581888"/>
                  </a:lnTo>
                  <a:lnTo>
                    <a:pt x="109473" y="583310"/>
                  </a:lnTo>
                  <a:lnTo>
                    <a:pt x="110616" y="584326"/>
                  </a:lnTo>
                  <a:lnTo>
                    <a:pt x="123916" y="585604"/>
                  </a:lnTo>
                  <a:lnTo>
                    <a:pt x="135032" y="586160"/>
                  </a:lnTo>
                  <a:lnTo>
                    <a:pt x="146101" y="586238"/>
                  </a:lnTo>
                  <a:lnTo>
                    <a:pt x="157098" y="585838"/>
                  </a:lnTo>
                  <a:lnTo>
                    <a:pt x="196482" y="580350"/>
                  </a:lnTo>
                  <a:lnTo>
                    <a:pt x="234235" y="568637"/>
                  </a:lnTo>
                  <a:lnTo>
                    <a:pt x="269773" y="550821"/>
                  </a:lnTo>
                  <a:lnTo>
                    <a:pt x="302513" y="527024"/>
                  </a:lnTo>
                  <a:lnTo>
                    <a:pt x="307593" y="522833"/>
                  </a:lnTo>
                  <a:lnTo>
                    <a:pt x="303783" y="515048"/>
                  </a:lnTo>
                  <a:lnTo>
                    <a:pt x="297941" y="515391"/>
                  </a:lnTo>
                  <a:lnTo>
                    <a:pt x="296798" y="515810"/>
                  </a:lnTo>
                  <a:lnTo>
                    <a:pt x="264366" y="539652"/>
                  </a:lnTo>
                  <a:lnTo>
                    <a:pt x="230282" y="556966"/>
                  </a:lnTo>
                  <a:lnTo>
                    <a:pt x="194055" y="568414"/>
                  </a:lnTo>
                  <a:lnTo>
                    <a:pt x="156209" y="573773"/>
                  </a:lnTo>
                  <a:lnTo>
                    <a:pt x="146089" y="574140"/>
                  </a:lnTo>
                  <a:lnTo>
                    <a:pt x="135921" y="574074"/>
                  </a:lnTo>
                  <a:lnTo>
                    <a:pt x="125706" y="573566"/>
                  </a:lnTo>
                  <a:lnTo>
                    <a:pt x="113156" y="572642"/>
                  </a:lnTo>
                  <a:lnTo>
                    <a:pt x="112902" y="572757"/>
                  </a:lnTo>
                  <a:lnTo>
                    <a:pt x="133695" y="527937"/>
                  </a:lnTo>
                  <a:lnTo>
                    <a:pt x="155511" y="483519"/>
                  </a:lnTo>
                  <a:lnTo>
                    <a:pt x="178089" y="439431"/>
                  </a:lnTo>
                  <a:lnTo>
                    <a:pt x="239648" y="323214"/>
                  </a:lnTo>
                  <a:lnTo>
                    <a:pt x="240410" y="323595"/>
                  </a:lnTo>
                  <a:lnTo>
                    <a:pt x="242442" y="323595"/>
                  </a:lnTo>
                  <a:lnTo>
                    <a:pt x="287809" y="316472"/>
                  </a:lnTo>
                  <a:lnTo>
                    <a:pt x="332295" y="306133"/>
                  </a:lnTo>
                  <a:lnTo>
                    <a:pt x="375923" y="292556"/>
                  </a:lnTo>
                  <a:lnTo>
                    <a:pt x="418718" y="275716"/>
                  </a:lnTo>
                  <a:lnTo>
                    <a:pt x="425068" y="272922"/>
                  </a:lnTo>
                  <a:lnTo>
                    <a:pt x="422655" y="263397"/>
                  </a:lnTo>
                  <a:lnTo>
                    <a:pt x="415543" y="263905"/>
                  </a:lnTo>
                  <a:lnTo>
                    <a:pt x="373860" y="280281"/>
                  </a:lnTo>
                  <a:lnTo>
                    <a:pt x="332200" y="293401"/>
                  </a:lnTo>
                  <a:lnTo>
                    <a:pt x="289730" y="303522"/>
                  </a:lnTo>
                  <a:lnTo>
                    <a:pt x="246379" y="310641"/>
                  </a:lnTo>
                  <a:lnTo>
                    <a:pt x="408050" y="7873"/>
                  </a:lnTo>
                  <a:lnTo>
                    <a:pt x="403478" y="3682"/>
                  </a:lnTo>
                  <a:lnTo>
                    <a:pt x="397509" y="4063"/>
                  </a:lnTo>
                  <a:lnTo>
                    <a:pt x="395604" y="5079"/>
                  </a:lnTo>
                  <a:lnTo>
                    <a:pt x="298957" y="185546"/>
                  </a:lnTo>
                  <a:lnTo>
                    <a:pt x="296683" y="140660"/>
                  </a:lnTo>
                  <a:lnTo>
                    <a:pt x="295624" y="95726"/>
                  </a:lnTo>
                  <a:lnTo>
                    <a:pt x="295850" y="50744"/>
                  </a:lnTo>
                  <a:lnTo>
                    <a:pt x="297687" y="1777"/>
                  </a:lnTo>
                  <a:lnTo>
                    <a:pt x="294766" y="0"/>
                  </a:lnTo>
                  <a:close/>
                </a:path>
              </a:pathLst>
            </a:custGeom>
            <a:solidFill>
              <a:srgbClr val="86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CB141D3B-0071-B8A4-AD64-F0E85ECD0D02}"/>
                </a:ext>
              </a:extLst>
            </p:cNvPr>
            <p:cNvSpPr/>
            <p:nvPr/>
          </p:nvSpPr>
          <p:spPr>
            <a:xfrm>
              <a:off x="6061962" y="3441191"/>
              <a:ext cx="827405" cy="862965"/>
            </a:xfrm>
            <a:custGeom>
              <a:avLst/>
              <a:gdLst/>
              <a:ahLst/>
              <a:cxnLst/>
              <a:rect l="l" t="t" r="r" b="b"/>
              <a:pathLst>
                <a:path w="827404" h="862964">
                  <a:moveTo>
                    <a:pt x="12955" y="0"/>
                  </a:moveTo>
                  <a:lnTo>
                    <a:pt x="8129" y="0"/>
                  </a:lnTo>
                  <a:lnTo>
                    <a:pt x="6224" y="5206"/>
                  </a:lnTo>
                  <a:lnTo>
                    <a:pt x="7621" y="9270"/>
                  </a:lnTo>
                  <a:lnTo>
                    <a:pt x="4319" y="9270"/>
                  </a:lnTo>
                  <a:lnTo>
                    <a:pt x="890" y="11429"/>
                  </a:lnTo>
                  <a:lnTo>
                    <a:pt x="636" y="15620"/>
                  </a:lnTo>
                  <a:lnTo>
                    <a:pt x="0" y="66851"/>
                  </a:lnTo>
                  <a:lnTo>
                    <a:pt x="3149" y="117664"/>
                  </a:lnTo>
                  <a:lnTo>
                    <a:pt x="9670" y="168046"/>
                  </a:lnTo>
                  <a:lnTo>
                    <a:pt x="19151" y="217984"/>
                  </a:lnTo>
                  <a:lnTo>
                    <a:pt x="31177" y="267464"/>
                  </a:lnTo>
                  <a:lnTo>
                    <a:pt x="45336" y="316473"/>
                  </a:lnTo>
                  <a:lnTo>
                    <a:pt x="61215" y="364997"/>
                  </a:lnTo>
                  <a:lnTo>
                    <a:pt x="77218" y="410403"/>
                  </a:lnTo>
                  <a:lnTo>
                    <a:pt x="94394" y="455462"/>
                  </a:lnTo>
                  <a:lnTo>
                    <a:pt x="113356" y="499697"/>
                  </a:lnTo>
                  <a:lnTo>
                    <a:pt x="134718" y="542632"/>
                  </a:lnTo>
                  <a:lnTo>
                    <a:pt x="159092" y="583791"/>
                  </a:lnTo>
                  <a:lnTo>
                    <a:pt x="187092" y="622698"/>
                  </a:lnTo>
                  <a:lnTo>
                    <a:pt x="219330" y="658875"/>
                  </a:lnTo>
                  <a:lnTo>
                    <a:pt x="259563" y="695163"/>
                  </a:lnTo>
                  <a:lnTo>
                    <a:pt x="302938" y="727355"/>
                  </a:lnTo>
                  <a:lnTo>
                    <a:pt x="348918" y="755754"/>
                  </a:lnTo>
                  <a:lnTo>
                    <a:pt x="396961" y="780663"/>
                  </a:lnTo>
                  <a:lnTo>
                    <a:pt x="446528" y="802384"/>
                  </a:lnTo>
                  <a:lnTo>
                    <a:pt x="497079" y="821220"/>
                  </a:lnTo>
                  <a:lnTo>
                    <a:pt x="544569" y="836709"/>
                  </a:lnTo>
                  <a:lnTo>
                    <a:pt x="593345" y="849920"/>
                  </a:lnTo>
                  <a:lnTo>
                    <a:pt x="642883" y="859119"/>
                  </a:lnTo>
                  <a:lnTo>
                    <a:pt x="692659" y="862571"/>
                  </a:lnTo>
                  <a:lnTo>
                    <a:pt x="718315" y="861533"/>
                  </a:lnTo>
                  <a:lnTo>
                    <a:pt x="769008" y="852509"/>
                  </a:lnTo>
                  <a:lnTo>
                    <a:pt x="797688" y="839647"/>
                  </a:lnTo>
                  <a:lnTo>
                    <a:pt x="799085" y="840879"/>
                  </a:lnTo>
                  <a:lnTo>
                    <a:pt x="801117" y="841590"/>
                  </a:lnTo>
                  <a:lnTo>
                    <a:pt x="805689" y="841590"/>
                  </a:lnTo>
                  <a:lnTo>
                    <a:pt x="820854" y="791847"/>
                  </a:lnTo>
                  <a:lnTo>
                    <a:pt x="826565" y="746042"/>
                  </a:lnTo>
                  <a:lnTo>
                    <a:pt x="826926" y="699828"/>
                  </a:lnTo>
                  <a:lnTo>
                    <a:pt x="822356" y="653515"/>
                  </a:lnTo>
                  <a:lnTo>
                    <a:pt x="813275" y="607416"/>
                  </a:lnTo>
                  <a:lnTo>
                    <a:pt x="800104" y="561842"/>
                  </a:lnTo>
                  <a:lnTo>
                    <a:pt x="783262" y="517105"/>
                  </a:lnTo>
                  <a:lnTo>
                    <a:pt x="763170" y="473517"/>
                  </a:lnTo>
                  <a:lnTo>
                    <a:pt x="740247" y="431389"/>
                  </a:lnTo>
                  <a:lnTo>
                    <a:pt x="714914" y="391034"/>
                  </a:lnTo>
                  <a:lnTo>
                    <a:pt x="687590" y="352762"/>
                  </a:lnTo>
                  <a:lnTo>
                    <a:pt x="658696" y="316886"/>
                  </a:lnTo>
                  <a:lnTo>
                    <a:pt x="628651" y="283717"/>
                  </a:lnTo>
                  <a:lnTo>
                    <a:pt x="593068" y="249032"/>
                  </a:lnTo>
                  <a:lnTo>
                    <a:pt x="555647" y="216830"/>
                  </a:lnTo>
                  <a:lnTo>
                    <a:pt x="516526" y="187047"/>
                  </a:lnTo>
                  <a:lnTo>
                    <a:pt x="475847" y="159615"/>
                  </a:lnTo>
                  <a:lnTo>
                    <a:pt x="433748" y="134470"/>
                  </a:lnTo>
                  <a:lnTo>
                    <a:pt x="390370" y="111544"/>
                  </a:lnTo>
                  <a:lnTo>
                    <a:pt x="345854" y="90773"/>
                  </a:lnTo>
                  <a:lnTo>
                    <a:pt x="300338" y="72089"/>
                  </a:lnTo>
                  <a:lnTo>
                    <a:pt x="253963" y="55427"/>
                  </a:lnTo>
                  <a:lnTo>
                    <a:pt x="206868" y="40720"/>
                  </a:lnTo>
                  <a:lnTo>
                    <a:pt x="159195" y="27903"/>
                  </a:lnTo>
                  <a:lnTo>
                    <a:pt x="111082" y="16909"/>
                  </a:lnTo>
                  <a:lnTo>
                    <a:pt x="62670" y="7672"/>
                  </a:lnTo>
                  <a:lnTo>
                    <a:pt x="12955" y="0"/>
                  </a:lnTo>
                  <a:close/>
                </a:path>
              </a:pathLst>
            </a:custGeom>
            <a:solidFill>
              <a:srgbClr val="C6E6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D3596E27-7013-9741-9DE2-8CF2246C597A}"/>
                </a:ext>
              </a:extLst>
            </p:cNvPr>
            <p:cNvSpPr/>
            <p:nvPr/>
          </p:nvSpPr>
          <p:spPr>
            <a:xfrm>
              <a:off x="6176771" y="3573779"/>
              <a:ext cx="733425" cy="730250"/>
            </a:xfrm>
            <a:custGeom>
              <a:avLst/>
              <a:gdLst/>
              <a:ahLst/>
              <a:cxnLst/>
              <a:rect l="l" t="t" r="r" b="b"/>
              <a:pathLst>
                <a:path w="733425" h="730250">
                  <a:moveTo>
                    <a:pt x="61722" y="0"/>
                  </a:moveTo>
                  <a:lnTo>
                    <a:pt x="60070" y="0"/>
                  </a:lnTo>
                  <a:lnTo>
                    <a:pt x="54863" y="0"/>
                  </a:lnTo>
                  <a:lnTo>
                    <a:pt x="49911" y="6604"/>
                  </a:lnTo>
                  <a:lnTo>
                    <a:pt x="205486" y="189865"/>
                  </a:lnTo>
                  <a:lnTo>
                    <a:pt x="156293" y="173362"/>
                  </a:lnTo>
                  <a:lnTo>
                    <a:pt x="107600" y="155479"/>
                  </a:lnTo>
                  <a:lnTo>
                    <a:pt x="59432" y="136215"/>
                  </a:lnTo>
                  <a:lnTo>
                    <a:pt x="10794" y="115062"/>
                  </a:lnTo>
                  <a:lnTo>
                    <a:pt x="8889" y="114808"/>
                  </a:lnTo>
                  <a:lnTo>
                    <a:pt x="2539" y="114808"/>
                  </a:lnTo>
                  <a:lnTo>
                    <a:pt x="0" y="125603"/>
                  </a:lnTo>
                  <a:lnTo>
                    <a:pt x="54805" y="148875"/>
                  </a:lnTo>
                  <a:lnTo>
                    <a:pt x="111065" y="170711"/>
                  </a:lnTo>
                  <a:lnTo>
                    <a:pt x="165246" y="190791"/>
                  </a:lnTo>
                  <a:lnTo>
                    <a:pt x="206449" y="205495"/>
                  </a:lnTo>
                  <a:lnTo>
                    <a:pt x="223774" y="211201"/>
                  </a:lnTo>
                  <a:lnTo>
                    <a:pt x="387223" y="403098"/>
                  </a:lnTo>
                  <a:lnTo>
                    <a:pt x="396875" y="413981"/>
                  </a:lnTo>
                  <a:lnTo>
                    <a:pt x="401574" y="419646"/>
                  </a:lnTo>
                  <a:lnTo>
                    <a:pt x="379301" y="420898"/>
                  </a:lnTo>
                  <a:lnTo>
                    <a:pt x="357124" y="421322"/>
                  </a:lnTo>
                  <a:lnTo>
                    <a:pt x="307863" y="419229"/>
                  </a:lnTo>
                  <a:lnTo>
                    <a:pt x="259175" y="412929"/>
                  </a:lnTo>
                  <a:lnTo>
                    <a:pt x="211105" y="402393"/>
                  </a:lnTo>
                  <a:lnTo>
                    <a:pt x="162051" y="387184"/>
                  </a:lnTo>
                  <a:lnTo>
                    <a:pt x="154431" y="387184"/>
                  </a:lnTo>
                  <a:lnTo>
                    <a:pt x="207418" y="416173"/>
                  </a:lnTo>
                  <a:lnTo>
                    <a:pt x="256222" y="426888"/>
                  </a:lnTo>
                  <a:lnTo>
                    <a:pt x="305597" y="433331"/>
                  </a:lnTo>
                  <a:lnTo>
                    <a:pt x="355473" y="435483"/>
                  </a:lnTo>
                  <a:lnTo>
                    <a:pt x="379745" y="434979"/>
                  </a:lnTo>
                  <a:lnTo>
                    <a:pt x="407034" y="433260"/>
                  </a:lnTo>
                  <a:lnTo>
                    <a:pt x="408939" y="431584"/>
                  </a:lnTo>
                  <a:lnTo>
                    <a:pt x="410209" y="429475"/>
                  </a:lnTo>
                  <a:lnTo>
                    <a:pt x="443895" y="468029"/>
                  </a:lnTo>
                  <a:lnTo>
                    <a:pt x="478103" y="506080"/>
                  </a:lnTo>
                  <a:lnTo>
                    <a:pt x="512952" y="543479"/>
                  </a:lnTo>
                  <a:lnTo>
                    <a:pt x="548564" y="580074"/>
                  </a:lnTo>
                  <a:lnTo>
                    <a:pt x="585058" y="615715"/>
                  </a:lnTo>
                  <a:lnTo>
                    <a:pt x="622553" y="650252"/>
                  </a:lnTo>
                  <a:lnTo>
                    <a:pt x="606268" y="652569"/>
                  </a:lnTo>
                  <a:lnTo>
                    <a:pt x="589994" y="654224"/>
                  </a:lnTo>
                  <a:lnTo>
                    <a:pt x="573744" y="655217"/>
                  </a:lnTo>
                  <a:lnTo>
                    <a:pt x="557529" y="655548"/>
                  </a:lnTo>
                  <a:lnTo>
                    <a:pt x="517312" y="653490"/>
                  </a:lnTo>
                  <a:lnTo>
                    <a:pt x="477535" y="647315"/>
                  </a:lnTo>
                  <a:lnTo>
                    <a:pt x="438354" y="637021"/>
                  </a:lnTo>
                  <a:lnTo>
                    <a:pt x="399033" y="622198"/>
                  </a:lnTo>
                  <a:lnTo>
                    <a:pt x="397255" y="622020"/>
                  </a:lnTo>
                  <a:lnTo>
                    <a:pt x="390778" y="622020"/>
                  </a:lnTo>
                  <a:lnTo>
                    <a:pt x="388111" y="633069"/>
                  </a:lnTo>
                  <a:lnTo>
                    <a:pt x="435125" y="650917"/>
                  </a:lnTo>
                  <a:lnTo>
                    <a:pt x="475456" y="661423"/>
                  </a:lnTo>
                  <a:lnTo>
                    <a:pt x="516405" y="667732"/>
                  </a:lnTo>
                  <a:lnTo>
                    <a:pt x="557783" y="669836"/>
                  </a:lnTo>
                  <a:lnTo>
                    <a:pt x="576494" y="669410"/>
                  </a:lnTo>
                  <a:lnTo>
                    <a:pt x="595264" y="668132"/>
                  </a:lnTo>
                  <a:lnTo>
                    <a:pt x="614058" y="666005"/>
                  </a:lnTo>
                  <a:lnTo>
                    <a:pt x="634110" y="662813"/>
                  </a:lnTo>
                  <a:lnTo>
                    <a:pt x="635761" y="661974"/>
                  </a:lnTo>
                  <a:lnTo>
                    <a:pt x="656030" y="679246"/>
                  </a:lnTo>
                  <a:lnTo>
                    <a:pt x="676655" y="696142"/>
                  </a:lnTo>
                  <a:lnTo>
                    <a:pt x="697662" y="712607"/>
                  </a:lnTo>
                  <a:lnTo>
                    <a:pt x="720344" y="729576"/>
                  </a:lnTo>
                  <a:lnTo>
                    <a:pt x="721741" y="729996"/>
                  </a:lnTo>
                  <a:lnTo>
                    <a:pt x="728726" y="729996"/>
                  </a:lnTo>
                  <a:lnTo>
                    <a:pt x="733044" y="721309"/>
                  </a:lnTo>
                  <a:lnTo>
                    <a:pt x="689551" y="688268"/>
                  </a:lnTo>
                  <a:lnTo>
                    <a:pt x="653258" y="658388"/>
                  </a:lnTo>
                  <a:lnTo>
                    <a:pt x="618087" y="627320"/>
                  </a:lnTo>
                  <a:lnTo>
                    <a:pt x="583928" y="595175"/>
                  </a:lnTo>
                  <a:lnTo>
                    <a:pt x="550672" y="562063"/>
                  </a:lnTo>
                  <a:lnTo>
                    <a:pt x="552323" y="562063"/>
                  </a:lnTo>
                  <a:lnTo>
                    <a:pt x="554227" y="561022"/>
                  </a:lnTo>
                  <a:lnTo>
                    <a:pt x="574240" y="515160"/>
                  </a:lnTo>
                  <a:lnTo>
                    <a:pt x="585719" y="469758"/>
                  </a:lnTo>
                  <a:lnTo>
                    <a:pt x="589543" y="423415"/>
                  </a:lnTo>
                  <a:lnTo>
                    <a:pt x="585569" y="376812"/>
                  </a:lnTo>
                  <a:lnTo>
                    <a:pt x="573658" y="330631"/>
                  </a:lnTo>
                  <a:lnTo>
                    <a:pt x="572388" y="327037"/>
                  </a:lnTo>
                  <a:lnTo>
                    <a:pt x="569213" y="325462"/>
                  </a:lnTo>
                  <a:lnTo>
                    <a:pt x="561975" y="325462"/>
                  </a:lnTo>
                  <a:lnTo>
                    <a:pt x="558037" y="328561"/>
                  </a:lnTo>
                  <a:lnTo>
                    <a:pt x="559816" y="333552"/>
                  </a:lnTo>
                  <a:lnTo>
                    <a:pt x="571231" y="377500"/>
                  </a:lnTo>
                  <a:lnTo>
                    <a:pt x="575307" y="421908"/>
                  </a:lnTo>
                  <a:lnTo>
                    <a:pt x="572050" y="466083"/>
                  </a:lnTo>
                  <a:lnTo>
                    <a:pt x="561465" y="509332"/>
                  </a:lnTo>
                  <a:lnTo>
                    <a:pt x="543559" y="550964"/>
                  </a:lnTo>
                  <a:lnTo>
                    <a:pt x="542925" y="552018"/>
                  </a:lnTo>
                  <a:lnTo>
                    <a:pt x="542671" y="553897"/>
                  </a:lnTo>
                  <a:lnTo>
                    <a:pt x="511064" y="520870"/>
                  </a:lnTo>
                  <a:lnTo>
                    <a:pt x="480042" y="487229"/>
                  </a:lnTo>
                  <a:lnTo>
                    <a:pt x="449521" y="453117"/>
                  </a:lnTo>
                  <a:lnTo>
                    <a:pt x="419413" y="418672"/>
                  </a:lnTo>
                  <a:lnTo>
                    <a:pt x="328422" y="311988"/>
                  </a:lnTo>
                  <a:lnTo>
                    <a:pt x="329437" y="310311"/>
                  </a:lnTo>
                  <a:lnTo>
                    <a:pt x="341308" y="257341"/>
                  </a:lnTo>
                  <a:lnTo>
                    <a:pt x="349059" y="205190"/>
                  </a:lnTo>
                  <a:lnTo>
                    <a:pt x="353000" y="152597"/>
                  </a:lnTo>
                  <a:lnTo>
                    <a:pt x="353059" y="99568"/>
                  </a:lnTo>
                  <a:lnTo>
                    <a:pt x="352805" y="94869"/>
                  </a:lnTo>
                  <a:lnTo>
                    <a:pt x="348996" y="92329"/>
                  </a:lnTo>
                  <a:lnTo>
                    <a:pt x="341883" y="92329"/>
                  </a:lnTo>
                  <a:lnTo>
                    <a:pt x="338708" y="94488"/>
                  </a:lnTo>
                  <a:lnTo>
                    <a:pt x="338931" y="149590"/>
                  </a:lnTo>
                  <a:lnTo>
                    <a:pt x="335406" y="199898"/>
                  </a:lnTo>
                  <a:lnTo>
                    <a:pt x="328263" y="249824"/>
                  </a:lnTo>
                  <a:lnTo>
                    <a:pt x="317500" y="299466"/>
                  </a:lnTo>
                  <a:lnTo>
                    <a:pt x="63500" y="762"/>
                  </a:lnTo>
                  <a:lnTo>
                    <a:pt x="61722" y="0"/>
                  </a:lnTo>
                  <a:close/>
                </a:path>
              </a:pathLst>
            </a:custGeom>
            <a:solidFill>
              <a:srgbClr val="86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E8B1C963-F9DD-96FF-29A8-7E4E62A98B35}"/>
                </a:ext>
              </a:extLst>
            </p:cNvPr>
            <p:cNvSpPr/>
            <p:nvPr/>
          </p:nvSpPr>
          <p:spPr>
            <a:xfrm>
              <a:off x="7126576" y="3458085"/>
              <a:ext cx="686435" cy="948055"/>
            </a:xfrm>
            <a:custGeom>
              <a:avLst/>
              <a:gdLst/>
              <a:ahLst/>
              <a:cxnLst/>
              <a:rect l="l" t="t" r="r" b="b"/>
              <a:pathLst>
                <a:path w="686434" h="948054">
                  <a:moveTo>
                    <a:pt x="536185" y="0"/>
                  </a:moveTo>
                  <a:lnTo>
                    <a:pt x="498249" y="5458"/>
                  </a:lnTo>
                  <a:lnTo>
                    <a:pt x="459672" y="30254"/>
                  </a:lnTo>
                  <a:lnTo>
                    <a:pt x="435286" y="65003"/>
                  </a:lnTo>
                  <a:lnTo>
                    <a:pt x="418212" y="106263"/>
                  </a:lnTo>
                  <a:lnTo>
                    <a:pt x="404878" y="149196"/>
                  </a:lnTo>
                  <a:lnTo>
                    <a:pt x="391708" y="188963"/>
                  </a:lnTo>
                  <a:lnTo>
                    <a:pt x="375128" y="220726"/>
                  </a:lnTo>
                  <a:lnTo>
                    <a:pt x="351564" y="239646"/>
                  </a:lnTo>
                  <a:lnTo>
                    <a:pt x="344452" y="242313"/>
                  </a:lnTo>
                  <a:lnTo>
                    <a:pt x="336197" y="243456"/>
                  </a:lnTo>
                  <a:lnTo>
                    <a:pt x="326799" y="242440"/>
                  </a:lnTo>
                  <a:lnTo>
                    <a:pt x="300055" y="227873"/>
                  </a:lnTo>
                  <a:lnTo>
                    <a:pt x="242775" y="165869"/>
                  </a:lnTo>
                  <a:lnTo>
                    <a:pt x="209703" y="143510"/>
                  </a:lnTo>
                  <a:lnTo>
                    <a:pt x="163941" y="147440"/>
                  </a:lnTo>
                  <a:lnTo>
                    <a:pt x="114716" y="205219"/>
                  </a:lnTo>
                  <a:lnTo>
                    <a:pt x="107369" y="246279"/>
                  </a:lnTo>
                  <a:lnTo>
                    <a:pt x="110456" y="288003"/>
                  </a:lnTo>
                  <a:lnTo>
                    <a:pt x="124607" y="361678"/>
                  </a:lnTo>
                  <a:lnTo>
                    <a:pt x="124008" y="387747"/>
                  </a:lnTo>
                  <a:lnTo>
                    <a:pt x="110518" y="402714"/>
                  </a:lnTo>
                  <a:lnTo>
                    <a:pt x="106581" y="404238"/>
                  </a:lnTo>
                  <a:lnTo>
                    <a:pt x="101882" y="405000"/>
                  </a:lnTo>
                  <a:lnTo>
                    <a:pt x="95659" y="405254"/>
                  </a:lnTo>
                  <a:lnTo>
                    <a:pt x="90071" y="407413"/>
                  </a:lnTo>
                  <a:lnTo>
                    <a:pt x="31845" y="432743"/>
                  </a:lnTo>
                  <a:lnTo>
                    <a:pt x="12163" y="467159"/>
                  </a:lnTo>
                  <a:lnTo>
                    <a:pt x="2409" y="509013"/>
                  </a:lnTo>
                  <a:lnTo>
                    <a:pt x="0" y="553860"/>
                  </a:lnTo>
                  <a:lnTo>
                    <a:pt x="2353" y="597256"/>
                  </a:lnTo>
                  <a:lnTo>
                    <a:pt x="21914" y="706007"/>
                  </a:lnTo>
                  <a:lnTo>
                    <a:pt x="43960" y="770396"/>
                  </a:lnTo>
                  <a:lnTo>
                    <a:pt x="69654" y="826437"/>
                  </a:lnTo>
                  <a:lnTo>
                    <a:pt x="95626" y="872640"/>
                  </a:lnTo>
                  <a:lnTo>
                    <a:pt x="118505" y="907520"/>
                  </a:lnTo>
                  <a:lnTo>
                    <a:pt x="193125" y="944872"/>
                  </a:lnTo>
                  <a:lnTo>
                    <a:pt x="248072" y="947676"/>
                  </a:lnTo>
                  <a:lnTo>
                    <a:pt x="304159" y="945086"/>
                  </a:lnTo>
                  <a:lnTo>
                    <a:pt x="359198" y="936414"/>
                  </a:lnTo>
                  <a:lnTo>
                    <a:pt x="411000" y="920976"/>
                  </a:lnTo>
                  <a:lnTo>
                    <a:pt x="456291" y="898775"/>
                  </a:lnTo>
                  <a:lnTo>
                    <a:pt x="494439" y="868868"/>
                  </a:lnTo>
                  <a:lnTo>
                    <a:pt x="527907" y="818932"/>
                  </a:lnTo>
                  <a:lnTo>
                    <a:pt x="531541" y="775500"/>
                  </a:lnTo>
                  <a:lnTo>
                    <a:pt x="517692" y="740261"/>
                  </a:lnTo>
                  <a:lnTo>
                    <a:pt x="498710" y="714907"/>
                  </a:lnTo>
                  <a:lnTo>
                    <a:pt x="486946" y="701126"/>
                  </a:lnTo>
                  <a:lnTo>
                    <a:pt x="479105" y="677106"/>
                  </a:lnTo>
                  <a:lnTo>
                    <a:pt x="516664" y="635785"/>
                  </a:lnTo>
                  <a:lnTo>
                    <a:pt x="568081" y="621042"/>
                  </a:lnTo>
                  <a:lnTo>
                    <a:pt x="588292" y="614601"/>
                  </a:lnTo>
                  <a:lnTo>
                    <a:pt x="628313" y="593324"/>
                  </a:lnTo>
                  <a:lnTo>
                    <a:pt x="660568" y="563580"/>
                  </a:lnTo>
                  <a:lnTo>
                    <a:pt x="681131" y="527212"/>
                  </a:lnTo>
                  <a:lnTo>
                    <a:pt x="686076" y="486065"/>
                  </a:lnTo>
                  <a:lnTo>
                    <a:pt x="671477" y="441983"/>
                  </a:lnTo>
                  <a:lnTo>
                    <a:pt x="648997" y="411625"/>
                  </a:lnTo>
                  <a:lnTo>
                    <a:pt x="626419" y="385337"/>
                  </a:lnTo>
                  <a:lnTo>
                    <a:pt x="610687" y="355786"/>
                  </a:lnTo>
                  <a:lnTo>
                    <a:pt x="608745" y="315636"/>
                  </a:lnTo>
                  <a:lnTo>
                    <a:pt x="627535" y="257553"/>
                  </a:lnTo>
                  <a:lnTo>
                    <a:pt x="647110" y="202278"/>
                  </a:lnTo>
                  <a:lnTo>
                    <a:pt x="654402" y="152606"/>
                  </a:lnTo>
                  <a:lnTo>
                    <a:pt x="651124" y="109034"/>
                  </a:lnTo>
                  <a:lnTo>
                    <a:pt x="638990" y="72056"/>
                  </a:lnTo>
                  <a:lnTo>
                    <a:pt x="595013" y="19866"/>
                  </a:lnTo>
                  <a:lnTo>
                    <a:pt x="566599" y="5644"/>
                  </a:lnTo>
                  <a:lnTo>
                    <a:pt x="536185" y="0"/>
                  </a:lnTo>
                  <a:close/>
                </a:path>
              </a:pathLst>
            </a:custGeom>
            <a:solidFill>
              <a:srgbClr val="C6E6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5C2B90CA-B5D5-1B11-C964-E7D0485B8169}"/>
                </a:ext>
              </a:extLst>
            </p:cNvPr>
            <p:cNvSpPr/>
            <p:nvPr/>
          </p:nvSpPr>
          <p:spPr>
            <a:xfrm>
              <a:off x="7186041" y="3575430"/>
              <a:ext cx="521970" cy="823594"/>
            </a:xfrm>
            <a:custGeom>
              <a:avLst/>
              <a:gdLst/>
              <a:ahLst/>
              <a:cxnLst/>
              <a:rect l="l" t="t" r="r" b="b"/>
              <a:pathLst>
                <a:path w="521970" h="823595">
                  <a:moveTo>
                    <a:pt x="454278" y="0"/>
                  </a:moveTo>
                  <a:lnTo>
                    <a:pt x="448563" y="2286"/>
                  </a:lnTo>
                  <a:lnTo>
                    <a:pt x="447166" y="3683"/>
                  </a:lnTo>
                  <a:lnTo>
                    <a:pt x="435035" y="55527"/>
                  </a:lnTo>
                  <a:lnTo>
                    <a:pt x="419592" y="103453"/>
                  </a:lnTo>
                  <a:lnTo>
                    <a:pt x="400891" y="150071"/>
                  </a:lnTo>
                  <a:lnTo>
                    <a:pt x="379497" y="195580"/>
                  </a:lnTo>
                  <a:lnTo>
                    <a:pt x="355973" y="240175"/>
                  </a:lnTo>
                  <a:lnTo>
                    <a:pt x="330882" y="284056"/>
                  </a:lnTo>
                  <a:lnTo>
                    <a:pt x="304787" y="327420"/>
                  </a:lnTo>
                  <a:lnTo>
                    <a:pt x="237870" y="436638"/>
                  </a:lnTo>
                  <a:lnTo>
                    <a:pt x="230356" y="395886"/>
                  </a:lnTo>
                  <a:lnTo>
                    <a:pt x="218709" y="356360"/>
                  </a:lnTo>
                  <a:lnTo>
                    <a:pt x="204420" y="317536"/>
                  </a:lnTo>
                  <a:lnTo>
                    <a:pt x="188975" y="278892"/>
                  </a:lnTo>
                  <a:lnTo>
                    <a:pt x="171604" y="232781"/>
                  </a:lnTo>
                  <a:lnTo>
                    <a:pt x="157067" y="185943"/>
                  </a:lnTo>
                  <a:lnTo>
                    <a:pt x="146292" y="138177"/>
                  </a:lnTo>
                  <a:lnTo>
                    <a:pt x="140207" y="89281"/>
                  </a:lnTo>
                  <a:lnTo>
                    <a:pt x="139953" y="84455"/>
                  </a:lnTo>
                  <a:lnTo>
                    <a:pt x="135381" y="83058"/>
                  </a:lnTo>
                  <a:lnTo>
                    <a:pt x="131952" y="84328"/>
                  </a:lnTo>
                  <a:lnTo>
                    <a:pt x="129666" y="85217"/>
                  </a:lnTo>
                  <a:lnTo>
                    <a:pt x="127888" y="87376"/>
                  </a:lnTo>
                  <a:lnTo>
                    <a:pt x="133181" y="134659"/>
                  </a:lnTo>
                  <a:lnTo>
                    <a:pt x="142160" y="178085"/>
                  </a:lnTo>
                  <a:lnTo>
                    <a:pt x="154449" y="220797"/>
                  </a:lnTo>
                  <a:lnTo>
                    <a:pt x="169417" y="262890"/>
                  </a:lnTo>
                  <a:lnTo>
                    <a:pt x="187624" y="308474"/>
                  </a:lnTo>
                  <a:lnTo>
                    <a:pt x="205152" y="354204"/>
                  </a:lnTo>
                  <a:lnTo>
                    <a:pt x="219227" y="400937"/>
                  </a:lnTo>
                  <a:lnTo>
                    <a:pt x="227202" y="450837"/>
                  </a:lnTo>
                  <a:lnTo>
                    <a:pt x="227710" y="452031"/>
                  </a:lnTo>
                  <a:lnTo>
                    <a:pt x="228345" y="452742"/>
                  </a:lnTo>
                  <a:lnTo>
                    <a:pt x="203737" y="496222"/>
                  </a:lnTo>
                  <a:lnTo>
                    <a:pt x="180363" y="540296"/>
                  </a:lnTo>
                  <a:lnTo>
                    <a:pt x="158464" y="585031"/>
                  </a:lnTo>
                  <a:lnTo>
                    <a:pt x="138279" y="630495"/>
                  </a:lnTo>
                  <a:lnTo>
                    <a:pt x="120049" y="676753"/>
                  </a:lnTo>
                  <a:lnTo>
                    <a:pt x="104012" y="723874"/>
                  </a:lnTo>
                  <a:lnTo>
                    <a:pt x="94656" y="690825"/>
                  </a:lnTo>
                  <a:lnTo>
                    <a:pt x="81073" y="659228"/>
                  </a:lnTo>
                  <a:lnTo>
                    <a:pt x="65561" y="628255"/>
                  </a:lnTo>
                  <a:lnTo>
                    <a:pt x="50418" y="597077"/>
                  </a:lnTo>
                  <a:lnTo>
                    <a:pt x="34268" y="556945"/>
                  </a:lnTo>
                  <a:lnTo>
                    <a:pt x="21986" y="515850"/>
                  </a:lnTo>
                  <a:lnTo>
                    <a:pt x="14396" y="473757"/>
                  </a:lnTo>
                  <a:lnTo>
                    <a:pt x="12318" y="430631"/>
                  </a:lnTo>
                  <a:lnTo>
                    <a:pt x="12318" y="425805"/>
                  </a:lnTo>
                  <a:lnTo>
                    <a:pt x="7874" y="424395"/>
                  </a:lnTo>
                  <a:lnTo>
                    <a:pt x="2031" y="426669"/>
                  </a:lnTo>
                  <a:lnTo>
                    <a:pt x="126" y="428764"/>
                  </a:lnTo>
                  <a:lnTo>
                    <a:pt x="0" y="431888"/>
                  </a:lnTo>
                  <a:lnTo>
                    <a:pt x="1603" y="470540"/>
                  </a:lnTo>
                  <a:lnTo>
                    <a:pt x="7588" y="508422"/>
                  </a:lnTo>
                  <a:lnTo>
                    <a:pt x="17430" y="545556"/>
                  </a:lnTo>
                  <a:lnTo>
                    <a:pt x="30606" y="581964"/>
                  </a:lnTo>
                  <a:lnTo>
                    <a:pt x="49123" y="621518"/>
                  </a:lnTo>
                  <a:lnTo>
                    <a:pt x="69008" y="660849"/>
                  </a:lnTo>
                  <a:lnTo>
                    <a:pt x="85631" y="701177"/>
                  </a:lnTo>
                  <a:lnTo>
                    <a:pt x="94741" y="745947"/>
                  </a:lnTo>
                  <a:lnTo>
                    <a:pt x="95630" y="747344"/>
                  </a:lnTo>
                  <a:lnTo>
                    <a:pt x="97154" y="748309"/>
                  </a:lnTo>
                  <a:lnTo>
                    <a:pt x="88407" y="781451"/>
                  </a:lnTo>
                  <a:lnTo>
                    <a:pt x="84456" y="798178"/>
                  </a:lnTo>
                  <a:lnTo>
                    <a:pt x="79882" y="820407"/>
                  </a:lnTo>
                  <a:lnTo>
                    <a:pt x="85470" y="822972"/>
                  </a:lnTo>
                  <a:lnTo>
                    <a:pt x="91185" y="820762"/>
                  </a:lnTo>
                  <a:lnTo>
                    <a:pt x="92582" y="819289"/>
                  </a:lnTo>
                  <a:lnTo>
                    <a:pt x="97956" y="793833"/>
                  </a:lnTo>
                  <a:lnTo>
                    <a:pt x="103536" y="770920"/>
                  </a:lnTo>
                  <a:lnTo>
                    <a:pt x="116458" y="725716"/>
                  </a:lnTo>
                  <a:lnTo>
                    <a:pt x="161617" y="712217"/>
                  </a:lnTo>
                  <a:lnTo>
                    <a:pt x="200104" y="706967"/>
                  </a:lnTo>
                  <a:lnTo>
                    <a:pt x="238900" y="702865"/>
                  </a:lnTo>
                  <a:lnTo>
                    <a:pt x="277113" y="696087"/>
                  </a:lnTo>
                  <a:lnTo>
                    <a:pt x="318642" y="682967"/>
                  </a:lnTo>
                  <a:lnTo>
                    <a:pt x="359838" y="664162"/>
                  </a:lnTo>
                  <a:lnTo>
                    <a:pt x="398652" y="640727"/>
                  </a:lnTo>
                  <a:lnTo>
                    <a:pt x="404875" y="636511"/>
                  </a:lnTo>
                  <a:lnTo>
                    <a:pt x="398906" y="627646"/>
                  </a:lnTo>
                  <a:lnTo>
                    <a:pt x="391286" y="630732"/>
                  </a:lnTo>
                  <a:lnTo>
                    <a:pt x="372810" y="642619"/>
                  </a:lnTo>
                  <a:lnTo>
                    <a:pt x="353774" y="653407"/>
                  </a:lnTo>
                  <a:lnTo>
                    <a:pt x="314070" y="671499"/>
                  </a:lnTo>
                  <a:lnTo>
                    <a:pt x="261885" y="687064"/>
                  </a:lnTo>
                  <a:lnTo>
                    <a:pt x="212687" y="694324"/>
                  </a:lnTo>
                  <a:lnTo>
                    <a:pt x="181689" y="697515"/>
                  </a:lnTo>
                  <a:lnTo>
                    <a:pt x="151096" y="702231"/>
                  </a:lnTo>
                  <a:lnTo>
                    <a:pt x="121157" y="710704"/>
                  </a:lnTo>
                  <a:lnTo>
                    <a:pt x="139610" y="659981"/>
                  </a:lnTo>
                  <a:lnTo>
                    <a:pt x="160575" y="610281"/>
                  </a:lnTo>
                  <a:lnTo>
                    <a:pt x="183705" y="561495"/>
                  </a:lnTo>
                  <a:lnTo>
                    <a:pt x="208656" y="513516"/>
                  </a:lnTo>
                  <a:lnTo>
                    <a:pt x="235081" y="466234"/>
                  </a:lnTo>
                  <a:lnTo>
                    <a:pt x="262635" y="419544"/>
                  </a:lnTo>
                  <a:lnTo>
                    <a:pt x="264413" y="419633"/>
                  </a:lnTo>
                  <a:lnTo>
                    <a:pt x="298315" y="414649"/>
                  </a:lnTo>
                  <a:lnTo>
                    <a:pt x="366641" y="408996"/>
                  </a:lnTo>
                  <a:lnTo>
                    <a:pt x="411872" y="400180"/>
                  </a:lnTo>
                  <a:lnTo>
                    <a:pt x="462913" y="381718"/>
                  </a:lnTo>
                  <a:lnTo>
                    <a:pt x="498294" y="363866"/>
                  </a:lnTo>
                  <a:lnTo>
                    <a:pt x="521715" y="349783"/>
                  </a:lnTo>
                  <a:lnTo>
                    <a:pt x="515619" y="340829"/>
                  </a:lnTo>
                  <a:lnTo>
                    <a:pt x="508000" y="343877"/>
                  </a:lnTo>
                  <a:lnTo>
                    <a:pt x="491618" y="353584"/>
                  </a:lnTo>
                  <a:lnTo>
                    <a:pt x="474868" y="362505"/>
                  </a:lnTo>
                  <a:lnTo>
                    <a:pt x="425043" y="383333"/>
                  </a:lnTo>
                  <a:lnTo>
                    <a:pt x="377698" y="395605"/>
                  </a:lnTo>
                  <a:lnTo>
                    <a:pt x="297437" y="402800"/>
                  </a:lnTo>
                  <a:lnTo>
                    <a:pt x="270763" y="406082"/>
                  </a:lnTo>
                  <a:lnTo>
                    <a:pt x="274827" y="399694"/>
                  </a:lnTo>
                  <a:lnTo>
                    <a:pt x="282448" y="387007"/>
                  </a:lnTo>
                  <a:lnTo>
                    <a:pt x="310056" y="342269"/>
                  </a:lnTo>
                  <a:lnTo>
                    <a:pt x="337315" y="297196"/>
                  </a:lnTo>
                  <a:lnTo>
                    <a:pt x="363605" y="251577"/>
                  </a:lnTo>
                  <a:lnTo>
                    <a:pt x="388302" y="205205"/>
                  </a:lnTo>
                  <a:lnTo>
                    <a:pt x="410784" y="157869"/>
                  </a:lnTo>
                  <a:lnTo>
                    <a:pt x="430430" y="109363"/>
                  </a:lnTo>
                  <a:lnTo>
                    <a:pt x="446617" y="59476"/>
                  </a:lnTo>
                  <a:lnTo>
                    <a:pt x="458724" y="8001"/>
                  </a:lnTo>
                  <a:lnTo>
                    <a:pt x="459739" y="2667"/>
                  </a:lnTo>
                  <a:lnTo>
                    <a:pt x="454278" y="0"/>
                  </a:lnTo>
                  <a:close/>
                </a:path>
              </a:pathLst>
            </a:custGeom>
            <a:solidFill>
              <a:srgbClr val="86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A6CA090F-EC91-00AE-4457-B9E92CFB1E01}"/>
                </a:ext>
              </a:extLst>
            </p:cNvPr>
            <p:cNvSpPr/>
            <p:nvPr/>
          </p:nvSpPr>
          <p:spPr>
            <a:xfrm>
              <a:off x="0" y="2753867"/>
              <a:ext cx="9144000" cy="2390140"/>
            </a:xfrm>
            <a:custGeom>
              <a:avLst/>
              <a:gdLst/>
              <a:ahLst/>
              <a:cxnLst/>
              <a:rect l="l" t="t" r="r" b="b"/>
              <a:pathLst>
                <a:path w="9144000" h="2390140">
                  <a:moveTo>
                    <a:pt x="867257" y="0"/>
                  </a:moveTo>
                  <a:lnTo>
                    <a:pt x="812627" y="440"/>
                  </a:lnTo>
                  <a:lnTo>
                    <a:pt x="758414" y="1774"/>
                  </a:lnTo>
                  <a:lnTo>
                    <a:pt x="704626" y="4019"/>
                  </a:lnTo>
                  <a:lnTo>
                    <a:pt x="651270" y="7193"/>
                  </a:lnTo>
                  <a:lnTo>
                    <a:pt x="598352" y="11313"/>
                  </a:lnTo>
                  <a:lnTo>
                    <a:pt x="545879" y="16398"/>
                  </a:lnTo>
                  <a:lnTo>
                    <a:pt x="493858" y="22466"/>
                  </a:lnTo>
                  <a:lnTo>
                    <a:pt x="442295" y="29534"/>
                  </a:lnTo>
                  <a:lnTo>
                    <a:pt x="391198" y="37619"/>
                  </a:lnTo>
                  <a:lnTo>
                    <a:pt x="340574" y="46741"/>
                  </a:lnTo>
                  <a:lnTo>
                    <a:pt x="290428" y="56917"/>
                  </a:lnTo>
                  <a:lnTo>
                    <a:pt x="240769" y="68164"/>
                  </a:lnTo>
                  <a:lnTo>
                    <a:pt x="191602" y="80500"/>
                  </a:lnTo>
                  <a:lnTo>
                    <a:pt x="142935" y="93944"/>
                  </a:lnTo>
                  <a:lnTo>
                    <a:pt x="94775" y="108512"/>
                  </a:lnTo>
                  <a:lnTo>
                    <a:pt x="47127" y="124224"/>
                  </a:lnTo>
                  <a:lnTo>
                    <a:pt x="0" y="141096"/>
                  </a:lnTo>
                  <a:lnTo>
                    <a:pt x="0" y="2389631"/>
                  </a:lnTo>
                  <a:lnTo>
                    <a:pt x="5381244" y="2389631"/>
                  </a:lnTo>
                  <a:lnTo>
                    <a:pt x="5356352" y="2385776"/>
                  </a:lnTo>
                  <a:lnTo>
                    <a:pt x="5330317" y="2380814"/>
                  </a:lnTo>
                  <a:lnTo>
                    <a:pt x="5303234" y="2374750"/>
                  </a:lnTo>
                  <a:lnTo>
                    <a:pt x="5275199" y="2367587"/>
                  </a:lnTo>
                  <a:lnTo>
                    <a:pt x="9144000" y="2367587"/>
                  </a:lnTo>
                  <a:lnTo>
                    <a:pt x="9144000" y="1381125"/>
                  </a:lnTo>
                  <a:lnTo>
                    <a:pt x="7114158" y="1381125"/>
                  </a:lnTo>
                  <a:lnTo>
                    <a:pt x="7067062" y="1380881"/>
                  </a:lnTo>
                  <a:lnTo>
                    <a:pt x="6972464" y="1378952"/>
                  </a:lnTo>
                  <a:lnTo>
                    <a:pt x="6877343" y="1375152"/>
                  </a:lnTo>
                  <a:lnTo>
                    <a:pt x="6781723" y="1369542"/>
                  </a:lnTo>
                  <a:lnTo>
                    <a:pt x="6685627" y="1362182"/>
                  </a:lnTo>
                  <a:lnTo>
                    <a:pt x="6589076" y="1353132"/>
                  </a:lnTo>
                  <a:lnTo>
                    <a:pt x="6492094" y="1342453"/>
                  </a:lnTo>
                  <a:lnTo>
                    <a:pt x="6394704" y="1330205"/>
                  </a:lnTo>
                  <a:lnTo>
                    <a:pt x="6296928" y="1316447"/>
                  </a:lnTo>
                  <a:lnTo>
                    <a:pt x="6198789" y="1301242"/>
                  </a:lnTo>
                  <a:lnTo>
                    <a:pt x="6050950" y="1275850"/>
                  </a:lnTo>
                  <a:lnTo>
                    <a:pt x="5902423" y="1247538"/>
                  </a:lnTo>
                  <a:lnTo>
                    <a:pt x="5753284" y="1216511"/>
                  </a:lnTo>
                  <a:lnTo>
                    <a:pt x="5553613" y="1171269"/>
                  </a:lnTo>
                  <a:lnTo>
                    <a:pt x="5353174" y="1122044"/>
                  </a:lnTo>
                  <a:lnTo>
                    <a:pt x="5101822" y="1055647"/>
                  </a:lnTo>
                  <a:lnTo>
                    <a:pt x="4799491" y="970079"/>
                  </a:lnTo>
                  <a:lnTo>
                    <a:pt x="4194865" y="785907"/>
                  </a:lnTo>
                  <a:lnTo>
                    <a:pt x="3100704" y="440735"/>
                  </a:lnTo>
                  <a:lnTo>
                    <a:pt x="2760395" y="339330"/>
                  </a:lnTo>
                  <a:lnTo>
                    <a:pt x="2520600" y="271952"/>
                  </a:lnTo>
                  <a:lnTo>
                    <a:pt x="2331007" y="221807"/>
                  </a:lnTo>
                  <a:lnTo>
                    <a:pt x="2143604" y="175524"/>
                  </a:lnTo>
                  <a:lnTo>
                    <a:pt x="2004600" y="143636"/>
                  </a:lnTo>
                  <a:lnTo>
                    <a:pt x="1867008" y="114397"/>
                  </a:lnTo>
                  <a:lnTo>
                    <a:pt x="1730904" y="88009"/>
                  </a:lnTo>
                  <a:lnTo>
                    <a:pt x="1641033" y="72102"/>
                  </a:lnTo>
                  <a:lnTo>
                    <a:pt x="1551880" y="57613"/>
                  </a:lnTo>
                  <a:lnTo>
                    <a:pt x="1463469" y="44603"/>
                  </a:lnTo>
                  <a:lnTo>
                    <a:pt x="1375822" y="33131"/>
                  </a:lnTo>
                  <a:lnTo>
                    <a:pt x="1288961" y="23259"/>
                  </a:lnTo>
                  <a:lnTo>
                    <a:pt x="1202910" y="15047"/>
                  </a:lnTo>
                  <a:lnTo>
                    <a:pt x="1117691" y="8554"/>
                  </a:lnTo>
                  <a:lnTo>
                    <a:pt x="1075401" y="5972"/>
                  </a:lnTo>
                  <a:lnTo>
                    <a:pt x="1033328" y="3842"/>
                  </a:lnTo>
                  <a:lnTo>
                    <a:pt x="991474" y="2172"/>
                  </a:lnTo>
                  <a:lnTo>
                    <a:pt x="949842" y="970"/>
                  </a:lnTo>
                  <a:lnTo>
                    <a:pt x="908436" y="243"/>
                  </a:lnTo>
                  <a:lnTo>
                    <a:pt x="867257" y="0"/>
                  </a:lnTo>
                  <a:close/>
                </a:path>
                <a:path w="9144000" h="2390140">
                  <a:moveTo>
                    <a:pt x="9144000" y="2367587"/>
                  </a:moveTo>
                  <a:lnTo>
                    <a:pt x="5275199" y="2367587"/>
                  </a:lnTo>
                  <a:lnTo>
                    <a:pt x="5381244" y="2389631"/>
                  </a:lnTo>
                  <a:lnTo>
                    <a:pt x="9144000" y="2389631"/>
                  </a:lnTo>
                  <a:lnTo>
                    <a:pt x="9144000" y="2367587"/>
                  </a:lnTo>
                  <a:close/>
                </a:path>
                <a:path w="9144000" h="2390140">
                  <a:moveTo>
                    <a:pt x="9144000" y="689990"/>
                  </a:moveTo>
                  <a:lnTo>
                    <a:pt x="9103609" y="723994"/>
                  </a:lnTo>
                  <a:lnTo>
                    <a:pt x="9062902" y="757012"/>
                  </a:lnTo>
                  <a:lnTo>
                    <a:pt x="9021880" y="789055"/>
                  </a:lnTo>
                  <a:lnTo>
                    <a:pt x="8980548" y="820133"/>
                  </a:lnTo>
                  <a:lnTo>
                    <a:pt x="8938909" y="850254"/>
                  </a:lnTo>
                  <a:lnTo>
                    <a:pt x="8896967" y="879429"/>
                  </a:lnTo>
                  <a:lnTo>
                    <a:pt x="8854726" y="907667"/>
                  </a:lnTo>
                  <a:lnTo>
                    <a:pt x="8812188" y="934978"/>
                  </a:lnTo>
                  <a:lnTo>
                    <a:pt x="8769359" y="961371"/>
                  </a:lnTo>
                  <a:lnTo>
                    <a:pt x="8726240" y="986855"/>
                  </a:lnTo>
                  <a:lnTo>
                    <a:pt x="8682837" y="1011441"/>
                  </a:lnTo>
                  <a:lnTo>
                    <a:pt x="8639152" y="1035137"/>
                  </a:lnTo>
                  <a:lnTo>
                    <a:pt x="8595189" y="1057954"/>
                  </a:lnTo>
                  <a:lnTo>
                    <a:pt x="8550951" y="1079901"/>
                  </a:lnTo>
                  <a:lnTo>
                    <a:pt x="8506443" y="1100987"/>
                  </a:lnTo>
                  <a:lnTo>
                    <a:pt x="8461668" y="1121223"/>
                  </a:lnTo>
                  <a:lnTo>
                    <a:pt x="8416629" y="1140617"/>
                  </a:lnTo>
                  <a:lnTo>
                    <a:pt x="8371331" y="1159179"/>
                  </a:lnTo>
                  <a:lnTo>
                    <a:pt x="8325776" y="1176919"/>
                  </a:lnTo>
                  <a:lnTo>
                    <a:pt x="8279969" y="1193846"/>
                  </a:lnTo>
                  <a:lnTo>
                    <a:pt x="8233912" y="1209970"/>
                  </a:lnTo>
                  <a:lnTo>
                    <a:pt x="8187610" y="1225300"/>
                  </a:lnTo>
                  <a:lnTo>
                    <a:pt x="8141066" y="1239847"/>
                  </a:lnTo>
                  <a:lnTo>
                    <a:pt x="8094284" y="1253618"/>
                  </a:lnTo>
                  <a:lnTo>
                    <a:pt x="8047267" y="1266625"/>
                  </a:lnTo>
                  <a:lnTo>
                    <a:pt x="8000019" y="1278877"/>
                  </a:lnTo>
                  <a:lnTo>
                    <a:pt x="7952544" y="1290382"/>
                  </a:lnTo>
                  <a:lnTo>
                    <a:pt x="7904845" y="1301151"/>
                  </a:lnTo>
                  <a:lnTo>
                    <a:pt x="7856926" y="1311194"/>
                  </a:lnTo>
                  <a:lnTo>
                    <a:pt x="7808790" y="1320520"/>
                  </a:lnTo>
                  <a:lnTo>
                    <a:pt x="7760441" y="1329137"/>
                  </a:lnTo>
                  <a:lnTo>
                    <a:pt x="7711882" y="1337057"/>
                  </a:lnTo>
                  <a:lnTo>
                    <a:pt x="7663118" y="1344288"/>
                  </a:lnTo>
                  <a:lnTo>
                    <a:pt x="7614152" y="1350841"/>
                  </a:lnTo>
                  <a:lnTo>
                    <a:pt x="7564986" y="1356724"/>
                  </a:lnTo>
                  <a:lnTo>
                    <a:pt x="7515626" y="1361947"/>
                  </a:lnTo>
                  <a:lnTo>
                    <a:pt x="7466075" y="1366520"/>
                  </a:lnTo>
                  <a:lnTo>
                    <a:pt x="7416336" y="1370452"/>
                  </a:lnTo>
                  <a:lnTo>
                    <a:pt x="7366412" y="1373753"/>
                  </a:lnTo>
                  <a:lnTo>
                    <a:pt x="7316308" y="1376432"/>
                  </a:lnTo>
                  <a:lnTo>
                    <a:pt x="7266027" y="1378499"/>
                  </a:lnTo>
                  <a:lnTo>
                    <a:pt x="7215573" y="1379964"/>
                  </a:lnTo>
                  <a:lnTo>
                    <a:pt x="7164949" y="1380836"/>
                  </a:lnTo>
                  <a:lnTo>
                    <a:pt x="7114158" y="1381125"/>
                  </a:lnTo>
                  <a:lnTo>
                    <a:pt x="9144000" y="1381125"/>
                  </a:lnTo>
                  <a:lnTo>
                    <a:pt x="9144000" y="68999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2119" y="0"/>
            <a:ext cx="3200400" cy="2914227"/>
          </a:xfrm>
          <a:custGeom>
            <a:avLst/>
            <a:gdLst/>
            <a:ahLst/>
            <a:cxnLst/>
            <a:rect l="l" t="t" r="r" b="b"/>
            <a:pathLst>
              <a:path w="2400300" h="2185670">
                <a:moveTo>
                  <a:pt x="2399910" y="1219200"/>
                </a:moveTo>
                <a:lnTo>
                  <a:pt x="785740" y="1219200"/>
                </a:lnTo>
                <a:lnTo>
                  <a:pt x="835667" y="1222515"/>
                </a:lnTo>
                <a:lnTo>
                  <a:pt x="876621" y="1232186"/>
                </a:lnTo>
                <a:lnTo>
                  <a:pt x="933272" y="1268931"/>
                </a:lnTo>
                <a:lnTo>
                  <a:pt x="959025" y="1326114"/>
                </a:lnTo>
                <a:lnTo>
                  <a:pt x="961354" y="1361333"/>
                </a:lnTo>
                <a:lnTo>
                  <a:pt x="957208" y="1400415"/>
                </a:lnTo>
                <a:lnTo>
                  <a:pt x="947001" y="1442948"/>
                </a:lnTo>
                <a:lnTo>
                  <a:pt x="931151" y="1488514"/>
                </a:lnTo>
                <a:lnTo>
                  <a:pt x="910073" y="1536700"/>
                </a:lnTo>
                <a:lnTo>
                  <a:pt x="895158" y="1574008"/>
                </a:lnTo>
                <a:lnTo>
                  <a:pt x="884755" y="1613540"/>
                </a:lnTo>
                <a:lnTo>
                  <a:pt x="878792" y="1654835"/>
                </a:lnTo>
                <a:lnTo>
                  <a:pt x="877194" y="1697430"/>
                </a:lnTo>
                <a:lnTo>
                  <a:pt x="879890" y="1740864"/>
                </a:lnTo>
                <a:lnTo>
                  <a:pt x="886805" y="1784675"/>
                </a:lnTo>
                <a:lnTo>
                  <a:pt x="897867" y="1828401"/>
                </a:lnTo>
                <a:lnTo>
                  <a:pt x="913002" y="1871581"/>
                </a:lnTo>
                <a:lnTo>
                  <a:pt x="932138" y="1913752"/>
                </a:lnTo>
                <a:lnTo>
                  <a:pt x="955201" y="1954454"/>
                </a:lnTo>
                <a:lnTo>
                  <a:pt x="982118" y="1993225"/>
                </a:lnTo>
                <a:lnTo>
                  <a:pt x="1012815" y="2029602"/>
                </a:lnTo>
                <a:lnTo>
                  <a:pt x="1047221" y="2063124"/>
                </a:lnTo>
                <a:lnTo>
                  <a:pt x="1085261" y="2093329"/>
                </a:lnTo>
                <a:lnTo>
                  <a:pt x="1126862" y="2119757"/>
                </a:lnTo>
                <a:lnTo>
                  <a:pt x="1174670" y="2142704"/>
                </a:lnTo>
                <a:lnTo>
                  <a:pt x="1224906" y="2160079"/>
                </a:lnTo>
                <a:lnTo>
                  <a:pt x="1275810" y="2172120"/>
                </a:lnTo>
                <a:lnTo>
                  <a:pt x="1325617" y="2179066"/>
                </a:lnTo>
                <a:lnTo>
                  <a:pt x="1394197" y="2183860"/>
                </a:lnTo>
                <a:lnTo>
                  <a:pt x="1459729" y="2185416"/>
                </a:lnTo>
                <a:lnTo>
                  <a:pt x="1524292" y="2183875"/>
                </a:lnTo>
                <a:lnTo>
                  <a:pt x="1585933" y="2179457"/>
                </a:lnTo>
                <a:lnTo>
                  <a:pt x="1644835" y="2172465"/>
                </a:lnTo>
                <a:lnTo>
                  <a:pt x="1701183" y="2163201"/>
                </a:lnTo>
                <a:lnTo>
                  <a:pt x="1755159" y="2151969"/>
                </a:lnTo>
                <a:lnTo>
                  <a:pt x="1806948" y="2139073"/>
                </a:lnTo>
                <a:lnTo>
                  <a:pt x="1856732" y="2124815"/>
                </a:lnTo>
                <a:lnTo>
                  <a:pt x="1904695" y="2109500"/>
                </a:lnTo>
                <a:lnTo>
                  <a:pt x="1951020" y="2093430"/>
                </a:lnTo>
                <a:lnTo>
                  <a:pt x="1995892" y="2076910"/>
                </a:lnTo>
                <a:lnTo>
                  <a:pt x="2123616" y="2027676"/>
                </a:lnTo>
                <a:lnTo>
                  <a:pt x="2164506" y="2012385"/>
                </a:lnTo>
                <a:lnTo>
                  <a:pt x="2204858" y="1998160"/>
                </a:lnTo>
                <a:lnTo>
                  <a:pt x="2244858" y="1985304"/>
                </a:lnTo>
                <a:lnTo>
                  <a:pt x="2284687" y="1974121"/>
                </a:lnTo>
                <a:lnTo>
                  <a:pt x="2324530" y="1964914"/>
                </a:lnTo>
                <a:lnTo>
                  <a:pt x="2364570" y="1957986"/>
                </a:lnTo>
                <a:lnTo>
                  <a:pt x="2399910" y="1954187"/>
                </a:lnTo>
                <a:lnTo>
                  <a:pt x="2399910" y="1219200"/>
                </a:lnTo>
                <a:close/>
              </a:path>
              <a:path w="2400300" h="2185670">
                <a:moveTo>
                  <a:pt x="2399910" y="0"/>
                </a:moveTo>
                <a:lnTo>
                  <a:pt x="854628" y="0"/>
                </a:lnTo>
                <a:lnTo>
                  <a:pt x="820425" y="66573"/>
                </a:lnTo>
                <a:lnTo>
                  <a:pt x="447412" y="292480"/>
                </a:lnTo>
                <a:lnTo>
                  <a:pt x="395594" y="313926"/>
                </a:lnTo>
                <a:lnTo>
                  <a:pt x="347275" y="336798"/>
                </a:lnTo>
                <a:lnTo>
                  <a:pt x="302392" y="360995"/>
                </a:lnTo>
                <a:lnTo>
                  <a:pt x="260885" y="386414"/>
                </a:lnTo>
                <a:lnTo>
                  <a:pt x="222693" y="412953"/>
                </a:lnTo>
                <a:lnTo>
                  <a:pt x="187755" y="440510"/>
                </a:lnTo>
                <a:lnTo>
                  <a:pt x="156009" y="468982"/>
                </a:lnTo>
                <a:lnTo>
                  <a:pt x="127394" y="498266"/>
                </a:lnTo>
                <a:lnTo>
                  <a:pt x="101849" y="528261"/>
                </a:lnTo>
                <a:lnTo>
                  <a:pt x="59724" y="589974"/>
                </a:lnTo>
                <a:lnTo>
                  <a:pt x="29146" y="653302"/>
                </a:lnTo>
                <a:lnTo>
                  <a:pt x="9623" y="717424"/>
                </a:lnTo>
                <a:lnTo>
                  <a:pt x="668" y="781524"/>
                </a:lnTo>
                <a:lnTo>
                  <a:pt x="0" y="813309"/>
                </a:lnTo>
                <a:lnTo>
                  <a:pt x="1789" y="844782"/>
                </a:lnTo>
                <a:lnTo>
                  <a:pt x="12499" y="906379"/>
                </a:lnTo>
                <a:lnTo>
                  <a:pt x="32307" y="965497"/>
                </a:lnTo>
                <a:lnTo>
                  <a:pt x="60723" y="1021318"/>
                </a:lnTo>
                <a:lnTo>
                  <a:pt x="97259" y="1073022"/>
                </a:lnTo>
                <a:lnTo>
                  <a:pt x="141425" y="1119791"/>
                </a:lnTo>
                <a:lnTo>
                  <a:pt x="192732" y="1160806"/>
                </a:lnTo>
                <a:lnTo>
                  <a:pt x="250689" y="1195248"/>
                </a:lnTo>
                <a:lnTo>
                  <a:pt x="314807" y="1222300"/>
                </a:lnTo>
                <a:lnTo>
                  <a:pt x="384598" y="1241141"/>
                </a:lnTo>
                <a:lnTo>
                  <a:pt x="459571" y="1250954"/>
                </a:lnTo>
                <a:lnTo>
                  <a:pt x="498847" y="1252220"/>
                </a:lnTo>
                <a:lnTo>
                  <a:pt x="532602" y="1251305"/>
                </a:lnTo>
                <a:lnTo>
                  <a:pt x="567142" y="1248521"/>
                </a:lnTo>
                <a:lnTo>
                  <a:pt x="602396" y="1243808"/>
                </a:lnTo>
                <a:lnTo>
                  <a:pt x="679888" y="1229165"/>
                </a:lnTo>
                <a:lnTo>
                  <a:pt x="718256" y="1223581"/>
                </a:lnTo>
                <a:lnTo>
                  <a:pt x="753504" y="1220283"/>
                </a:lnTo>
                <a:lnTo>
                  <a:pt x="785740" y="1219200"/>
                </a:lnTo>
                <a:lnTo>
                  <a:pt x="2399910" y="1219200"/>
                </a:lnTo>
                <a:lnTo>
                  <a:pt x="2399910" y="0"/>
                </a:lnTo>
                <a:close/>
              </a:path>
            </a:pathLst>
          </a:custGeom>
          <a:solidFill>
            <a:srgbClr val="BCC1F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25092" y="742389"/>
            <a:ext cx="4885036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300" dirty="0"/>
              <a:t>Test</a:t>
            </a:r>
            <a:r>
              <a:rPr spc="-160" dirty="0"/>
              <a:t> </a:t>
            </a:r>
            <a:r>
              <a:rPr spc="-339" dirty="0"/>
              <a:t>de</a:t>
            </a:r>
            <a:r>
              <a:rPr spc="-147" dirty="0"/>
              <a:t> </a:t>
            </a:r>
            <a:r>
              <a:rPr spc="-287" dirty="0"/>
              <a:t>plusieurs</a:t>
            </a:r>
            <a:r>
              <a:rPr spc="-147" dirty="0"/>
              <a:t> </a:t>
            </a:r>
            <a:r>
              <a:rPr spc="-339" dirty="0"/>
              <a:t>modèles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53168" y="5453211"/>
            <a:ext cx="4447539" cy="8790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98770" indent="-382684">
              <a:spcBef>
                <a:spcPts val="133"/>
              </a:spcBef>
              <a:buFont typeface="Arial MT"/>
              <a:buChar char="•"/>
              <a:tabLst>
                <a:tab pos="398770" algn="l"/>
                <a:tab pos="399617" algn="l"/>
              </a:tabLst>
            </a:pPr>
            <a:r>
              <a:rPr sz="1867" spc="60" dirty="0">
                <a:latin typeface="Microsoft Sans Serif"/>
                <a:cs typeface="Microsoft Sans Serif"/>
              </a:rPr>
              <a:t>Problème</a:t>
            </a:r>
            <a:r>
              <a:rPr sz="1867" spc="-87" dirty="0">
                <a:latin typeface="Microsoft Sans Serif"/>
                <a:cs typeface="Microsoft Sans Serif"/>
              </a:rPr>
              <a:t> </a:t>
            </a:r>
            <a:r>
              <a:rPr sz="1867" spc="60" dirty="0">
                <a:latin typeface="Microsoft Sans Serif"/>
                <a:cs typeface="Microsoft Sans Serif"/>
              </a:rPr>
              <a:t>de</a:t>
            </a:r>
            <a:r>
              <a:rPr sz="1867" spc="-40" dirty="0">
                <a:latin typeface="Microsoft Sans Serif"/>
                <a:cs typeface="Microsoft Sans Serif"/>
              </a:rPr>
              <a:t> </a:t>
            </a:r>
            <a:r>
              <a:rPr sz="1867" spc="47" dirty="0">
                <a:latin typeface="Microsoft Sans Serif"/>
                <a:cs typeface="Microsoft Sans Serif"/>
              </a:rPr>
              <a:t>régression</a:t>
            </a:r>
            <a:r>
              <a:rPr sz="1867" spc="-80" dirty="0">
                <a:latin typeface="Microsoft Sans Serif"/>
                <a:cs typeface="Microsoft Sans Serif"/>
              </a:rPr>
              <a:t> </a:t>
            </a:r>
            <a:r>
              <a:rPr sz="1867" spc="107" dirty="0">
                <a:latin typeface="Microsoft Sans Serif"/>
                <a:cs typeface="Microsoft Sans Serif"/>
              </a:rPr>
              <a:t>non</a:t>
            </a:r>
            <a:r>
              <a:rPr sz="1867" spc="-40" dirty="0">
                <a:latin typeface="Microsoft Sans Serif"/>
                <a:cs typeface="Microsoft Sans Serif"/>
              </a:rPr>
              <a:t> </a:t>
            </a:r>
            <a:r>
              <a:rPr sz="1867" spc="53" dirty="0">
                <a:latin typeface="Microsoft Sans Serif"/>
                <a:cs typeface="Microsoft Sans Serif"/>
              </a:rPr>
              <a:t>linéaire</a:t>
            </a:r>
            <a:endParaRPr sz="1867" dirty="0">
              <a:latin typeface="Microsoft Sans Serif"/>
              <a:cs typeface="Microsoft Sans Serif"/>
            </a:endParaRPr>
          </a:p>
          <a:p>
            <a:pPr marL="398770" indent="-382684">
              <a:buFont typeface="Arial MT"/>
              <a:buChar char="•"/>
              <a:tabLst>
                <a:tab pos="398770" algn="l"/>
                <a:tab pos="399617" algn="l"/>
              </a:tabLst>
            </a:pPr>
            <a:r>
              <a:rPr lang="fr-FR" sz="1867" spc="-53" dirty="0">
                <a:latin typeface="Microsoft Sans Serif"/>
                <a:cs typeface="Microsoft Sans Serif"/>
              </a:rPr>
              <a:t>Modèle Choisit </a:t>
            </a:r>
            <a:endParaRPr sz="1867" dirty="0">
              <a:latin typeface="Microsoft Sans Serif"/>
              <a:cs typeface="Microsoft Sans Serif"/>
            </a:endParaRPr>
          </a:p>
          <a:p>
            <a:pPr marL="398770" indent="-382684">
              <a:buClr>
                <a:srgbClr val="000000"/>
              </a:buClr>
              <a:buFont typeface="Wingdings"/>
              <a:buChar char=""/>
              <a:tabLst>
                <a:tab pos="398770" algn="l"/>
                <a:tab pos="399617" algn="l"/>
              </a:tabLst>
            </a:pPr>
            <a:r>
              <a:rPr lang="fr-FR" sz="1867" b="1" spc="-7" dirty="0">
                <a:solidFill>
                  <a:srgbClr val="81AE3D"/>
                </a:solidFill>
                <a:latin typeface="Tahoma"/>
                <a:cs typeface="Tahoma"/>
              </a:rPr>
              <a:t>XGBOOST</a:t>
            </a:r>
            <a:endParaRPr sz="1867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9348" y="1541584"/>
            <a:ext cx="9662432" cy="87992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98770" indent="-382684">
              <a:spcBef>
                <a:spcPts val="140"/>
              </a:spcBef>
              <a:buFont typeface="Arial MT"/>
              <a:buChar char="•"/>
              <a:tabLst>
                <a:tab pos="398770" algn="l"/>
                <a:tab pos="399617" algn="l"/>
              </a:tabLst>
            </a:pPr>
            <a:r>
              <a:rPr sz="1867" dirty="0">
                <a:latin typeface="Microsoft Sans Serif"/>
                <a:cs typeface="Microsoft Sans Serif"/>
              </a:rPr>
              <a:t>Test</a:t>
            </a:r>
            <a:r>
              <a:rPr sz="1867" spc="-47" dirty="0">
                <a:latin typeface="Microsoft Sans Serif"/>
                <a:cs typeface="Microsoft Sans Serif"/>
              </a:rPr>
              <a:t> </a:t>
            </a:r>
            <a:r>
              <a:rPr sz="1867" spc="60" dirty="0">
                <a:latin typeface="Microsoft Sans Serif"/>
                <a:cs typeface="Microsoft Sans Serif"/>
              </a:rPr>
              <a:t>de</a:t>
            </a:r>
            <a:r>
              <a:rPr sz="1867" spc="-27" dirty="0">
                <a:latin typeface="Microsoft Sans Serif"/>
                <a:cs typeface="Microsoft Sans Serif"/>
              </a:rPr>
              <a:t> </a:t>
            </a:r>
            <a:r>
              <a:rPr sz="1867" spc="53" dirty="0">
                <a:latin typeface="Microsoft Sans Serif"/>
                <a:cs typeface="Microsoft Sans Serif"/>
              </a:rPr>
              <a:t>plusieurs</a:t>
            </a:r>
            <a:r>
              <a:rPr sz="1867" spc="-93" dirty="0">
                <a:latin typeface="Microsoft Sans Serif"/>
                <a:cs typeface="Microsoft Sans Serif"/>
              </a:rPr>
              <a:t> </a:t>
            </a:r>
            <a:r>
              <a:rPr sz="1867" spc="60" dirty="0">
                <a:latin typeface="Microsoft Sans Serif"/>
                <a:cs typeface="Microsoft Sans Serif"/>
              </a:rPr>
              <a:t>modèles</a:t>
            </a:r>
            <a:endParaRPr sz="1867" dirty="0">
              <a:latin typeface="Microsoft Sans Serif"/>
              <a:cs typeface="Microsoft Sans Serif"/>
            </a:endParaRPr>
          </a:p>
          <a:p>
            <a:pPr marL="398770" indent="-382684">
              <a:spcBef>
                <a:spcPts val="7"/>
              </a:spcBef>
              <a:buFont typeface="Arial MT"/>
              <a:buChar char="•"/>
              <a:tabLst>
                <a:tab pos="398770" algn="l"/>
                <a:tab pos="399617" algn="l"/>
              </a:tabLst>
            </a:pPr>
            <a:r>
              <a:rPr lang="fr-FR" sz="1867" spc="40" dirty="0">
                <a:latin typeface="Microsoft Sans Serif"/>
                <a:cs typeface="Microsoft Sans Serif"/>
              </a:rPr>
              <a:t>Avec des hyperparametres</a:t>
            </a:r>
            <a:endParaRPr sz="1867" dirty="0">
              <a:latin typeface="Microsoft Sans Serif"/>
              <a:cs typeface="Microsoft Sans Serif"/>
            </a:endParaRPr>
          </a:p>
          <a:p>
            <a:pPr marL="398770" indent="-382684">
              <a:buFont typeface="Arial MT"/>
              <a:buChar char="•"/>
              <a:tabLst>
                <a:tab pos="398770" algn="l"/>
                <a:tab pos="399617" algn="l"/>
              </a:tabLst>
            </a:pPr>
            <a:r>
              <a:rPr sz="1867" spc="53" dirty="0">
                <a:latin typeface="Microsoft Sans Serif"/>
                <a:cs typeface="Microsoft Sans Serif"/>
              </a:rPr>
              <a:t>Utilisation</a:t>
            </a:r>
            <a:r>
              <a:rPr sz="1867" spc="-60" dirty="0">
                <a:latin typeface="Microsoft Sans Serif"/>
                <a:cs typeface="Microsoft Sans Serif"/>
              </a:rPr>
              <a:t> </a:t>
            </a:r>
            <a:r>
              <a:rPr sz="1867" spc="60" dirty="0">
                <a:latin typeface="Microsoft Sans Serif"/>
                <a:cs typeface="Microsoft Sans Serif"/>
              </a:rPr>
              <a:t>de</a:t>
            </a:r>
            <a:r>
              <a:rPr sz="1867" spc="-13" dirty="0">
                <a:latin typeface="Microsoft Sans Serif"/>
                <a:cs typeface="Microsoft Sans Serif"/>
              </a:rPr>
              <a:t> </a:t>
            </a:r>
            <a:r>
              <a:rPr lang="fr-FR" sz="1867" b="1" spc="-13" dirty="0">
                <a:latin typeface="Tahoma"/>
                <a:cs typeface="Tahoma"/>
              </a:rPr>
              <a:t>Train_Score</a:t>
            </a:r>
            <a:r>
              <a:rPr sz="1867" spc="-13" dirty="0">
                <a:latin typeface="Microsoft Sans Serif"/>
                <a:cs typeface="Microsoft Sans Serif"/>
              </a:rPr>
              <a:t>,</a:t>
            </a:r>
            <a:r>
              <a:rPr sz="1867" spc="-47" dirty="0">
                <a:latin typeface="Microsoft Sans Serif"/>
                <a:cs typeface="Microsoft Sans Serif"/>
              </a:rPr>
              <a:t> </a:t>
            </a:r>
            <a:r>
              <a:rPr lang="fr-FR" sz="1867" b="1" spc="-60" dirty="0">
                <a:latin typeface="Tahoma"/>
                <a:cs typeface="Tahoma"/>
              </a:rPr>
              <a:t>CV_Score</a:t>
            </a:r>
            <a:r>
              <a:rPr lang="fr-FR" sz="1867" b="1" spc="-60" dirty="0">
                <a:latin typeface="Microsoft Sans Serif"/>
                <a:cs typeface="Microsoft Sans Serif"/>
              </a:rPr>
              <a:t> </a:t>
            </a:r>
            <a:r>
              <a:rPr sz="1867" spc="73" dirty="0">
                <a:latin typeface="Microsoft Sans Serif"/>
                <a:cs typeface="Microsoft Sans Serif"/>
              </a:rPr>
              <a:t>et</a:t>
            </a:r>
            <a:r>
              <a:rPr lang="fr-FR" sz="1867" spc="73" dirty="0">
                <a:latin typeface="Microsoft Sans Serif"/>
                <a:cs typeface="Microsoft Sans Serif"/>
              </a:rPr>
              <a:t> le </a:t>
            </a:r>
            <a:r>
              <a:rPr lang="fr-FR" sz="1867" b="1" spc="-213" dirty="0">
                <a:latin typeface="Tahoma"/>
                <a:cs typeface="Tahoma"/>
              </a:rPr>
              <a:t>Time_train</a:t>
            </a:r>
            <a:r>
              <a:rPr sz="1867" b="1" spc="-73" dirty="0">
                <a:latin typeface="Tahoma"/>
                <a:cs typeface="Tahoma"/>
              </a:rPr>
              <a:t> </a:t>
            </a:r>
            <a:r>
              <a:rPr sz="1867" spc="113" dirty="0">
                <a:latin typeface="Microsoft Sans Serif"/>
                <a:cs typeface="Microsoft Sans Serif"/>
              </a:rPr>
              <a:t>pour</a:t>
            </a:r>
            <a:r>
              <a:rPr sz="1867" spc="-7" dirty="0">
                <a:latin typeface="Microsoft Sans Serif"/>
                <a:cs typeface="Microsoft Sans Serif"/>
              </a:rPr>
              <a:t> </a:t>
            </a:r>
            <a:r>
              <a:rPr sz="1867" spc="47" dirty="0">
                <a:latin typeface="Microsoft Sans Serif"/>
                <a:cs typeface="Microsoft Sans Serif"/>
              </a:rPr>
              <a:t>choisir</a:t>
            </a:r>
            <a:r>
              <a:rPr sz="1867" spc="-67" dirty="0">
                <a:latin typeface="Microsoft Sans Serif"/>
                <a:cs typeface="Microsoft Sans Serif"/>
              </a:rPr>
              <a:t> </a:t>
            </a:r>
            <a:r>
              <a:rPr sz="1867" spc="107" dirty="0">
                <a:latin typeface="Microsoft Sans Serif"/>
                <a:cs typeface="Microsoft Sans Serif"/>
              </a:rPr>
              <a:t>un</a:t>
            </a:r>
            <a:r>
              <a:rPr sz="1867" spc="-7" dirty="0">
                <a:latin typeface="Microsoft Sans Serif"/>
                <a:cs typeface="Microsoft Sans Serif"/>
              </a:rPr>
              <a:t> </a:t>
            </a:r>
            <a:r>
              <a:rPr sz="1867" spc="73" dirty="0">
                <a:latin typeface="Microsoft Sans Serif"/>
                <a:cs typeface="Microsoft Sans Serif"/>
              </a:rPr>
              <a:t>modèle</a:t>
            </a:r>
            <a:endParaRPr sz="1867" dirty="0">
              <a:latin typeface="Microsoft Sans Serif"/>
              <a:cs typeface="Microsoft Sans Serif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102EE7E-A39D-7973-9D7F-61023BC98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68" y="2617970"/>
            <a:ext cx="9434945" cy="23024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FBFFDEC-86BD-E1BD-9F39-BDD5471BEB07}"/>
              </a:ext>
            </a:extLst>
          </p:cNvPr>
          <p:cNvSpPr/>
          <p:nvPr/>
        </p:nvSpPr>
        <p:spPr>
          <a:xfrm>
            <a:off x="853168" y="4449871"/>
            <a:ext cx="9434945" cy="4269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52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9527" y="748145"/>
            <a:ext cx="7642705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280" dirty="0"/>
              <a:t>Algori</a:t>
            </a:r>
            <a:r>
              <a:rPr spc="-187" dirty="0"/>
              <a:t>t</a:t>
            </a:r>
            <a:r>
              <a:rPr spc="-400" dirty="0"/>
              <a:t>hme</a:t>
            </a:r>
            <a:r>
              <a:rPr spc="-173" dirty="0"/>
              <a:t> </a:t>
            </a:r>
            <a:r>
              <a:rPr spc="-193" dirty="0"/>
              <a:t>f</a:t>
            </a:r>
            <a:r>
              <a:rPr spc="-152" dirty="0"/>
              <a:t>i</a:t>
            </a:r>
            <a:r>
              <a:rPr spc="-280" dirty="0"/>
              <a:t>nal</a:t>
            </a:r>
            <a:r>
              <a:rPr spc="-160" dirty="0"/>
              <a:t> </a:t>
            </a:r>
            <a:r>
              <a:rPr spc="-193" dirty="0"/>
              <a:t>:</a:t>
            </a:r>
            <a:r>
              <a:rPr spc="-152" dirty="0"/>
              <a:t> </a:t>
            </a:r>
            <a:r>
              <a:rPr spc="-407" dirty="0"/>
              <a:t>S</a:t>
            </a:r>
            <a:r>
              <a:rPr spc="-347" dirty="0"/>
              <a:t>an</a:t>
            </a:r>
            <a:r>
              <a:rPr spc="-327" dirty="0"/>
              <a:t>s</a:t>
            </a:r>
            <a:r>
              <a:rPr spc="-152" dirty="0"/>
              <a:t> </a:t>
            </a:r>
            <a:r>
              <a:rPr spc="-313" dirty="0"/>
              <a:t>scor</a:t>
            </a:r>
            <a:r>
              <a:rPr spc="-327" dirty="0"/>
              <a:t>e</a:t>
            </a:r>
            <a:r>
              <a:rPr spc="-140" dirty="0"/>
              <a:t> </a:t>
            </a:r>
            <a:r>
              <a:rPr spc="-373" dirty="0"/>
              <a:t>En</a:t>
            </a:r>
            <a:r>
              <a:rPr spc="-339" dirty="0"/>
              <a:t>e</a:t>
            </a:r>
            <a:r>
              <a:rPr spc="-300" dirty="0"/>
              <a:t>rgy</a:t>
            </a:r>
            <a:r>
              <a:rPr spc="-147" dirty="0"/>
              <a:t> </a:t>
            </a:r>
            <a:r>
              <a:rPr spc="-287" dirty="0"/>
              <a:t>Star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2059" y="1717964"/>
            <a:ext cx="10173977" cy="30527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086">
              <a:spcBef>
                <a:spcPts val="140"/>
              </a:spcBef>
              <a:tabLst>
                <a:tab pos="398770" algn="l"/>
                <a:tab pos="399617" algn="l"/>
              </a:tabLst>
            </a:pPr>
            <a:r>
              <a:rPr sz="1867" spc="67" dirty="0">
                <a:latin typeface="Microsoft Sans Serif"/>
                <a:cs typeface="Microsoft Sans Serif"/>
              </a:rPr>
              <a:t>Hyperparamètres</a:t>
            </a:r>
            <a:r>
              <a:rPr sz="1867" spc="-80" dirty="0">
                <a:latin typeface="Microsoft Sans Serif"/>
                <a:cs typeface="Microsoft Sans Serif"/>
              </a:rPr>
              <a:t> </a:t>
            </a:r>
            <a:r>
              <a:rPr sz="1867" spc="60" dirty="0">
                <a:latin typeface="Microsoft Sans Serif"/>
                <a:cs typeface="Microsoft Sans Serif"/>
              </a:rPr>
              <a:t>de</a:t>
            </a:r>
            <a:r>
              <a:rPr sz="1867" spc="-40" dirty="0">
                <a:latin typeface="Microsoft Sans Serif"/>
                <a:cs typeface="Microsoft Sans Serif"/>
              </a:rPr>
              <a:t> </a:t>
            </a:r>
            <a:r>
              <a:rPr sz="1867" spc="47" dirty="0" err="1">
                <a:latin typeface="Microsoft Sans Serif"/>
                <a:cs typeface="Microsoft Sans Serif"/>
              </a:rPr>
              <a:t>l’algor</a:t>
            </a:r>
            <a:r>
              <a:rPr lang="fr-FR" sz="1867" spc="47" dirty="0">
                <a:latin typeface="Microsoft Sans Serif"/>
                <a:cs typeface="Microsoft Sans Serif"/>
              </a:rPr>
              <a:t>i</a:t>
            </a:r>
            <a:r>
              <a:rPr sz="1867" spc="47" dirty="0" err="1">
                <a:latin typeface="Microsoft Sans Serif"/>
                <a:cs typeface="Microsoft Sans Serif"/>
              </a:rPr>
              <a:t>thme</a:t>
            </a:r>
            <a:r>
              <a:rPr lang="fr-FR" sz="1867" spc="47" dirty="0">
                <a:latin typeface="Microsoft Sans Serif"/>
                <a:cs typeface="Microsoft Sans Serif"/>
              </a:rPr>
              <a:t>                                          Feature importances</a:t>
            </a:r>
            <a:endParaRPr sz="32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995170"/>
              </p:ext>
            </p:extLst>
          </p:nvPr>
        </p:nvGraphicFramePr>
        <p:xfrm>
          <a:off x="1062059" y="2503971"/>
          <a:ext cx="4424342" cy="39927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2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82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Hyperparamètres</a:t>
                      </a:r>
                      <a:endParaRPr sz="1900" dirty="0">
                        <a:latin typeface="Arial"/>
                        <a:cs typeface="Arial"/>
                      </a:endParaRPr>
                    </a:p>
                  </a:txBody>
                  <a:tcPr marL="0" marR="0" marT="9821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A77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Valeurs</a:t>
                      </a:r>
                      <a:endParaRPr sz="1900" dirty="0">
                        <a:latin typeface="Arial"/>
                        <a:cs typeface="Arial"/>
                      </a:endParaRPr>
                    </a:p>
                  </a:txBody>
                  <a:tcPr marL="0" marR="0" marT="9821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A77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821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900" spc="-5" dirty="0">
                          <a:solidFill>
                            <a:srgbClr val="353863"/>
                          </a:solidFill>
                          <a:latin typeface="Arial MT"/>
                          <a:cs typeface="Arial MT"/>
                        </a:rPr>
                        <a:t>max_features</a:t>
                      </a:r>
                      <a:endParaRPr sz="1900" dirty="0">
                        <a:latin typeface="Arial MT"/>
                        <a:cs typeface="Arial MT"/>
                      </a:endParaRPr>
                    </a:p>
                  </a:txBody>
                  <a:tcPr marL="0" marR="0" marT="9821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lang="fr-FR" sz="1900" dirty="0">
                          <a:solidFill>
                            <a:srgbClr val="353863"/>
                          </a:solidFill>
                          <a:latin typeface="Arial MT"/>
                          <a:cs typeface="Arial MT"/>
                        </a:rPr>
                        <a:t>sqrt</a:t>
                      </a:r>
                      <a:endParaRPr sz="1900" dirty="0">
                        <a:latin typeface="Arial MT"/>
                        <a:cs typeface="Arial MT"/>
                      </a:endParaRPr>
                    </a:p>
                  </a:txBody>
                  <a:tcPr marL="0" marR="0" marT="9821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81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900" spc="-5" dirty="0">
                          <a:solidFill>
                            <a:srgbClr val="353863"/>
                          </a:solidFill>
                          <a:latin typeface="Arial MT"/>
                          <a:cs typeface="Arial MT"/>
                        </a:rPr>
                        <a:t>min_samples_leaf</a:t>
                      </a:r>
                      <a:endParaRPr sz="1900" dirty="0">
                        <a:latin typeface="Arial MT"/>
                        <a:cs typeface="Arial MT"/>
                      </a:endParaRPr>
                    </a:p>
                  </a:txBody>
                  <a:tcPr marL="0" marR="0" marT="9821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lang="fr-FR" sz="1900" dirty="0">
                          <a:solidFill>
                            <a:srgbClr val="353863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900" dirty="0">
                        <a:latin typeface="Arial MT"/>
                        <a:cs typeface="Arial MT"/>
                      </a:endParaRPr>
                    </a:p>
                  </a:txBody>
                  <a:tcPr marL="0" marR="0" marT="9821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82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900" spc="-5" dirty="0">
                          <a:solidFill>
                            <a:srgbClr val="353863"/>
                          </a:solidFill>
                          <a:latin typeface="Arial MT"/>
                          <a:cs typeface="Arial MT"/>
                        </a:rPr>
                        <a:t>n_estimators</a:t>
                      </a:r>
                      <a:endParaRPr sz="1900" dirty="0">
                        <a:latin typeface="Arial MT"/>
                        <a:cs typeface="Arial MT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lang="fr-FR" sz="1900" spc="-5" dirty="0">
                          <a:solidFill>
                            <a:srgbClr val="353863"/>
                          </a:solidFill>
                          <a:latin typeface="Arial MT"/>
                          <a:cs typeface="Arial MT"/>
                        </a:rPr>
                        <a:t>500</a:t>
                      </a:r>
                      <a:endParaRPr sz="1900" dirty="0">
                        <a:latin typeface="Arial MT"/>
                        <a:cs typeface="Arial MT"/>
                      </a:endParaRPr>
                    </a:p>
                  </a:txBody>
                  <a:tcPr marL="0" marR="0" marT="9906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DED8AA4C-1480-122C-1A15-FFFFCD724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298043"/>
              </p:ext>
            </p:extLst>
          </p:nvPr>
        </p:nvGraphicFramePr>
        <p:xfrm>
          <a:off x="6705601" y="2503972"/>
          <a:ext cx="4784560" cy="3992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6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8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2584">
                <a:tc>
                  <a:txBody>
                    <a:bodyPr/>
                    <a:lstStyle/>
                    <a:p>
                      <a:pPr marR="454659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Features</a:t>
                      </a:r>
                      <a:endParaRPr sz="1900" dirty="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C3E294"/>
                      </a:solidFill>
                      <a:prstDash val="solid"/>
                    </a:lnL>
                    <a:solidFill>
                      <a:srgbClr val="C6E69A"/>
                    </a:solidFill>
                  </a:tcPr>
                </a:tc>
                <a:tc>
                  <a:txBody>
                    <a:bodyPr/>
                    <a:lstStyle/>
                    <a:p>
                      <a:pPr marL="81343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Score</a:t>
                      </a:r>
                      <a:endParaRPr sz="1900" dirty="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R w="9525">
                      <a:solidFill>
                        <a:srgbClr val="C3E294"/>
                      </a:solidFill>
                      <a:prstDash val="solid"/>
                    </a:lnR>
                    <a:solidFill>
                      <a:srgbClr val="C6E6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453">
                <a:tc>
                  <a:txBody>
                    <a:bodyPr/>
                    <a:lstStyle/>
                    <a:p>
                      <a:pPr marL="0" marR="45593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900" spc="-5" dirty="0">
                          <a:solidFill>
                            <a:srgbClr val="353863"/>
                          </a:solidFill>
                          <a:latin typeface="Arial MT"/>
                          <a:cs typeface="Arial MT"/>
                        </a:rPr>
                        <a:t>Social/Meeting Hall</a:t>
                      </a:r>
                      <a:endParaRPr lang="fr-FR" sz="1900" dirty="0">
                        <a:latin typeface="Arial MT"/>
                        <a:cs typeface="Arial MT"/>
                      </a:endParaRPr>
                    </a:p>
                  </a:txBody>
                  <a:tcPr marL="0" marR="0" marT="91440" marB="0">
                    <a:lnL w="9525">
                      <a:solidFill>
                        <a:srgbClr val="C3E294"/>
                      </a:solidFill>
                      <a:prstDash val="solid"/>
                    </a:lnL>
                    <a:lnB w="9525">
                      <a:solidFill>
                        <a:srgbClr val="C3E29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646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900" dirty="0">
                          <a:solidFill>
                            <a:srgbClr val="353863"/>
                          </a:solidFill>
                          <a:latin typeface="Arial MT"/>
                          <a:cs typeface="Arial MT"/>
                        </a:rPr>
                        <a:t>0.</a:t>
                      </a:r>
                      <a:r>
                        <a:rPr lang="fr-FR" sz="1900" dirty="0">
                          <a:solidFill>
                            <a:srgbClr val="353863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1900" dirty="0">
                        <a:latin typeface="Arial MT"/>
                        <a:cs typeface="Arial MT"/>
                      </a:endParaRPr>
                    </a:p>
                  </a:txBody>
                  <a:tcPr marL="0" marR="0" marT="91440" marB="0">
                    <a:lnR w="9525">
                      <a:solidFill>
                        <a:srgbClr val="C3E294"/>
                      </a:solidFill>
                      <a:prstDash val="solid"/>
                    </a:lnR>
                    <a:lnB w="9525">
                      <a:solidFill>
                        <a:srgbClr val="C3E29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172">
                <a:tc>
                  <a:txBody>
                    <a:bodyPr/>
                    <a:lstStyle/>
                    <a:p>
                      <a:pPr marR="45656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lang="fr-FR" sz="1900" spc="-5" dirty="0">
                          <a:solidFill>
                            <a:srgbClr val="353863"/>
                          </a:solidFill>
                          <a:latin typeface="Arial MT"/>
                          <a:cs typeface="Arial MT"/>
                        </a:rPr>
                        <a:t>Supermaker/Grocery Store</a:t>
                      </a:r>
                      <a:endParaRPr sz="1900" dirty="0">
                        <a:latin typeface="Arial MT"/>
                        <a:cs typeface="Arial MT"/>
                      </a:endParaRPr>
                    </a:p>
                  </a:txBody>
                  <a:tcPr marL="0" marR="0" marT="98213" marB="0">
                    <a:lnL w="9525">
                      <a:solidFill>
                        <a:srgbClr val="C3E294"/>
                      </a:solidFill>
                      <a:prstDash val="solid"/>
                    </a:lnL>
                    <a:lnT w="9525">
                      <a:solidFill>
                        <a:srgbClr val="C3E294"/>
                      </a:solidFill>
                      <a:prstDash val="solid"/>
                    </a:lnT>
                    <a:lnB w="9525">
                      <a:solidFill>
                        <a:srgbClr val="C3E29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646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900" dirty="0">
                          <a:solidFill>
                            <a:srgbClr val="353863"/>
                          </a:solidFill>
                          <a:latin typeface="Arial MT"/>
                          <a:cs typeface="Arial MT"/>
                        </a:rPr>
                        <a:t>0.</a:t>
                      </a:r>
                      <a:r>
                        <a:rPr lang="fr-FR" sz="1900" dirty="0">
                          <a:solidFill>
                            <a:srgbClr val="353863"/>
                          </a:solidFill>
                          <a:latin typeface="Arial MT"/>
                          <a:cs typeface="Arial MT"/>
                        </a:rPr>
                        <a:t>056</a:t>
                      </a:r>
                      <a:endParaRPr sz="1900" dirty="0">
                        <a:latin typeface="Arial MT"/>
                        <a:cs typeface="Arial MT"/>
                      </a:endParaRPr>
                    </a:p>
                  </a:txBody>
                  <a:tcPr marL="0" marR="0" marT="98213" marB="0">
                    <a:lnR w="9525">
                      <a:solidFill>
                        <a:srgbClr val="C3E294"/>
                      </a:solidFill>
                      <a:prstDash val="solid"/>
                    </a:lnR>
                    <a:lnT w="9525">
                      <a:solidFill>
                        <a:srgbClr val="C3E294"/>
                      </a:solidFill>
                      <a:prstDash val="solid"/>
                    </a:lnT>
                    <a:lnB w="9525">
                      <a:solidFill>
                        <a:srgbClr val="C3E29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344">
                <a:tc>
                  <a:txBody>
                    <a:bodyPr/>
                    <a:lstStyle/>
                    <a:p>
                      <a:pPr marR="45529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lang="fr-FR" sz="1900" spc="-5" dirty="0">
                          <a:solidFill>
                            <a:srgbClr val="353863"/>
                          </a:solidFill>
                          <a:latin typeface="Arial MT"/>
                          <a:cs typeface="Arial MT"/>
                        </a:rPr>
                        <a:t>Residential Care Facility</a:t>
                      </a:r>
                      <a:endParaRPr sz="1900" dirty="0">
                        <a:latin typeface="Arial MT"/>
                        <a:cs typeface="Arial MT"/>
                      </a:endParaRPr>
                    </a:p>
                  </a:txBody>
                  <a:tcPr marL="0" marR="0" marT="98213" marB="0">
                    <a:lnL w="9525">
                      <a:solidFill>
                        <a:srgbClr val="C3E294"/>
                      </a:solidFill>
                      <a:prstDash val="solid"/>
                    </a:lnL>
                    <a:lnT w="9525">
                      <a:solidFill>
                        <a:srgbClr val="C3E294"/>
                      </a:solidFill>
                      <a:prstDash val="solid"/>
                    </a:lnT>
                    <a:lnB w="9525">
                      <a:solidFill>
                        <a:srgbClr val="C3E29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646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900" dirty="0">
                          <a:solidFill>
                            <a:srgbClr val="353863"/>
                          </a:solidFill>
                          <a:latin typeface="Arial MT"/>
                          <a:cs typeface="Arial MT"/>
                        </a:rPr>
                        <a:t>0.0</a:t>
                      </a:r>
                      <a:r>
                        <a:rPr lang="fr-FR" sz="1900" dirty="0">
                          <a:solidFill>
                            <a:srgbClr val="353863"/>
                          </a:solidFill>
                          <a:latin typeface="Arial MT"/>
                          <a:cs typeface="Arial MT"/>
                        </a:rPr>
                        <a:t>56</a:t>
                      </a:r>
                      <a:endParaRPr sz="1900" dirty="0">
                        <a:latin typeface="Arial MT"/>
                        <a:cs typeface="Arial MT"/>
                      </a:endParaRPr>
                    </a:p>
                  </a:txBody>
                  <a:tcPr marL="0" marR="0" marT="98213" marB="0">
                    <a:lnR w="9525">
                      <a:solidFill>
                        <a:srgbClr val="C3E294"/>
                      </a:solidFill>
                      <a:prstDash val="solid"/>
                    </a:lnR>
                    <a:lnT w="9525">
                      <a:solidFill>
                        <a:srgbClr val="C3E294"/>
                      </a:solidFill>
                      <a:prstDash val="solid"/>
                    </a:lnT>
                    <a:lnB w="9525">
                      <a:solidFill>
                        <a:srgbClr val="C3E29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9992">
                <a:tc>
                  <a:txBody>
                    <a:bodyPr/>
                    <a:lstStyle/>
                    <a:p>
                      <a:pPr marL="0" marR="45339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900" dirty="0">
                          <a:solidFill>
                            <a:srgbClr val="353863"/>
                          </a:solidFill>
                          <a:latin typeface="Arial MT"/>
                          <a:cs typeface="Arial MT"/>
                        </a:rPr>
                        <a:t>Library</a:t>
                      </a:r>
                      <a:endParaRPr lang="fr-FR" sz="1900" dirty="0">
                        <a:latin typeface="Arial MT"/>
                        <a:cs typeface="Arial MT"/>
                      </a:endParaRPr>
                    </a:p>
                    <a:p>
                      <a:pPr marR="45339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endParaRPr sz="1900" dirty="0">
                        <a:latin typeface="Arial MT"/>
                        <a:cs typeface="Arial MT"/>
                      </a:endParaRPr>
                    </a:p>
                  </a:txBody>
                  <a:tcPr marL="0" marR="0" marT="98213" marB="0">
                    <a:lnL w="9525">
                      <a:solidFill>
                        <a:srgbClr val="C3E294"/>
                      </a:solidFill>
                      <a:prstDash val="solid"/>
                    </a:lnL>
                    <a:lnT w="9525">
                      <a:solidFill>
                        <a:srgbClr val="C3E294"/>
                      </a:solidFill>
                      <a:prstDash val="solid"/>
                    </a:lnT>
                    <a:lnB w="9525">
                      <a:solidFill>
                        <a:srgbClr val="C3E29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756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900" dirty="0">
                          <a:solidFill>
                            <a:srgbClr val="353863"/>
                          </a:solidFill>
                          <a:latin typeface="Arial MT"/>
                          <a:cs typeface="Arial MT"/>
                        </a:rPr>
                        <a:t>0.0</a:t>
                      </a:r>
                      <a:r>
                        <a:rPr lang="fr-FR" sz="1900" dirty="0">
                          <a:solidFill>
                            <a:srgbClr val="353863"/>
                          </a:solidFill>
                          <a:latin typeface="Arial MT"/>
                          <a:cs typeface="Arial MT"/>
                        </a:rPr>
                        <a:t>47</a:t>
                      </a:r>
                      <a:endParaRPr sz="1900" dirty="0">
                        <a:latin typeface="Arial MT"/>
                        <a:cs typeface="Arial MT"/>
                      </a:endParaRPr>
                    </a:p>
                  </a:txBody>
                  <a:tcPr marL="0" marR="0" marT="98213" marB="0">
                    <a:lnR w="9525">
                      <a:solidFill>
                        <a:srgbClr val="C3E294"/>
                      </a:solidFill>
                      <a:prstDash val="solid"/>
                    </a:lnR>
                    <a:lnT w="9525">
                      <a:solidFill>
                        <a:srgbClr val="C3E294"/>
                      </a:solidFill>
                      <a:prstDash val="solid"/>
                    </a:lnT>
                    <a:lnB w="9525">
                      <a:solidFill>
                        <a:srgbClr val="C3E29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9992">
                <a:tc>
                  <a:txBody>
                    <a:bodyPr/>
                    <a:lstStyle/>
                    <a:p>
                      <a:pPr marL="0" marR="454025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900" dirty="0">
                          <a:solidFill>
                            <a:srgbClr val="353863"/>
                          </a:solidFill>
                          <a:latin typeface="Arial MT"/>
                          <a:cs typeface="Arial MT"/>
                        </a:rPr>
                        <a:t>Prison/incarceration</a:t>
                      </a:r>
                      <a:endParaRPr lang="fr-FR" sz="1900" dirty="0">
                        <a:latin typeface="Arial MT"/>
                        <a:cs typeface="Arial MT"/>
                      </a:endParaRPr>
                    </a:p>
                    <a:p>
                      <a:pPr marR="45402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endParaRPr sz="1900" dirty="0">
                        <a:latin typeface="Arial MT"/>
                        <a:cs typeface="Arial MT"/>
                      </a:endParaRPr>
                    </a:p>
                  </a:txBody>
                  <a:tcPr marL="0" marR="0" marT="98213" marB="0">
                    <a:lnL w="9525">
                      <a:solidFill>
                        <a:srgbClr val="C3E294"/>
                      </a:solidFill>
                      <a:prstDash val="solid"/>
                    </a:lnL>
                    <a:lnT w="9525">
                      <a:solidFill>
                        <a:srgbClr val="C3E294"/>
                      </a:solidFill>
                      <a:prstDash val="solid"/>
                    </a:lnT>
                    <a:lnB w="9525">
                      <a:solidFill>
                        <a:srgbClr val="C3E29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756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900" dirty="0">
                          <a:solidFill>
                            <a:srgbClr val="353863"/>
                          </a:solidFill>
                          <a:latin typeface="Arial MT"/>
                          <a:cs typeface="Arial MT"/>
                        </a:rPr>
                        <a:t>0.0</a:t>
                      </a:r>
                      <a:r>
                        <a:rPr lang="fr-FR" sz="1900" dirty="0">
                          <a:solidFill>
                            <a:srgbClr val="353863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1900" dirty="0">
                        <a:latin typeface="Arial MT"/>
                        <a:cs typeface="Arial MT"/>
                      </a:endParaRPr>
                    </a:p>
                  </a:txBody>
                  <a:tcPr marL="0" marR="0" marT="98213" marB="0">
                    <a:lnR w="9525">
                      <a:solidFill>
                        <a:srgbClr val="C3E294"/>
                      </a:solidFill>
                      <a:prstDash val="solid"/>
                    </a:lnR>
                    <a:lnT w="9525">
                      <a:solidFill>
                        <a:srgbClr val="C3E294"/>
                      </a:solidFill>
                      <a:prstDash val="solid"/>
                    </a:lnT>
                    <a:lnB w="9525">
                      <a:solidFill>
                        <a:srgbClr val="C3E29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2">
            <a:extLst>
              <a:ext uri="{FF2B5EF4-FFF2-40B4-BE49-F238E27FC236}">
                <a16:creationId xmlns:a16="http://schemas.microsoft.com/office/drawing/2014/main" id="{12C41658-FC01-7064-863E-53BF5869EE59}"/>
              </a:ext>
            </a:extLst>
          </p:cNvPr>
          <p:cNvSpPr/>
          <p:nvPr/>
        </p:nvSpPr>
        <p:spPr>
          <a:xfrm>
            <a:off x="9402231" y="1"/>
            <a:ext cx="2790287" cy="1925781"/>
          </a:xfrm>
          <a:custGeom>
            <a:avLst/>
            <a:gdLst/>
            <a:ahLst/>
            <a:cxnLst/>
            <a:rect l="l" t="t" r="r" b="b"/>
            <a:pathLst>
              <a:path w="2400300" h="2185670">
                <a:moveTo>
                  <a:pt x="2399910" y="1219200"/>
                </a:moveTo>
                <a:lnTo>
                  <a:pt x="785740" y="1219200"/>
                </a:lnTo>
                <a:lnTo>
                  <a:pt x="835667" y="1222515"/>
                </a:lnTo>
                <a:lnTo>
                  <a:pt x="876621" y="1232186"/>
                </a:lnTo>
                <a:lnTo>
                  <a:pt x="933272" y="1268931"/>
                </a:lnTo>
                <a:lnTo>
                  <a:pt x="959025" y="1326114"/>
                </a:lnTo>
                <a:lnTo>
                  <a:pt x="961354" y="1361333"/>
                </a:lnTo>
                <a:lnTo>
                  <a:pt x="957208" y="1400415"/>
                </a:lnTo>
                <a:lnTo>
                  <a:pt x="947001" y="1442948"/>
                </a:lnTo>
                <a:lnTo>
                  <a:pt x="931151" y="1488514"/>
                </a:lnTo>
                <a:lnTo>
                  <a:pt x="910073" y="1536700"/>
                </a:lnTo>
                <a:lnTo>
                  <a:pt x="895158" y="1574008"/>
                </a:lnTo>
                <a:lnTo>
                  <a:pt x="884755" y="1613540"/>
                </a:lnTo>
                <a:lnTo>
                  <a:pt x="878792" y="1654835"/>
                </a:lnTo>
                <a:lnTo>
                  <a:pt x="877194" y="1697430"/>
                </a:lnTo>
                <a:lnTo>
                  <a:pt x="879890" y="1740864"/>
                </a:lnTo>
                <a:lnTo>
                  <a:pt x="886805" y="1784675"/>
                </a:lnTo>
                <a:lnTo>
                  <a:pt x="897867" y="1828401"/>
                </a:lnTo>
                <a:lnTo>
                  <a:pt x="913002" y="1871581"/>
                </a:lnTo>
                <a:lnTo>
                  <a:pt x="932138" y="1913752"/>
                </a:lnTo>
                <a:lnTo>
                  <a:pt x="955201" y="1954454"/>
                </a:lnTo>
                <a:lnTo>
                  <a:pt x="982118" y="1993225"/>
                </a:lnTo>
                <a:lnTo>
                  <a:pt x="1012815" y="2029602"/>
                </a:lnTo>
                <a:lnTo>
                  <a:pt x="1047221" y="2063124"/>
                </a:lnTo>
                <a:lnTo>
                  <a:pt x="1085261" y="2093329"/>
                </a:lnTo>
                <a:lnTo>
                  <a:pt x="1126862" y="2119757"/>
                </a:lnTo>
                <a:lnTo>
                  <a:pt x="1174670" y="2142704"/>
                </a:lnTo>
                <a:lnTo>
                  <a:pt x="1224906" y="2160079"/>
                </a:lnTo>
                <a:lnTo>
                  <a:pt x="1275810" y="2172120"/>
                </a:lnTo>
                <a:lnTo>
                  <a:pt x="1325617" y="2179066"/>
                </a:lnTo>
                <a:lnTo>
                  <a:pt x="1394197" y="2183860"/>
                </a:lnTo>
                <a:lnTo>
                  <a:pt x="1459729" y="2185416"/>
                </a:lnTo>
                <a:lnTo>
                  <a:pt x="1524292" y="2183875"/>
                </a:lnTo>
                <a:lnTo>
                  <a:pt x="1585933" y="2179457"/>
                </a:lnTo>
                <a:lnTo>
                  <a:pt x="1644835" y="2172465"/>
                </a:lnTo>
                <a:lnTo>
                  <a:pt x="1701183" y="2163201"/>
                </a:lnTo>
                <a:lnTo>
                  <a:pt x="1755159" y="2151969"/>
                </a:lnTo>
                <a:lnTo>
                  <a:pt x="1806948" y="2139073"/>
                </a:lnTo>
                <a:lnTo>
                  <a:pt x="1856732" y="2124815"/>
                </a:lnTo>
                <a:lnTo>
                  <a:pt x="1904695" y="2109500"/>
                </a:lnTo>
                <a:lnTo>
                  <a:pt x="1951020" y="2093430"/>
                </a:lnTo>
                <a:lnTo>
                  <a:pt x="1995892" y="2076910"/>
                </a:lnTo>
                <a:lnTo>
                  <a:pt x="2123616" y="2027676"/>
                </a:lnTo>
                <a:lnTo>
                  <a:pt x="2164506" y="2012385"/>
                </a:lnTo>
                <a:lnTo>
                  <a:pt x="2204858" y="1998160"/>
                </a:lnTo>
                <a:lnTo>
                  <a:pt x="2244858" y="1985304"/>
                </a:lnTo>
                <a:lnTo>
                  <a:pt x="2284687" y="1974121"/>
                </a:lnTo>
                <a:lnTo>
                  <a:pt x="2324530" y="1964914"/>
                </a:lnTo>
                <a:lnTo>
                  <a:pt x="2364570" y="1957986"/>
                </a:lnTo>
                <a:lnTo>
                  <a:pt x="2399910" y="1954187"/>
                </a:lnTo>
                <a:lnTo>
                  <a:pt x="2399910" y="1219200"/>
                </a:lnTo>
                <a:close/>
              </a:path>
              <a:path w="2400300" h="2185670">
                <a:moveTo>
                  <a:pt x="2399910" y="0"/>
                </a:moveTo>
                <a:lnTo>
                  <a:pt x="854628" y="0"/>
                </a:lnTo>
                <a:lnTo>
                  <a:pt x="820425" y="66573"/>
                </a:lnTo>
                <a:lnTo>
                  <a:pt x="447412" y="292480"/>
                </a:lnTo>
                <a:lnTo>
                  <a:pt x="395594" y="313926"/>
                </a:lnTo>
                <a:lnTo>
                  <a:pt x="347275" y="336798"/>
                </a:lnTo>
                <a:lnTo>
                  <a:pt x="302392" y="360995"/>
                </a:lnTo>
                <a:lnTo>
                  <a:pt x="260885" y="386414"/>
                </a:lnTo>
                <a:lnTo>
                  <a:pt x="222693" y="412953"/>
                </a:lnTo>
                <a:lnTo>
                  <a:pt x="187755" y="440510"/>
                </a:lnTo>
                <a:lnTo>
                  <a:pt x="156009" y="468982"/>
                </a:lnTo>
                <a:lnTo>
                  <a:pt x="127394" y="498266"/>
                </a:lnTo>
                <a:lnTo>
                  <a:pt x="101849" y="528261"/>
                </a:lnTo>
                <a:lnTo>
                  <a:pt x="59724" y="589974"/>
                </a:lnTo>
                <a:lnTo>
                  <a:pt x="29146" y="653302"/>
                </a:lnTo>
                <a:lnTo>
                  <a:pt x="9623" y="717424"/>
                </a:lnTo>
                <a:lnTo>
                  <a:pt x="668" y="781524"/>
                </a:lnTo>
                <a:lnTo>
                  <a:pt x="0" y="813309"/>
                </a:lnTo>
                <a:lnTo>
                  <a:pt x="1789" y="844782"/>
                </a:lnTo>
                <a:lnTo>
                  <a:pt x="12499" y="906379"/>
                </a:lnTo>
                <a:lnTo>
                  <a:pt x="32307" y="965497"/>
                </a:lnTo>
                <a:lnTo>
                  <a:pt x="60723" y="1021318"/>
                </a:lnTo>
                <a:lnTo>
                  <a:pt x="97259" y="1073022"/>
                </a:lnTo>
                <a:lnTo>
                  <a:pt x="141425" y="1119791"/>
                </a:lnTo>
                <a:lnTo>
                  <a:pt x="192732" y="1160806"/>
                </a:lnTo>
                <a:lnTo>
                  <a:pt x="250689" y="1195248"/>
                </a:lnTo>
                <a:lnTo>
                  <a:pt x="314807" y="1222300"/>
                </a:lnTo>
                <a:lnTo>
                  <a:pt x="384598" y="1241141"/>
                </a:lnTo>
                <a:lnTo>
                  <a:pt x="459571" y="1250954"/>
                </a:lnTo>
                <a:lnTo>
                  <a:pt x="498847" y="1252220"/>
                </a:lnTo>
                <a:lnTo>
                  <a:pt x="532602" y="1251305"/>
                </a:lnTo>
                <a:lnTo>
                  <a:pt x="567142" y="1248521"/>
                </a:lnTo>
                <a:lnTo>
                  <a:pt x="602396" y="1243808"/>
                </a:lnTo>
                <a:lnTo>
                  <a:pt x="679888" y="1229165"/>
                </a:lnTo>
                <a:lnTo>
                  <a:pt x="718256" y="1223581"/>
                </a:lnTo>
                <a:lnTo>
                  <a:pt x="753504" y="1220283"/>
                </a:lnTo>
                <a:lnTo>
                  <a:pt x="785740" y="1219200"/>
                </a:lnTo>
                <a:lnTo>
                  <a:pt x="2399910" y="1219200"/>
                </a:lnTo>
                <a:lnTo>
                  <a:pt x="2399910" y="0"/>
                </a:lnTo>
                <a:close/>
              </a:path>
            </a:pathLst>
          </a:custGeom>
          <a:solidFill>
            <a:srgbClr val="BCC1F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9767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73783"/>
            <a:ext cx="12192000" cy="1884894"/>
            <a:chOff x="0" y="2753867"/>
            <a:chExt cx="9144000" cy="2390140"/>
          </a:xfrm>
        </p:grpSpPr>
        <p:sp>
          <p:nvSpPr>
            <p:cNvPr id="3" name="object 3"/>
            <p:cNvSpPr/>
            <p:nvPr/>
          </p:nvSpPr>
          <p:spPr>
            <a:xfrm>
              <a:off x="6778316" y="3346195"/>
              <a:ext cx="542290" cy="913130"/>
            </a:xfrm>
            <a:custGeom>
              <a:avLst/>
              <a:gdLst/>
              <a:ahLst/>
              <a:cxnLst/>
              <a:rect l="l" t="t" r="r" b="b"/>
              <a:pathLst>
                <a:path w="542290" h="913129">
                  <a:moveTo>
                    <a:pt x="141306" y="903820"/>
                  </a:moveTo>
                  <a:lnTo>
                    <a:pt x="81334" y="903820"/>
                  </a:lnTo>
                  <a:lnTo>
                    <a:pt x="80064" y="907516"/>
                  </a:lnTo>
                  <a:lnTo>
                    <a:pt x="81969" y="912672"/>
                  </a:lnTo>
                  <a:lnTo>
                    <a:pt x="87303" y="912367"/>
                  </a:lnTo>
                  <a:lnTo>
                    <a:pt x="134357" y="905848"/>
                  </a:lnTo>
                  <a:lnTo>
                    <a:pt x="141306" y="903820"/>
                  </a:lnTo>
                  <a:close/>
                </a:path>
                <a:path w="542290" h="913129">
                  <a:moveTo>
                    <a:pt x="496497" y="0"/>
                  </a:moveTo>
                  <a:lnTo>
                    <a:pt x="493830" y="126"/>
                  </a:lnTo>
                  <a:lnTo>
                    <a:pt x="493322" y="126"/>
                  </a:lnTo>
                  <a:lnTo>
                    <a:pt x="492052" y="380"/>
                  </a:lnTo>
                  <a:lnTo>
                    <a:pt x="443911" y="19022"/>
                  </a:lnTo>
                  <a:lnTo>
                    <a:pt x="397795" y="41566"/>
                  </a:lnTo>
                  <a:lnTo>
                    <a:pt x="353527" y="67468"/>
                  </a:lnTo>
                  <a:lnTo>
                    <a:pt x="310931" y="96186"/>
                  </a:lnTo>
                  <a:lnTo>
                    <a:pt x="269832" y="127175"/>
                  </a:lnTo>
                  <a:lnTo>
                    <a:pt x="230051" y="159892"/>
                  </a:lnTo>
                  <a:lnTo>
                    <a:pt x="193310" y="191862"/>
                  </a:lnTo>
                  <a:lnTo>
                    <a:pt x="157609" y="225025"/>
                  </a:lnTo>
                  <a:lnTo>
                    <a:pt x="123863" y="259937"/>
                  </a:lnTo>
                  <a:lnTo>
                    <a:pt x="92985" y="297156"/>
                  </a:lnTo>
                  <a:lnTo>
                    <a:pt x="65889" y="337240"/>
                  </a:lnTo>
                  <a:lnTo>
                    <a:pt x="43488" y="380745"/>
                  </a:lnTo>
                  <a:lnTo>
                    <a:pt x="27001" y="424554"/>
                  </a:lnTo>
                  <a:lnTo>
                    <a:pt x="14843" y="469640"/>
                  </a:lnTo>
                  <a:lnTo>
                    <a:pt x="6579" y="515659"/>
                  </a:lnTo>
                  <a:lnTo>
                    <a:pt x="1776" y="562263"/>
                  </a:lnTo>
                  <a:lnTo>
                    <a:pt x="0" y="609106"/>
                  </a:lnTo>
                  <a:lnTo>
                    <a:pt x="816" y="655840"/>
                  </a:lnTo>
                  <a:lnTo>
                    <a:pt x="4178" y="708277"/>
                  </a:lnTo>
                  <a:lnTo>
                    <a:pt x="11283" y="760893"/>
                  </a:lnTo>
                  <a:lnTo>
                    <a:pt x="24289" y="811917"/>
                  </a:lnTo>
                  <a:lnTo>
                    <a:pt x="45354" y="859575"/>
                  </a:lnTo>
                  <a:lnTo>
                    <a:pt x="76635" y="902093"/>
                  </a:lnTo>
                  <a:lnTo>
                    <a:pt x="79302" y="903973"/>
                  </a:lnTo>
                  <a:lnTo>
                    <a:pt x="80953" y="903884"/>
                  </a:lnTo>
                  <a:lnTo>
                    <a:pt x="81334" y="903820"/>
                  </a:lnTo>
                  <a:lnTo>
                    <a:pt x="141306" y="903820"/>
                  </a:lnTo>
                  <a:lnTo>
                    <a:pt x="179650" y="892634"/>
                  </a:lnTo>
                  <a:lnTo>
                    <a:pt x="222986" y="873447"/>
                  </a:lnTo>
                  <a:lnTo>
                    <a:pt x="264166" y="849005"/>
                  </a:lnTo>
                  <a:lnTo>
                    <a:pt x="302991" y="820026"/>
                  </a:lnTo>
                  <a:lnTo>
                    <a:pt x="339265" y="787230"/>
                  </a:lnTo>
                  <a:lnTo>
                    <a:pt x="372788" y="751336"/>
                  </a:lnTo>
                  <a:lnTo>
                    <a:pt x="403362" y="713063"/>
                  </a:lnTo>
                  <a:lnTo>
                    <a:pt x="430791" y="673130"/>
                  </a:lnTo>
                  <a:lnTo>
                    <a:pt x="454874" y="632256"/>
                  </a:lnTo>
                  <a:lnTo>
                    <a:pt x="475415" y="591159"/>
                  </a:lnTo>
                  <a:lnTo>
                    <a:pt x="494629" y="544839"/>
                  </a:lnTo>
                  <a:lnTo>
                    <a:pt x="510337" y="497595"/>
                  </a:lnTo>
                  <a:lnTo>
                    <a:pt x="522695" y="449573"/>
                  </a:lnTo>
                  <a:lnTo>
                    <a:pt x="531860" y="400917"/>
                  </a:lnTo>
                  <a:lnTo>
                    <a:pt x="537987" y="351773"/>
                  </a:lnTo>
                  <a:lnTo>
                    <a:pt x="541233" y="302288"/>
                  </a:lnTo>
                  <a:lnTo>
                    <a:pt x="541754" y="252606"/>
                  </a:lnTo>
                  <a:lnTo>
                    <a:pt x="539705" y="202874"/>
                  </a:lnTo>
                  <a:lnTo>
                    <a:pt x="535244" y="153237"/>
                  </a:lnTo>
                  <a:lnTo>
                    <a:pt x="528526" y="103840"/>
                  </a:lnTo>
                  <a:lnTo>
                    <a:pt x="519707" y="54829"/>
                  </a:lnTo>
                  <a:lnTo>
                    <a:pt x="508943" y="6349"/>
                  </a:lnTo>
                  <a:lnTo>
                    <a:pt x="508308" y="3809"/>
                  </a:lnTo>
                  <a:lnTo>
                    <a:pt x="499418" y="3809"/>
                  </a:lnTo>
                  <a:lnTo>
                    <a:pt x="498529" y="1650"/>
                  </a:lnTo>
                  <a:lnTo>
                    <a:pt x="496497" y="0"/>
                  </a:lnTo>
                  <a:close/>
                </a:path>
                <a:path w="542290" h="913129">
                  <a:moveTo>
                    <a:pt x="505895" y="2031"/>
                  </a:moveTo>
                  <a:lnTo>
                    <a:pt x="503482" y="2158"/>
                  </a:lnTo>
                  <a:lnTo>
                    <a:pt x="501958" y="2285"/>
                  </a:lnTo>
                  <a:lnTo>
                    <a:pt x="500561" y="2920"/>
                  </a:lnTo>
                  <a:lnTo>
                    <a:pt x="499418" y="3809"/>
                  </a:lnTo>
                  <a:lnTo>
                    <a:pt x="508308" y="3809"/>
                  </a:lnTo>
                  <a:lnTo>
                    <a:pt x="508181" y="3301"/>
                  </a:lnTo>
                  <a:lnTo>
                    <a:pt x="505895" y="2031"/>
                  </a:lnTo>
                  <a:close/>
                </a:path>
              </a:pathLst>
            </a:custGeom>
            <a:solidFill>
              <a:srgbClr val="A7CC6F"/>
            </a:solidFill>
          </p:spPr>
          <p:txBody>
            <a:bodyPr wrap="square" lIns="0" tIns="0" rIns="0" bIns="0" rtlCol="0"/>
            <a:lstStyle/>
            <a:p>
              <a:endParaRPr sz="2400">
                <a:solidFill>
                  <a:srgbClr val="92D05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6825488" y="3515740"/>
              <a:ext cx="425450" cy="778510"/>
            </a:xfrm>
            <a:custGeom>
              <a:avLst/>
              <a:gdLst/>
              <a:ahLst/>
              <a:cxnLst/>
              <a:rect l="l" t="t" r="r" b="b"/>
              <a:pathLst>
                <a:path w="425450" h="778510">
                  <a:moveTo>
                    <a:pt x="294766" y="0"/>
                  </a:moveTo>
                  <a:lnTo>
                    <a:pt x="284081" y="63722"/>
                  </a:lnTo>
                  <a:lnTo>
                    <a:pt x="284845" y="129190"/>
                  </a:lnTo>
                  <a:lnTo>
                    <a:pt x="286347" y="183372"/>
                  </a:lnTo>
                  <a:lnTo>
                    <a:pt x="287527" y="206882"/>
                  </a:lnTo>
                  <a:lnTo>
                    <a:pt x="176275" y="416496"/>
                  </a:lnTo>
                  <a:lnTo>
                    <a:pt x="155779" y="368068"/>
                  </a:lnTo>
                  <a:lnTo>
                    <a:pt x="140604" y="318206"/>
                  </a:lnTo>
                  <a:lnTo>
                    <a:pt x="130788" y="267022"/>
                  </a:lnTo>
                  <a:lnTo>
                    <a:pt x="126364" y="214629"/>
                  </a:lnTo>
                  <a:lnTo>
                    <a:pt x="126237" y="210692"/>
                  </a:lnTo>
                  <a:lnTo>
                    <a:pt x="123189" y="208914"/>
                  </a:lnTo>
                  <a:lnTo>
                    <a:pt x="117093" y="209168"/>
                  </a:lnTo>
                  <a:lnTo>
                    <a:pt x="114045" y="211454"/>
                  </a:lnTo>
                  <a:lnTo>
                    <a:pt x="114172" y="215391"/>
                  </a:lnTo>
                  <a:lnTo>
                    <a:pt x="118695" y="269250"/>
                  </a:lnTo>
                  <a:lnTo>
                    <a:pt x="128825" y="321935"/>
                  </a:lnTo>
                  <a:lnTo>
                    <a:pt x="144551" y="373272"/>
                  </a:lnTo>
                  <a:lnTo>
                    <a:pt x="166877" y="425195"/>
                  </a:lnTo>
                  <a:lnTo>
                    <a:pt x="170941" y="426605"/>
                  </a:lnTo>
                  <a:lnTo>
                    <a:pt x="146687" y="473873"/>
                  </a:lnTo>
                  <a:lnTo>
                    <a:pt x="123206" y="521548"/>
                  </a:lnTo>
                  <a:lnTo>
                    <a:pt x="100816" y="569718"/>
                  </a:lnTo>
                  <a:lnTo>
                    <a:pt x="79835" y="618467"/>
                  </a:lnTo>
                  <a:lnTo>
                    <a:pt x="60578" y="667880"/>
                  </a:lnTo>
                  <a:lnTo>
                    <a:pt x="38300" y="623664"/>
                  </a:lnTo>
                  <a:lnTo>
                    <a:pt x="22748" y="577335"/>
                  </a:lnTo>
                  <a:lnTo>
                    <a:pt x="13983" y="529216"/>
                  </a:lnTo>
                  <a:lnTo>
                    <a:pt x="12064" y="479628"/>
                  </a:lnTo>
                  <a:lnTo>
                    <a:pt x="12191" y="475716"/>
                  </a:lnTo>
                  <a:lnTo>
                    <a:pt x="9270" y="473938"/>
                  </a:lnTo>
                  <a:lnTo>
                    <a:pt x="3175" y="474294"/>
                  </a:lnTo>
                  <a:lnTo>
                    <a:pt x="126" y="476415"/>
                  </a:lnTo>
                  <a:lnTo>
                    <a:pt x="0" y="480339"/>
                  </a:lnTo>
                  <a:lnTo>
                    <a:pt x="2069" y="533066"/>
                  </a:lnTo>
                  <a:lnTo>
                    <a:pt x="11795" y="584247"/>
                  </a:lnTo>
                  <a:lnTo>
                    <a:pt x="29021" y="633462"/>
                  </a:lnTo>
                  <a:lnTo>
                    <a:pt x="54101" y="680986"/>
                  </a:lnTo>
                  <a:lnTo>
                    <a:pt x="55498" y="682167"/>
                  </a:lnTo>
                  <a:lnTo>
                    <a:pt x="47980" y="703960"/>
                  </a:lnTo>
                  <a:lnTo>
                    <a:pt x="40878" y="725952"/>
                  </a:lnTo>
                  <a:lnTo>
                    <a:pt x="34228" y="748156"/>
                  </a:lnTo>
                  <a:lnTo>
                    <a:pt x="26923" y="775169"/>
                  </a:lnTo>
                  <a:lnTo>
                    <a:pt x="30860" y="777913"/>
                  </a:lnTo>
                  <a:lnTo>
                    <a:pt x="36956" y="777557"/>
                  </a:lnTo>
                  <a:lnTo>
                    <a:pt x="39242" y="776135"/>
                  </a:lnTo>
                  <a:lnTo>
                    <a:pt x="54151" y="724122"/>
                  </a:lnTo>
                  <a:lnTo>
                    <a:pt x="70500" y="675978"/>
                  </a:lnTo>
                  <a:lnTo>
                    <a:pt x="88778" y="628607"/>
                  </a:lnTo>
                  <a:lnTo>
                    <a:pt x="108711" y="581888"/>
                  </a:lnTo>
                  <a:lnTo>
                    <a:pt x="109473" y="583310"/>
                  </a:lnTo>
                  <a:lnTo>
                    <a:pt x="110616" y="584326"/>
                  </a:lnTo>
                  <a:lnTo>
                    <a:pt x="123916" y="585604"/>
                  </a:lnTo>
                  <a:lnTo>
                    <a:pt x="135032" y="586160"/>
                  </a:lnTo>
                  <a:lnTo>
                    <a:pt x="146101" y="586238"/>
                  </a:lnTo>
                  <a:lnTo>
                    <a:pt x="157098" y="585838"/>
                  </a:lnTo>
                  <a:lnTo>
                    <a:pt x="196482" y="580350"/>
                  </a:lnTo>
                  <a:lnTo>
                    <a:pt x="234235" y="568637"/>
                  </a:lnTo>
                  <a:lnTo>
                    <a:pt x="269773" y="550821"/>
                  </a:lnTo>
                  <a:lnTo>
                    <a:pt x="302513" y="527024"/>
                  </a:lnTo>
                  <a:lnTo>
                    <a:pt x="307593" y="522833"/>
                  </a:lnTo>
                  <a:lnTo>
                    <a:pt x="303783" y="515048"/>
                  </a:lnTo>
                  <a:lnTo>
                    <a:pt x="297941" y="515391"/>
                  </a:lnTo>
                  <a:lnTo>
                    <a:pt x="296798" y="515810"/>
                  </a:lnTo>
                  <a:lnTo>
                    <a:pt x="264366" y="539652"/>
                  </a:lnTo>
                  <a:lnTo>
                    <a:pt x="230282" y="556966"/>
                  </a:lnTo>
                  <a:lnTo>
                    <a:pt x="194055" y="568414"/>
                  </a:lnTo>
                  <a:lnTo>
                    <a:pt x="156209" y="573773"/>
                  </a:lnTo>
                  <a:lnTo>
                    <a:pt x="146089" y="574140"/>
                  </a:lnTo>
                  <a:lnTo>
                    <a:pt x="135921" y="574074"/>
                  </a:lnTo>
                  <a:lnTo>
                    <a:pt x="125706" y="573566"/>
                  </a:lnTo>
                  <a:lnTo>
                    <a:pt x="113156" y="572642"/>
                  </a:lnTo>
                  <a:lnTo>
                    <a:pt x="112902" y="572757"/>
                  </a:lnTo>
                  <a:lnTo>
                    <a:pt x="133695" y="527937"/>
                  </a:lnTo>
                  <a:lnTo>
                    <a:pt x="155511" y="483519"/>
                  </a:lnTo>
                  <a:lnTo>
                    <a:pt x="178089" y="439431"/>
                  </a:lnTo>
                  <a:lnTo>
                    <a:pt x="239648" y="323214"/>
                  </a:lnTo>
                  <a:lnTo>
                    <a:pt x="240410" y="323595"/>
                  </a:lnTo>
                  <a:lnTo>
                    <a:pt x="242442" y="323595"/>
                  </a:lnTo>
                  <a:lnTo>
                    <a:pt x="287809" y="316472"/>
                  </a:lnTo>
                  <a:lnTo>
                    <a:pt x="332295" y="306133"/>
                  </a:lnTo>
                  <a:lnTo>
                    <a:pt x="375923" y="292556"/>
                  </a:lnTo>
                  <a:lnTo>
                    <a:pt x="418718" y="275716"/>
                  </a:lnTo>
                  <a:lnTo>
                    <a:pt x="425068" y="272922"/>
                  </a:lnTo>
                  <a:lnTo>
                    <a:pt x="422655" y="263397"/>
                  </a:lnTo>
                  <a:lnTo>
                    <a:pt x="415543" y="263905"/>
                  </a:lnTo>
                  <a:lnTo>
                    <a:pt x="373860" y="280281"/>
                  </a:lnTo>
                  <a:lnTo>
                    <a:pt x="332200" y="293401"/>
                  </a:lnTo>
                  <a:lnTo>
                    <a:pt x="289730" y="303522"/>
                  </a:lnTo>
                  <a:lnTo>
                    <a:pt x="246379" y="310641"/>
                  </a:lnTo>
                  <a:lnTo>
                    <a:pt x="408050" y="7873"/>
                  </a:lnTo>
                  <a:lnTo>
                    <a:pt x="403478" y="3682"/>
                  </a:lnTo>
                  <a:lnTo>
                    <a:pt x="397509" y="4063"/>
                  </a:lnTo>
                  <a:lnTo>
                    <a:pt x="395604" y="5079"/>
                  </a:lnTo>
                  <a:lnTo>
                    <a:pt x="298957" y="185546"/>
                  </a:lnTo>
                  <a:lnTo>
                    <a:pt x="296683" y="140660"/>
                  </a:lnTo>
                  <a:lnTo>
                    <a:pt x="295624" y="95726"/>
                  </a:lnTo>
                  <a:lnTo>
                    <a:pt x="295850" y="50744"/>
                  </a:lnTo>
                  <a:lnTo>
                    <a:pt x="297687" y="1777"/>
                  </a:lnTo>
                  <a:lnTo>
                    <a:pt x="294766" y="0"/>
                  </a:lnTo>
                  <a:close/>
                </a:path>
              </a:pathLst>
            </a:custGeom>
            <a:solidFill>
              <a:srgbClr val="86AC4E"/>
            </a:solidFill>
          </p:spPr>
          <p:txBody>
            <a:bodyPr wrap="square" lIns="0" tIns="0" rIns="0" bIns="0" rtlCol="0"/>
            <a:lstStyle/>
            <a:p>
              <a:endParaRPr sz="2400">
                <a:solidFill>
                  <a:srgbClr val="92D05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061962" y="3441191"/>
              <a:ext cx="827405" cy="862965"/>
            </a:xfrm>
            <a:custGeom>
              <a:avLst/>
              <a:gdLst/>
              <a:ahLst/>
              <a:cxnLst/>
              <a:rect l="l" t="t" r="r" b="b"/>
              <a:pathLst>
                <a:path w="827404" h="862964">
                  <a:moveTo>
                    <a:pt x="12955" y="0"/>
                  </a:moveTo>
                  <a:lnTo>
                    <a:pt x="8129" y="0"/>
                  </a:lnTo>
                  <a:lnTo>
                    <a:pt x="6224" y="5206"/>
                  </a:lnTo>
                  <a:lnTo>
                    <a:pt x="7621" y="9270"/>
                  </a:lnTo>
                  <a:lnTo>
                    <a:pt x="4319" y="9270"/>
                  </a:lnTo>
                  <a:lnTo>
                    <a:pt x="890" y="11429"/>
                  </a:lnTo>
                  <a:lnTo>
                    <a:pt x="636" y="15620"/>
                  </a:lnTo>
                  <a:lnTo>
                    <a:pt x="0" y="66851"/>
                  </a:lnTo>
                  <a:lnTo>
                    <a:pt x="3149" y="117664"/>
                  </a:lnTo>
                  <a:lnTo>
                    <a:pt x="9670" y="168046"/>
                  </a:lnTo>
                  <a:lnTo>
                    <a:pt x="19151" y="217984"/>
                  </a:lnTo>
                  <a:lnTo>
                    <a:pt x="31177" y="267464"/>
                  </a:lnTo>
                  <a:lnTo>
                    <a:pt x="45336" y="316473"/>
                  </a:lnTo>
                  <a:lnTo>
                    <a:pt x="61215" y="364997"/>
                  </a:lnTo>
                  <a:lnTo>
                    <a:pt x="77218" y="410403"/>
                  </a:lnTo>
                  <a:lnTo>
                    <a:pt x="94394" y="455462"/>
                  </a:lnTo>
                  <a:lnTo>
                    <a:pt x="113356" y="499697"/>
                  </a:lnTo>
                  <a:lnTo>
                    <a:pt x="134718" y="542632"/>
                  </a:lnTo>
                  <a:lnTo>
                    <a:pt x="159092" y="583791"/>
                  </a:lnTo>
                  <a:lnTo>
                    <a:pt x="187092" y="622698"/>
                  </a:lnTo>
                  <a:lnTo>
                    <a:pt x="219330" y="658875"/>
                  </a:lnTo>
                  <a:lnTo>
                    <a:pt x="259563" y="695163"/>
                  </a:lnTo>
                  <a:lnTo>
                    <a:pt x="302938" y="727355"/>
                  </a:lnTo>
                  <a:lnTo>
                    <a:pt x="348918" y="755754"/>
                  </a:lnTo>
                  <a:lnTo>
                    <a:pt x="396961" y="780663"/>
                  </a:lnTo>
                  <a:lnTo>
                    <a:pt x="446528" y="802384"/>
                  </a:lnTo>
                  <a:lnTo>
                    <a:pt x="497079" y="821220"/>
                  </a:lnTo>
                  <a:lnTo>
                    <a:pt x="544569" y="836709"/>
                  </a:lnTo>
                  <a:lnTo>
                    <a:pt x="593345" y="849920"/>
                  </a:lnTo>
                  <a:lnTo>
                    <a:pt x="642883" y="859119"/>
                  </a:lnTo>
                  <a:lnTo>
                    <a:pt x="692659" y="862571"/>
                  </a:lnTo>
                  <a:lnTo>
                    <a:pt x="718315" y="861533"/>
                  </a:lnTo>
                  <a:lnTo>
                    <a:pt x="769008" y="852509"/>
                  </a:lnTo>
                  <a:lnTo>
                    <a:pt x="797688" y="839647"/>
                  </a:lnTo>
                  <a:lnTo>
                    <a:pt x="799085" y="840879"/>
                  </a:lnTo>
                  <a:lnTo>
                    <a:pt x="801117" y="841590"/>
                  </a:lnTo>
                  <a:lnTo>
                    <a:pt x="805689" y="841590"/>
                  </a:lnTo>
                  <a:lnTo>
                    <a:pt x="820854" y="791847"/>
                  </a:lnTo>
                  <a:lnTo>
                    <a:pt x="826565" y="746042"/>
                  </a:lnTo>
                  <a:lnTo>
                    <a:pt x="826926" y="699828"/>
                  </a:lnTo>
                  <a:lnTo>
                    <a:pt x="822356" y="653515"/>
                  </a:lnTo>
                  <a:lnTo>
                    <a:pt x="813275" y="607416"/>
                  </a:lnTo>
                  <a:lnTo>
                    <a:pt x="800104" y="561842"/>
                  </a:lnTo>
                  <a:lnTo>
                    <a:pt x="783262" y="517105"/>
                  </a:lnTo>
                  <a:lnTo>
                    <a:pt x="763170" y="473517"/>
                  </a:lnTo>
                  <a:lnTo>
                    <a:pt x="740247" y="431389"/>
                  </a:lnTo>
                  <a:lnTo>
                    <a:pt x="714914" y="391034"/>
                  </a:lnTo>
                  <a:lnTo>
                    <a:pt x="687590" y="352762"/>
                  </a:lnTo>
                  <a:lnTo>
                    <a:pt x="658696" y="316886"/>
                  </a:lnTo>
                  <a:lnTo>
                    <a:pt x="628651" y="283717"/>
                  </a:lnTo>
                  <a:lnTo>
                    <a:pt x="593068" y="249032"/>
                  </a:lnTo>
                  <a:lnTo>
                    <a:pt x="555647" y="216830"/>
                  </a:lnTo>
                  <a:lnTo>
                    <a:pt x="516526" y="187047"/>
                  </a:lnTo>
                  <a:lnTo>
                    <a:pt x="475847" y="159615"/>
                  </a:lnTo>
                  <a:lnTo>
                    <a:pt x="433748" y="134470"/>
                  </a:lnTo>
                  <a:lnTo>
                    <a:pt x="390370" y="111544"/>
                  </a:lnTo>
                  <a:lnTo>
                    <a:pt x="345854" y="90773"/>
                  </a:lnTo>
                  <a:lnTo>
                    <a:pt x="300338" y="72089"/>
                  </a:lnTo>
                  <a:lnTo>
                    <a:pt x="253963" y="55427"/>
                  </a:lnTo>
                  <a:lnTo>
                    <a:pt x="206868" y="40720"/>
                  </a:lnTo>
                  <a:lnTo>
                    <a:pt x="159195" y="27903"/>
                  </a:lnTo>
                  <a:lnTo>
                    <a:pt x="111082" y="16909"/>
                  </a:lnTo>
                  <a:lnTo>
                    <a:pt x="62670" y="7672"/>
                  </a:lnTo>
                  <a:lnTo>
                    <a:pt x="12955" y="0"/>
                  </a:lnTo>
                  <a:close/>
                </a:path>
              </a:pathLst>
            </a:custGeom>
            <a:solidFill>
              <a:srgbClr val="C6E69A"/>
            </a:solidFill>
          </p:spPr>
          <p:txBody>
            <a:bodyPr wrap="square" lIns="0" tIns="0" rIns="0" bIns="0" rtlCol="0"/>
            <a:lstStyle/>
            <a:p>
              <a:endParaRPr sz="2400">
                <a:solidFill>
                  <a:srgbClr val="92D05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176771" y="3573779"/>
              <a:ext cx="733425" cy="730250"/>
            </a:xfrm>
            <a:custGeom>
              <a:avLst/>
              <a:gdLst/>
              <a:ahLst/>
              <a:cxnLst/>
              <a:rect l="l" t="t" r="r" b="b"/>
              <a:pathLst>
                <a:path w="733425" h="730250">
                  <a:moveTo>
                    <a:pt x="61722" y="0"/>
                  </a:moveTo>
                  <a:lnTo>
                    <a:pt x="60070" y="0"/>
                  </a:lnTo>
                  <a:lnTo>
                    <a:pt x="54863" y="0"/>
                  </a:lnTo>
                  <a:lnTo>
                    <a:pt x="49911" y="6604"/>
                  </a:lnTo>
                  <a:lnTo>
                    <a:pt x="205486" y="189865"/>
                  </a:lnTo>
                  <a:lnTo>
                    <a:pt x="156293" y="173362"/>
                  </a:lnTo>
                  <a:lnTo>
                    <a:pt x="107600" y="155479"/>
                  </a:lnTo>
                  <a:lnTo>
                    <a:pt x="59432" y="136215"/>
                  </a:lnTo>
                  <a:lnTo>
                    <a:pt x="10794" y="115062"/>
                  </a:lnTo>
                  <a:lnTo>
                    <a:pt x="8889" y="114808"/>
                  </a:lnTo>
                  <a:lnTo>
                    <a:pt x="2539" y="114808"/>
                  </a:lnTo>
                  <a:lnTo>
                    <a:pt x="0" y="125603"/>
                  </a:lnTo>
                  <a:lnTo>
                    <a:pt x="54805" y="148875"/>
                  </a:lnTo>
                  <a:lnTo>
                    <a:pt x="111065" y="170711"/>
                  </a:lnTo>
                  <a:lnTo>
                    <a:pt x="165246" y="190791"/>
                  </a:lnTo>
                  <a:lnTo>
                    <a:pt x="206449" y="205495"/>
                  </a:lnTo>
                  <a:lnTo>
                    <a:pt x="223774" y="211201"/>
                  </a:lnTo>
                  <a:lnTo>
                    <a:pt x="387223" y="403098"/>
                  </a:lnTo>
                  <a:lnTo>
                    <a:pt x="396875" y="413981"/>
                  </a:lnTo>
                  <a:lnTo>
                    <a:pt x="401574" y="419646"/>
                  </a:lnTo>
                  <a:lnTo>
                    <a:pt x="379301" y="420898"/>
                  </a:lnTo>
                  <a:lnTo>
                    <a:pt x="357124" y="421322"/>
                  </a:lnTo>
                  <a:lnTo>
                    <a:pt x="307863" y="419229"/>
                  </a:lnTo>
                  <a:lnTo>
                    <a:pt x="259175" y="412929"/>
                  </a:lnTo>
                  <a:lnTo>
                    <a:pt x="211105" y="402393"/>
                  </a:lnTo>
                  <a:lnTo>
                    <a:pt x="162051" y="387184"/>
                  </a:lnTo>
                  <a:lnTo>
                    <a:pt x="154431" y="387184"/>
                  </a:lnTo>
                  <a:lnTo>
                    <a:pt x="207418" y="416173"/>
                  </a:lnTo>
                  <a:lnTo>
                    <a:pt x="256222" y="426888"/>
                  </a:lnTo>
                  <a:lnTo>
                    <a:pt x="305597" y="433331"/>
                  </a:lnTo>
                  <a:lnTo>
                    <a:pt x="355473" y="435483"/>
                  </a:lnTo>
                  <a:lnTo>
                    <a:pt x="379745" y="434979"/>
                  </a:lnTo>
                  <a:lnTo>
                    <a:pt x="407034" y="433260"/>
                  </a:lnTo>
                  <a:lnTo>
                    <a:pt x="408939" y="431584"/>
                  </a:lnTo>
                  <a:lnTo>
                    <a:pt x="410209" y="429475"/>
                  </a:lnTo>
                  <a:lnTo>
                    <a:pt x="443895" y="468029"/>
                  </a:lnTo>
                  <a:lnTo>
                    <a:pt x="478103" y="506080"/>
                  </a:lnTo>
                  <a:lnTo>
                    <a:pt x="512952" y="543479"/>
                  </a:lnTo>
                  <a:lnTo>
                    <a:pt x="548564" y="580074"/>
                  </a:lnTo>
                  <a:lnTo>
                    <a:pt x="585058" y="615715"/>
                  </a:lnTo>
                  <a:lnTo>
                    <a:pt x="622553" y="650252"/>
                  </a:lnTo>
                  <a:lnTo>
                    <a:pt x="606268" y="652569"/>
                  </a:lnTo>
                  <a:lnTo>
                    <a:pt x="589994" y="654224"/>
                  </a:lnTo>
                  <a:lnTo>
                    <a:pt x="573744" y="655217"/>
                  </a:lnTo>
                  <a:lnTo>
                    <a:pt x="557529" y="655548"/>
                  </a:lnTo>
                  <a:lnTo>
                    <a:pt x="517312" y="653490"/>
                  </a:lnTo>
                  <a:lnTo>
                    <a:pt x="477535" y="647315"/>
                  </a:lnTo>
                  <a:lnTo>
                    <a:pt x="438354" y="637021"/>
                  </a:lnTo>
                  <a:lnTo>
                    <a:pt x="399033" y="622198"/>
                  </a:lnTo>
                  <a:lnTo>
                    <a:pt x="397255" y="622020"/>
                  </a:lnTo>
                  <a:lnTo>
                    <a:pt x="390778" y="622020"/>
                  </a:lnTo>
                  <a:lnTo>
                    <a:pt x="388111" y="633069"/>
                  </a:lnTo>
                  <a:lnTo>
                    <a:pt x="435125" y="650917"/>
                  </a:lnTo>
                  <a:lnTo>
                    <a:pt x="475456" y="661423"/>
                  </a:lnTo>
                  <a:lnTo>
                    <a:pt x="516405" y="667732"/>
                  </a:lnTo>
                  <a:lnTo>
                    <a:pt x="557783" y="669836"/>
                  </a:lnTo>
                  <a:lnTo>
                    <a:pt x="576494" y="669410"/>
                  </a:lnTo>
                  <a:lnTo>
                    <a:pt x="595264" y="668132"/>
                  </a:lnTo>
                  <a:lnTo>
                    <a:pt x="614058" y="666005"/>
                  </a:lnTo>
                  <a:lnTo>
                    <a:pt x="634110" y="662813"/>
                  </a:lnTo>
                  <a:lnTo>
                    <a:pt x="635761" y="661974"/>
                  </a:lnTo>
                  <a:lnTo>
                    <a:pt x="656030" y="679246"/>
                  </a:lnTo>
                  <a:lnTo>
                    <a:pt x="676655" y="696142"/>
                  </a:lnTo>
                  <a:lnTo>
                    <a:pt x="697662" y="712607"/>
                  </a:lnTo>
                  <a:lnTo>
                    <a:pt x="720344" y="729576"/>
                  </a:lnTo>
                  <a:lnTo>
                    <a:pt x="721741" y="729996"/>
                  </a:lnTo>
                  <a:lnTo>
                    <a:pt x="728726" y="729996"/>
                  </a:lnTo>
                  <a:lnTo>
                    <a:pt x="733044" y="721309"/>
                  </a:lnTo>
                  <a:lnTo>
                    <a:pt x="689551" y="688268"/>
                  </a:lnTo>
                  <a:lnTo>
                    <a:pt x="653258" y="658388"/>
                  </a:lnTo>
                  <a:lnTo>
                    <a:pt x="618087" y="627320"/>
                  </a:lnTo>
                  <a:lnTo>
                    <a:pt x="583928" y="595175"/>
                  </a:lnTo>
                  <a:lnTo>
                    <a:pt x="550672" y="562063"/>
                  </a:lnTo>
                  <a:lnTo>
                    <a:pt x="552323" y="562063"/>
                  </a:lnTo>
                  <a:lnTo>
                    <a:pt x="554227" y="561022"/>
                  </a:lnTo>
                  <a:lnTo>
                    <a:pt x="574240" y="515160"/>
                  </a:lnTo>
                  <a:lnTo>
                    <a:pt x="585719" y="469758"/>
                  </a:lnTo>
                  <a:lnTo>
                    <a:pt x="589543" y="423415"/>
                  </a:lnTo>
                  <a:lnTo>
                    <a:pt x="585569" y="376812"/>
                  </a:lnTo>
                  <a:lnTo>
                    <a:pt x="573658" y="330631"/>
                  </a:lnTo>
                  <a:lnTo>
                    <a:pt x="572388" y="327037"/>
                  </a:lnTo>
                  <a:lnTo>
                    <a:pt x="569213" y="325462"/>
                  </a:lnTo>
                  <a:lnTo>
                    <a:pt x="561975" y="325462"/>
                  </a:lnTo>
                  <a:lnTo>
                    <a:pt x="558037" y="328561"/>
                  </a:lnTo>
                  <a:lnTo>
                    <a:pt x="559816" y="333552"/>
                  </a:lnTo>
                  <a:lnTo>
                    <a:pt x="571231" y="377500"/>
                  </a:lnTo>
                  <a:lnTo>
                    <a:pt x="575307" y="421908"/>
                  </a:lnTo>
                  <a:lnTo>
                    <a:pt x="572050" y="466083"/>
                  </a:lnTo>
                  <a:lnTo>
                    <a:pt x="561465" y="509332"/>
                  </a:lnTo>
                  <a:lnTo>
                    <a:pt x="543559" y="550964"/>
                  </a:lnTo>
                  <a:lnTo>
                    <a:pt x="542925" y="552018"/>
                  </a:lnTo>
                  <a:lnTo>
                    <a:pt x="542671" y="553897"/>
                  </a:lnTo>
                  <a:lnTo>
                    <a:pt x="511064" y="520870"/>
                  </a:lnTo>
                  <a:lnTo>
                    <a:pt x="480042" y="487229"/>
                  </a:lnTo>
                  <a:lnTo>
                    <a:pt x="449521" y="453117"/>
                  </a:lnTo>
                  <a:lnTo>
                    <a:pt x="419413" y="418672"/>
                  </a:lnTo>
                  <a:lnTo>
                    <a:pt x="328422" y="311988"/>
                  </a:lnTo>
                  <a:lnTo>
                    <a:pt x="329437" y="310311"/>
                  </a:lnTo>
                  <a:lnTo>
                    <a:pt x="341308" y="257341"/>
                  </a:lnTo>
                  <a:lnTo>
                    <a:pt x="349059" y="205190"/>
                  </a:lnTo>
                  <a:lnTo>
                    <a:pt x="353000" y="152597"/>
                  </a:lnTo>
                  <a:lnTo>
                    <a:pt x="353059" y="99568"/>
                  </a:lnTo>
                  <a:lnTo>
                    <a:pt x="352805" y="94869"/>
                  </a:lnTo>
                  <a:lnTo>
                    <a:pt x="348996" y="92329"/>
                  </a:lnTo>
                  <a:lnTo>
                    <a:pt x="341883" y="92329"/>
                  </a:lnTo>
                  <a:lnTo>
                    <a:pt x="338708" y="94488"/>
                  </a:lnTo>
                  <a:lnTo>
                    <a:pt x="338931" y="149590"/>
                  </a:lnTo>
                  <a:lnTo>
                    <a:pt x="335406" y="199898"/>
                  </a:lnTo>
                  <a:lnTo>
                    <a:pt x="328263" y="249824"/>
                  </a:lnTo>
                  <a:lnTo>
                    <a:pt x="317500" y="299466"/>
                  </a:lnTo>
                  <a:lnTo>
                    <a:pt x="63500" y="762"/>
                  </a:lnTo>
                  <a:lnTo>
                    <a:pt x="61722" y="0"/>
                  </a:lnTo>
                  <a:close/>
                </a:path>
              </a:pathLst>
            </a:custGeom>
            <a:solidFill>
              <a:srgbClr val="86AC4E"/>
            </a:solidFill>
          </p:spPr>
          <p:txBody>
            <a:bodyPr wrap="square" lIns="0" tIns="0" rIns="0" bIns="0" rtlCol="0"/>
            <a:lstStyle/>
            <a:p>
              <a:endParaRPr sz="2400">
                <a:solidFill>
                  <a:srgbClr val="92D05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126576" y="3458085"/>
              <a:ext cx="686435" cy="948055"/>
            </a:xfrm>
            <a:custGeom>
              <a:avLst/>
              <a:gdLst/>
              <a:ahLst/>
              <a:cxnLst/>
              <a:rect l="l" t="t" r="r" b="b"/>
              <a:pathLst>
                <a:path w="686434" h="948054">
                  <a:moveTo>
                    <a:pt x="536185" y="0"/>
                  </a:moveTo>
                  <a:lnTo>
                    <a:pt x="498249" y="5458"/>
                  </a:lnTo>
                  <a:lnTo>
                    <a:pt x="459672" y="30254"/>
                  </a:lnTo>
                  <a:lnTo>
                    <a:pt x="435286" y="65003"/>
                  </a:lnTo>
                  <a:lnTo>
                    <a:pt x="418212" y="106263"/>
                  </a:lnTo>
                  <a:lnTo>
                    <a:pt x="404878" y="149196"/>
                  </a:lnTo>
                  <a:lnTo>
                    <a:pt x="391708" y="188963"/>
                  </a:lnTo>
                  <a:lnTo>
                    <a:pt x="375128" y="220726"/>
                  </a:lnTo>
                  <a:lnTo>
                    <a:pt x="351564" y="239646"/>
                  </a:lnTo>
                  <a:lnTo>
                    <a:pt x="344452" y="242313"/>
                  </a:lnTo>
                  <a:lnTo>
                    <a:pt x="336197" y="243456"/>
                  </a:lnTo>
                  <a:lnTo>
                    <a:pt x="326799" y="242440"/>
                  </a:lnTo>
                  <a:lnTo>
                    <a:pt x="300055" y="227873"/>
                  </a:lnTo>
                  <a:lnTo>
                    <a:pt x="242775" y="165869"/>
                  </a:lnTo>
                  <a:lnTo>
                    <a:pt x="209703" y="143510"/>
                  </a:lnTo>
                  <a:lnTo>
                    <a:pt x="163941" y="147440"/>
                  </a:lnTo>
                  <a:lnTo>
                    <a:pt x="114716" y="205219"/>
                  </a:lnTo>
                  <a:lnTo>
                    <a:pt x="107369" y="246279"/>
                  </a:lnTo>
                  <a:lnTo>
                    <a:pt x="110456" y="288003"/>
                  </a:lnTo>
                  <a:lnTo>
                    <a:pt x="124607" y="361678"/>
                  </a:lnTo>
                  <a:lnTo>
                    <a:pt x="124008" y="387747"/>
                  </a:lnTo>
                  <a:lnTo>
                    <a:pt x="110518" y="402714"/>
                  </a:lnTo>
                  <a:lnTo>
                    <a:pt x="106581" y="404238"/>
                  </a:lnTo>
                  <a:lnTo>
                    <a:pt x="101882" y="405000"/>
                  </a:lnTo>
                  <a:lnTo>
                    <a:pt x="95659" y="405254"/>
                  </a:lnTo>
                  <a:lnTo>
                    <a:pt x="90071" y="407413"/>
                  </a:lnTo>
                  <a:lnTo>
                    <a:pt x="31845" y="432743"/>
                  </a:lnTo>
                  <a:lnTo>
                    <a:pt x="12163" y="467159"/>
                  </a:lnTo>
                  <a:lnTo>
                    <a:pt x="2409" y="509013"/>
                  </a:lnTo>
                  <a:lnTo>
                    <a:pt x="0" y="553860"/>
                  </a:lnTo>
                  <a:lnTo>
                    <a:pt x="2353" y="597256"/>
                  </a:lnTo>
                  <a:lnTo>
                    <a:pt x="21914" y="706007"/>
                  </a:lnTo>
                  <a:lnTo>
                    <a:pt x="43960" y="770396"/>
                  </a:lnTo>
                  <a:lnTo>
                    <a:pt x="69654" y="826437"/>
                  </a:lnTo>
                  <a:lnTo>
                    <a:pt x="95626" y="872640"/>
                  </a:lnTo>
                  <a:lnTo>
                    <a:pt x="118505" y="907520"/>
                  </a:lnTo>
                  <a:lnTo>
                    <a:pt x="193125" y="944872"/>
                  </a:lnTo>
                  <a:lnTo>
                    <a:pt x="248072" y="947676"/>
                  </a:lnTo>
                  <a:lnTo>
                    <a:pt x="304159" y="945086"/>
                  </a:lnTo>
                  <a:lnTo>
                    <a:pt x="359198" y="936414"/>
                  </a:lnTo>
                  <a:lnTo>
                    <a:pt x="411000" y="920976"/>
                  </a:lnTo>
                  <a:lnTo>
                    <a:pt x="456291" y="898775"/>
                  </a:lnTo>
                  <a:lnTo>
                    <a:pt x="494439" y="868868"/>
                  </a:lnTo>
                  <a:lnTo>
                    <a:pt x="527907" y="818932"/>
                  </a:lnTo>
                  <a:lnTo>
                    <a:pt x="531541" y="775500"/>
                  </a:lnTo>
                  <a:lnTo>
                    <a:pt x="517692" y="740261"/>
                  </a:lnTo>
                  <a:lnTo>
                    <a:pt x="498710" y="714907"/>
                  </a:lnTo>
                  <a:lnTo>
                    <a:pt x="486946" y="701126"/>
                  </a:lnTo>
                  <a:lnTo>
                    <a:pt x="479105" y="677106"/>
                  </a:lnTo>
                  <a:lnTo>
                    <a:pt x="516664" y="635785"/>
                  </a:lnTo>
                  <a:lnTo>
                    <a:pt x="568081" y="621042"/>
                  </a:lnTo>
                  <a:lnTo>
                    <a:pt x="588292" y="614601"/>
                  </a:lnTo>
                  <a:lnTo>
                    <a:pt x="628313" y="593324"/>
                  </a:lnTo>
                  <a:lnTo>
                    <a:pt x="660568" y="563580"/>
                  </a:lnTo>
                  <a:lnTo>
                    <a:pt x="681131" y="527212"/>
                  </a:lnTo>
                  <a:lnTo>
                    <a:pt x="686076" y="486065"/>
                  </a:lnTo>
                  <a:lnTo>
                    <a:pt x="671477" y="441983"/>
                  </a:lnTo>
                  <a:lnTo>
                    <a:pt x="648997" y="411625"/>
                  </a:lnTo>
                  <a:lnTo>
                    <a:pt x="626419" y="385337"/>
                  </a:lnTo>
                  <a:lnTo>
                    <a:pt x="610687" y="355786"/>
                  </a:lnTo>
                  <a:lnTo>
                    <a:pt x="608745" y="315636"/>
                  </a:lnTo>
                  <a:lnTo>
                    <a:pt x="627535" y="257553"/>
                  </a:lnTo>
                  <a:lnTo>
                    <a:pt x="647110" y="202278"/>
                  </a:lnTo>
                  <a:lnTo>
                    <a:pt x="654402" y="152606"/>
                  </a:lnTo>
                  <a:lnTo>
                    <a:pt x="651124" y="109034"/>
                  </a:lnTo>
                  <a:lnTo>
                    <a:pt x="638990" y="72056"/>
                  </a:lnTo>
                  <a:lnTo>
                    <a:pt x="595013" y="19866"/>
                  </a:lnTo>
                  <a:lnTo>
                    <a:pt x="566599" y="5644"/>
                  </a:lnTo>
                  <a:lnTo>
                    <a:pt x="536185" y="0"/>
                  </a:lnTo>
                  <a:close/>
                </a:path>
              </a:pathLst>
            </a:custGeom>
            <a:solidFill>
              <a:srgbClr val="C6E69A"/>
            </a:solidFill>
          </p:spPr>
          <p:txBody>
            <a:bodyPr wrap="square" lIns="0" tIns="0" rIns="0" bIns="0" rtlCol="0"/>
            <a:lstStyle/>
            <a:p>
              <a:endParaRPr sz="2400">
                <a:solidFill>
                  <a:srgbClr val="92D05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186041" y="3575430"/>
              <a:ext cx="521970" cy="823594"/>
            </a:xfrm>
            <a:custGeom>
              <a:avLst/>
              <a:gdLst/>
              <a:ahLst/>
              <a:cxnLst/>
              <a:rect l="l" t="t" r="r" b="b"/>
              <a:pathLst>
                <a:path w="521970" h="823595">
                  <a:moveTo>
                    <a:pt x="454278" y="0"/>
                  </a:moveTo>
                  <a:lnTo>
                    <a:pt x="448563" y="2286"/>
                  </a:lnTo>
                  <a:lnTo>
                    <a:pt x="447166" y="3683"/>
                  </a:lnTo>
                  <a:lnTo>
                    <a:pt x="435035" y="55527"/>
                  </a:lnTo>
                  <a:lnTo>
                    <a:pt x="419592" y="103453"/>
                  </a:lnTo>
                  <a:lnTo>
                    <a:pt x="400891" y="150071"/>
                  </a:lnTo>
                  <a:lnTo>
                    <a:pt x="379497" y="195580"/>
                  </a:lnTo>
                  <a:lnTo>
                    <a:pt x="355973" y="240175"/>
                  </a:lnTo>
                  <a:lnTo>
                    <a:pt x="330882" y="284056"/>
                  </a:lnTo>
                  <a:lnTo>
                    <a:pt x="304787" y="327420"/>
                  </a:lnTo>
                  <a:lnTo>
                    <a:pt x="237870" y="436638"/>
                  </a:lnTo>
                  <a:lnTo>
                    <a:pt x="230356" y="395886"/>
                  </a:lnTo>
                  <a:lnTo>
                    <a:pt x="218709" y="356360"/>
                  </a:lnTo>
                  <a:lnTo>
                    <a:pt x="204420" y="317536"/>
                  </a:lnTo>
                  <a:lnTo>
                    <a:pt x="188975" y="278892"/>
                  </a:lnTo>
                  <a:lnTo>
                    <a:pt x="171604" y="232781"/>
                  </a:lnTo>
                  <a:lnTo>
                    <a:pt x="157067" y="185943"/>
                  </a:lnTo>
                  <a:lnTo>
                    <a:pt x="146292" y="138177"/>
                  </a:lnTo>
                  <a:lnTo>
                    <a:pt x="140207" y="89281"/>
                  </a:lnTo>
                  <a:lnTo>
                    <a:pt x="139953" y="84455"/>
                  </a:lnTo>
                  <a:lnTo>
                    <a:pt x="135381" y="83058"/>
                  </a:lnTo>
                  <a:lnTo>
                    <a:pt x="131952" y="84328"/>
                  </a:lnTo>
                  <a:lnTo>
                    <a:pt x="129666" y="85217"/>
                  </a:lnTo>
                  <a:lnTo>
                    <a:pt x="127888" y="87376"/>
                  </a:lnTo>
                  <a:lnTo>
                    <a:pt x="133181" y="134659"/>
                  </a:lnTo>
                  <a:lnTo>
                    <a:pt x="142160" y="178085"/>
                  </a:lnTo>
                  <a:lnTo>
                    <a:pt x="154449" y="220797"/>
                  </a:lnTo>
                  <a:lnTo>
                    <a:pt x="169417" y="262890"/>
                  </a:lnTo>
                  <a:lnTo>
                    <a:pt x="187624" y="308474"/>
                  </a:lnTo>
                  <a:lnTo>
                    <a:pt x="205152" y="354204"/>
                  </a:lnTo>
                  <a:lnTo>
                    <a:pt x="219227" y="400937"/>
                  </a:lnTo>
                  <a:lnTo>
                    <a:pt x="227202" y="450837"/>
                  </a:lnTo>
                  <a:lnTo>
                    <a:pt x="227710" y="452031"/>
                  </a:lnTo>
                  <a:lnTo>
                    <a:pt x="228345" y="452742"/>
                  </a:lnTo>
                  <a:lnTo>
                    <a:pt x="203737" y="496222"/>
                  </a:lnTo>
                  <a:lnTo>
                    <a:pt x="180363" y="540296"/>
                  </a:lnTo>
                  <a:lnTo>
                    <a:pt x="158464" y="585031"/>
                  </a:lnTo>
                  <a:lnTo>
                    <a:pt x="138279" y="630495"/>
                  </a:lnTo>
                  <a:lnTo>
                    <a:pt x="120049" y="676753"/>
                  </a:lnTo>
                  <a:lnTo>
                    <a:pt x="104012" y="723874"/>
                  </a:lnTo>
                  <a:lnTo>
                    <a:pt x="94656" y="690825"/>
                  </a:lnTo>
                  <a:lnTo>
                    <a:pt x="81073" y="659228"/>
                  </a:lnTo>
                  <a:lnTo>
                    <a:pt x="65561" y="628255"/>
                  </a:lnTo>
                  <a:lnTo>
                    <a:pt x="50418" y="597077"/>
                  </a:lnTo>
                  <a:lnTo>
                    <a:pt x="34268" y="556945"/>
                  </a:lnTo>
                  <a:lnTo>
                    <a:pt x="21986" y="515850"/>
                  </a:lnTo>
                  <a:lnTo>
                    <a:pt x="14396" y="473757"/>
                  </a:lnTo>
                  <a:lnTo>
                    <a:pt x="12318" y="430631"/>
                  </a:lnTo>
                  <a:lnTo>
                    <a:pt x="12318" y="425805"/>
                  </a:lnTo>
                  <a:lnTo>
                    <a:pt x="7874" y="424395"/>
                  </a:lnTo>
                  <a:lnTo>
                    <a:pt x="2031" y="426669"/>
                  </a:lnTo>
                  <a:lnTo>
                    <a:pt x="126" y="428764"/>
                  </a:lnTo>
                  <a:lnTo>
                    <a:pt x="0" y="431888"/>
                  </a:lnTo>
                  <a:lnTo>
                    <a:pt x="1603" y="470540"/>
                  </a:lnTo>
                  <a:lnTo>
                    <a:pt x="7588" y="508422"/>
                  </a:lnTo>
                  <a:lnTo>
                    <a:pt x="17430" y="545556"/>
                  </a:lnTo>
                  <a:lnTo>
                    <a:pt x="30606" y="581964"/>
                  </a:lnTo>
                  <a:lnTo>
                    <a:pt x="49123" y="621518"/>
                  </a:lnTo>
                  <a:lnTo>
                    <a:pt x="69008" y="660849"/>
                  </a:lnTo>
                  <a:lnTo>
                    <a:pt x="85631" y="701177"/>
                  </a:lnTo>
                  <a:lnTo>
                    <a:pt x="94741" y="745947"/>
                  </a:lnTo>
                  <a:lnTo>
                    <a:pt x="95630" y="747344"/>
                  </a:lnTo>
                  <a:lnTo>
                    <a:pt x="97154" y="748309"/>
                  </a:lnTo>
                  <a:lnTo>
                    <a:pt x="88407" y="781451"/>
                  </a:lnTo>
                  <a:lnTo>
                    <a:pt x="84456" y="798178"/>
                  </a:lnTo>
                  <a:lnTo>
                    <a:pt x="79882" y="820407"/>
                  </a:lnTo>
                  <a:lnTo>
                    <a:pt x="85470" y="822972"/>
                  </a:lnTo>
                  <a:lnTo>
                    <a:pt x="91185" y="820762"/>
                  </a:lnTo>
                  <a:lnTo>
                    <a:pt x="92582" y="819289"/>
                  </a:lnTo>
                  <a:lnTo>
                    <a:pt x="97956" y="793833"/>
                  </a:lnTo>
                  <a:lnTo>
                    <a:pt x="103536" y="770920"/>
                  </a:lnTo>
                  <a:lnTo>
                    <a:pt x="116458" y="725716"/>
                  </a:lnTo>
                  <a:lnTo>
                    <a:pt x="161617" y="712217"/>
                  </a:lnTo>
                  <a:lnTo>
                    <a:pt x="200104" y="706967"/>
                  </a:lnTo>
                  <a:lnTo>
                    <a:pt x="238900" y="702865"/>
                  </a:lnTo>
                  <a:lnTo>
                    <a:pt x="277113" y="696087"/>
                  </a:lnTo>
                  <a:lnTo>
                    <a:pt x="318642" y="682967"/>
                  </a:lnTo>
                  <a:lnTo>
                    <a:pt x="359838" y="664162"/>
                  </a:lnTo>
                  <a:lnTo>
                    <a:pt x="398652" y="640727"/>
                  </a:lnTo>
                  <a:lnTo>
                    <a:pt x="404875" y="636511"/>
                  </a:lnTo>
                  <a:lnTo>
                    <a:pt x="398906" y="627646"/>
                  </a:lnTo>
                  <a:lnTo>
                    <a:pt x="391286" y="630732"/>
                  </a:lnTo>
                  <a:lnTo>
                    <a:pt x="372810" y="642619"/>
                  </a:lnTo>
                  <a:lnTo>
                    <a:pt x="353774" y="653407"/>
                  </a:lnTo>
                  <a:lnTo>
                    <a:pt x="314070" y="671499"/>
                  </a:lnTo>
                  <a:lnTo>
                    <a:pt x="261885" y="687064"/>
                  </a:lnTo>
                  <a:lnTo>
                    <a:pt x="212687" y="694324"/>
                  </a:lnTo>
                  <a:lnTo>
                    <a:pt x="181689" y="697515"/>
                  </a:lnTo>
                  <a:lnTo>
                    <a:pt x="151096" y="702231"/>
                  </a:lnTo>
                  <a:lnTo>
                    <a:pt x="121157" y="710704"/>
                  </a:lnTo>
                  <a:lnTo>
                    <a:pt x="139610" y="659981"/>
                  </a:lnTo>
                  <a:lnTo>
                    <a:pt x="160575" y="610281"/>
                  </a:lnTo>
                  <a:lnTo>
                    <a:pt x="183705" y="561495"/>
                  </a:lnTo>
                  <a:lnTo>
                    <a:pt x="208656" y="513516"/>
                  </a:lnTo>
                  <a:lnTo>
                    <a:pt x="235081" y="466234"/>
                  </a:lnTo>
                  <a:lnTo>
                    <a:pt x="262635" y="419544"/>
                  </a:lnTo>
                  <a:lnTo>
                    <a:pt x="264413" y="419633"/>
                  </a:lnTo>
                  <a:lnTo>
                    <a:pt x="298315" y="414649"/>
                  </a:lnTo>
                  <a:lnTo>
                    <a:pt x="366641" y="408996"/>
                  </a:lnTo>
                  <a:lnTo>
                    <a:pt x="411872" y="400180"/>
                  </a:lnTo>
                  <a:lnTo>
                    <a:pt x="462913" y="381718"/>
                  </a:lnTo>
                  <a:lnTo>
                    <a:pt x="498294" y="363866"/>
                  </a:lnTo>
                  <a:lnTo>
                    <a:pt x="521715" y="349783"/>
                  </a:lnTo>
                  <a:lnTo>
                    <a:pt x="515619" y="340829"/>
                  </a:lnTo>
                  <a:lnTo>
                    <a:pt x="508000" y="343877"/>
                  </a:lnTo>
                  <a:lnTo>
                    <a:pt x="491618" y="353584"/>
                  </a:lnTo>
                  <a:lnTo>
                    <a:pt x="474868" y="362505"/>
                  </a:lnTo>
                  <a:lnTo>
                    <a:pt x="425043" y="383333"/>
                  </a:lnTo>
                  <a:lnTo>
                    <a:pt x="377698" y="395605"/>
                  </a:lnTo>
                  <a:lnTo>
                    <a:pt x="297437" y="402800"/>
                  </a:lnTo>
                  <a:lnTo>
                    <a:pt x="270763" y="406082"/>
                  </a:lnTo>
                  <a:lnTo>
                    <a:pt x="274827" y="399694"/>
                  </a:lnTo>
                  <a:lnTo>
                    <a:pt x="282448" y="387007"/>
                  </a:lnTo>
                  <a:lnTo>
                    <a:pt x="310056" y="342269"/>
                  </a:lnTo>
                  <a:lnTo>
                    <a:pt x="337315" y="297196"/>
                  </a:lnTo>
                  <a:lnTo>
                    <a:pt x="363605" y="251577"/>
                  </a:lnTo>
                  <a:lnTo>
                    <a:pt x="388302" y="205205"/>
                  </a:lnTo>
                  <a:lnTo>
                    <a:pt x="410784" y="157869"/>
                  </a:lnTo>
                  <a:lnTo>
                    <a:pt x="430430" y="109363"/>
                  </a:lnTo>
                  <a:lnTo>
                    <a:pt x="446617" y="59476"/>
                  </a:lnTo>
                  <a:lnTo>
                    <a:pt x="458724" y="8001"/>
                  </a:lnTo>
                  <a:lnTo>
                    <a:pt x="459739" y="2667"/>
                  </a:lnTo>
                  <a:lnTo>
                    <a:pt x="454278" y="0"/>
                  </a:lnTo>
                  <a:close/>
                </a:path>
              </a:pathLst>
            </a:custGeom>
            <a:solidFill>
              <a:srgbClr val="86AC4E"/>
            </a:solidFill>
          </p:spPr>
          <p:txBody>
            <a:bodyPr wrap="square" lIns="0" tIns="0" rIns="0" bIns="0" rtlCol="0"/>
            <a:lstStyle/>
            <a:p>
              <a:endParaRPr sz="2400">
                <a:solidFill>
                  <a:srgbClr val="92D05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753867"/>
              <a:ext cx="9144000" cy="2390140"/>
            </a:xfrm>
            <a:custGeom>
              <a:avLst/>
              <a:gdLst/>
              <a:ahLst/>
              <a:cxnLst/>
              <a:rect l="l" t="t" r="r" b="b"/>
              <a:pathLst>
                <a:path w="9144000" h="2390140">
                  <a:moveTo>
                    <a:pt x="867257" y="0"/>
                  </a:moveTo>
                  <a:lnTo>
                    <a:pt x="812627" y="440"/>
                  </a:lnTo>
                  <a:lnTo>
                    <a:pt x="758414" y="1774"/>
                  </a:lnTo>
                  <a:lnTo>
                    <a:pt x="704626" y="4019"/>
                  </a:lnTo>
                  <a:lnTo>
                    <a:pt x="651270" y="7193"/>
                  </a:lnTo>
                  <a:lnTo>
                    <a:pt x="598352" y="11313"/>
                  </a:lnTo>
                  <a:lnTo>
                    <a:pt x="545879" y="16398"/>
                  </a:lnTo>
                  <a:lnTo>
                    <a:pt x="493858" y="22466"/>
                  </a:lnTo>
                  <a:lnTo>
                    <a:pt x="442295" y="29534"/>
                  </a:lnTo>
                  <a:lnTo>
                    <a:pt x="391198" y="37619"/>
                  </a:lnTo>
                  <a:lnTo>
                    <a:pt x="340574" y="46741"/>
                  </a:lnTo>
                  <a:lnTo>
                    <a:pt x="290428" y="56917"/>
                  </a:lnTo>
                  <a:lnTo>
                    <a:pt x="240769" y="68164"/>
                  </a:lnTo>
                  <a:lnTo>
                    <a:pt x="191602" y="80500"/>
                  </a:lnTo>
                  <a:lnTo>
                    <a:pt x="142935" y="93944"/>
                  </a:lnTo>
                  <a:lnTo>
                    <a:pt x="94775" y="108512"/>
                  </a:lnTo>
                  <a:lnTo>
                    <a:pt x="47127" y="124224"/>
                  </a:lnTo>
                  <a:lnTo>
                    <a:pt x="0" y="141096"/>
                  </a:lnTo>
                  <a:lnTo>
                    <a:pt x="0" y="2389631"/>
                  </a:lnTo>
                  <a:lnTo>
                    <a:pt x="5381244" y="2389631"/>
                  </a:lnTo>
                  <a:lnTo>
                    <a:pt x="5356352" y="2385776"/>
                  </a:lnTo>
                  <a:lnTo>
                    <a:pt x="5330317" y="2380814"/>
                  </a:lnTo>
                  <a:lnTo>
                    <a:pt x="5303234" y="2374750"/>
                  </a:lnTo>
                  <a:lnTo>
                    <a:pt x="5275199" y="2367587"/>
                  </a:lnTo>
                  <a:lnTo>
                    <a:pt x="9144000" y="2367587"/>
                  </a:lnTo>
                  <a:lnTo>
                    <a:pt x="9144000" y="1381125"/>
                  </a:lnTo>
                  <a:lnTo>
                    <a:pt x="7114158" y="1381125"/>
                  </a:lnTo>
                  <a:lnTo>
                    <a:pt x="7067062" y="1380881"/>
                  </a:lnTo>
                  <a:lnTo>
                    <a:pt x="6972464" y="1378952"/>
                  </a:lnTo>
                  <a:lnTo>
                    <a:pt x="6877343" y="1375152"/>
                  </a:lnTo>
                  <a:lnTo>
                    <a:pt x="6781723" y="1369542"/>
                  </a:lnTo>
                  <a:lnTo>
                    <a:pt x="6685627" y="1362182"/>
                  </a:lnTo>
                  <a:lnTo>
                    <a:pt x="6589076" y="1353132"/>
                  </a:lnTo>
                  <a:lnTo>
                    <a:pt x="6492094" y="1342453"/>
                  </a:lnTo>
                  <a:lnTo>
                    <a:pt x="6394704" y="1330205"/>
                  </a:lnTo>
                  <a:lnTo>
                    <a:pt x="6296928" y="1316447"/>
                  </a:lnTo>
                  <a:lnTo>
                    <a:pt x="6198789" y="1301242"/>
                  </a:lnTo>
                  <a:lnTo>
                    <a:pt x="6050950" y="1275850"/>
                  </a:lnTo>
                  <a:lnTo>
                    <a:pt x="5902423" y="1247538"/>
                  </a:lnTo>
                  <a:lnTo>
                    <a:pt x="5753284" y="1216511"/>
                  </a:lnTo>
                  <a:lnTo>
                    <a:pt x="5553613" y="1171269"/>
                  </a:lnTo>
                  <a:lnTo>
                    <a:pt x="5353174" y="1122044"/>
                  </a:lnTo>
                  <a:lnTo>
                    <a:pt x="5101822" y="1055647"/>
                  </a:lnTo>
                  <a:lnTo>
                    <a:pt x="4799491" y="970079"/>
                  </a:lnTo>
                  <a:lnTo>
                    <a:pt x="4194865" y="785907"/>
                  </a:lnTo>
                  <a:lnTo>
                    <a:pt x="3100704" y="440735"/>
                  </a:lnTo>
                  <a:lnTo>
                    <a:pt x="2760395" y="339330"/>
                  </a:lnTo>
                  <a:lnTo>
                    <a:pt x="2520600" y="271952"/>
                  </a:lnTo>
                  <a:lnTo>
                    <a:pt x="2331007" y="221807"/>
                  </a:lnTo>
                  <a:lnTo>
                    <a:pt x="2143604" y="175524"/>
                  </a:lnTo>
                  <a:lnTo>
                    <a:pt x="2004600" y="143636"/>
                  </a:lnTo>
                  <a:lnTo>
                    <a:pt x="1867008" y="114397"/>
                  </a:lnTo>
                  <a:lnTo>
                    <a:pt x="1730904" y="88009"/>
                  </a:lnTo>
                  <a:lnTo>
                    <a:pt x="1641033" y="72102"/>
                  </a:lnTo>
                  <a:lnTo>
                    <a:pt x="1551880" y="57613"/>
                  </a:lnTo>
                  <a:lnTo>
                    <a:pt x="1463469" y="44603"/>
                  </a:lnTo>
                  <a:lnTo>
                    <a:pt x="1375822" y="33131"/>
                  </a:lnTo>
                  <a:lnTo>
                    <a:pt x="1288961" y="23259"/>
                  </a:lnTo>
                  <a:lnTo>
                    <a:pt x="1202910" y="15047"/>
                  </a:lnTo>
                  <a:lnTo>
                    <a:pt x="1117691" y="8554"/>
                  </a:lnTo>
                  <a:lnTo>
                    <a:pt x="1075401" y="5972"/>
                  </a:lnTo>
                  <a:lnTo>
                    <a:pt x="1033328" y="3842"/>
                  </a:lnTo>
                  <a:lnTo>
                    <a:pt x="991474" y="2172"/>
                  </a:lnTo>
                  <a:lnTo>
                    <a:pt x="949842" y="970"/>
                  </a:lnTo>
                  <a:lnTo>
                    <a:pt x="908436" y="243"/>
                  </a:lnTo>
                  <a:lnTo>
                    <a:pt x="867257" y="0"/>
                  </a:lnTo>
                  <a:close/>
                </a:path>
                <a:path w="9144000" h="2390140">
                  <a:moveTo>
                    <a:pt x="9144000" y="2367587"/>
                  </a:moveTo>
                  <a:lnTo>
                    <a:pt x="5275199" y="2367587"/>
                  </a:lnTo>
                  <a:lnTo>
                    <a:pt x="5381244" y="2389631"/>
                  </a:lnTo>
                  <a:lnTo>
                    <a:pt x="9144000" y="2389631"/>
                  </a:lnTo>
                  <a:lnTo>
                    <a:pt x="9144000" y="2367587"/>
                  </a:lnTo>
                  <a:close/>
                </a:path>
                <a:path w="9144000" h="2390140">
                  <a:moveTo>
                    <a:pt x="9144000" y="689990"/>
                  </a:moveTo>
                  <a:lnTo>
                    <a:pt x="9103609" y="723994"/>
                  </a:lnTo>
                  <a:lnTo>
                    <a:pt x="9062902" y="757012"/>
                  </a:lnTo>
                  <a:lnTo>
                    <a:pt x="9021880" y="789055"/>
                  </a:lnTo>
                  <a:lnTo>
                    <a:pt x="8980548" y="820133"/>
                  </a:lnTo>
                  <a:lnTo>
                    <a:pt x="8938909" y="850254"/>
                  </a:lnTo>
                  <a:lnTo>
                    <a:pt x="8896967" y="879429"/>
                  </a:lnTo>
                  <a:lnTo>
                    <a:pt x="8854726" y="907667"/>
                  </a:lnTo>
                  <a:lnTo>
                    <a:pt x="8812188" y="934978"/>
                  </a:lnTo>
                  <a:lnTo>
                    <a:pt x="8769359" y="961371"/>
                  </a:lnTo>
                  <a:lnTo>
                    <a:pt x="8726240" y="986855"/>
                  </a:lnTo>
                  <a:lnTo>
                    <a:pt x="8682837" y="1011441"/>
                  </a:lnTo>
                  <a:lnTo>
                    <a:pt x="8639152" y="1035137"/>
                  </a:lnTo>
                  <a:lnTo>
                    <a:pt x="8595189" y="1057954"/>
                  </a:lnTo>
                  <a:lnTo>
                    <a:pt x="8550951" y="1079901"/>
                  </a:lnTo>
                  <a:lnTo>
                    <a:pt x="8506443" y="1100987"/>
                  </a:lnTo>
                  <a:lnTo>
                    <a:pt x="8461668" y="1121223"/>
                  </a:lnTo>
                  <a:lnTo>
                    <a:pt x="8416629" y="1140617"/>
                  </a:lnTo>
                  <a:lnTo>
                    <a:pt x="8371331" y="1159179"/>
                  </a:lnTo>
                  <a:lnTo>
                    <a:pt x="8325776" y="1176919"/>
                  </a:lnTo>
                  <a:lnTo>
                    <a:pt x="8279969" y="1193846"/>
                  </a:lnTo>
                  <a:lnTo>
                    <a:pt x="8233912" y="1209970"/>
                  </a:lnTo>
                  <a:lnTo>
                    <a:pt x="8187610" y="1225300"/>
                  </a:lnTo>
                  <a:lnTo>
                    <a:pt x="8141066" y="1239847"/>
                  </a:lnTo>
                  <a:lnTo>
                    <a:pt x="8094284" y="1253618"/>
                  </a:lnTo>
                  <a:lnTo>
                    <a:pt x="8047267" y="1266625"/>
                  </a:lnTo>
                  <a:lnTo>
                    <a:pt x="8000019" y="1278877"/>
                  </a:lnTo>
                  <a:lnTo>
                    <a:pt x="7952544" y="1290382"/>
                  </a:lnTo>
                  <a:lnTo>
                    <a:pt x="7904845" y="1301151"/>
                  </a:lnTo>
                  <a:lnTo>
                    <a:pt x="7856926" y="1311194"/>
                  </a:lnTo>
                  <a:lnTo>
                    <a:pt x="7808790" y="1320520"/>
                  </a:lnTo>
                  <a:lnTo>
                    <a:pt x="7760441" y="1329137"/>
                  </a:lnTo>
                  <a:lnTo>
                    <a:pt x="7711882" y="1337057"/>
                  </a:lnTo>
                  <a:lnTo>
                    <a:pt x="7663118" y="1344288"/>
                  </a:lnTo>
                  <a:lnTo>
                    <a:pt x="7614152" y="1350841"/>
                  </a:lnTo>
                  <a:lnTo>
                    <a:pt x="7564986" y="1356724"/>
                  </a:lnTo>
                  <a:lnTo>
                    <a:pt x="7515626" y="1361947"/>
                  </a:lnTo>
                  <a:lnTo>
                    <a:pt x="7466075" y="1366520"/>
                  </a:lnTo>
                  <a:lnTo>
                    <a:pt x="7416336" y="1370452"/>
                  </a:lnTo>
                  <a:lnTo>
                    <a:pt x="7366412" y="1373753"/>
                  </a:lnTo>
                  <a:lnTo>
                    <a:pt x="7316308" y="1376432"/>
                  </a:lnTo>
                  <a:lnTo>
                    <a:pt x="7266027" y="1378499"/>
                  </a:lnTo>
                  <a:lnTo>
                    <a:pt x="7215573" y="1379964"/>
                  </a:lnTo>
                  <a:lnTo>
                    <a:pt x="7164949" y="1380836"/>
                  </a:lnTo>
                  <a:lnTo>
                    <a:pt x="7114158" y="1381125"/>
                  </a:lnTo>
                  <a:lnTo>
                    <a:pt x="9144000" y="1381125"/>
                  </a:lnTo>
                  <a:lnTo>
                    <a:pt x="9144000" y="68999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 sz="24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073482" y="694574"/>
            <a:ext cx="4047913" cy="5906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3733" spc="-453" dirty="0"/>
              <a:t>E</a:t>
            </a:r>
            <a:r>
              <a:rPr sz="3733" spc="-393" dirty="0"/>
              <a:t>v</a:t>
            </a:r>
            <a:r>
              <a:rPr sz="3733" spc="-320" dirty="0"/>
              <a:t>aluatio</a:t>
            </a:r>
            <a:r>
              <a:rPr sz="3733" spc="-413" dirty="0"/>
              <a:t>n</a:t>
            </a:r>
            <a:r>
              <a:rPr sz="3733" spc="-173" dirty="0"/>
              <a:t> </a:t>
            </a:r>
            <a:r>
              <a:rPr sz="3733" spc="-413" dirty="0"/>
              <a:t>du</a:t>
            </a:r>
            <a:r>
              <a:rPr sz="3733" spc="-193" dirty="0"/>
              <a:t> </a:t>
            </a:r>
            <a:r>
              <a:rPr sz="3733" spc="-400" dirty="0"/>
              <a:t>modèle</a:t>
            </a:r>
            <a:endParaRPr sz="3733" dirty="0"/>
          </a:p>
        </p:txBody>
      </p:sp>
      <p:sp>
        <p:nvSpPr>
          <p:cNvPr id="11" name="object 11"/>
          <p:cNvSpPr txBox="1"/>
          <p:nvPr/>
        </p:nvSpPr>
        <p:spPr>
          <a:xfrm>
            <a:off x="2149178" y="1649747"/>
            <a:ext cx="8587740" cy="375468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  <a:tabLst>
                <a:tab pos="5536215" algn="l"/>
              </a:tabLst>
            </a:pPr>
            <a:r>
              <a:rPr sz="1867" i="1" spc="-33" dirty="0">
                <a:solidFill>
                  <a:srgbClr val="353863"/>
                </a:solidFill>
                <a:latin typeface="Trebuchet MS"/>
                <a:cs typeface="Trebuchet MS"/>
              </a:rPr>
              <a:t>Analys</a:t>
            </a:r>
            <a:r>
              <a:rPr sz="1867" i="1" spc="-27" dirty="0">
                <a:solidFill>
                  <a:srgbClr val="353863"/>
                </a:solidFill>
                <a:latin typeface="Trebuchet MS"/>
                <a:cs typeface="Trebuchet MS"/>
              </a:rPr>
              <a:t>e</a:t>
            </a:r>
            <a:r>
              <a:rPr sz="1867" i="1" spc="-113" dirty="0">
                <a:solidFill>
                  <a:srgbClr val="353863"/>
                </a:solidFill>
                <a:latin typeface="Trebuchet MS"/>
                <a:cs typeface="Trebuchet MS"/>
              </a:rPr>
              <a:t> </a:t>
            </a:r>
            <a:r>
              <a:rPr sz="1867" i="1" spc="40" dirty="0">
                <a:solidFill>
                  <a:srgbClr val="353863"/>
                </a:solidFill>
                <a:latin typeface="Trebuchet MS"/>
                <a:cs typeface="Trebuchet MS"/>
              </a:rPr>
              <a:t>d</a:t>
            </a:r>
            <a:r>
              <a:rPr sz="1867" i="1" spc="-27" dirty="0">
                <a:solidFill>
                  <a:srgbClr val="353863"/>
                </a:solidFill>
                <a:latin typeface="Trebuchet MS"/>
                <a:cs typeface="Trebuchet MS"/>
              </a:rPr>
              <a:t>e</a:t>
            </a:r>
            <a:r>
              <a:rPr sz="1867" i="1" spc="-13" dirty="0">
                <a:solidFill>
                  <a:srgbClr val="353863"/>
                </a:solidFill>
                <a:latin typeface="Trebuchet MS"/>
                <a:cs typeface="Trebuchet MS"/>
              </a:rPr>
              <a:t>s</a:t>
            </a:r>
            <a:r>
              <a:rPr sz="1867" i="1" spc="-100" dirty="0">
                <a:solidFill>
                  <a:srgbClr val="353863"/>
                </a:solidFill>
                <a:latin typeface="Trebuchet MS"/>
                <a:cs typeface="Trebuchet MS"/>
              </a:rPr>
              <a:t> </a:t>
            </a:r>
            <a:r>
              <a:rPr sz="1867" i="1" spc="-53" dirty="0">
                <a:solidFill>
                  <a:srgbClr val="353863"/>
                </a:solidFill>
                <a:latin typeface="Trebuchet MS"/>
                <a:cs typeface="Trebuchet MS"/>
              </a:rPr>
              <a:t>r</a:t>
            </a:r>
            <a:r>
              <a:rPr sz="1867" i="1" spc="-27" dirty="0">
                <a:solidFill>
                  <a:srgbClr val="353863"/>
                </a:solidFill>
                <a:latin typeface="Trebuchet MS"/>
                <a:cs typeface="Trebuchet MS"/>
              </a:rPr>
              <a:t>ési</a:t>
            </a:r>
            <a:r>
              <a:rPr sz="1867" i="1" spc="-20" dirty="0">
                <a:solidFill>
                  <a:srgbClr val="353863"/>
                </a:solidFill>
                <a:latin typeface="Trebuchet MS"/>
                <a:cs typeface="Trebuchet MS"/>
              </a:rPr>
              <a:t>d</a:t>
            </a:r>
            <a:r>
              <a:rPr sz="1867" i="1" spc="40" dirty="0">
                <a:solidFill>
                  <a:srgbClr val="353863"/>
                </a:solidFill>
                <a:latin typeface="Trebuchet MS"/>
                <a:cs typeface="Trebuchet MS"/>
              </a:rPr>
              <a:t>u</a:t>
            </a:r>
            <a:r>
              <a:rPr sz="1867" i="1" spc="47" dirty="0">
                <a:solidFill>
                  <a:srgbClr val="353863"/>
                </a:solidFill>
                <a:latin typeface="Trebuchet MS"/>
                <a:cs typeface="Trebuchet MS"/>
              </a:rPr>
              <a:t>s</a:t>
            </a:r>
            <a:r>
              <a:rPr sz="1867" i="1" dirty="0">
                <a:solidFill>
                  <a:srgbClr val="353863"/>
                </a:solidFill>
                <a:latin typeface="Trebuchet MS"/>
                <a:cs typeface="Trebuchet MS"/>
              </a:rPr>
              <a:t>	</a:t>
            </a:r>
            <a:r>
              <a:rPr sz="1867" i="1" spc="-27" dirty="0">
                <a:solidFill>
                  <a:srgbClr val="353863"/>
                </a:solidFill>
                <a:latin typeface="Trebuchet MS"/>
                <a:cs typeface="Trebuchet MS"/>
              </a:rPr>
              <a:t>Evalu</a:t>
            </a:r>
            <a:r>
              <a:rPr sz="1867" i="1" spc="-73" dirty="0">
                <a:solidFill>
                  <a:srgbClr val="353863"/>
                </a:solidFill>
                <a:latin typeface="Trebuchet MS"/>
                <a:cs typeface="Trebuchet MS"/>
              </a:rPr>
              <a:t>ati</a:t>
            </a:r>
            <a:r>
              <a:rPr sz="1867" i="1" spc="53" dirty="0">
                <a:solidFill>
                  <a:srgbClr val="353863"/>
                </a:solidFill>
                <a:latin typeface="Trebuchet MS"/>
                <a:cs typeface="Trebuchet MS"/>
              </a:rPr>
              <a:t>on</a:t>
            </a:r>
            <a:r>
              <a:rPr sz="1867" i="1" spc="-127" dirty="0">
                <a:solidFill>
                  <a:srgbClr val="353863"/>
                </a:solidFill>
                <a:latin typeface="Trebuchet MS"/>
                <a:cs typeface="Trebuchet MS"/>
              </a:rPr>
              <a:t> </a:t>
            </a:r>
            <a:r>
              <a:rPr sz="1867" i="1" spc="40" dirty="0">
                <a:solidFill>
                  <a:srgbClr val="353863"/>
                </a:solidFill>
                <a:latin typeface="Trebuchet MS"/>
                <a:cs typeface="Trebuchet MS"/>
              </a:rPr>
              <a:t>d</a:t>
            </a:r>
            <a:r>
              <a:rPr sz="1867" i="1" spc="-27" dirty="0">
                <a:solidFill>
                  <a:srgbClr val="353863"/>
                </a:solidFill>
                <a:latin typeface="Trebuchet MS"/>
                <a:cs typeface="Trebuchet MS"/>
              </a:rPr>
              <a:t>e</a:t>
            </a:r>
            <a:r>
              <a:rPr sz="1867" i="1" spc="-13" dirty="0">
                <a:solidFill>
                  <a:srgbClr val="353863"/>
                </a:solidFill>
                <a:latin typeface="Trebuchet MS"/>
                <a:cs typeface="Trebuchet MS"/>
              </a:rPr>
              <a:t>s</a:t>
            </a:r>
            <a:r>
              <a:rPr sz="1867" i="1" spc="-100" dirty="0">
                <a:solidFill>
                  <a:srgbClr val="353863"/>
                </a:solidFill>
                <a:latin typeface="Trebuchet MS"/>
                <a:cs typeface="Trebuchet MS"/>
              </a:rPr>
              <a:t> </a:t>
            </a:r>
            <a:r>
              <a:rPr sz="1867" i="1" spc="40" dirty="0">
                <a:solidFill>
                  <a:srgbClr val="353863"/>
                </a:solidFill>
                <a:latin typeface="Trebuchet MS"/>
                <a:cs typeface="Trebuchet MS"/>
              </a:rPr>
              <a:t>p</a:t>
            </a:r>
            <a:r>
              <a:rPr sz="1867" i="1" spc="-67" dirty="0">
                <a:solidFill>
                  <a:srgbClr val="353863"/>
                </a:solidFill>
                <a:latin typeface="Trebuchet MS"/>
                <a:cs typeface="Trebuchet MS"/>
              </a:rPr>
              <a:t>erfo</a:t>
            </a:r>
            <a:r>
              <a:rPr sz="1867" i="1" spc="-53" dirty="0">
                <a:solidFill>
                  <a:srgbClr val="353863"/>
                </a:solidFill>
                <a:latin typeface="Trebuchet MS"/>
                <a:cs typeface="Trebuchet MS"/>
              </a:rPr>
              <a:t>r</a:t>
            </a:r>
            <a:r>
              <a:rPr sz="1867" i="1" spc="93" dirty="0">
                <a:solidFill>
                  <a:srgbClr val="353863"/>
                </a:solidFill>
                <a:latin typeface="Trebuchet MS"/>
                <a:cs typeface="Trebuchet MS"/>
              </a:rPr>
              <a:t>m</a:t>
            </a:r>
            <a:r>
              <a:rPr sz="1867" i="1" spc="47" dirty="0">
                <a:solidFill>
                  <a:srgbClr val="353863"/>
                </a:solidFill>
                <a:latin typeface="Trebuchet MS"/>
                <a:cs typeface="Trebuchet MS"/>
              </a:rPr>
              <a:t>a</a:t>
            </a:r>
            <a:r>
              <a:rPr sz="1867" i="1" spc="60" dirty="0">
                <a:solidFill>
                  <a:srgbClr val="353863"/>
                </a:solidFill>
                <a:latin typeface="Trebuchet MS"/>
                <a:cs typeface="Trebuchet MS"/>
              </a:rPr>
              <a:t>n</a:t>
            </a:r>
            <a:r>
              <a:rPr sz="1867" i="1" spc="-33" dirty="0">
                <a:solidFill>
                  <a:srgbClr val="353863"/>
                </a:solidFill>
                <a:latin typeface="Trebuchet MS"/>
                <a:cs typeface="Trebuchet MS"/>
              </a:rPr>
              <a:t>c</a:t>
            </a:r>
            <a:r>
              <a:rPr sz="1867" i="1" spc="-27" dirty="0">
                <a:solidFill>
                  <a:srgbClr val="353863"/>
                </a:solidFill>
                <a:latin typeface="Trebuchet MS"/>
                <a:cs typeface="Trebuchet MS"/>
              </a:rPr>
              <a:t>es</a:t>
            </a:r>
            <a:endParaRPr sz="1867" dirty="0">
              <a:latin typeface="Trebuchet MS"/>
              <a:cs typeface="Trebuchet MS"/>
            </a:endParaRPr>
          </a:p>
          <a:p>
            <a:pPr>
              <a:spcBef>
                <a:spcPts val="60"/>
              </a:spcBef>
            </a:pPr>
            <a:endParaRPr sz="2067" dirty="0">
              <a:latin typeface="Trebuchet MS"/>
              <a:cs typeface="Trebuchet MS"/>
            </a:endParaRPr>
          </a:p>
          <a:p>
            <a:pPr marL="5636119" indent="-407236">
              <a:buFont typeface="Arial MT"/>
              <a:buChar char="•"/>
              <a:tabLst>
                <a:tab pos="5636119" algn="l"/>
                <a:tab pos="5636966" algn="l"/>
              </a:tabLst>
            </a:pPr>
            <a:r>
              <a:rPr sz="1600" b="1" spc="-7" dirty="0">
                <a:solidFill>
                  <a:srgbClr val="353863"/>
                </a:solidFill>
                <a:latin typeface="Tahoma"/>
                <a:cs typeface="Tahoma"/>
              </a:rPr>
              <a:t>MAE</a:t>
            </a:r>
            <a:r>
              <a:rPr sz="1600" b="1" spc="-80" dirty="0">
                <a:solidFill>
                  <a:srgbClr val="353863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353863"/>
                </a:solidFill>
                <a:latin typeface="Microsoft Sans Serif"/>
                <a:cs typeface="Microsoft Sans Serif"/>
              </a:rPr>
              <a:t>:</a:t>
            </a:r>
            <a:r>
              <a:rPr sz="1600" spc="-40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600" spc="13" dirty="0">
                <a:solidFill>
                  <a:srgbClr val="353863"/>
                </a:solidFill>
                <a:latin typeface="Microsoft Sans Serif"/>
                <a:cs typeface="Microsoft Sans Serif"/>
              </a:rPr>
              <a:t>0.29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353863"/>
              </a:buClr>
              <a:buFont typeface="Arial MT"/>
              <a:buChar char="•"/>
            </a:pPr>
            <a:endParaRPr sz="2133" dirty="0">
              <a:latin typeface="Microsoft Sans Serif"/>
              <a:cs typeface="Microsoft Sans Serif"/>
            </a:endParaRPr>
          </a:p>
          <a:p>
            <a:pPr marL="5636119" indent="-407236">
              <a:buFont typeface="Arial MT"/>
              <a:buChar char="•"/>
              <a:tabLst>
                <a:tab pos="5636119" algn="l"/>
                <a:tab pos="5636966" algn="l"/>
              </a:tabLst>
            </a:pPr>
            <a:r>
              <a:rPr sz="1600" b="1" spc="67" dirty="0">
                <a:solidFill>
                  <a:srgbClr val="353863"/>
                </a:solidFill>
                <a:latin typeface="Tahoma"/>
                <a:cs typeface="Tahoma"/>
              </a:rPr>
              <a:t>M</a:t>
            </a:r>
            <a:r>
              <a:rPr sz="1600" b="1" spc="-113" dirty="0">
                <a:solidFill>
                  <a:srgbClr val="353863"/>
                </a:solidFill>
                <a:latin typeface="Tahoma"/>
                <a:cs typeface="Tahoma"/>
              </a:rPr>
              <a:t>SE</a:t>
            </a:r>
            <a:r>
              <a:rPr sz="1600" b="1" spc="-40" dirty="0">
                <a:solidFill>
                  <a:srgbClr val="353863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353863"/>
                </a:solidFill>
                <a:latin typeface="Microsoft Sans Serif"/>
                <a:cs typeface="Microsoft Sans Serif"/>
              </a:rPr>
              <a:t>:</a:t>
            </a:r>
            <a:r>
              <a:rPr sz="1600" spc="-7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600" spc="13" dirty="0">
                <a:solidFill>
                  <a:srgbClr val="353863"/>
                </a:solidFill>
                <a:latin typeface="Microsoft Sans Serif"/>
                <a:cs typeface="Microsoft Sans Serif"/>
              </a:rPr>
              <a:t>0.18</a:t>
            </a:r>
            <a:r>
              <a:rPr sz="1600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600" spc="-60" dirty="0">
                <a:solidFill>
                  <a:srgbClr val="353863"/>
                </a:solidFill>
                <a:latin typeface="Microsoft Sans Serif"/>
                <a:cs typeface="Microsoft Sans Serif"/>
              </a:rPr>
              <a:t>(</a:t>
            </a:r>
            <a:r>
              <a:rPr sz="1600" spc="33" dirty="0">
                <a:solidFill>
                  <a:srgbClr val="353863"/>
                </a:solidFill>
                <a:latin typeface="Microsoft Sans Serif"/>
                <a:cs typeface="Microsoft Sans Serif"/>
              </a:rPr>
              <a:t>l</a:t>
            </a:r>
            <a:r>
              <a:rPr sz="1600" spc="67" dirty="0">
                <a:solidFill>
                  <a:srgbClr val="353863"/>
                </a:solidFill>
                <a:latin typeface="Microsoft Sans Serif"/>
                <a:cs typeface="Microsoft Sans Serif"/>
              </a:rPr>
              <a:t>o</a:t>
            </a:r>
            <a:r>
              <a:rPr sz="1600" dirty="0">
                <a:solidFill>
                  <a:srgbClr val="353863"/>
                </a:solidFill>
                <a:latin typeface="Microsoft Sans Serif"/>
                <a:cs typeface="Microsoft Sans Serif"/>
              </a:rPr>
              <a:t>g</a:t>
            </a:r>
            <a:r>
              <a:rPr lang="fr-FR" sz="1600" spc="7" dirty="0">
                <a:solidFill>
                  <a:srgbClr val="353863"/>
                </a:solidFill>
                <a:latin typeface="Microsoft Sans Serif"/>
                <a:cs typeface="Microsoft Sans Serif"/>
              </a:rPr>
              <a:t>²</a:t>
            </a:r>
            <a:r>
              <a:rPr sz="1600" spc="-60" dirty="0">
                <a:solidFill>
                  <a:srgbClr val="353863"/>
                </a:solidFill>
                <a:latin typeface="Microsoft Sans Serif"/>
                <a:cs typeface="Microsoft Sans Serif"/>
              </a:rPr>
              <a:t>)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spcBef>
                <a:spcPts val="20"/>
              </a:spcBef>
              <a:buClr>
                <a:srgbClr val="353863"/>
              </a:buClr>
              <a:buFont typeface="Arial MT"/>
              <a:buChar char="•"/>
            </a:pPr>
            <a:endParaRPr sz="2133" dirty="0">
              <a:latin typeface="Microsoft Sans Serif"/>
              <a:cs typeface="Microsoft Sans Serif"/>
            </a:endParaRPr>
          </a:p>
          <a:p>
            <a:pPr marL="5636119" indent="-407236">
              <a:spcBef>
                <a:spcPts val="7"/>
              </a:spcBef>
              <a:buFont typeface="Arial MT"/>
              <a:buChar char="•"/>
              <a:tabLst>
                <a:tab pos="5636119" algn="l"/>
                <a:tab pos="5636966" algn="l"/>
              </a:tabLst>
            </a:pPr>
            <a:r>
              <a:rPr sz="1600" b="1" spc="-20" dirty="0">
                <a:solidFill>
                  <a:srgbClr val="353863"/>
                </a:solidFill>
                <a:latin typeface="Tahoma"/>
                <a:cs typeface="Tahoma"/>
              </a:rPr>
              <a:t>RM</a:t>
            </a:r>
            <a:r>
              <a:rPr sz="1600" b="1" spc="-113" dirty="0">
                <a:solidFill>
                  <a:srgbClr val="353863"/>
                </a:solidFill>
                <a:latin typeface="Tahoma"/>
                <a:cs typeface="Tahoma"/>
              </a:rPr>
              <a:t>SE</a:t>
            </a:r>
            <a:r>
              <a:rPr sz="1600" b="1" spc="-40" dirty="0">
                <a:solidFill>
                  <a:srgbClr val="353863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353863"/>
                </a:solidFill>
                <a:latin typeface="Microsoft Sans Serif"/>
                <a:cs typeface="Microsoft Sans Serif"/>
              </a:rPr>
              <a:t>:</a:t>
            </a:r>
            <a:r>
              <a:rPr sz="1600" spc="-7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600" spc="13" dirty="0">
                <a:solidFill>
                  <a:srgbClr val="353863"/>
                </a:solidFill>
                <a:latin typeface="Microsoft Sans Serif"/>
                <a:cs typeface="Microsoft Sans Serif"/>
              </a:rPr>
              <a:t>0.42</a:t>
            </a:r>
            <a:r>
              <a:rPr sz="1600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600" spc="-60" dirty="0">
                <a:solidFill>
                  <a:srgbClr val="353863"/>
                </a:solidFill>
                <a:latin typeface="Microsoft Sans Serif"/>
                <a:cs typeface="Microsoft Sans Serif"/>
              </a:rPr>
              <a:t>(</a:t>
            </a:r>
            <a:r>
              <a:rPr sz="1600" spc="33" dirty="0">
                <a:solidFill>
                  <a:srgbClr val="353863"/>
                </a:solidFill>
                <a:latin typeface="Microsoft Sans Serif"/>
                <a:cs typeface="Microsoft Sans Serif"/>
              </a:rPr>
              <a:t>l</a:t>
            </a:r>
            <a:r>
              <a:rPr sz="1600" spc="67" dirty="0">
                <a:solidFill>
                  <a:srgbClr val="353863"/>
                </a:solidFill>
                <a:latin typeface="Microsoft Sans Serif"/>
                <a:cs typeface="Microsoft Sans Serif"/>
              </a:rPr>
              <a:t>o</a:t>
            </a:r>
            <a:r>
              <a:rPr sz="1600" spc="-40" dirty="0">
                <a:solidFill>
                  <a:srgbClr val="353863"/>
                </a:solidFill>
                <a:latin typeface="Microsoft Sans Serif"/>
                <a:cs typeface="Microsoft Sans Serif"/>
              </a:rPr>
              <a:t>g)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353863"/>
              </a:buClr>
              <a:buFont typeface="Arial MT"/>
              <a:buChar char="•"/>
            </a:pPr>
            <a:endParaRPr sz="2133" dirty="0">
              <a:latin typeface="Microsoft Sans Serif"/>
              <a:cs typeface="Microsoft Sans Serif"/>
            </a:endParaRPr>
          </a:p>
          <a:p>
            <a:pPr marL="5636119" indent="-407236">
              <a:buFont typeface="Arial MT"/>
              <a:buChar char="•"/>
              <a:tabLst>
                <a:tab pos="5636119" algn="l"/>
                <a:tab pos="5636966" algn="l"/>
              </a:tabLst>
            </a:pPr>
            <a:r>
              <a:rPr sz="1600" b="1" spc="-20" dirty="0">
                <a:solidFill>
                  <a:srgbClr val="353863"/>
                </a:solidFill>
                <a:latin typeface="Tahoma"/>
                <a:cs typeface="Tahoma"/>
              </a:rPr>
              <a:t>RM</a:t>
            </a:r>
            <a:r>
              <a:rPr sz="1600" b="1" spc="-93" dirty="0">
                <a:solidFill>
                  <a:srgbClr val="353863"/>
                </a:solidFill>
                <a:latin typeface="Tahoma"/>
                <a:cs typeface="Tahoma"/>
              </a:rPr>
              <a:t>PSE</a:t>
            </a:r>
            <a:r>
              <a:rPr sz="1600" b="1" spc="-53" dirty="0">
                <a:solidFill>
                  <a:srgbClr val="353863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353863"/>
                </a:solidFill>
                <a:latin typeface="Microsoft Sans Serif"/>
                <a:cs typeface="Microsoft Sans Serif"/>
              </a:rPr>
              <a:t>:</a:t>
            </a:r>
            <a:r>
              <a:rPr sz="1600" spc="7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600" spc="-13" dirty="0">
                <a:solidFill>
                  <a:srgbClr val="353863"/>
                </a:solidFill>
                <a:latin typeface="Microsoft Sans Serif"/>
                <a:cs typeface="Microsoft Sans Serif"/>
              </a:rPr>
              <a:t>0.10%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353863"/>
              </a:buClr>
              <a:buFont typeface="Arial MT"/>
              <a:buChar char="•"/>
            </a:pPr>
            <a:endParaRPr sz="2133" dirty="0">
              <a:latin typeface="Microsoft Sans Serif"/>
              <a:cs typeface="Microsoft Sans Serif"/>
            </a:endParaRPr>
          </a:p>
          <a:p>
            <a:pPr marL="5636119" indent="-407236">
              <a:buFont typeface="Arial MT"/>
              <a:buChar char="•"/>
              <a:tabLst>
                <a:tab pos="5636119" algn="l"/>
                <a:tab pos="5636966" algn="l"/>
              </a:tabLst>
            </a:pPr>
            <a:r>
              <a:rPr sz="1600" b="1" spc="-13" dirty="0">
                <a:solidFill>
                  <a:srgbClr val="353863"/>
                </a:solidFill>
                <a:latin typeface="Tahoma"/>
                <a:cs typeface="Tahoma"/>
              </a:rPr>
              <a:t>MAPE</a:t>
            </a:r>
            <a:r>
              <a:rPr sz="1600" b="1" spc="-93" dirty="0">
                <a:solidFill>
                  <a:srgbClr val="353863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353863"/>
                </a:solidFill>
                <a:latin typeface="Microsoft Sans Serif"/>
                <a:cs typeface="Microsoft Sans Serif"/>
              </a:rPr>
              <a:t>:</a:t>
            </a:r>
            <a:r>
              <a:rPr sz="1600" spc="-40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600" spc="-13" dirty="0">
                <a:solidFill>
                  <a:srgbClr val="353863"/>
                </a:solidFill>
                <a:latin typeface="Microsoft Sans Serif"/>
                <a:cs typeface="Microsoft Sans Serif"/>
              </a:rPr>
              <a:t>0.02%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spcBef>
                <a:spcPts val="20"/>
              </a:spcBef>
              <a:buClr>
                <a:srgbClr val="353863"/>
              </a:buClr>
              <a:buFont typeface="Arial MT"/>
              <a:buChar char="•"/>
            </a:pPr>
            <a:endParaRPr sz="2133" dirty="0">
              <a:latin typeface="Microsoft Sans Serif"/>
              <a:cs typeface="Microsoft Sans Serif"/>
            </a:endParaRPr>
          </a:p>
          <a:p>
            <a:pPr marL="5636119" indent="-407236">
              <a:buFont typeface="Arial MT"/>
              <a:buChar char="•"/>
              <a:tabLst>
                <a:tab pos="5636119" algn="l"/>
                <a:tab pos="5636966" algn="l"/>
              </a:tabLst>
            </a:pPr>
            <a:r>
              <a:rPr sz="1600" b="1" spc="-220" dirty="0">
                <a:solidFill>
                  <a:srgbClr val="353863"/>
                </a:solidFill>
                <a:latin typeface="Tahoma"/>
                <a:cs typeface="Tahoma"/>
              </a:rPr>
              <a:t>R</a:t>
            </a:r>
            <a:r>
              <a:rPr sz="1600" b="1" spc="-160" dirty="0">
                <a:solidFill>
                  <a:srgbClr val="353863"/>
                </a:solidFill>
                <a:latin typeface="Tahoma"/>
                <a:cs typeface="Tahoma"/>
              </a:rPr>
              <a:t>²</a:t>
            </a:r>
            <a:r>
              <a:rPr sz="1600" b="1" spc="-73" dirty="0">
                <a:solidFill>
                  <a:srgbClr val="353863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353863"/>
                </a:solidFill>
                <a:latin typeface="Microsoft Sans Serif"/>
                <a:cs typeface="Microsoft Sans Serif"/>
              </a:rPr>
              <a:t>:</a:t>
            </a:r>
            <a:r>
              <a:rPr sz="1600" spc="-7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600" spc="13" dirty="0">
                <a:solidFill>
                  <a:srgbClr val="353863"/>
                </a:solidFill>
                <a:latin typeface="Microsoft Sans Serif"/>
                <a:cs typeface="Microsoft Sans Serif"/>
              </a:rPr>
              <a:t>0.</a:t>
            </a:r>
            <a:r>
              <a:rPr lang="fr-FR" sz="1600" spc="13" dirty="0">
                <a:solidFill>
                  <a:srgbClr val="353863"/>
                </a:solidFill>
                <a:latin typeface="Microsoft Sans Serif"/>
                <a:cs typeface="Microsoft Sans Serif"/>
              </a:rPr>
              <a:t>77</a:t>
            </a:r>
            <a:endParaRPr sz="1600" dirty="0">
              <a:latin typeface="Microsoft Sans Serif"/>
              <a:cs typeface="Microsoft Sans Serif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7B1A970-94FA-B39F-7F98-E11A9AF58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7" y="2063437"/>
            <a:ext cx="5808165" cy="381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671147"/>
            <a:ext cx="12192000" cy="3186853"/>
            <a:chOff x="0" y="2753867"/>
            <a:chExt cx="9144000" cy="2390140"/>
          </a:xfrm>
        </p:grpSpPr>
        <p:sp>
          <p:nvSpPr>
            <p:cNvPr id="3" name="object 3"/>
            <p:cNvSpPr/>
            <p:nvPr/>
          </p:nvSpPr>
          <p:spPr>
            <a:xfrm>
              <a:off x="6778316" y="3346195"/>
              <a:ext cx="542290" cy="913130"/>
            </a:xfrm>
            <a:custGeom>
              <a:avLst/>
              <a:gdLst/>
              <a:ahLst/>
              <a:cxnLst/>
              <a:rect l="l" t="t" r="r" b="b"/>
              <a:pathLst>
                <a:path w="542290" h="913129">
                  <a:moveTo>
                    <a:pt x="141306" y="903820"/>
                  </a:moveTo>
                  <a:lnTo>
                    <a:pt x="81334" y="903820"/>
                  </a:lnTo>
                  <a:lnTo>
                    <a:pt x="80064" y="907516"/>
                  </a:lnTo>
                  <a:lnTo>
                    <a:pt x="81969" y="912672"/>
                  </a:lnTo>
                  <a:lnTo>
                    <a:pt x="87303" y="912367"/>
                  </a:lnTo>
                  <a:lnTo>
                    <a:pt x="134357" y="905848"/>
                  </a:lnTo>
                  <a:lnTo>
                    <a:pt x="141306" y="903820"/>
                  </a:lnTo>
                  <a:close/>
                </a:path>
                <a:path w="542290" h="913129">
                  <a:moveTo>
                    <a:pt x="496497" y="0"/>
                  </a:moveTo>
                  <a:lnTo>
                    <a:pt x="493830" y="126"/>
                  </a:lnTo>
                  <a:lnTo>
                    <a:pt x="493322" y="126"/>
                  </a:lnTo>
                  <a:lnTo>
                    <a:pt x="492052" y="380"/>
                  </a:lnTo>
                  <a:lnTo>
                    <a:pt x="443911" y="19022"/>
                  </a:lnTo>
                  <a:lnTo>
                    <a:pt x="397795" y="41566"/>
                  </a:lnTo>
                  <a:lnTo>
                    <a:pt x="353527" y="67468"/>
                  </a:lnTo>
                  <a:lnTo>
                    <a:pt x="310931" y="96186"/>
                  </a:lnTo>
                  <a:lnTo>
                    <a:pt x="269832" y="127175"/>
                  </a:lnTo>
                  <a:lnTo>
                    <a:pt x="230051" y="159892"/>
                  </a:lnTo>
                  <a:lnTo>
                    <a:pt x="193310" y="191862"/>
                  </a:lnTo>
                  <a:lnTo>
                    <a:pt x="157609" y="225025"/>
                  </a:lnTo>
                  <a:lnTo>
                    <a:pt x="123863" y="259937"/>
                  </a:lnTo>
                  <a:lnTo>
                    <a:pt x="92985" y="297156"/>
                  </a:lnTo>
                  <a:lnTo>
                    <a:pt x="65889" y="337240"/>
                  </a:lnTo>
                  <a:lnTo>
                    <a:pt x="43488" y="380745"/>
                  </a:lnTo>
                  <a:lnTo>
                    <a:pt x="27001" y="424554"/>
                  </a:lnTo>
                  <a:lnTo>
                    <a:pt x="14843" y="469640"/>
                  </a:lnTo>
                  <a:lnTo>
                    <a:pt x="6579" y="515659"/>
                  </a:lnTo>
                  <a:lnTo>
                    <a:pt x="1776" y="562263"/>
                  </a:lnTo>
                  <a:lnTo>
                    <a:pt x="0" y="609106"/>
                  </a:lnTo>
                  <a:lnTo>
                    <a:pt x="816" y="655840"/>
                  </a:lnTo>
                  <a:lnTo>
                    <a:pt x="4178" y="708277"/>
                  </a:lnTo>
                  <a:lnTo>
                    <a:pt x="11283" y="760893"/>
                  </a:lnTo>
                  <a:lnTo>
                    <a:pt x="24289" y="811917"/>
                  </a:lnTo>
                  <a:lnTo>
                    <a:pt x="45354" y="859575"/>
                  </a:lnTo>
                  <a:lnTo>
                    <a:pt x="76635" y="902093"/>
                  </a:lnTo>
                  <a:lnTo>
                    <a:pt x="79302" y="903973"/>
                  </a:lnTo>
                  <a:lnTo>
                    <a:pt x="80953" y="903884"/>
                  </a:lnTo>
                  <a:lnTo>
                    <a:pt x="81334" y="903820"/>
                  </a:lnTo>
                  <a:lnTo>
                    <a:pt x="141306" y="903820"/>
                  </a:lnTo>
                  <a:lnTo>
                    <a:pt x="179650" y="892634"/>
                  </a:lnTo>
                  <a:lnTo>
                    <a:pt x="222986" y="873447"/>
                  </a:lnTo>
                  <a:lnTo>
                    <a:pt x="264166" y="849005"/>
                  </a:lnTo>
                  <a:lnTo>
                    <a:pt x="302991" y="820026"/>
                  </a:lnTo>
                  <a:lnTo>
                    <a:pt x="339265" y="787230"/>
                  </a:lnTo>
                  <a:lnTo>
                    <a:pt x="372788" y="751336"/>
                  </a:lnTo>
                  <a:lnTo>
                    <a:pt x="403362" y="713063"/>
                  </a:lnTo>
                  <a:lnTo>
                    <a:pt x="430791" y="673130"/>
                  </a:lnTo>
                  <a:lnTo>
                    <a:pt x="454874" y="632256"/>
                  </a:lnTo>
                  <a:lnTo>
                    <a:pt x="475415" y="591159"/>
                  </a:lnTo>
                  <a:lnTo>
                    <a:pt x="494629" y="544839"/>
                  </a:lnTo>
                  <a:lnTo>
                    <a:pt x="510337" y="497595"/>
                  </a:lnTo>
                  <a:lnTo>
                    <a:pt x="522695" y="449573"/>
                  </a:lnTo>
                  <a:lnTo>
                    <a:pt x="531860" y="400917"/>
                  </a:lnTo>
                  <a:lnTo>
                    <a:pt x="537987" y="351773"/>
                  </a:lnTo>
                  <a:lnTo>
                    <a:pt x="541233" y="302288"/>
                  </a:lnTo>
                  <a:lnTo>
                    <a:pt x="541754" y="252606"/>
                  </a:lnTo>
                  <a:lnTo>
                    <a:pt x="539705" y="202874"/>
                  </a:lnTo>
                  <a:lnTo>
                    <a:pt x="535244" y="153237"/>
                  </a:lnTo>
                  <a:lnTo>
                    <a:pt x="528526" y="103840"/>
                  </a:lnTo>
                  <a:lnTo>
                    <a:pt x="519707" y="54829"/>
                  </a:lnTo>
                  <a:lnTo>
                    <a:pt x="508943" y="6349"/>
                  </a:lnTo>
                  <a:lnTo>
                    <a:pt x="508308" y="3809"/>
                  </a:lnTo>
                  <a:lnTo>
                    <a:pt x="499418" y="3809"/>
                  </a:lnTo>
                  <a:lnTo>
                    <a:pt x="498529" y="1650"/>
                  </a:lnTo>
                  <a:lnTo>
                    <a:pt x="496497" y="0"/>
                  </a:lnTo>
                  <a:close/>
                </a:path>
                <a:path w="542290" h="913129">
                  <a:moveTo>
                    <a:pt x="505895" y="2031"/>
                  </a:moveTo>
                  <a:lnTo>
                    <a:pt x="503482" y="2158"/>
                  </a:lnTo>
                  <a:lnTo>
                    <a:pt x="501958" y="2285"/>
                  </a:lnTo>
                  <a:lnTo>
                    <a:pt x="500561" y="2920"/>
                  </a:lnTo>
                  <a:lnTo>
                    <a:pt x="499418" y="3809"/>
                  </a:lnTo>
                  <a:lnTo>
                    <a:pt x="508308" y="3809"/>
                  </a:lnTo>
                  <a:lnTo>
                    <a:pt x="508181" y="3301"/>
                  </a:lnTo>
                  <a:lnTo>
                    <a:pt x="505895" y="2031"/>
                  </a:lnTo>
                  <a:close/>
                </a:path>
              </a:pathLst>
            </a:custGeom>
            <a:solidFill>
              <a:srgbClr val="A7CC6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6825488" y="3515740"/>
              <a:ext cx="425450" cy="778510"/>
            </a:xfrm>
            <a:custGeom>
              <a:avLst/>
              <a:gdLst/>
              <a:ahLst/>
              <a:cxnLst/>
              <a:rect l="l" t="t" r="r" b="b"/>
              <a:pathLst>
                <a:path w="425450" h="778510">
                  <a:moveTo>
                    <a:pt x="294766" y="0"/>
                  </a:moveTo>
                  <a:lnTo>
                    <a:pt x="284081" y="63722"/>
                  </a:lnTo>
                  <a:lnTo>
                    <a:pt x="284845" y="129190"/>
                  </a:lnTo>
                  <a:lnTo>
                    <a:pt x="286347" y="183372"/>
                  </a:lnTo>
                  <a:lnTo>
                    <a:pt x="287527" y="206882"/>
                  </a:lnTo>
                  <a:lnTo>
                    <a:pt x="176275" y="416496"/>
                  </a:lnTo>
                  <a:lnTo>
                    <a:pt x="155779" y="368068"/>
                  </a:lnTo>
                  <a:lnTo>
                    <a:pt x="140604" y="318206"/>
                  </a:lnTo>
                  <a:lnTo>
                    <a:pt x="130788" y="267022"/>
                  </a:lnTo>
                  <a:lnTo>
                    <a:pt x="126364" y="214629"/>
                  </a:lnTo>
                  <a:lnTo>
                    <a:pt x="126237" y="210692"/>
                  </a:lnTo>
                  <a:lnTo>
                    <a:pt x="123189" y="208914"/>
                  </a:lnTo>
                  <a:lnTo>
                    <a:pt x="117093" y="209168"/>
                  </a:lnTo>
                  <a:lnTo>
                    <a:pt x="114045" y="211454"/>
                  </a:lnTo>
                  <a:lnTo>
                    <a:pt x="114172" y="215391"/>
                  </a:lnTo>
                  <a:lnTo>
                    <a:pt x="118695" y="269250"/>
                  </a:lnTo>
                  <a:lnTo>
                    <a:pt x="128825" y="321935"/>
                  </a:lnTo>
                  <a:lnTo>
                    <a:pt x="144551" y="373272"/>
                  </a:lnTo>
                  <a:lnTo>
                    <a:pt x="166877" y="425195"/>
                  </a:lnTo>
                  <a:lnTo>
                    <a:pt x="170941" y="426605"/>
                  </a:lnTo>
                  <a:lnTo>
                    <a:pt x="146687" y="473873"/>
                  </a:lnTo>
                  <a:lnTo>
                    <a:pt x="123206" y="521548"/>
                  </a:lnTo>
                  <a:lnTo>
                    <a:pt x="100816" y="569718"/>
                  </a:lnTo>
                  <a:lnTo>
                    <a:pt x="79835" y="618467"/>
                  </a:lnTo>
                  <a:lnTo>
                    <a:pt x="60578" y="667880"/>
                  </a:lnTo>
                  <a:lnTo>
                    <a:pt x="38300" y="623664"/>
                  </a:lnTo>
                  <a:lnTo>
                    <a:pt x="22748" y="577335"/>
                  </a:lnTo>
                  <a:lnTo>
                    <a:pt x="13983" y="529216"/>
                  </a:lnTo>
                  <a:lnTo>
                    <a:pt x="12064" y="479628"/>
                  </a:lnTo>
                  <a:lnTo>
                    <a:pt x="12191" y="475716"/>
                  </a:lnTo>
                  <a:lnTo>
                    <a:pt x="9270" y="473938"/>
                  </a:lnTo>
                  <a:lnTo>
                    <a:pt x="3175" y="474294"/>
                  </a:lnTo>
                  <a:lnTo>
                    <a:pt x="126" y="476415"/>
                  </a:lnTo>
                  <a:lnTo>
                    <a:pt x="0" y="480339"/>
                  </a:lnTo>
                  <a:lnTo>
                    <a:pt x="2069" y="533066"/>
                  </a:lnTo>
                  <a:lnTo>
                    <a:pt x="11795" y="584247"/>
                  </a:lnTo>
                  <a:lnTo>
                    <a:pt x="29021" y="633462"/>
                  </a:lnTo>
                  <a:lnTo>
                    <a:pt x="54101" y="680986"/>
                  </a:lnTo>
                  <a:lnTo>
                    <a:pt x="55498" y="682167"/>
                  </a:lnTo>
                  <a:lnTo>
                    <a:pt x="47980" y="703960"/>
                  </a:lnTo>
                  <a:lnTo>
                    <a:pt x="40878" y="725952"/>
                  </a:lnTo>
                  <a:lnTo>
                    <a:pt x="34228" y="748156"/>
                  </a:lnTo>
                  <a:lnTo>
                    <a:pt x="26923" y="775169"/>
                  </a:lnTo>
                  <a:lnTo>
                    <a:pt x="30860" y="777913"/>
                  </a:lnTo>
                  <a:lnTo>
                    <a:pt x="36956" y="777557"/>
                  </a:lnTo>
                  <a:lnTo>
                    <a:pt x="39242" y="776135"/>
                  </a:lnTo>
                  <a:lnTo>
                    <a:pt x="54151" y="724122"/>
                  </a:lnTo>
                  <a:lnTo>
                    <a:pt x="70500" y="675978"/>
                  </a:lnTo>
                  <a:lnTo>
                    <a:pt x="88778" y="628607"/>
                  </a:lnTo>
                  <a:lnTo>
                    <a:pt x="108711" y="581888"/>
                  </a:lnTo>
                  <a:lnTo>
                    <a:pt x="109473" y="583310"/>
                  </a:lnTo>
                  <a:lnTo>
                    <a:pt x="110616" y="584326"/>
                  </a:lnTo>
                  <a:lnTo>
                    <a:pt x="123916" y="585604"/>
                  </a:lnTo>
                  <a:lnTo>
                    <a:pt x="135032" y="586160"/>
                  </a:lnTo>
                  <a:lnTo>
                    <a:pt x="146101" y="586238"/>
                  </a:lnTo>
                  <a:lnTo>
                    <a:pt x="157098" y="585838"/>
                  </a:lnTo>
                  <a:lnTo>
                    <a:pt x="196482" y="580350"/>
                  </a:lnTo>
                  <a:lnTo>
                    <a:pt x="234235" y="568637"/>
                  </a:lnTo>
                  <a:lnTo>
                    <a:pt x="269773" y="550821"/>
                  </a:lnTo>
                  <a:lnTo>
                    <a:pt x="302513" y="527024"/>
                  </a:lnTo>
                  <a:lnTo>
                    <a:pt x="307593" y="522833"/>
                  </a:lnTo>
                  <a:lnTo>
                    <a:pt x="303783" y="515048"/>
                  </a:lnTo>
                  <a:lnTo>
                    <a:pt x="297941" y="515391"/>
                  </a:lnTo>
                  <a:lnTo>
                    <a:pt x="296798" y="515810"/>
                  </a:lnTo>
                  <a:lnTo>
                    <a:pt x="264366" y="539652"/>
                  </a:lnTo>
                  <a:lnTo>
                    <a:pt x="230282" y="556966"/>
                  </a:lnTo>
                  <a:lnTo>
                    <a:pt x="194055" y="568414"/>
                  </a:lnTo>
                  <a:lnTo>
                    <a:pt x="156209" y="573773"/>
                  </a:lnTo>
                  <a:lnTo>
                    <a:pt x="146089" y="574140"/>
                  </a:lnTo>
                  <a:lnTo>
                    <a:pt x="135921" y="574074"/>
                  </a:lnTo>
                  <a:lnTo>
                    <a:pt x="125706" y="573566"/>
                  </a:lnTo>
                  <a:lnTo>
                    <a:pt x="113156" y="572642"/>
                  </a:lnTo>
                  <a:lnTo>
                    <a:pt x="112902" y="572757"/>
                  </a:lnTo>
                  <a:lnTo>
                    <a:pt x="133695" y="527937"/>
                  </a:lnTo>
                  <a:lnTo>
                    <a:pt x="155511" y="483519"/>
                  </a:lnTo>
                  <a:lnTo>
                    <a:pt x="178089" y="439431"/>
                  </a:lnTo>
                  <a:lnTo>
                    <a:pt x="239648" y="323214"/>
                  </a:lnTo>
                  <a:lnTo>
                    <a:pt x="240410" y="323595"/>
                  </a:lnTo>
                  <a:lnTo>
                    <a:pt x="242442" y="323595"/>
                  </a:lnTo>
                  <a:lnTo>
                    <a:pt x="287809" y="316472"/>
                  </a:lnTo>
                  <a:lnTo>
                    <a:pt x="332295" y="306133"/>
                  </a:lnTo>
                  <a:lnTo>
                    <a:pt x="375923" y="292556"/>
                  </a:lnTo>
                  <a:lnTo>
                    <a:pt x="418718" y="275716"/>
                  </a:lnTo>
                  <a:lnTo>
                    <a:pt x="425068" y="272922"/>
                  </a:lnTo>
                  <a:lnTo>
                    <a:pt x="422655" y="263397"/>
                  </a:lnTo>
                  <a:lnTo>
                    <a:pt x="415543" y="263905"/>
                  </a:lnTo>
                  <a:lnTo>
                    <a:pt x="373860" y="280281"/>
                  </a:lnTo>
                  <a:lnTo>
                    <a:pt x="332200" y="293401"/>
                  </a:lnTo>
                  <a:lnTo>
                    <a:pt x="289730" y="303522"/>
                  </a:lnTo>
                  <a:lnTo>
                    <a:pt x="246379" y="310641"/>
                  </a:lnTo>
                  <a:lnTo>
                    <a:pt x="408050" y="7873"/>
                  </a:lnTo>
                  <a:lnTo>
                    <a:pt x="403478" y="3682"/>
                  </a:lnTo>
                  <a:lnTo>
                    <a:pt x="397509" y="4063"/>
                  </a:lnTo>
                  <a:lnTo>
                    <a:pt x="395604" y="5079"/>
                  </a:lnTo>
                  <a:lnTo>
                    <a:pt x="298957" y="185546"/>
                  </a:lnTo>
                  <a:lnTo>
                    <a:pt x="296683" y="140660"/>
                  </a:lnTo>
                  <a:lnTo>
                    <a:pt x="295624" y="95726"/>
                  </a:lnTo>
                  <a:lnTo>
                    <a:pt x="295850" y="50744"/>
                  </a:lnTo>
                  <a:lnTo>
                    <a:pt x="297687" y="1777"/>
                  </a:lnTo>
                  <a:lnTo>
                    <a:pt x="294766" y="0"/>
                  </a:lnTo>
                  <a:close/>
                </a:path>
              </a:pathLst>
            </a:custGeom>
            <a:solidFill>
              <a:srgbClr val="86AC4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6061962" y="3441191"/>
              <a:ext cx="827405" cy="862965"/>
            </a:xfrm>
            <a:custGeom>
              <a:avLst/>
              <a:gdLst/>
              <a:ahLst/>
              <a:cxnLst/>
              <a:rect l="l" t="t" r="r" b="b"/>
              <a:pathLst>
                <a:path w="827404" h="862964">
                  <a:moveTo>
                    <a:pt x="12955" y="0"/>
                  </a:moveTo>
                  <a:lnTo>
                    <a:pt x="8129" y="0"/>
                  </a:lnTo>
                  <a:lnTo>
                    <a:pt x="6224" y="5206"/>
                  </a:lnTo>
                  <a:lnTo>
                    <a:pt x="7621" y="9270"/>
                  </a:lnTo>
                  <a:lnTo>
                    <a:pt x="4319" y="9270"/>
                  </a:lnTo>
                  <a:lnTo>
                    <a:pt x="890" y="11429"/>
                  </a:lnTo>
                  <a:lnTo>
                    <a:pt x="636" y="15620"/>
                  </a:lnTo>
                  <a:lnTo>
                    <a:pt x="0" y="66851"/>
                  </a:lnTo>
                  <a:lnTo>
                    <a:pt x="3149" y="117664"/>
                  </a:lnTo>
                  <a:lnTo>
                    <a:pt x="9670" y="168046"/>
                  </a:lnTo>
                  <a:lnTo>
                    <a:pt x="19151" y="217984"/>
                  </a:lnTo>
                  <a:lnTo>
                    <a:pt x="31177" y="267464"/>
                  </a:lnTo>
                  <a:lnTo>
                    <a:pt x="45336" y="316473"/>
                  </a:lnTo>
                  <a:lnTo>
                    <a:pt x="61215" y="364997"/>
                  </a:lnTo>
                  <a:lnTo>
                    <a:pt x="77218" y="410403"/>
                  </a:lnTo>
                  <a:lnTo>
                    <a:pt x="94394" y="455462"/>
                  </a:lnTo>
                  <a:lnTo>
                    <a:pt x="113356" y="499697"/>
                  </a:lnTo>
                  <a:lnTo>
                    <a:pt x="134718" y="542632"/>
                  </a:lnTo>
                  <a:lnTo>
                    <a:pt x="159092" y="583791"/>
                  </a:lnTo>
                  <a:lnTo>
                    <a:pt x="187092" y="622698"/>
                  </a:lnTo>
                  <a:lnTo>
                    <a:pt x="219330" y="658875"/>
                  </a:lnTo>
                  <a:lnTo>
                    <a:pt x="259563" y="695163"/>
                  </a:lnTo>
                  <a:lnTo>
                    <a:pt x="302938" y="727355"/>
                  </a:lnTo>
                  <a:lnTo>
                    <a:pt x="348918" y="755754"/>
                  </a:lnTo>
                  <a:lnTo>
                    <a:pt x="396961" y="780663"/>
                  </a:lnTo>
                  <a:lnTo>
                    <a:pt x="446528" y="802384"/>
                  </a:lnTo>
                  <a:lnTo>
                    <a:pt x="497079" y="821220"/>
                  </a:lnTo>
                  <a:lnTo>
                    <a:pt x="544569" y="836709"/>
                  </a:lnTo>
                  <a:lnTo>
                    <a:pt x="593345" y="849920"/>
                  </a:lnTo>
                  <a:lnTo>
                    <a:pt x="642883" y="859119"/>
                  </a:lnTo>
                  <a:lnTo>
                    <a:pt x="692659" y="862571"/>
                  </a:lnTo>
                  <a:lnTo>
                    <a:pt x="718315" y="861533"/>
                  </a:lnTo>
                  <a:lnTo>
                    <a:pt x="769008" y="852509"/>
                  </a:lnTo>
                  <a:lnTo>
                    <a:pt x="797688" y="839647"/>
                  </a:lnTo>
                  <a:lnTo>
                    <a:pt x="799085" y="840879"/>
                  </a:lnTo>
                  <a:lnTo>
                    <a:pt x="801117" y="841590"/>
                  </a:lnTo>
                  <a:lnTo>
                    <a:pt x="805689" y="841590"/>
                  </a:lnTo>
                  <a:lnTo>
                    <a:pt x="820854" y="791847"/>
                  </a:lnTo>
                  <a:lnTo>
                    <a:pt x="826565" y="746042"/>
                  </a:lnTo>
                  <a:lnTo>
                    <a:pt x="826926" y="699828"/>
                  </a:lnTo>
                  <a:lnTo>
                    <a:pt x="822356" y="653515"/>
                  </a:lnTo>
                  <a:lnTo>
                    <a:pt x="813275" y="607416"/>
                  </a:lnTo>
                  <a:lnTo>
                    <a:pt x="800104" y="561842"/>
                  </a:lnTo>
                  <a:lnTo>
                    <a:pt x="783262" y="517105"/>
                  </a:lnTo>
                  <a:lnTo>
                    <a:pt x="763170" y="473517"/>
                  </a:lnTo>
                  <a:lnTo>
                    <a:pt x="740247" y="431389"/>
                  </a:lnTo>
                  <a:lnTo>
                    <a:pt x="714914" y="391034"/>
                  </a:lnTo>
                  <a:lnTo>
                    <a:pt x="687590" y="352762"/>
                  </a:lnTo>
                  <a:lnTo>
                    <a:pt x="658696" y="316886"/>
                  </a:lnTo>
                  <a:lnTo>
                    <a:pt x="628651" y="283717"/>
                  </a:lnTo>
                  <a:lnTo>
                    <a:pt x="593068" y="249032"/>
                  </a:lnTo>
                  <a:lnTo>
                    <a:pt x="555647" y="216830"/>
                  </a:lnTo>
                  <a:lnTo>
                    <a:pt x="516526" y="187047"/>
                  </a:lnTo>
                  <a:lnTo>
                    <a:pt x="475847" y="159615"/>
                  </a:lnTo>
                  <a:lnTo>
                    <a:pt x="433748" y="134470"/>
                  </a:lnTo>
                  <a:lnTo>
                    <a:pt x="390370" y="111544"/>
                  </a:lnTo>
                  <a:lnTo>
                    <a:pt x="345854" y="90773"/>
                  </a:lnTo>
                  <a:lnTo>
                    <a:pt x="300338" y="72089"/>
                  </a:lnTo>
                  <a:lnTo>
                    <a:pt x="253963" y="55427"/>
                  </a:lnTo>
                  <a:lnTo>
                    <a:pt x="206868" y="40720"/>
                  </a:lnTo>
                  <a:lnTo>
                    <a:pt x="159195" y="27903"/>
                  </a:lnTo>
                  <a:lnTo>
                    <a:pt x="111082" y="16909"/>
                  </a:lnTo>
                  <a:lnTo>
                    <a:pt x="62670" y="7672"/>
                  </a:lnTo>
                  <a:lnTo>
                    <a:pt x="12955" y="0"/>
                  </a:lnTo>
                  <a:close/>
                </a:path>
              </a:pathLst>
            </a:custGeom>
            <a:solidFill>
              <a:srgbClr val="C6E69A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6176771" y="3573779"/>
              <a:ext cx="733425" cy="730250"/>
            </a:xfrm>
            <a:custGeom>
              <a:avLst/>
              <a:gdLst/>
              <a:ahLst/>
              <a:cxnLst/>
              <a:rect l="l" t="t" r="r" b="b"/>
              <a:pathLst>
                <a:path w="733425" h="730250">
                  <a:moveTo>
                    <a:pt x="61722" y="0"/>
                  </a:moveTo>
                  <a:lnTo>
                    <a:pt x="60070" y="0"/>
                  </a:lnTo>
                  <a:lnTo>
                    <a:pt x="54863" y="0"/>
                  </a:lnTo>
                  <a:lnTo>
                    <a:pt x="49911" y="6604"/>
                  </a:lnTo>
                  <a:lnTo>
                    <a:pt x="205486" y="189865"/>
                  </a:lnTo>
                  <a:lnTo>
                    <a:pt x="156293" y="173362"/>
                  </a:lnTo>
                  <a:lnTo>
                    <a:pt x="107600" y="155479"/>
                  </a:lnTo>
                  <a:lnTo>
                    <a:pt x="59432" y="136215"/>
                  </a:lnTo>
                  <a:lnTo>
                    <a:pt x="10794" y="115062"/>
                  </a:lnTo>
                  <a:lnTo>
                    <a:pt x="8889" y="114808"/>
                  </a:lnTo>
                  <a:lnTo>
                    <a:pt x="2539" y="114808"/>
                  </a:lnTo>
                  <a:lnTo>
                    <a:pt x="0" y="125603"/>
                  </a:lnTo>
                  <a:lnTo>
                    <a:pt x="54805" y="148875"/>
                  </a:lnTo>
                  <a:lnTo>
                    <a:pt x="111065" y="170711"/>
                  </a:lnTo>
                  <a:lnTo>
                    <a:pt x="165246" y="190791"/>
                  </a:lnTo>
                  <a:lnTo>
                    <a:pt x="206449" y="205495"/>
                  </a:lnTo>
                  <a:lnTo>
                    <a:pt x="223774" y="211201"/>
                  </a:lnTo>
                  <a:lnTo>
                    <a:pt x="387223" y="403098"/>
                  </a:lnTo>
                  <a:lnTo>
                    <a:pt x="396875" y="413981"/>
                  </a:lnTo>
                  <a:lnTo>
                    <a:pt x="401574" y="419646"/>
                  </a:lnTo>
                  <a:lnTo>
                    <a:pt x="379301" y="420898"/>
                  </a:lnTo>
                  <a:lnTo>
                    <a:pt x="357124" y="421322"/>
                  </a:lnTo>
                  <a:lnTo>
                    <a:pt x="307863" y="419229"/>
                  </a:lnTo>
                  <a:lnTo>
                    <a:pt x="259175" y="412929"/>
                  </a:lnTo>
                  <a:lnTo>
                    <a:pt x="211105" y="402393"/>
                  </a:lnTo>
                  <a:lnTo>
                    <a:pt x="162051" y="387184"/>
                  </a:lnTo>
                  <a:lnTo>
                    <a:pt x="154431" y="387184"/>
                  </a:lnTo>
                  <a:lnTo>
                    <a:pt x="207418" y="416173"/>
                  </a:lnTo>
                  <a:lnTo>
                    <a:pt x="256222" y="426888"/>
                  </a:lnTo>
                  <a:lnTo>
                    <a:pt x="305597" y="433331"/>
                  </a:lnTo>
                  <a:lnTo>
                    <a:pt x="355473" y="435483"/>
                  </a:lnTo>
                  <a:lnTo>
                    <a:pt x="379745" y="434979"/>
                  </a:lnTo>
                  <a:lnTo>
                    <a:pt x="407034" y="433260"/>
                  </a:lnTo>
                  <a:lnTo>
                    <a:pt x="408939" y="431584"/>
                  </a:lnTo>
                  <a:lnTo>
                    <a:pt x="410209" y="429475"/>
                  </a:lnTo>
                  <a:lnTo>
                    <a:pt x="443895" y="468029"/>
                  </a:lnTo>
                  <a:lnTo>
                    <a:pt x="478103" y="506080"/>
                  </a:lnTo>
                  <a:lnTo>
                    <a:pt x="512952" y="543479"/>
                  </a:lnTo>
                  <a:lnTo>
                    <a:pt x="548564" y="580074"/>
                  </a:lnTo>
                  <a:lnTo>
                    <a:pt x="585058" y="615715"/>
                  </a:lnTo>
                  <a:lnTo>
                    <a:pt x="622553" y="650252"/>
                  </a:lnTo>
                  <a:lnTo>
                    <a:pt x="606268" y="652569"/>
                  </a:lnTo>
                  <a:lnTo>
                    <a:pt x="589994" y="654224"/>
                  </a:lnTo>
                  <a:lnTo>
                    <a:pt x="573744" y="655217"/>
                  </a:lnTo>
                  <a:lnTo>
                    <a:pt x="557529" y="655548"/>
                  </a:lnTo>
                  <a:lnTo>
                    <a:pt x="517312" y="653490"/>
                  </a:lnTo>
                  <a:lnTo>
                    <a:pt x="477535" y="647315"/>
                  </a:lnTo>
                  <a:lnTo>
                    <a:pt x="438354" y="637021"/>
                  </a:lnTo>
                  <a:lnTo>
                    <a:pt x="399033" y="622198"/>
                  </a:lnTo>
                  <a:lnTo>
                    <a:pt x="397255" y="622020"/>
                  </a:lnTo>
                  <a:lnTo>
                    <a:pt x="390778" y="622020"/>
                  </a:lnTo>
                  <a:lnTo>
                    <a:pt x="388111" y="633069"/>
                  </a:lnTo>
                  <a:lnTo>
                    <a:pt x="435125" y="650917"/>
                  </a:lnTo>
                  <a:lnTo>
                    <a:pt x="475456" y="661423"/>
                  </a:lnTo>
                  <a:lnTo>
                    <a:pt x="516405" y="667732"/>
                  </a:lnTo>
                  <a:lnTo>
                    <a:pt x="557783" y="669836"/>
                  </a:lnTo>
                  <a:lnTo>
                    <a:pt x="576494" y="669410"/>
                  </a:lnTo>
                  <a:lnTo>
                    <a:pt x="595264" y="668132"/>
                  </a:lnTo>
                  <a:lnTo>
                    <a:pt x="614058" y="666005"/>
                  </a:lnTo>
                  <a:lnTo>
                    <a:pt x="634110" y="662813"/>
                  </a:lnTo>
                  <a:lnTo>
                    <a:pt x="635761" y="661974"/>
                  </a:lnTo>
                  <a:lnTo>
                    <a:pt x="656030" y="679246"/>
                  </a:lnTo>
                  <a:lnTo>
                    <a:pt x="676655" y="696142"/>
                  </a:lnTo>
                  <a:lnTo>
                    <a:pt x="697662" y="712607"/>
                  </a:lnTo>
                  <a:lnTo>
                    <a:pt x="720344" y="729576"/>
                  </a:lnTo>
                  <a:lnTo>
                    <a:pt x="721741" y="729996"/>
                  </a:lnTo>
                  <a:lnTo>
                    <a:pt x="728726" y="729996"/>
                  </a:lnTo>
                  <a:lnTo>
                    <a:pt x="733044" y="721309"/>
                  </a:lnTo>
                  <a:lnTo>
                    <a:pt x="689551" y="688268"/>
                  </a:lnTo>
                  <a:lnTo>
                    <a:pt x="653258" y="658388"/>
                  </a:lnTo>
                  <a:lnTo>
                    <a:pt x="618087" y="627320"/>
                  </a:lnTo>
                  <a:lnTo>
                    <a:pt x="583928" y="595175"/>
                  </a:lnTo>
                  <a:lnTo>
                    <a:pt x="550672" y="562063"/>
                  </a:lnTo>
                  <a:lnTo>
                    <a:pt x="552323" y="562063"/>
                  </a:lnTo>
                  <a:lnTo>
                    <a:pt x="554227" y="561022"/>
                  </a:lnTo>
                  <a:lnTo>
                    <a:pt x="574240" y="515160"/>
                  </a:lnTo>
                  <a:lnTo>
                    <a:pt x="585719" y="469758"/>
                  </a:lnTo>
                  <a:lnTo>
                    <a:pt x="589543" y="423415"/>
                  </a:lnTo>
                  <a:lnTo>
                    <a:pt x="585569" y="376812"/>
                  </a:lnTo>
                  <a:lnTo>
                    <a:pt x="573658" y="330631"/>
                  </a:lnTo>
                  <a:lnTo>
                    <a:pt x="572388" y="327037"/>
                  </a:lnTo>
                  <a:lnTo>
                    <a:pt x="569213" y="325462"/>
                  </a:lnTo>
                  <a:lnTo>
                    <a:pt x="561975" y="325462"/>
                  </a:lnTo>
                  <a:lnTo>
                    <a:pt x="558037" y="328561"/>
                  </a:lnTo>
                  <a:lnTo>
                    <a:pt x="559816" y="333552"/>
                  </a:lnTo>
                  <a:lnTo>
                    <a:pt x="571231" y="377500"/>
                  </a:lnTo>
                  <a:lnTo>
                    <a:pt x="575307" y="421908"/>
                  </a:lnTo>
                  <a:lnTo>
                    <a:pt x="572050" y="466083"/>
                  </a:lnTo>
                  <a:lnTo>
                    <a:pt x="561465" y="509332"/>
                  </a:lnTo>
                  <a:lnTo>
                    <a:pt x="543559" y="550964"/>
                  </a:lnTo>
                  <a:lnTo>
                    <a:pt x="542925" y="552018"/>
                  </a:lnTo>
                  <a:lnTo>
                    <a:pt x="542671" y="553897"/>
                  </a:lnTo>
                  <a:lnTo>
                    <a:pt x="511064" y="520870"/>
                  </a:lnTo>
                  <a:lnTo>
                    <a:pt x="480042" y="487229"/>
                  </a:lnTo>
                  <a:lnTo>
                    <a:pt x="449521" y="453117"/>
                  </a:lnTo>
                  <a:lnTo>
                    <a:pt x="419413" y="418672"/>
                  </a:lnTo>
                  <a:lnTo>
                    <a:pt x="328422" y="311988"/>
                  </a:lnTo>
                  <a:lnTo>
                    <a:pt x="329437" y="310311"/>
                  </a:lnTo>
                  <a:lnTo>
                    <a:pt x="341308" y="257341"/>
                  </a:lnTo>
                  <a:lnTo>
                    <a:pt x="349059" y="205190"/>
                  </a:lnTo>
                  <a:lnTo>
                    <a:pt x="353000" y="152597"/>
                  </a:lnTo>
                  <a:lnTo>
                    <a:pt x="353059" y="99568"/>
                  </a:lnTo>
                  <a:lnTo>
                    <a:pt x="352805" y="94869"/>
                  </a:lnTo>
                  <a:lnTo>
                    <a:pt x="348996" y="92329"/>
                  </a:lnTo>
                  <a:lnTo>
                    <a:pt x="341883" y="92329"/>
                  </a:lnTo>
                  <a:lnTo>
                    <a:pt x="338708" y="94488"/>
                  </a:lnTo>
                  <a:lnTo>
                    <a:pt x="338931" y="149590"/>
                  </a:lnTo>
                  <a:lnTo>
                    <a:pt x="335406" y="199898"/>
                  </a:lnTo>
                  <a:lnTo>
                    <a:pt x="328263" y="249824"/>
                  </a:lnTo>
                  <a:lnTo>
                    <a:pt x="317500" y="299466"/>
                  </a:lnTo>
                  <a:lnTo>
                    <a:pt x="63500" y="762"/>
                  </a:lnTo>
                  <a:lnTo>
                    <a:pt x="61722" y="0"/>
                  </a:lnTo>
                  <a:close/>
                </a:path>
              </a:pathLst>
            </a:custGeom>
            <a:solidFill>
              <a:srgbClr val="86AC4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7126576" y="3458085"/>
              <a:ext cx="686435" cy="948055"/>
            </a:xfrm>
            <a:custGeom>
              <a:avLst/>
              <a:gdLst/>
              <a:ahLst/>
              <a:cxnLst/>
              <a:rect l="l" t="t" r="r" b="b"/>
              <a:pathLst>
                <a:path w="686434" h="948054">
                  <a:moveTo>
                    <a:pt x="536185" y="0"/>
                  </a:moveTo>
                  <a:lnTo>
                    <a:pt x="498249" y="5458"/>
                  </a:lnTo>
                  <a:lnTo>
                    <a:pt x="459672" y="30254"/>
                  </a:lnTo>
                  <a:lnTo>
                    <a:pt x="435286" y="65003"/>
                  </a:lnTo>
                  <a:lnTo>
                    <a:pt x="418212" y="106263"/>
                  </a:lnTo>
                  <a:lnTo>
                    <a:pt x="404878" y="149196"/>
                  </a:lnTo>
                  <a:lnTo>
                    <a:pt x="391708" y="188963"/>
                  </a:lnTo>
                  <a:lnTo>
                    <a:pt x="375128" y="220726"/>
                  </a:lnTo>
                  <a:lnTo>
                    <a:pt x="351564" y="239646"/>
                  </a:lnTo>
                  <a:lnTo>
                    <a:pt x="344452" y="242313"/>
                  </a:lnTo>
                  <a:lnTo>
                    <a:pt x="336197" y="243456"/>
                  </a:lnTo>
                  <a:lnTo>
                    <a:pt x="326799" y="242440"/>
                  </a:lnTo>
                  <a:lnTo>
                    <a:pt x="300055" y="227873"/>
                  </a:lnTo>
                  <a:lnTo>
                    <a:pt x="242775" y="165869"/>
                  </a:lnTo>
                  <a:lnTo>
                    <a:pt x="209703" y="143510"/>
                  </a:lnTo>
                  <a:lnTo>
                    <a:pt x="163941" y="147440"/>
                  </a:lnTo>
                  <a:lnTo>
                    <a:pt x="114716" y="205219"/>
                  </a:lnTo>
                  <a:lnTo>
                    <a:pt x="107369" y="246279"/>
                  </a:lnTo>
                  <a:lnTo>
                    <a:pt x="110456" y="288003"/>
                  </a:lnTo>
                  <a:lnTo>
                    <a:pt x="124607" y="361678"/>
                  </a:lnTo>
                  <a:lnTo>
                    <a:pt x="124008" y="387747"/>
                  </a:lnTo>
                  <a:lnTo>
                    <a:pt x="110518" y="402714"/>
                  </a:lnTo>
                  <a:lnTo>
                    <a:pt x="106581" y="404238"/>
                  </a:lnTo>
                  <a:lnTo>
                    <a:pt x="101882" y="405000"/>
                  </a:lnTo>
                  <a:lnTo>
                    <a:pt x="95659" y="405254"/>
                  </a:lnTo>
                  <a:lnTo>
                    <a:pt x="90071" y="407413"/>
                  </a:lnTo>
                  <a:lnTo>
                    <a:pt x="31845" y="432743"/>
                  </a:lnTo>
                  <a:lnTo>
                    <a:pt x="12163" y="467159"/>
                  </a:lnTo>
                  <a:lnTo>
                    <a:pt x="2409" y="509013"/>
                  </a:lnTo>
                  <a:lnTo>
                    <a:pt x="0" y="553860"/>
                  </a:lnTo>
                  <a:lnTo>
                    <a:pt x="2353" y="597256"/>
                  </a:lnTo>
                  <a:lnTo>
                    <a:pt x="21914" y="706007"/>
                  </a:lnTo>
                  <a:lnTo>
                    <a:pt x="43960" y="770396"/>
                  </a:lnTo>
                  <a:lnTo>
                    <a:pt x="69654" y="826437"/>
                  </a:lnTo>
                  <a:lnTo>
                    <a:pt x="95626" y="872640"/>
                  </a:lnTo>
                  <a:lnTo>
                    <a:pt x="118505" y="907520"/>
                  </a:lnTo>
                  <a:lnTo>
                    <a:pt x="193125" y="944872"/>
                  </a:lnTo>
                  <a:lnTo>
                    <a:pt x="248072" y="947676"/>
                  </a:lnTo>
                  <a:lnTo>
                    <a:pt x="304159" y="945086"/>
                  </a:lnTo>
                  <a:lnTo>
                    <a:pt x="359198" y="936414"/>
                  </a:lnTo>
                  <a:lnTo>
                    <a:pt x="411000" y="920976"/>
                  </a:lnTo>
                  <a:lnTo>
                    <a:pt x="456291" y="898775"/>
                  </a:lnTo>
                  <a:lnTo>
                    <a:pt x="494439" y="868868"/>
                  </a:lnTo>
                  <a:lnTo>
                    <a:pt x="527907" y="818932"/>
                  </a:lnTo>
                  <a:lnTo>
                    <a:pt x="531541" y="775500"/>
                  </a:lnTo>
                  <a:lnTo>
                    <a:pt x="517692" y="740261"/>
                  </a:lnTo>
                  <a:lnTo>
                    <a:pt x="498710" y="714907"/>
                  </a:lnTo>
                  <a:lnTo>
                    <a:pt x="486946" y="701126"/>
                  </a:lnTo>
                  <a:lnTo>
                    <a:pt x="479105" y="677106"/>
                  </a:lnTo>
                  <a:lnTo>
                    <a:pt x="516664" y="635785"/>
                  </a:lnTo>
                  <a:lnTo>
                    <a:pt x="568081" y="621042"/>
                  </a:lnTo>
                  <a:lnTo>
                    <a:pt x="588292" y="614601"/>
                  </a:lnTo>
                  <a:lnTo>
                    <a:pt x="628313" y="593324"/>
                  </a:lnTo>
                  <a:lnTo>
                    <a:pt x="660568" y="563580"/>
                  </a:lnTo>
                  <a:lnTo>
                    <a:pt x="681131" y="527212"/>
                  </a:lnTo>
                  <a:lnTo>
                    <a:pt x="686076" y="486065"/>
                  </a:lnTo>
                  <a:lnTo>
                    <a:pt x="671477" y="441983"/>
                  </a:lnTo>
                  <a:lnTo>
                    <a:pt x="648997" y="411625"/>
                  </a:lnTo>
                  <a:lnTo>
                    <a:pt x="626419" y="385337"/>
                  </a:lnTo>
                  <a:lnTo>
                    <a:pt x="610687" y="355786"/>
                  </a:lnTo>
                  <a:lnTo>
                    <a:pt x="608745" y="315636"/>
                  </a:lnTo>
                  <a:lnTo>
                    <a:pt x="627535" y="257553"/>
                  </a:lnTo>
                  <a:lnTo>
                    <a:pt x="647110" y="202278"/>
                  </a:lnTo>
                  <a:lnTo>
                    <a:pt x="654402" y="152606"/>
                  </a:lnTo>
                  <a:lnTo>
                    <a:pt x="651124" y="109034"/>
                  </a:lnTo>
                  <a:lnTo>
                    <a:pt x="638990" y="72056"/>
                  </a:lnTo>
                  <a:lnTo>
                    <a:pt x="595013" y="19866"/>
                  </a:lnTo>
                  <a:lnTo>
                    <a:pt x="566599" y="5644"/>
                  </a:lnTo>
                  <a:lnTo>
                    <a:pt x="536185" y="0"/>
                  </a:lnTo>
                  <a:close/>
                </a:path>
              </a:pathLst>
            </a:custGeom>
            <a:solidFill>
              <a:srgbClr val="C6E69A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7186041" y="3575430"/>
              <a:ext cx="521970" cy="823594"/>
            </a:xfrm>
            <a:custGeom>
              <a:avLst/>
              <a:gdLst/>
              <a:ahLst/>
              <a:cxnLst/>
              <a:rect l="l" t="t" r="r" b="b"/>
              <a:pathLst>
                <a:path w="521970" h="823595">
                  <a:moveTo>
                    <a:pt x="454278" y="0"/>
                  </a:moveTo>
                  <a:lnTo>
                    <a:pt x="448563" y="2286"/>
                  </a:lnTo>
                  <a:lnTo>
                    <a:pt x="447166" y="3683"/>
                  </a:lnTo>
                  <a:lnTo>
                    <a:pt x="435035" y="55527"/>
                  </a:lnTo>
                  <a:lnTo>
                    <a:pt x="419592" y="103453"/>
                  </a:lnTo>
                  <a:lnTo>
                    <a:pt x="400891" y="150071"/>
                  </a:lnTo>
                  <a:lnTo>
                    <a:pt x="379497" y="195580"/>
                  </a:lnTo>
                  <a:lnTo>
                    <a:pt x="355973" y="240175"/>
                  </a:lnTo>
                  <a:lnTo>
                    <a:pt x="330882" y="284056"/>
                  </a:lnTo>
                  <a:lnTo>
                    <a:pt x="304787" y="327420"/>
                  </a:lnTo>
                  <a:lnTo>
                    <a:pt x="237870" y="436638"/>
                  </a:lnTo>
                  <a:lnTo>
                    <a:pt x="230356" y="395886"/>
                  </a:lnTo>
                  <a:lnTo>
                    <a:pt x="218709" y="356360"/>
                  </a:lnTo>
                  <a:lnTo>
                    <a:pt x="204420" y="317536"/>
                  </a:lnTo>
                  <a:lnTo>
                    <a:pt x="188975" y="278892"/>
                  </a:lnTo>
                  <a:lnTo>
                    <a:pt x="171604" y="232781"/>
                  </a:lnTo>
                  <a:lnTo>
                    <a:pt x="157067" y="185943"/>
                  </a:lnTo>
                  <a:lnTo>
                    <a:pt x="146292" y="138177"/>
                  </a:lnTo>
                  <a:lnTo>
                    <a:pt x="140207" y="89281"/>
                  </a:lnTo>
                  <a:lnTo>
                    <a:pt x="139953" y="84455"/>
                  </a:lnTo>
                  <a:lnTo>
                    <a:pt x="135381" y="83058"/>
                  </a:lnTo>
                  <a:lnTo>
                    <a:pt x="131952" y="84328"/>
                  </a:lnTo>
                  <a:lnTo>
                    <a:pt x="129666" y="85217"/>
                  </a:lnTo>
                  <a:lnTo>
                    <a:pt x="127888" y="87376"/>
                  </a:lnTo>
                  <a:lnTo>
                    <a:pt x="133181" y="134659"/>
                  </a:lnTo>
                  <a:lnTo>
                    <a:pt x="142160" y="178085"/>
                  </a:lnTo>
                  <a:lnTo>
                    <a:pt x="154449" y="220797"/>
                  </a:lnTo>
                  <a:lnTo>
                    <a:pt x="169417" y="262890"/>
                  </a:lnTo>
                  <a:lnTo>
                    <a:pt x="187624" y="308474"/>
                  </a:lnTo>
                  <a:lnTo>
                    <a:pt x="205152" y="354204"/>
                  </a:lnTo>
                  <a:lnTo>
                    <a:pt x="219227" y="400937"/>
                  </a:lnTo>
                  <a:lnTo>
                    <a:pt x="227202" y="450837"/>
                  </a:lnTo>
                  <a:lnTo>
                    <a:pt x="227710" y="452031"/>
                  </a:lnTo>
                  <a:lnTo>
                    <a:pt x="228345" y="452742"/>
                  </a:lnTo>
                  <a:lnTo>
                    <a:pt x="203737" y="496222"/>
                  </a:lnTo>
                  <a:lnTo>
                    <a:pt x="180363" y="540296"/>
                  </a:lnTo>
                  <a:lnTo>
                    <a:pt x="158464" y="585031"/>
                  </a:lnTo>
                  <a:lnTo>
                    <a:pt x="138279" y="630495"/>
                  </a:lnTo>
                  <a:lnTo>
                    <a:pt x="120049" y="676753"/>
                  </a:lnTo>
                  <a:lnTo>
                    <a:pt x="104012" y="723874"/>
                  </a:lnTo>
                  <a:lnTo>
                    <a:pt x="94656" y="690825"/>
                  </a:lnTo>
                  <a:lnTo>
                    <a:pt x="81073" y="659228"/>
                  </a:lnTo>
                  <a:lnTo>
                    <a:pt x="65561" y="628255"/>
                  </a:lnTo>
                  <a:lnTo>
                    <a:pt x="50418" y="597077"/>
                  </a:lnTo>
                  <a:lnTo>
                    <a:pt x="34268" y="556945"/>
                  </a:lnTo>
                  <a:lnTo>
                    <a:pt x="21986" y="515850"/>
                  </a:lnTo>
                  <a:lnTo>
                    <a:pt x="14396" y="473757"/>
                  </a:lnTo>
                  <a:lnTo>
                    <a:pt x="12318" y="430631"/>
                  </a:lnTo>
                  <a:lnTo>
                    <a:pt x="12318" y="425805"/>
                  </a:lnTo>
                  <a:lnTo>
                    <a:pt x="7874" y="424395"/>
                  </a:lnTo>
                  <a:lnTo>
                    <a:pt x="2031" y="426669"/>
                  </a:lnTo>
                  <a:lnTo>
                    <a:pt x="126" y="428764"/>
                  </a:lnTo>
                  <a:lnTo>
                    <a:pt x="0" y="431888"/>
                  </a:lnTo>
                  <a:lnTo>
                    <a:pt x="1603" y="470540"/>
                  </a:lnTo>
                  <a:lnTo>
                    <a:pt x="7588" y="508422"/>
                  </a:lnTo>
                  <a:lnTo>
                    <a:pt x="17430" y="545556"/>
                  </a:lnTo>
                  <a:lnTo>
                    <a:pt x="30606" y="581964"/>
                  </a:lnTo>
                  <a:lnTo>
                    <a:pt x="49123" y="621518"/>
                  </a:lnTo>
                  <a:lnTo>
                    <a:pt x="69008" y="660849"/>
                  </a:lnTo>
                  <a:lnTo>
                    <a:pt x="85631" y="701177"/>
                  </a:lnTo>
                  <a:lnTo>
                    <a:pt x="94741" y="745947"/>
                  </a:lnTo>
                  <a:lnTo>
                    <a:pt x="95630" y="747344"/>
                  </a:lnTo>
                  <a:lnTo>
                    <a:pt x="97154" y="748309"/>
                  </a:lnTo>
                  <a:lnTo>
                    <a:pt x="88407" y="781451"/>
                  </a:lnTo>
                  <a:lnTo>
                    <a:pt x="84456" y="798178"/>
                  </a:lnTo>
                  <a:lnTo>
                    <a:pt x="79882" y="820407"/>
                  </a:lnTo>
                  <a:lnTo>
                    <a:pt x="85470" y="822972"/>
                  </a:lnTo>
                  <a:lnTo>
                    <a:pt x="91185" y="820762"/>
                  </a:lnTo>
                  <a:lnTo>
                    <a:pt x="92582" y="819289"/>
                  </a:lnTo>
                  <a:lnTo>
                    <a:pt x="97956" y="793833"/>
                  </a:lnTo>
                  <a:lnTo>
                    <a:pt x="103536" y="770920"/>
                  </a:lnTo>
                  <a:lnTo>
                    <a:pt x="116458" y="725716"/>
                  </a:lnTo>
                  <a:lnTo>
                    <a:pt x="161617" y="712217"/>
                  </a:lnTo>
                  <a:lnTo>
                    <a:pt x="200104" y="706967"/>
                  </a:lnTo>
                  <a:lnTo>
                    <a:pt x="238900" y="702865"/>
                  </a:lnTo>
                  <a:lnTo>
                    <a:pt x="277113" y="696087"/>
                  </a:lnTo>
                  <a:lnTo>
                    <a:pt x="318642" y="682967"/>
                  </a:lnTo>
                  <a:lnTo>
                    <a:pt x="359838" y="664162"/>
                  </a:lnTo>
                  <a:lnTo>
                    <a:pt x="398652" y="640727"/>
                  </a:lnTo>
                  <a:lnTo>
                    <a:pt x="404875" y="636511"/>
                  </a:lnTo>
                  <a:lnTo>
                    <a:pt x="398906" y="627646"/>
                  </a:lnTo>
                  <a:lnTo>
                    <a:pt x="391286" y="630732"/>
                  </a:lnTo>
                  <a:lnTo>
                    <a:pt x="372810" y="642619"/>
                  </a:lnTo>
                  <a:lnTo>
                    <a:pt x="353774" y="653407"/>
                  </a:lnTo>
                  <a:lnTo>
                    <a:pt x="314070" y="671499"/>
                  </a:lnTo>
                  <a:lnTo>
                    <a:pt x="261885" y="687064"/>
                  </a:lnTo>
                  <a:lnTo>
                    <a:pt x="212687" y="694324"/>
                  </a:lnTo>
                  <a:lnTo>
                    <a:pt x="181689" y="697515"/>
                  </a:lnTo>
                  <a:lnTo>
                    <a:pt x="151096" y="702231"/>
                  </a:lnTo>
                  <a:lnTo>
                    <a:pt x="121157" y="710704"/>
                  </a:lnTo>
                  <a:lnTo>
                    <a:pt x="139610" y="659981"/>
                  </a:lnTo>
                  <a:lnTo>
                    <a:pt x="160575" y="610281"/>
                  </a:lnTo>
                  <a:lnTo>
                    <a:pt x="183705" y="561495"/>
                  </a:lnTo>
                  <a:lnTo>
                    <a:pt x="208656" y="513516"/>
                  </a:lnTo>
                  <a:lnTo>
                    <a:pt x="235081" y="466234"/>
                  </a:lnTo>
                  <a:lnTo>
                    <a:pt x="262635" y="419544"/>
                  </a:lnTo>
                  <a:lnTo>
                    <a:pt x="264413" y="419633"/>
                  </a:lnTo>
                  <a:lnTo>
                    <a:pt x="298315" y="414649"/>
                  </a:lnTo>
                  <a:lnTo>
                    <a:pt x="366641" y="408996"/>
                  </a:lnTo>
                  <a:lnTo>
                    <a:pt x="411872" y="400180"/>
                  </a:lnTo>
                  <a:lnTo>
                    <a:pt x="462913" y="381718"/>
                  </a:lnTo>
                  <a:lnTo>
                    <a:pt x="498294" y="363866"/>
                  </a:lnTo>
                  <a:lnTo>
                    <a:pt x="521715" y="349783"/>
                  </a:lnTo>
                  <a:lnTo>
                    <a:pt x="515619" y="340829"/>
                  </a:lnTo>
                  <a:lnTo>
                    <a:pt x="508000" y="343877"/>
                  </a:lnTo>
                  <a:lnTo>
                    <a:pt x="491618" y="353584"/>
                  </a:lnTo>
                  <a:lnTo>
                    <a:pt x="474868" y="362505"/>
                  </a:lnTo>
                  <a:lnTo>
                    <a:pt x="425043" y="383333"/>
                  </a:lnTo>
                  <a:lnTo>
                    <a:pt x="377698" y="395605"/>
                  </a:lnTo>
                  <a:lnTo>
                    <a:pt x="297437" y="402800"/>
                  </a:lnTo>
                  <a:lnTo>
                    <a:pt x="270763" y="406082"/>
                  </a:lnTo>
                  <a:lnTo>
                    <a:pt x="274827" y="399694"/>
                  </a:lnTo>
                  <a:lnTo>
                    <a:pt x="282448" y="387007"/>
                  </a:lnTo>
                  <a:lnTo>
                    <a:pt x="310056" y="342269"/>
                  </a:lnTo>
                  <a:lnTo>
                    <a:pt x="337315" y="297196"/>
                  </a:lnTo>
                  <a:lnTo>
                    <a:pt x="363605" y="251577"/>
                  </a:lnTo>
                  <a:lnTo>
                    <a:pt x="388302" y="205205"/>
                  </a:lnTo>
                  <a:lnTo>
                    <a:pt x="410784" y="157869"/>
                  </a:lnTo>
                  <a:lnTo>
                    <a:pt x="430430" y="109363"/>
                  </a:lnTo>
                  <a:lnTo>
                    <a:pt x="446617" y="59476"/>
                  </a:lnTo>
                  <a:lnTo>
                    <a:pt x="458724" y="8001"/>
                  </a:lnTo>
                  <a:lnTo>
                    <a:pt x="459739" y="2667"/>
                  </a:lnTo>
                  <a:lnTo>
                    <a:pt x="454278" y="0"/>
                  </a:lnTo>
                  <a:close/>
                </a:path>
              </a:pathLst>
            </a:custGeom>
            <a:solidFill>
              <a:srgbClr val="86AC4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753867"/>
              <a:ext cx="9144000" cy="2390140"/>
            </a:xfrm>
            <a:custGeom>
              <a:avLst/>
              <a:gdLst/>
              <a:ahLst/>
              <a:cxnLst/>
              <a:rect l="l" t="t" r="r" b="b"/>
              <a:pathLst>
                <a:path w="9144000" h="2390140">
                  <a:moveTo>
                    <a:pt x="867257" y="0"/>
                  </a:moveTo>
                  <a:lnTo>
                    <a:pt x="812627" y="440"/>
                  </a:lnTo>
                  <a:lnTo>
                    <a:pt x="758414" y="1774"/>
                  </a:lnTo>
                  <a:lnTo>
                    <a:pt x="704626" y="4019"/>
                  </a:lnTo>
                  <a:lnTo>
                    <a:pt x="651270" y="7193"/>
                  </a:lnTo>
                  <a:lnTo>
                    <a:pt x="598352" y="11313"/>
                  </a:lnTo>
                  <a:lnTo>
                    <a:pt x="545879" y="16398"/>
                  </a:lnTo>
                  <a:lnTo>
                    <a:pt x="493858" y="22466"/>
                  </a:lnTo>
                  <a:lnTo>
                    <a:pt x="442295" y="29534"/>
                  </a:lnTo>
                  <a:lnTo>
                    <a:pt x="391198" y="37619"/>
                  </a:lnTo>
                  <a:lnTo>
                    <a:pt x="340574" y="46741"/>
                  </a:lnTo>
                  <a:lnTo>
                    <a:pt x="290428" y="56917"/>
                  </a:lnTo>
                  <a:lnTo>
                    <a:pt x="240769" y="68164"/>
                  </a:lnTo>
                  <a:lnTo>
                    <a:pt x="191602" y="80500"/>
                  </a:lnTo>
                  <a:lnTo>
                    <a:pt x="142935" y="93944"/>
                  </a:lnTo>
                  <a:lnTo>
                    <a:pt x="94775" y="108512"/>
                  </a:lnTo>
                  <a:lnTo>
                    <a:pt x="47127" y="124224"/>
                  </a:lnTo>
                  <a:lnTo>
                    <a:pt x="0" y="141096"/>
                  </a:lnTo>
                  <a:lnTo>
                    <a:pt x="0" y="2389631"/>
                  </a:lnTo>
                  <a:lnTo>
                    <a:pt x="5381244" y="2389631"/>
                  </a:lnTo>
                  <a:lnTo>
                    <a:pt x="5356352" y="2385776"/>
                  </a:lnTo>
                  <a:lnTo>
                    <a:pt x="5330317" y="2380814"/>
                  </a:lnTo>
                  <a:lnTo>
                    <a:pt x="5303234" y="2374750"/>
                  </a:lnTo>
                  <a:lnTo>
                    <a:pt x="5275199" y="2367587"/>
                  </a:lnTo>
                  <a:lnTo>
                    <a:pt x="9144000" y="2367587"/>
                  </a:lnTo>
                  <a:lnTo>
                    <a:pt x="9144000" y="1381125"/>
                  </a:lnTo>
                  <a:lnTo>
                    <a:pt x="7114158" y="1381125"/>
                  </a:lnTo>
                  <a:lnTo>
                    <a:pt x="7067062" y="1380881"/>
                  </a:lnTo>
                  <a:lnTo>
                    <a:pt x="6972464" y="1378952"/>
                  </a:lnTo>
                  <a:lnTo>
                    <a:pt x="6877343" y="1375152"/>
                  </a:lnTo>
                  <a:lnTo>
                    <a:pt x="6781723" y="1369542"/>
                  </a:lnTo>
                  <a:lnTo>
                    <a:pt x="6685627" y="1362182"/>
                  </a:lnTo>
                  <a:lnTo>
                    <a:pt x="6589076" y="1353132"/>
                  </a:lnTo>
                  <a:lnTo>
                    <a:pt x="6492094" y="1342453"/>
                  </a:lnTo>
                  <a:lnTo>
                    <a:pt x="6394704" y="1330205"/>
                  </a:lnTo>
                  <a:lnTo>
                    <a:pt x="6296928" y="1316447"/>
                  </a:lnTo>
                  <a:lnTo>
                    <a:pt x="6198789" y="1301242"/>
                  </a:lnTo>
                  <a:lnTo>
                    <a:pt x="6050950" y="1275850"/>
                  </a:lnTo>
                  <a:lnTo>
                    <a:pt x="5902423" y="1247538"/>
                  </a:lnTo>
                  <a:lnTo>
                    <a:pt x="5753284" y="1216511"/>
                  </a:lnTo>
                  <a:lnTo>
                    <a:pt x="5553613" y="1171269"/>
                  </a:lnTo>
                  <a:lnTo>
                    <a:pt x="5353174" y="1122044"/>
                  </a:lnTo>
                  <a:lnTo>
                    <a:pt x="5101822" y="1055647"/>
                  </a:lnTo>
                  <a:lnTo>
                    <a:pt x="4799491" y="970079"/>
                  </a:lnTo>
                  <a:lnTo>
                    <a:pt x="4194865" y="785907"/>
                  </a:lnTo>
                  <a:lnTo>
                    <a:pt x="3100704" y="440735"/>
                  </a:lnTo>
                  <a:lnTo>
                    <a:pt x="2760395" y="339330"/>
                  </a:lnTo>
                  <a:lnTo>
                    <a:pt x="2520600" y="271952"/>
                  </a:lnTo>
                  <a:lnTo>
                    <a:pt x="2331007" y="221807"/>
                  </a:lnTo>
                  <a:lnTo>
                    <a:pt x="2143604" y="175524"/>
                  </a:lnTo>
                  <a:lnTo>
                    <a:pt x="2004600" y="143636"/>
                  </a:lnTo>
                  <a:lnTo>
                    <a:pt x="1867008" y="114397"/>
                  </a:lnTo>
                  <a:lnTo>
                    <a:pt x="1730904" y="88009"/>
                  </a:lnTo>
                  <a:lnTo>
                    <a:pt x="1641033" y="72102"/>
                  </a:lnTo>
                  <a:lnTo>
                    <a:pt x="1551880" y="57613"/>
                  </a:lnTo>
                  <a:lnTo>
                    <a:pt x="1463469" y="44603"/>
                  </a:lnTo>
                  <a:lnTo>
                    <a:pt x="1375822" y="33131"/>
                  </a:lnTo>
                  <a:lnTo>
                    <a:pt x="1288961" y="23259"/>
                  </a:lnTo>
                  <a:lnTo>
                    <a:pt x="1202910" y="15047"/>
                  </a:lnTo>
                  <a:lnTo>
                    <a:pt x="1117691" y="8554"/>
                  </a:lnTo>
                  <a:lnTo>
                    <a:pt x="1075401" y="5972"/>
                  </a:lnTo>
                  <a:lnTo>
                    <a:pt x="1033328" y="3842"/>
                  </a:lnTo>
                  <a:lnTo>
                    <a:pt x="991474" y="2172"/>
                  </a:lnTo>
                  <a:lnTo>
                    <a:pt x="949842" y="970"/>
                  </a:lnTo>
                  <a:lnTo>
                    <a:pt x="908436" y="243"/>
                  </a:lnTo>
                  <a:lnTo>
                    <a:pt x="867257" y="0"/>
                  </a:lnTo>
                  <a:close/>
                </a:path>
                <a:path w="9144000" h="2390140">
                  <a:moveTo>
                    <a:pt x="9144000" y="2367587"/>
                  </a:moveTo>
                  <a:lnTo>
                    <a:pt x="5275199" y="2367587"/>
                  </a:lnTo>
                  <a:lnTo>
                    <a:pt x="5381244" y="2389631"/>
                  </a:lnTo>
                  <a:lnTo>
                    <a:pt x="9144000" y="2389631"/>
                  </a:lnTo>
                  <a:lnTo>
                    <a:pt x="9144000" y="2367587"/>
                  </a:lnTo>
                  <a:close/>
                </a:path>
                <a:path w="9144000" h="2390140">
                  <a:moveTo>
                    <a:pt x="9144000" y="689990"/>
                  </a:moveTo>
                  <a:lnTo>
                    <a:pt x="9103609" y="723994"/>
                  </a:lnTo>
                  <a:lnTo>
                    <a:pt x="9062902" y="757012"/>
                  </a:lnTo>
                  <a:lnTo>
                    <a:pt x="9021880" y="789055"/>
                  </a:lnTo>
                  <a:lnTo>
                    <a:pt x="8980548" y="820133"/>
                  </a:lnTo>
                  <a:lnTo>
                    <a:pt x="8938909" y="850254"/>
                  </a:lnTo>
                  <a:lnTo>
                    <a:pt x="8896967" y="879429"/>
                  </a:lnTo>
                  <a:lnTo>
                    <a:pt x="8854726" y="907667"/>
                  </a:lnTo>
                  <a:lnTo>
                    <a:pt x="8812188" y="934978"/>
                  </a:lnTo>
                  <a:lnTo>
                    <a:pt x="8769359" y="961371"/>
                  </a:lnTo>
                  <a:lnTo>
                    <a:pt x="8726240" y="986855"/>
                  </a:lnTo>
                  <a:lnTo>
                    <a:pt x="8682837" y="1011441"/>
                  </a:lnTo>
                  <a:lnTo>
                    <a:pt x="8639152" y="1035137"/>
                  </a:lnTo>
                  <a:lnTo>
                    <a:pt x="8595189" y="1057954"/>
                  </a:lnTo>
                  <a:lnTo>
                    <a:pt x="8550951" y="1079901"/>
                  </a:lnTo>
                  <a:lnTo>
                    <a:pt x="8506443" y="1100987"/>
                  </a:lnTo>
                  <a:lnTo>
                    <a:pt x="8461668" y="1121223"/>
                  </a:lnTo>
                  <a:lnTo>
                    <a:pt x="8416629" y="1140617"/>
                  </a:lnTo>
                  <a:lnTo>
                    <a:pt x="8371331" y="1159179"/>
                  </a:lnTo>
                  <a:lnTo>
                    <a:pt x="8325776" y="1176919"/>
                  </a:lnTo>
                  <a:lnTo>
                    <a:pt x="8279969" y="1193846"/>
                  </a:lnTo>
                  <a:lnTo>
                    <a:pt x="8233912" y="1209970"/>
                  </a:lnTo>
                  <a:lnTo>
                    <a:pt x="8187610" y="1225300"/>
                  </a:lnTo>
                  <a:lnTo>
                    <a:pt x="8141066" y="1239847"/>
                  </a:lnTo>
                  <a:lnTo>
                    <a:pt x="8094284" y="1253618"/>
                  </a:lnTo>
                  <a:lnTo>
                    <a:pt x="8047267" y="1266625"/>
                  </a:lnTo>
                  <a:lnTo>
                    <a:pt x="8000019" y="1278877"/>
                  </a:lnTo>
                  <a:lnTo>
                    <a:pt x="7952544" y="1290382"/>
                  </a:lnTo>
                  <a:lnTo>
                    <a:pt x="7904845" y="1301151"/>
                  </a:lnTo>
                  <a:lnTo>
                    <a:pt x="7856926" y="1311194"/>
                  </a:lnTo>
                  <a:lnTo>
                    <a:pt x="7808790" y="1320520"/>
                  </a:lnTo>
                  <a:lnTo>
                    <a:pt x="7760441" y="1329137"/>
                  </a:lnTo>
                  <a:lnTo>
                    <a:pt x="7711882" y="1337057"/>
                  </a:lnTo>
                  <a:lnTo>
                    <a:pt x="7663118" y="1344288"/>
                  </a:lnTo>
                  <a:lnTo>
                    <a:pt x="7614152" y="1350841"/>
                  </a:lnTo>
                  <a:lnTo>
                    <a:pt x="7564986" y="1356724"/>
                  </a:lnTo>
                  <a:lnTo>
                    <a:pt x="7515626" y="1361947"/>
                  </a:lnTo>
                  <a:lnTo>
                    <a:pt x="7466075" y="1366520"/>
                  </a:lnTo>
                  <a:lnTo>
                    <a:pt x="7416336" y="1370452"/>
                  </a:lnTo>
                  <a:lnTo>
                    <a:pt x="7366412" y="1373753"/>
                  </a:lnTo>
                  <a:lnTo>
                    <a:pt x="7316308" y="1376432"/>
                  </a:lnTo>
                  <a:lnTo>
                    <a:pt x="7266027" y="1378499"/>
                  </a:lnTo>
                  <a:lnTo>
                    <a:pt x="7215573" y="1379964"/>
                  </a:lnTo>
                  <a:lnTo>
                    <a:pt x="7164949" y="1380836"/>
                  </a:lnTo>
                  <a:lnTo>
                    <a:pt x="7114158" y="1381125"/>
                  </a:lnTo>
                  <a:lnTo>
                    <a:pt x="9144000" y="1381125"/>
                  </a:lnTo>
                  <a:lnTo>
                    <a:pt x="9144000" y="689990"/>
                  </a:lnTo>
                  <a:close/>
                </a:path>
              </a:pathLst>
            </a:custGeom>
            <a:solidFill>
              <a:srgbClr val="BCC1F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96863" y="323140"/>
            <a:ext cx="8198273" cy="5906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3733" spc="-333" dirty="0">
                <a:latin typeface="Arial MT"/>
                <a:cs typeface="Arial MT"/>
              </a:rPr>
              <a:t>Eval</a:t>
            </a:r>
            <a:r>
              <a:rPr sz="3733" spc="-400" dirty="0">
                <a:latin typeface="Arial MT"/>
                <a:cs typeface="Arial MT"/>
              </a:rPr>
              <a:t>u</a:t>
            </a:r>
            <a:r>
              <a:rPr sz="3733" spc="-293" dirty="0">
                <a:latin typeface="Arial MT"/>
                <a:cs typeface="Arial MT"/>
              </a:rPr>
              <a:t>at</a:t>
            </a:r>
            <a:r>
              <a:rPr sz="3733" spc="-167" dirty="0">
                <a:latin typeface="Arial MT"/>
                <a:cs typeface="Arial MT"/>
              </a:rPr>
              <a:t>i</a:t>
            </a:r>
            <a:r>
              <a:rPr sz="3733" spc="-387" dirty="0">
                <a:latin typeface="Arial MT"/>
                <a:cs typeface="Arial MT"/>
              </a:rPr>
              <a:t>o</a:t>
            </a:r>
            <a:r>
              <a:rPr sz="3733" spc="-380" dirty="0">
                <a:latin typeface="Arial MT"/>
                <a:cs typeface="Arial MT"/>
              </a:rPr>
              <a:t>n</a:t>
            </a:r>
            <a:r>
              <a:rPr sz="3733" spc="-140" dirty="0">
                <a:latin typeface="Arial MT"/>
                <a:cs typeface="Arial MT"/>
              </a:rPr>
              <a:t> </a:t>
            </a:r>
            <a:r>
              <a:rPr sz="3733" spc="-387" dirty="0">
                <a:latin typeface="Arial MT"/>
                <a:cs typeface="Arial MT"/>
              </a:rPr>
              <a:t>d</a:t>
            </a:r>
            <a:r>
              <a:rPr sz="3733" spc="-380" dirty="0">
                <a:latin typeface="Arial MT"/>
                <a:cs typeface="Arial MT"/>
              </a:rPr>
              <a:t>u</a:t>
            </a:r>
            <a:r>
              <a:rPr sz="3733" spc="-193" dirty="0">
                <a:latin typeface="Arial MT"/>
                <a:cs typeface="Arial MT"/>
              </a:rPr>
              <a:t> </a:t>
            </a:r>
            <a:r>
              <a:rPr sz="3733" spc="-433" dirty="0">
                <a:latin typeface="Arial MT"/>
                <a:cs typeface="Arial MT"/>
              </a:rPr>
              <a:t>modè</a:t>
            </a:r>
            <a:r>
              <a:rPr sz="3733" spc="-173" dirty="0">
                <a:latin typeface="Arial MT"/>
                <a:cs typeface="Arial MT"/>
              </a:rPr>
              <a:t>l</a:t>
            </a:r>
            <a:r>
              <a:rPr sz="3733" spc="-380" dirty="0">
                <a:latin typeface="Arial MT"/>
                <a:cs typeface="Arial MT"/>
              </a:rPr>
              <a:t>e</a:t>
            </a:r>
            <a:r>
              <a:rPr sz="3733" spc="-167" dirty="0">
                <a:latin typeface="Arial MT"/>
                <a:cs typeface="Arial MT"/>
              </a:rPr>
              <a:t> </a:t>
            </a:r>
            <a:r>
              <a:rPr sz="3733" spc="-193" dirty="0">
                <a:latin typeface="Arial MT"/>
                <a:cs typeface="Arial MT"/>
              </a:rPr>
              <a:t>: </a:t>
            </a:r>
            <a:r>
              <a:rPr lang="fr-FR" sz="3733" spc="-467" dirty="0">
                <a:latin typeface="Arial MT"/>
                <a:cs typeface="Arial MT"/>
              </a:rPr>
              <a:t>Avec</a:t>
            </a:r>
            <a:r>
              <a:rPr sz="3733" spc="-167" dirty="0">
                <a:latin typeface="Arial MT"/>
                <a:cs typeface="Arial MT"/>
              </a:rPr>
              <a:t> </a:t>
            </a:r>
            <a:r>
              <a:rPr sz="3733" spc="-347" dirty="0">
                <a:latin typeface="Arial MT"/>
                <a:cs typeface="Arial MT"/>
              </a:rPr>
              <a:t>s</a:t>
            </a:r>
            <a:r>
              <a:rPr sz="3733" spc="-333" dirty="0">
                <a:latin typeface="Arial MT"/>
                <a:cs typeface="Arial MT"/>
              </a:rPr>
              <a:t>c</a:t>
            </a:r>
            <a:r>
              <a:rPr sz="3733" spc="-313" dirty="0">
                <a:latin typeface="Arial MT"/>
                <a:cs typeface="Arial MT"/>
              </a:rPr>
              <a:t>or</a:t>
            </a:r>
            <a:r>
              <a:rPr sz="3733" spc="-380" dirty="0">
                <a:latin typeface="Arial MT"/>
                <a:cs typeface="Arial MT"/>
              </a:rPr>
              <a:t>e</a:t>
            </a:r>
            <a:r>
              <a:rPr sz="3733" spc="-207" dirty="0">
                <a:latin typeface="Arial MT"/>
                <a:cs typeface="Arial MT"/>
              </a:rPr>
              <a:t> </a:t>
            </a:r>
            <a:r>
              <a:rPr sz="3733" spc="-453" dirty="0">
                <a:latin typeface="Arial MT"/>
                <a:cs typeface="Arial MT"/>
              </a:rPr>
              <a:t>E</a:t>
            </a:r>
            <a:r>
              <a:rPr sz="3733" spc="-393" dirty="0">
                <a:latin typeface="Arial MT"/>
                <a:cs typeface="Arial MT"/>
              </a:rPr>
              <a:t>n</a:t>
            </a:r>
            <a:r>
              <a:rPr sz="3733" spc="-333" dirty="0">
                <a:latin typeface="Arial MT"/>
                <a:cs typeface="Arial MT"/>
              </a:rPr>
              <a:t>erg</a:t>
            </a:r>
            <a:r>
              <a:rPr sz="3733" spc="-339" dirty="0">
                <a:latin typeface="Arial MT"/>
                <a:cs typeface="Arial MT"/>
              </a:rPr>
              <a:t>y</a:t>
            </a:r>
            <a:r>
              <a:rPr sz="3733" spc="-160" dirty="0">
                <a:latin typeface="Arial MT"/>
                <a:cs typeface="Arial MT"/>
              </a:rPr>
              <a:t> </a:t>
            </a:r>
            <a:r>
              <a:rPr sz="3733" spc="-320" dirty="0">
                <a:latin typeface="Arial MT"/>
                <a:cs typeface="Arial MT"/>
              </a:rPr>
              <a:t>St</a:t>
            </a:r>
            <a:r>
              <a:rPr sz="3733" spc="-400" dirty="0">
                <a:latin typeface="Arial MT"/>
                <a:cs typeface="Arial MT"/>
              </a:rPr>
              <a:t>a</a:t>
            </a:r>
            <a:r>
              <a:rPr sz="3733" spc="-227" dirty="0">
                <a:latin typeface="Arial MT"/>
                <a:cs typeface="Arial MT"/>
              </a:rPr>
              <a:t>r</a:t>
            </a:r>
            <a:endParaRPr sz="3733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0149" y="1132333"/>
            <a:ext cx="10271699" cy="62337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  <a:tabLst>
                <a:tab pos="5876566" algn="l"/>
              </a:tabLst>
            </a:pPr>
            <a:r>
              <a:rPr sz="1867" i="1" spc="-33" dirty="0">
                <a:solidFill>
                  <a:srgbClr val="353863"/>
                </a:solidFill>
                <a:latin typeface="Trebuchet MS"/>
                <a:cs typeface="Trebuchet MS"/>
              </a:rPr>
              <a:t>Analys</a:t>
            </a:r>
            <a:r>
              <a:rPr sz="1867" i="1" spc="-27" dirty="0">
                <a:solidFill>
                  <a:srgbClr val="353863"/>
                </a:solidFill>
                <a:latin typeface="Trebuchet MS"/>
                <a:cs typeface="Trebuchet MS"/>
              </a:rPr>
              <a:t>e</a:t>
            </a:r>
            <a:r>
              <a:rPr sz="1867" i="1" spc="-113" dirty="0">
                <a:solidFill>
                  <a:srgbClr val="353863"/>
                </a:solidFill>
                <a:latin typeface="Trebuchet MS"/>
                <a:cs typeface="Trebuchet MS"/>
              </a:rPr>
              <a:t> </a:t>
            </a:r>
            <a:r>
              <a:rPr sz="1867" i="1" spc="40" dirty="0">
                <a:solidFill>
                  <a:srgbClr val="353863"/>
                </a:solidFill>
                <a:latin typeface="Trebuchet MS"/>
                <a:cs typeface="Trebuchet MS"/>
              </a:rPr>
              <a:t>d</a:t>
            </a:r>
            <a:r>
              <a:rPr sz="1867" i="1" spc="-27" dirty="0">
                <a:solidFill>
                  <a:srgbClr val="353863"/>
                </a:solidFill>
                <a:latin typeface="Trebuchet MS"/>
                <a:cs typeface="Trebuchet MS"/>
              </a:rPr>
              <a:t>e</a:t>
            </a:r>
            <a:r>
              <a:rPr sz="1867" i="1" spc="-13" dirty="0">
                <a:solidFill>
                  <a:srgbClr val="353863"/>
                </a:solidFill>
                <a:latin typeface="Trebuchet MS"/>
                <a:cs typeface="Trebuchet MS"/>
              </a:rPr>
              <a:t>s</a:t>
            </a:r>
            <a:r>
              <a:rPr sz="1867" i="1" spc="-100" dirty="0">
                <a:solidFill>
                  <a:srgbClr val="353863"/>
                </a:solidFill>
                <a:latin typeface="Trebuchet MS"/>
                <a:cs typeface="Trebuchet MS"/>
              </a:rPr>
              <a:t> </a:t>
            </a:r>
            <a:r>
              <a:rPr sz="1867" i="1" spc="-53" dirty="0">
                <a:solidFill>
                  <a:srgbClr val="353863"/>
                </a:solidFill>
                <a:latin typeface="Trebuchet MS"/>
                <a:cs typeface="Trebuchet MS"/>
              </a:rPr>
              <a:t>r</a:t>
            </a:r>
            <a:r>
              <a:rPr sz="1867" i="1" spc="-27" dirty="0">
                <a:solidFill>
                  <a:srgbClr val="353863"/>
                </a:solidFill>
                <a:latin typeface="Trebuchet MS"/>
                <a:cs typeface="Trebuchet MS"/>
              </a:rPr>
              <a:t>ési</a:t>
            </a:r>
            <a:r>
              <a:rPr sz="1867" i="1" spc="-20" dirty="0">
                <a:solidFill>
                  <a:srgbClr val="353863"/>
                </a:solidFill>
                <a:latin typeface="Trebuchet MS"/>
                <a:cs typeface="Trebuchet MS"/>
              </a:rPr>
              <a:t>d</a:t>
            </a:r>
            <a:r>
              <a:rPr sz="1867" i="1" spc="40" dirty="0">
                <a:solidFill>
                  <a:srgbClr val="353863"/>
                </a:solidFill>
                <a:latin typeface="Trebuchet MS"/>
                <a:cs typeface="Trebuchet MS"/>
              </a:rPr>
              <a:t>u</a:t>
            </a:r>
            <a:r>
              <a:rPr sz="1867" i="1" spc="47" dirty="0">
                <a:solidFill>
                  <a:srgbClr val="353863"/>
                </a:solidFill>
                <a:latin typeface="Trebuchet MS"/>
                <a:cs typeface="Trebuchet MS"/>
              </a:rPr>
              <a:t>s</a:t>
            </a:r>
            <a:r>
              <a:rPr sz="1867" i="1" dirty="0">
                <a:solidFill>
                  <a:srgbClr val="353863"/>
                </a:solidFill>
                <a:latin typeface="Trebuchet MS"/>
                <a:cs typeface="Trebuchet MS"/>
              </a:rPr>
              <a:t>	</a:t>
            </a:r>
            <a:r>
              <a:rPr lang="fr-FR" sz="1867" i="1" dirty="0">
                <a:solidFill>
                  <a:srgbClr val="353863"/>
                </a:solidFill>
                <a:latin typeface="Trebuchet MS"/>
                <a:cs typeface="Trebuchet MS"/>
              </a:rPr>
              <a:t>            </a:t>
            </a:r>
            <a:r>
              <a:rPr lang="fr-FR" sz="1867" i="1" spc="-27" dirty="0">
                <a:solidFill>
                  <a:srgbClr val="353863"/>
                </a:solidFill>
                <a:latin typeface="Trebuchet MS"/>
                <a:cs typeface="Trebuchet MS"/>
              </a:rPr>
              <a:t>Eval</a:t>
            </a:r>
            <a:r>
              <a:rPr lang="fr-FR" sz="1867" i="1" spc="-20" dirty="0">
                <a:solidFill>
                  <a:srgbClr val="353863"/>
                </a:solidFill>
                <a:latin typeface="Trebuchet MS"/>
                <a:cs typeface="Trebuchet MS"/>
              </a:rPr>
              <a:t>u</a:t>
            </a:r>
            <a:r>
              <a:rPr lang="fr-FR" sz="1867" i="1" spc="-80" dirty="0">
                <a:solidFill>
                  <a:srgbClr val="353863"/>
                </a:solidFill>
                <a:latin typeface="Trebuchet MS"/>
                <a:cs typeface="Trebuchet MS"/>
              </a:rPr>
              <a:t>at</a:t>
            </a:r>
            <a:r>
              <a:rPr lang="fr-FR" sz="1867" i="1" spc="-67" dirty="0">
                <a:solidFill>
                  <a:srgbClr val="353863"/>
                </a:solidFill>
                <a:latin typeface="Trebuchet MS"/>
                <a:cs typeface="Trebuchet MS"/>
              </a:rPr>
              <a:t>i</a:t>
            </a:r>
            <a:r>
              <a:rPr lang="fr-FR" sz="1867" i="1" spc="47" dirty="0">
                <a:solidFill>
                  <a:srgbClr val="353863"/>
                </a:solidFill>
                <a:latin typeface="Trebuchet MS"/>
                <a:cs typeface="Trebuchet MS"/>
              </a:rPr>
              <a:t>o</a:t>
            </a:r>
            <a:r>
              <a:rPr lang="fr-FR" sz="1867" i="1" spc="60" dirty="0">
                <a:solidFill>
                  <a:srgbClr val="353863"/>
                </a:solidFill>
                <a:latin typeface="Trebuchet MS"/>
                <a:cs typeface="Trebuchet MS"/>
              </a:rPr>
              <a:t>n</a:t>
            </a:r>
            <a:r>
              <a:rPr lang="fr-FR" sz="1867" i="1" spc="-127" dirty="0">
                <a:solidFill>
                  <a:srgbClr val="353863"/>
                </a:solidFill>
                <a:latin typeface="Trebuchet MS"/>
                <a:cs typeface="Trebuchet MS"/>
              </a:rPr>
              <a:t> </a:t>
            </a:r>
            <a:r>
              <a:rPr lang="fr-FR" sz="1867" i="1" spc="40" dirty="0">
                <a:solidFill>
                  <a:srgbClr val="353863"/>
                </a:solidFill>
                <a:latin typeface="Trebuchet MS"/>
                <a:cs typeface="Trebuchet MS"/>
              </a:rPr>
              <a:t>d</a:t>
            </a:r>
            <a:r>
              <a:rPr lang="fr-FR" sz="1867" i="1" spc="-27" dirty="0">
                <a:solidFill>
                  <a:srgbClr val="353863"/>
                </a:solidFill>
                <a:latin typeface="Trebuchet MS"/>
                <a:cs typeface="Trebuchet MS"/>
              </a:rPr>
              <a:t>e</a:t>
            </a:r>
            <a:r>
              <a:rPr lang="fr-FR" sz="1867" i="1" spc="-20" dirty="0">
                <a:solidFill>
                  <a:srgbClr val="353863"/>
                </a:solidFill>
                <a:latin typeface="Trebuchet MS"/>
                <a:cs typeface="Trebuchet MS"/>
              </a:rPr>
              <a:t>s</a:t>
            </a:r>
            <a:r>
              <a:rPr lang="fr-FR" sz="1867" i="1" spc="-100" dirty="0">
                <a:solidFill>
                  <a:srgbClr val="353863"/>
                </a:solidFill>
                <a:latin typeface="Trebuchet MS"/>
                <a:cs typeface="Trebuchet MS"/>
              </a:rPr>
              <a:t> </a:t>
            </a:r>
            <a:r>
              <a:rPr lang="fr-FR" sz="1867" i="1" spc="40" dirty="0">
                <a:solidFill>
                  <a:srgbClr val="353863"/>
                </a:solidFill>
                <a:latin typeface="Trebuchet MS"/>
                <a:cs typeface="Trebuchet MS"/>
              </a:rPr>
              <a:t>p</a:t>
            </a:r>
            <a:r>
              <a:rPr lang="fr-FR" sz="1867" i="1" spc="-107" dirty="0">
                <a:solidFill>
                  <a:srgbClr val="353863"/>
                </a:solidFill>
                <a:latin typeface="Trebuchet MS"/>
                <a:cs typeface="Trebuchet MS"/>
              </a:rPr>
              <a:t>er</a:t>
            </a:r>
            <a:r>
              <a:rPr lang="fr-FR" sz="1867" i="1" spc="-87" dirty="0">
                <a:solidFill>
                  <a:srgbClr val="353863"/>
                </a:solidFill>
                <a:latin typeface="Trebuchet MS"/>
                <a:cs typeface="Trebuchet MS"/>
              </a:rPr>
              <a:t>f</a:t>
            </a:r>
            <a:r>
              <a:rPr lang="fr-FR" sz="1867" i="1" spc="47" dirty="0">
                <a:solidFill>
                  <a:srgbClr val="353863"/>
                </a:solidFill>
                <a:latin typeface="Trebuchet MS"/>
                <a:cs typeface="Trebuchet MS"/>
              </a:rPr>
              <a:t>o</a:t>
            </a:r>
            <a:r>
              <a:rPr lang="fr-FR" sz="1867" i="1" spc="13" dirty="0">
                <a:solidFill>
                  <a:srgbClr val="353863"/>
                </a:solidFill>
                <a:latin typeface="Trebuchet MS"/>
                <a:cs typeface="Trebuchet MS"/>
              </a:rPr>
              <a:t>r</a:t>
            </a:r>
            <a:r>
              <a:rPr lang="fr-FR" sz="1867" i="1" spc="20" dirty="0">
                <a:solidFill>
                  <a:srgbClr val="353863"/>
                </a:solidFill>
                <a:latin typeface="Trebuchet MS"/>
                <a:cs typeface="Trebuchet MS"/>
              </a:rPr>
              <a:t>m</a:t>
            </a:r>
            <a:r>
              <a:rPr lang="fr-FR" sz="1867" i="1" spc="67" dirty="0">
                <a:solidFill>
                  <a:srgbClr val="353863"/>
                </a:solidFill>
                <a:latin typeface="Trebuchet MS"/>
                <a:cs typeface="Trebuchet MS"/>
              </a:rPr>
              <a:t>an</a:t>
            </a:r>
            <a:r>
              <a:rPr lang="fr-FR" sz="1867" i="1" spc="-33" dirty="0">
                <a:solidFill>
                  <a:srgbClr val="353863"/>
                </a:solidFill>
                <a:latin typeface="Trebuchet MS"/>
                <a:cs typeface="Trebuchet MS"/>
              </a:rPr>
              <a:t>c</a:t>
            </a:r>
            <a:r>
              <a:rPr lang="fr-FR" sz="1867" i="1" spc="-27" dirty="0">
                <a:solidFill>
                  <a:srgbClr val="353863"/>
                </a:solidFill>
                <a:latin typeface="Trebuchet MS"/>
                <a:cs typeface="Trebuchet MS"/>
              </a:rPr>
              <a:t>es</a:t>
            </a:r>
            <a:endParaRPr lang="fr-FR" sz="1867" dirty="0">
              <a:latin typeface="Trebuchet MS"/>
              <a:cs typeface="Trebuchet MS"/>
            </a:endParaRPr>
          </a:p>
          <a:p>
            <a:pPr>
              <a:spcBef>
                <a:spcPts val="27"/>
              </a:spcBef>
            </a:pPr>
            <a:endParaRPr lang="fr-FR" sz="2067" dirty="0">
              <a:latin typeface="Trebuchet MS"/>
              <a:cs typeface="Trebuchet MS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2B9CD66-9FA3-9FCA-A9EC-C9872A2B741F}"/>
              </a:ext>
            </a:extLst>
          </p:cNvPr>
          <p:cNvSpPr txBox="1"/>
          <p:nvPr/>
        </p:nvSpPr>
        <p:spPr>
          <a:xfrm>
            <a:off x="857162" y="5413188"/>
            <a:ext cx="47960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8770" indent="-382684">
              <a:buFont typeface="Arial MT"/>
              <a:buChar char="•"/>
              <a:tabLst>
                <a:tab pos="398770" algn="l"/>
                <a:tab pos="399617" algn="l"/>
              </a:tabLst>
            </a:pPr>
            <a:r>
              <a:rPr lang="fr-FR" sz="1800" spc="67" dirty="0">
                <a:latin typeface="Microsoft Sans Serif"/>
                <a:cs typeface="Microsoft Sans Serif"/>
              </a:rPr>
              <a:t>Ajout</a:t>
            </a:r>
            <a:r>
              <a:rPr lang="fr-FR" sz="1800" spc="-20" dirty="0">
                <a:latin typeface="Microsoft Sans Serif"/>
                <a:cs typeface="Microsoft Sans Serif"/>
              </a:rPr>
              <a:t> </a:t>
            </a:r>
            <a:r>
              <a:rPr lang="fr-FR" sz="1800" spc="107" dirty="0">
                <a:latin typeface="Microsoft Sans Serif"/>
                <a:cs typeface="Microsoft Sans Serif"/>
              </a:rPr>
              <a:t>du</a:t>
            </a:r>
            <a:r>
              <a:rPr lang="fr-FR" sz="1800" spc="-7" dirty="0">
                <a:latin typeface="Microsoft Sans Serif"/>
                <a:cs typeface="Microsoft Sans Serif"/>
              </a:rPr>
              <a:t> </a:t>
            </a:r>
            <a:r>
              <a:rPr lang="fr-FR" sz="1800" spc="27" dirty="0">
                <a:latin typeface="Microsoft Sans Serif"/>
                <a:cs typeface="Microsoft Sans Serif"/>
              </a:rPr>
              <a:t>score</a:t>
            </a:r>
            <a:r>
              <a:rPr lang="fr-FR" sz="1800" spc="-40" dirty="0">
                <a:latin typeface="Microsoft Sans Serif"/>
                <a:cs typeface="Microsoft Sans Serif"/>
              </a:rPr>
              <a:t> </a:t>
            </a:r>
            <a:r>
              <a:rPr lang="fr-FR" sz="1800" dirty="0">
                <a:latin typeface="Microsoft Sans Serif"/>
                <a:cs typeface="Microsoft Sans Serif"/>
              </a:rPr>
              <a:t>Energy</a:t>
            </a:r>
            <a:r>
              <a:rPr lang="fr-FR" sz="1800" spc="-40" dirty="0">
                <a:latin typeface="Microsoft Sans Serif"/>
                <a:cs typeface="Microsoft Sans Serif"/>
              </a:rPr>
              <a:t> </a:t>
            </a:r>
            <a:r>
              <a:rPr lang="fr-FR" sz="1800" spc="7" dirty="0">
                <a:latin typeface="Microsoft Sans Serif"/>
                <a:cs typeface="Microsoft Sans Serif"/>
              </a:rPr>
              <a:t>Star</a:t>
            </a:r>
            <a:r>
              <a:rPr lang="fr-FR" sz="1800" spc="-7" dirty="0">
                <a:latin typeface="Microsoft Sans Serif"/>
                <a:cs typeface="Microsoft Sans Serif"/>
              </a:rPr>
              <a:t> </a:t>
            </a:r>
            <a:r>
              <a:rPr lang="fr-FR" sz="1800" spc="-27" dirty="0">
                <a:latin typeface="Microsoft Sans Serif"/>
                <a:cs typeface="Microsoft Sans Serif"/>
              </a:rPr>
              <a:t>:</a:t>
            </a:r>
            <a:r>
              <a:rPr lang="fr-FR" sz="1800" spc="-20" dirty="0">
                <a:latin typeface="Microsoft Sans Serif"/>
                <a:cs typeface="Microsoft Sans Serif"/>
              </a:rPr>
              <a:t> </a:t>
            </a:r>
          </a:p>
          <a:p>
            <a:pPr marL="16086">
              <a:tabLst>
                <a:tab pos="398770" algn="l"/>
                <a:tab pos="399617" algn="l"/>
              </a:tabLst>
            </a:pPr>
            <a:endParaRPr lang="fr-FR" spc="-20" dirty="0">
              <a:latin typeface="Microsoft Sans Serif"/>
              <a:cs typeface="Microsoft Sans Serif"/>
            </a:endParaRPr>
          </a:p>
          <a:p>
            <a:pPr marL="16086">
              <a:tabLst>
                <a:tab pos="398770" algn="l"/>
                <a:tab pos="399617" algn="l"/>
              </a:tabLst>
            </a:pPr>
            <a:r>
              <a:rPr lang="fr-FR" sz="1800" spc="-20" dirty="0">
                <a:latin typeface="Microsoft Sans Serif"/>
                <a:cs typeface="Microsoft Sans Serif"/>
              </a:rPr>
              <a:t> </a:t>
            </a:r>
            <a:r>
              <a:rPr lang="fr-FR" sz="1800" spc="67" dirty="0">
                <a:latin typeface="Microsoft Sans Serif"/>
                <a:cs typeface="Microsoft Sans Serif"/>
              </a:rPr>
              <a:t>Amélioration</a:t>
            </a:r>
            <a:r>
              <a:rPr lang="fr-FR" sz="1800" spc="-60" dirty="0">
                <a:latin typeface="Microsoft Sans Serif"/>
                <a:cs typeface="Microsoft Sans Serif"/>
              </a:rPr>
              <a:t> </a:t>
            </a:r>
            <a:r>
              <a:rPr lang="fr-FR" sz="1800" spc="60" dirty="0">
                <a:latin typeface="Microsoft Sans Serif"/>
                <a:cs typeface="Microsoft Sans Serif"/>
              </a:rPr>
              <a:t>de</a:t>
            </a:r>
            <a:r>
              <a:rPr lang="fr-FR" sz="1800" spc="-7" dirty="0">
                <a:latin typeface="Microsoft Sans Serif"/>
                <a:cs typeface="Microsoft Sans Serif"/>
              </a:rPr>
              <a:t> </a:t>
            </a:r>
            <a:r>
              <a:rPr lang="fr-FR" sz="1800" spc="40" dirty="0">
                <a:latin typeface="Microsoft Sans Serif"/>
                <a:cs typeface="Microsoft Sans Serif"/>
              </a:rPr>
              <a:t>certaines</a:t>
            </a:r>
            <a:r>
              <a:rPr lang="fr-FR" sz="1800" spc="-60" dirty="0">
                <a:latin typeface="Microsoft Sans Serif"/>
                <a:cs typeface="Microsoft Sans Serif"/>
              </a:rPr>
              <a:t>   </a:t>
            </a:r>
            <a:r>
              <a:rPr lang="fr-FR" sz="1800" spc="67" dirty="0">
                <a:latin typeface="Microsoft Sans Serif"/>
                <a:cs typeface="Microsoft Sans Serif"/>
              </a:rPr>
              <a:t>performances</a:t>
            </a:r>
            <a:endParaRPr lang="fr-FR" sz="1800" dirty="0">
              <a:latin typeface="Microsoft Sans Serif"/>
              <a:cs typeface="Microsoft Sans Serif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25FC1E-DCF5-8D74-A1CE-F52B40580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23" y="1568870"/>
            <a:ext cx="5898343" cy="370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98FD71F-0190-2764-DDB4-11E0D1CB0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936" y="1568870"/>
            <a:ext cx="4987638" cy="369192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2594973-938E-8823-6913-D1C64B820C23}"/>
              </a:ext>
            </a:extLst>
          </p:cNvPr>
          <p:cNvSpPr/>
          <p:nvPr/>
        </p:nvSpPr>
        <p:spPr>
          <a:xfrm>
            <a:off x="8082617" y="2053604"/>
            <a:ext cx="3347384" cy="3207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26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442BF3A-1CDD-C30C-ACD1-DD9DE9D3E323}"/>
              </a:ext>
            </a:extLst>
          </p:cNvPr>
          <p:cNvSpPr/>
          <p:nvPr/>
        </p:nvSpPr>
        <p:spPr>
          <a:xfrm>
            <a:off x="9791700" y="0"/>
            <a:ext cx="2400300" cy="2185670"/>
          </a:xfrm>
          <a:custGeom>
            <a:avLst/>
            <a:gdLst/>
            <a:ahLst/>
            <a:cxnLst/>
            <a:rect l="l" t="t" r="r" b="b"/>
            <a:pathLst>
              <a:path w="2400300" h="2185670">
                <a:moveTo>
                  <a:pt x="2399910" y="1219200"/>
                </a:moveTo>
                <a:lnTo>
                  <a:pt x="785740" y="1219200"/>
                </a:lnTo>
                <a:lnTo>
                  <a:pt x="835667" y="1222515"/>
                </a:lnTo>
                <a:lnTo>
                  <a:pt x="876621" y="1232186"/>
                </a:lnTo>
                <a:lnTo>
                  <a:pt x="933272" y="1268931"/>
                </a:lnTo>
                <a:lnTo>
                  <a:pt x="959025" y="1326114"/>
                </a:lnTo>
                <a:lnTo>
                  <a:pt x="961354" y="1361333"/>
                </a:lnTo>
                <a:lnTo>
                  <a:pt x="957208" y="1400415"/>
                </a:lnTo>
                <a:lnTo>
                  <a:pt x="947001" y="1442948"/>
                </a:lnTo>
                <a:lnTo>
                  <a:pt x="931151" y="1488514"/>
                </a:lnTo>
                <a:lnTo>
                  <a:pt x="910073" y="1536700"/>
                </a:lnTo>
                <a:lnTo>
                  <a:pt x="895158" y="1574008"/>
                </a:lnTo>
                <a:lnTo>
                  <a:pt x="884755" y="1613540"/>
                </a:lnTo>
                <a:lnTo>
                  <a:pt x="878792" y="1654835"/>
                </a:lnTo>
                <a:lnTo>
                  <a:pt x="877194" y="1697430"/>
                </a:lnTo>
                <a:lnTo>
                  <a:pt x="879890" y="1740864"/>
                </a:lnTo>
                <a:lnTo>
                  <a:pt x="886805" y="1784675"/>
                </a:lnTo>
                <a:lnTo>
                  <a:pt x="897867" y="1828401"/>
                </a:lnTo>
                <a:lnTo>
                  <a:pt x="913002" y="1871581"/>
                </a:lnTo>
                <a:lnTo>
                  <a:pt x="932138" y="1913752"/>
                </a:lnTo>
                <a:lnTo>
                  <a:pt x="955201" y="1954454"/>
                </a:lnTo>
                <a:lnTo>
                  <a:pt x="982118" y="1993225"/>
                </a:lnTo>
                <a:lnTo>
                  <a:pt x="1012815" y="2029602"/>
                </a:lnTo>
                <a:lnTo>
                  <a:pt x="1047221" y="2063124"/>
                </a:lnTo>
                <a:lnTo>
                  <a:pt x="1085261" y="2093329"/>
                </a:lnTo>
                <a:lnTo>
                  <a:pt x="1126862" y="2119757"/>
                </a:lnTo>
                <a:lnTo>
                  <a:pt x="1174670" y="2142704"/>
                </a:lnTo>
                <a:lnTo>
                  <a:pt x="1224906" y="2160079"/>
                </a:lnTo>
                <a:lnTo>
                  <a:pt x="1275810" y="2172120"/>
                </a:lnTo>
                <a:lnTo>
                  <a:pt x="1325617" y="2179066"/>
                </a:lnTo>
                <a:lnTo>
                  <a:pt x="1394197" y="2183860"/>
                </a:lnTo>
                <a:lnTo>
                  <a:pt x="1459729" y="2185416"/>
                </a:lnTo>
                <a:lnTo>
                  <a:pt x="1524292" y="2183875"/>
                </a:lnTo>
                <a:lnTo>
                  <a:pt x="1585933" y="2179457"/>
                </a:lnTo>
                <a:lnTo>
                  <a:pt x="1644835" y="2172465"/>
                </a:lnTo>
                <a:lnTo>
                  <a:pt x="1701183" y="2163201"/>
                </a:lnTo>
                <a:lnTo>
                  <a:pt x="1755159" y="2151969"/>
                </a:lnTo>
                <a:lnTo>
                  <a:pt x="1806948" y="2139073"/>
                </a:lnTo>
                <a:lnTo>
                  <a:pt x="1856732" y="2124815"/>
                </a:lnTo>
                <a:lnTo>
                  <a:pt x="1904695" y="2109500"/>
                </a:lnTo>
                <a:lnTo>
                  <a:pt x="1951020" y="2093430"/>
                </a:lnTo>
                <a:lnTo>
                  <a:pt x="1995892" y="2076910"/>
                </a:lnTo>
                <a:lnTo>
                  <a:pt x="2123616" y="2027676"/>
                </a:lnTo>
                <a:lnTo>
                  <a:pt x="2164506" y="2012385"/>
                </a:lnTo>
                <a:lnTo>
                  <a:pt x="2204858" y="1998160"/>
                </a:lnTo>
                <a:lnTo>
                  <a:pt x="2244858" y="1985304"/>
                </a:lnTo>
                <a:lnTo>
                  <a:pt x="2284687" y="1974121"/>
                </a:lnTo>
                <a:lnTo>
                  <a:pt x="2324530" y="1964914"/>
                </a:lnTo>
                <a:lnTo>
                  <a:pt x="2364570" y="1957986"/>
                </a:lnTo>
                <a:lnTo>
                  <a:pt x="2399910" y="1954187"/>
                </a:lnTo>
                <a:lnTo>
                  <a:pt x="2399910" y="1219200"/>
                </a:lnTo>
                <a:close/>
              </a:path>
              <a:path w="2400300" h="2185670">
                <a:moveTo>
                  <a:pt x="2399910" y="0"/>
                </a:moveTo>
                <a:lnTo>
                  <a:pt x="854628" y="0"/>
                </a:lnTo>
                <a:lnTo>
                  <a:pt x="820425" y="66573"/>
                </a:lnTo>
                <a:lnTo>
                  <a:pt x="447412" y="292480"/>
                </a:lnTo>
                <a:lnTo>
                  <a:pt x="395594" y="313926"/>
                </a:lnTo>
                <a:lnTo>
                  <a:pt x="347275" y="336798"/>
                </a:lnTo>
                <a:lnTo>
                  <a:pt x="302392" y="360995"/>
                </a:lnTo>
                <a:lnTo>
                  <a:pt x="260885" y="386414"/>
                </a:lnTo>
                <a:lnTo>
                  <a:pt x="222693" y="412953"/>
                </a:lnTo>
                <a:lnTo>
                  <a:pt x="187755" y="440510"/>
                </a:lnTo>
                <a:lnTo>
                  <a:pt x="156009" y="468982"/>
                </a:lnTo>
                <a:lnTo>
                  <a:pt x="127394" y="498266"/>
                </a:lnTo>
                <a:lnTo>
                  <a:pt x="101849" y="528261"/>
                </a:lnTo>
                <a:lnTo>
                  <a:pt x="59724" y="589974"/>
                </a:lnTo>
                <a:lnTo>
                  <a:pt x="29146" y="653302"/>
                </a:lnTo>
                <a:lnTo>
                  <a:pt x="9623" y="717424"/>
                </a:lnTo>
                <a:lnTo>
                  <a:pt x="668" y="781524"/>
                </a:lnTo>
                <a:lnTo>
                  <a:pt x="0" y="813309"/>
                </a:lnTo>
                <a:lnTo>
                  <a:pt x="1789" y="844782"/>
                </a:lnTo>
                <a:lnTo>
                  <a:pt x="12499" y="906379"/>
                </a:lnTo>
                <a:lnTo>
                  <a:pt x="32307" y="965497"/>
                </a:lnTo>
                <a:lnTo>
                  <a:pt x="60723" y="1021318"/>
                </a:lnTo>
                <a:lnTo>
                  <a:pt x="97259" y="1073022"/>
                </a:lnTo>
                <a:lnTo>
                  <a:pt x="141425" y="1119791"/>
                </a:lnTo>
                <a:lnTo>
                  <a:pt x="192732" y="1160806"/>
                </a:lnTo>
                <a:lnTo>
                  <a:pt x="250689" y="1195248"/>
                </a:lnTo>
                <a:lnTo>
                  <a:pt x="314807" y="1222300"/>
                </a:lnTo>
                <a:lnTo>
                  <a:pt x="384598" y="1241141"/>
                </a:lnTo>
                <a:lnTo>
                  <a:pt x="459571" y="1250954"/>
                </a:lnTo>
                <a:lnTo>
                  <a:pt x="498847" y="1252220"/>
                </a:lnTo>
                <a:lnTo>
                  <a:pt x="532602" y="1251305"/>
                </a:lnTo>
                <a:lnTo>
                  <a:pt x="567142" y="1248521"/>
                </a:lnTo>
                <a:lnTo>
                  <a:pt x="602396" y="1243808"/>
                </a:lnTo>
                <a:lnTo>
                  <a:pt x="679888" y="1229165"/>
                </a:lnTo>
                <a:lnTo>
                  <a:pt x="718256" y="1223581"/>
                </a:lnTo>
                <a:lnTo>
                  <a:pt x="753504" y="1220283"/>
                </a:lnTo>
                <a:lnTo>
                  <a:pt x="785740" y="1219200"/>
                </a:lnTo>
                <a:lnTo>
                  <a:pt x="2399910" y="1219200"/>
                </a:lnTo>
                <a:lnTo>
                  <a:pt x="239991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2F0E599-3D89-EE70-E1E1-20886C77AD3E}"/>
              </a:ext>
            </a:extLst>
          </p:cNvPr>
          <p:cNvSpPr txBox="1"/>
          <p:nvPr/>
        </p:nvSpPr>
        <p:spPr>
          <a:xfrm>
            <a:off x="1967345" y="1092835"/>
            <a:ext cx="6830291" cy="187811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4000" spc="-320" dirty="0">
                <a:solidFill>
                  <a:srgbClr val="353863"/>
                </a:solidFill>
                <a:latin typeface="Arial MT"/>
                <a:cs typeface="Arial MT"/>
              </a:rPr>
              <a:t>Prédict</a:t>
            </a:r>
            <a:r>
              <a:rPr sz="4000" spc="-152" dirty="0">
                <a:solidFill>
                  <a:srgbClr val="353863"/>
                </a:solidFill>
                <a:latin typeface="Arial MT"/>
                <a:cs typeface="Arial MT"/>
              </a:rPr>
              <a:t>i</a:t>
            </a:r>
            <a:r>
              <a:rPr sz="4000" spc="-407" dirty="0">
                <a:solidFill>
                  <a:srgbClr val="353863"/>
                </a:solidFill>
                <a:latin typeface="Arial MT"/>
                <a:cs typeface="Arial MT"/>
              </a:rPr>
              <a:t>o</a:t>
            </a:r>
            <a:r>
              <a:rPr sz="4000" spc="-400" dirty="0">
                <a:solidFill>
                  <a:srgbClr val="353863"/>
                </a:solidFill>
                <a:latin typeface="Arial MT"/>
                <a:cs typeface="Arial MT"/>
              </a:rPr>
              <a:t>n</a:t>
            </a:r>
            <a:r>
              <a:rPr sz="4000" spc="-240" dirty="0">
                <a:solidFill>
                  <a:srgbClr val="353863"/>
                </a:solidFill>
                <a:latin typeface="Arial MT"/>
                <a:cs typeface="Arial MT"/>
              </a:rPr>
              <a:t> </a:t>
            </a:r>
            <a:r>
              <a:rPr sz="4000" spc="-407" dirty="0">
                <a:solidFill>
                  <a:srgbClr val="353863"/>
                </a:solidFill>
                <a:latin typeface="Arial MT"/>
                <a:cs typeface="Arial MT"/>
              </a:rPr>
              <a:t>de</a:t>
            </a:r>
            <a:r>
              <a:rPr sz="4000" spc="-360" dirty="0">
                <a:solidFill>
                  <a:srgbClr val="353863"/>
                </a:solidFill>
                <a:latin typeface="Arial MT"/>
                <a:cs typeface="Arial MT"/>
              </a:rPr>
              <a:t>s</a:t>
            </a:r>
            <a:r>
              <a:rPr sz="4000" spc="-233" dirty="0">
                <a:solidFill>
                  <a:srgbClr val="353863"/>
                </a:solidFill>
                <a:latin typeface="Arial MT"/>
                <a:cs typeface="Arial MT"/>
              </a:rPr>
              <a:t> </a:t>
            </a:r>
            <a:r>
              <a:rPr sz="4000" spc="-393" dirty="0">
                <a:solidFill>
                  <a:srgbClr val="353863"/>
                </a:solidFill>
                <a:latin typeface="Arial MT"/>
                <a:cs typeface="Arial MT"/>
              </a:rPr>
              <a:t>émi</a:t>
            </a:r>
            <a:r>
              <a:rPr sz="4000" spc="-353" dirty="0">
                <a:solidFill>
                  <a:srgbClr val="353863"/>
                </a:solidFill>
                <a:latin typeface="Arial MT"/>
                <a:cs typeface="Arial MT"/>
              </a:rPr>
              <a:t>s</a:t>
            </a:r>
            <a:r>
              <a:rPr sz="4000" spc="-367" dirty="0">
                <a:solidFill>
                  <a:srgbClr val="353863"/>
                </a:solidFill>
                <a:latin typeface="Arial MT"/>
                <a:cs typeface="Arial MT"/>
              </a:rPr>
              <a:t>s</a:t>
            </a:r>
            <a:r>
              <a:rPr sz="4000" spc="-152" dirty="0">
                <a:solidFill>
                  <a:srgbClr val="353863"/>
                </a:solidFill>
                <a:latin typeface="Arial MT"/>
                <a:cs typeface="Arial MT"/>
              </a:rPr>
              <a:t>i</a:t>
            </a:r>
            <a:r>
              <a:rPr sz="4000" spc="-407" dirty="0">
                <a:solidFill>
                  <a:srgbClr val="353863"/>
                </a:solidFill>
                <a:latin typeface="Arial MT"/>
                <a:cs typeface="Arial MT"/>
              </a:rPr>
              <a:t>o</a:t>
            </a:r>
            <a:r>
              <a:rPr sz="4000" spc="-427" dirty="0">
                <a:solidFill>
                  <a:srgbClr val="353863"/>
                </a:solidFill>
                <a:latin typeface="Arial MT"/>
                <a:cs typeface="Arial MT"/>
              </a:rPr>
              <a:t>n</a:t>
            </a:r>
            <a:r>
              <a:rPr sz="4000" spc="-360" dirty="0">
                <a:solidFill>
                  <a:srgbClr val="353863"/>
                </a:solidFill>
                <a:latin typeface="Arial MT"/>
                <a:cs typeface="Arial MT"/>
              </a:rPr>
              <a:t>s</a:t>
            </a:r>
            <a:r>
              <a:rPr sz="4000" spc="-247" dirty="0">
                <a:solidFill>
                  <a:srgbClr val="353863"/>
                </a:solidFill>
                <a:latin typeface="Arial MT"/>
                <a:cs typeface="Arial MT"/>
              </a:rPr>
              <a:t> </a:t>
            </a:r>
            <a:r>
              <a:rPr sz="4000" spc="-407" dirty="0">
                <a:solidFill>
                  <a:srgbClr val="353863"/>
                </a:solidFill>
                <a:latin typeface="Arial MT"/>
                <a:cs typeface="Arial MT"/>
              </a:rPr>
              <a:t>d</a:t>
            </a:r>
            <a:r>
              <a:rPr sz="4000" spc="-400" dirty="0">
                <a:solidFill>
                  <a:srgbClr val="353863"/>
                </a:solidFill>
                <a:latin typeface="Arial MT"/>
                <a:cs typeface="Arial MT"/>
              </a:rPr>
              <a:t>e</a:t>
            </a:r>
            <a:r>
              <a:rPr sz="4000" spc="-220" dirty="0">
                <a:solidFill>
                  <a:srgbClr val="353863"/>
                </a:solidFill>
                <a:latin typeface="Arial MT"/>
                <a:cs typeface="Arial MT"/>
              </a:rPr>
              <a:t> </a:t>
            </a:r>
            <a:r>
              <a:rPr sz="4000" spc="-493" dirty="0">
                <a:solidFill>
                  <a:srgbClr val="353863"/>
                </a:solidFill>
                <a:latin typeface="Arial MT"/>
                <a:cs typeface="Arial MT"/>
              </a:rPr>
              <a:t>CO2</a:t>
            </a:r>
            <a:r>
              <a:rPr sz="4000" spc="-213" dirty="0">
                <a:solidFill>
                  <a:srgbClr val="353863"/>
                </a:solidFill>
                <a:latin typeface="Arial MT"/>
                <a:cs typeface="Arial MT"/>
              </a:rPr>
              <a:t> </a:t>
            </a:r>
            <a:r>
              <a:rPr sz="4000" spc="-200" dirty="0">
                <a:solidFill>
                  <a:srgbClr val="353863"/>
                </a:solidFill>
                <a:latin typeface="Arial MT"/>
                <a:cs typeface="Arial MT"/>
              </a:rPr>
              <a:t>:</a:t>
            </a:r>
            <a:endParaRPr sz="4000" dirty="0">
              <a:latin typeface="Arial MT"/>
              <a:cs typeface="Arial MT"/>
            </a:endParaRPr>
          </a:p>
          <a:p>
            <a:pPr marL="1722924" indent="-487668">
              <a:spcBef>
                <a:spcPts val="7"/>
              </a:spcBef>
              <a:buAutoNum type="arabicParenR"/>
              <a:tabLst>
                <a:tab pos="1723770" algn="l"/>
              </a:tabLst>
            </a:pPr>
            <a:r>
              <a:rPr sz="4000" spc="-413" dirty="0">
                <a:solidFill>
                  <a:srgbClr val="353863"/>
                </a:solidFill>
                <a:latin typeface="Arial MT"/>
                <a:cs typeface="Arial MT"/>
              </a:rPr>
              <a:t>Sans</a:t>
            </a:r>
            <a:r>
              <a:rPr sz="4000" spc="-240" dirty="0">
                <a:solidFill>
                  <a:srgbClr val="353863"/>
                </a:solidFill>
                <a:latin typeface="Arial MT"/>
                <a:cs typeface="Arial MT"/>
              </a:rPr>
              <a:t> </a:t>
            </a:r>
            <a:r>
              <a:rPr sz="4000" spc="-367" dirty="0">
                <a:solidFill>
                  <a:srgbClr val="353863"/>
                </a:solidFill>
                <a:latin typeface="Arial MT"/>
                <a:cs typeface="Arial MT"/>
              </a:rPr>
              <a:t>s</a:t>
            </a:r>
            <a:r>
              <a:rPr sz="4000" spc="-353" dirty="0">
                <a:solidFill>
                  <a:srgbClr val="353863"/>
                </a:solidFill>
                <a:latin typeface="Arial MT"/>
                <a:cs typeface="Arial MT"/>
              </a:rPr>
              <a:t>c</a:t>
            </a:r>
            <a:r>
              <a:rPr sz="4000" spc="-333" dirty="0">
                <a:solidFill>
                  <a:srgbClr val="353863"/>
                </a:solidFill>
                <a:latin typeface="Arial MT"/>
                <a:cs typeface="Arial MT"/>
              </a:rPr>
              <a:t>or</a:t>
            </a:r>
            <a:r>
              <a:rPr sz="4000" spc="-407" dirty="0">
                <a:solidFill>
                  <a:srgbClr val="353863"/>
                </a:solidFill>
                <a:latin typeface="Arial MT"/>
                <a:cs typeface="Arial MT"/>
              </a:rPr>
              <a:t>e</a:t>
            </a:r>
            <a:r>
              <a:rPr sz="4000" spc="-220" dirty="0">
                <a:solidFill>
                  <a:srgbClr val="353863"/>
                </a:solidFill>
                <a:latin typeface="Arial MT"/>
                <a:cs typeface="Arial MT"/>
              </a:rPr>
              <a:t> </a:t>
            </a:r>
            <a:r>
              <a:rPr sz="4000" spc="-387" dirty="0">
                <a:solidFill>
                  <a:srgbClr val="353863"/>
                </a:solidFill>
                <a:latin typeface="Arial MT"/>
                <a:cs typeface="Arial MT"/>
              </a:rPr>
              <a:t>Energy</a:t>
            </a:r>
            <a:r>
              <a:rPr sz="4000" spc="-227" dirty="0">
                <a:solidFill>
                  <a:srgbClr val="353863"/>
                </a:solidFill>
                <a:latin typeface="Arial MT"/>
                <a:cs typeface="Arial MT"/>
              </a:rPr>
              <a:t> </a:t>
            </a:r>
            <a:r>
              <a:rPr sz="4000" spc="-333" dirty="0">
                <a:solidFill>
                  <a:srgbClr val="353863"/>
                </a:solidFill>
                <a:latin typeface="Arial MT"/>
                <a:cs typeface="Arial MT"/>
              </a:rPr>
              <a:t>Star</a:t>
            </a:r>
            <a:endParaRPr sz="4000" dirty="0">
              <a:latin typeface="Arial MT"/>
              <a:cs typeface="Arial MT"/>
            </a:endParaRPr>
          </a:p>
          <a:p>
            <a:pPr marL="1722077" indent="-486821">
              <a:buAutoNum type="arabicParenR"/>
              <a:tabLst>
                <a:tab pos="1722924" algn="l"/>
              </a:tabLst>
            </a:pPr>
            <a:r>
              <a:rPr sz="4000" spc="-480" dirty="0">
                <a:solidFill>
                  <a:srgbClr val="353863"/>
                </a:solidFill>
                <a:latin typeface="Arial MT"/>
                <a:cs typeface="Arial MT"/>
              </a:rPr>
              <a:t>A</a:t>
            </a:r>
            <a:r>
              <a:rPr sz="4000" spc="-353" dirty="0">
                <a:solidFill>
                  <a:srgbClr val="353863"/>
                </a:solidFill>
                <a:latin typeface="Arial MT"/>
                <a:cs typeface="Arial MT"/>
              </a:rPr>
              <a:t>v</a:t>
            </a:r>
            <a:r>
              <a:rPr sz="4000" spc="-407" dirty="0">
                <a:solidFill>
                  <a:srgbClr val="353863"/>
                </a:solidFill>
                <a:latin typeface="Arial MT"/>
                <a:cs typeface="Arial MT"/>
              </a:rPr>
              <a:t>e</a:t>
            </a:r>
            <a:r>
              <a:rPr sz="4000" spc="-360" dirty="0">
                <a:solidFill>
                  <a:srgbClr val="353863"/>
                </a:solidFill>
                <a:latin typeface="Arial MT"/>
                <a:cs typeface="Arial MT"/>
              </a:rPr>
              <a:t>c</a:t>
            </a:r>
            <a:r>
              <a:rPr sz="4000" spc="-247" dirty="0">
                <a:solidFill>
                  <a:srgbClr val="353863"/>
                </a:solidFill>
                <a:latin typeface="Arial MT"/>
                <a:cs typeface="Arial MT"/>
              </a:rPr>
              <a:t> </a:t>
            </a:r>
            <a:r>
              <a:rPr sz="4000" spc="-367" dirty="0">
                <a:solidFill>
                  <a:srgbClr val="353863"/>
                </a:solidFill>
                <a:latin typeface="Arial MT"/>
                <a:cs typeface="Arial MT"/>
              </a:rPr>
              <a:t>s</a:t>
            </a:r>
            <a:r>
              <a:rPr sz="4000" spc="-353" dirty="0">
                <a:solidFill>
                  <a:srgbClr val="353863"/>
                </a:solidFill>
                <a:latin typeface="Arial MT"/>
                <a:cs typeface="Arial MT"/>
              </a:rPr>
              <a:t>c</a:t>
            </a:r>
            <a:r>
              <a:rPr sz="4000" spc="-327" dirty="0">
                <a:solidFill>
                  <a:srgbClr val="353863"/>
                </a:solidFill>
                <a:latin typeface="Arial MT"/>
                <a:cs typeface="Arial MT"/>
              </a:rPr>
              <a:t>or</a:t>
            </a:r>
            <a:r>
              <a:rPr sz="4000" spc="-400" dirty="0">
                <a:solidFill>
                  <a:srgbClr val="353863"/>
                </a:solidFill>
                <a:latin typeface="Arial MT"/>
                <a:cs typeface="Arial MT"/>
              </a:rPr>
              <a:t>e</a:t>
            </a:r>
            <a:r>
              <a:rPr sz="4000" spc="-240" dirty="0">
                <a:solidFill>
                  <a:srgbClr val="353863"/>
                </a:solidFill>
                <a:latin typeface="Arial MT"/>
                <a:cs typeface="Arial MT"/>
              </a:rPr>
              <a:t> </a:t>
            </a:r>
            <a:r>
              <a:rPr sz="4000" spc="-380" dirty="0">
                <a:solidFill>
                  <a:srgbClr val="353863"/>
                </a:solidFill>
                <a:latin typeface="Arial MT"/>
                <a:cs typeface="Arial MT"/>
              </a:rPr>
              <a:t>Energy</a:t>
            </a:r>
            <a:r>
              <a:rPr sz="4000" spc="-220" dirty="0">
                <a:solidFill>
                  <a:srgbClr val="353863"/>
                </a:solidFill>
                <a:latin typeface="Arial MT"/>
                <a:cs typeface="Arial MT"/>
              </a:rPr>
              <a:t> </a:t>
            </a:r>
            <a:r>
              <a:rPr sz="4000" spc="-333" dirty="0">
                <a:solidFill>
                  <a:srgbClr val="353863"/>
                </a:solidFill>
                <a:latin typeface="Arial MT"/>
                <a:cs typeface="Arial MT"/>
              </a:rPr>
              <a:t>Star</a:t>
            </a:r>
            <a:endParaRPr sz="4000" dirty="0">
              <a:latin typeface="Arial MT"/>
              <a:cs typeface="Arial MT"/>
            </a:endParaRPr>
          </a:p>
        </p:txBody>
      </p:sp>
      <p:grpSp>
        <p:nvGrpSpPr>
          <p:cNvPr id="19" name="object 2">
            <a:extLst>
              <a:ext uri="{FF2B5EF4-FFF2-40B4-BE49-F238E27FC236}">
                <a16:creationId xmlns:a16="http://schemas.microsoft.com/office/drawing/2014/main" id="{8F2639EF-B722-9034-C9E8-B44065A6C28B}"/>
              </a:ext>
            </a:extLst>
          </p:cNvPr>
          <p:cNvGrpSpPr/>
          <p:nvPr/>
        </p:nvGrpSpPr>
        <p:grpSpPr>
          <a:xfrm>
            <a:off x="0" y="4433455"/>
            <a:ext cx="12192000" cy="2424544"/>
            <a:chOff x="0" y="2753867"/>
            <a:chExt cx="9144000" cy="2390140"/>
          </a:xfrm>
        </p:grpSpPr>
        <p:sp>
          <p:nvSpPr>
            <p:cNvPr id="20" name="object 3">
              <a:extLst>
                <a:ext uri="{FF2B5EF4-FFF2-40B4-BE49-F238E27FC236}">
                  <a16:creationId xmlns:a16="http://schemas.microsoft.com/office/drawing/2014/main" id="{2C1AAB61-7AF0-5CDD-FCF8-729070E49795}"/>
                </a:ext>
              </a:extLst>
            </p:cNvPr>
            <p:cNvSpPr/>
            <p:nvPr/>
          </p:nvSpPr>
          <p:spPr>
            <a:xfrm>
              <a:off x="6778316" y="3346195"/>
              <a:ext cx="542290" cy="913130"/>
            </a:xfrm>
            <a:custGeom>
              <a:avLst/>
              <a:gdLst/>
              <a:ahLst/>
              <a:cxnLst/>
              <a:rect l="l" t="t" r="r" b="b"/>
              <a:pathLst>
                <a:path w="542290" h="913129">
                  <a:moveTo>
                    <a:pt x="141306" y="903820"/>
                  </a:moveTo>
                  <a:lnTo>
                    <a:pt x="81334" y="903820"/>
                  </a:lnTo>
                  <a:lnTo>
                    <a:pt x="80064" y="907516"/>
                  </a:lnTo>
                  <a:lnTo>
                    <a:pt x="81969" y="912672"/>
                  </a:lnTo>
                  <a:lnTo>
                    <a:pt x="87303" y="912367"/>
                  </a:lnTo>
                  <a:lnTo>
                    <a:pt x="134357" y="905848"/>
                  </a:lnTo>
                  <a:lnTo>
                    <a:pt x="141306" y="903820"/>
                  </a:lnTo>
                  <a:close/>
                </a:path>
                <a:path w="542290" h="913129">
                  <a:moveTo>
                    <a:pt x="496497" y="0"/>
                  </a:moveTo>
                  <a:lnTo>
                    <a:pt x="493830" y="126"/>
                  </a:lnTo>
                  <a:lnTo>
                    <a:pt x="493322" y="126"/>
                  </a:lnTo>
                  <a:lnTo>
                    <a:pt x="492052" y="380"/>
                  </a:lnTo>
                  <a:lnTo>
                    <a:pt x="443911" y="19022"/>
                  </a:lnTo>
                  <a:lnTo>
                    <a:pt x="397795" y="41566"/>
                  </a:lnTo>
                  <a:lnTo>
                    <a:pt x="353527" y="67468"/>
                  </a:lnTo>
                  <a:lnTo>
                    <a:pt x="310931" y="96186"/>
                  </a:lnTo>
                  <a:lnTo>
                    <a:pt x="269832" y="127175"/>
                  </a:lnTo>
                  <a:lnTo>
                    <a:pt x="230051" y="159892"/>
                  </a:lnTo>
                  <a:lnTo>
                    <a:pt x="193310" y="191862"/>
                  </a:lnTo>
                  <a:lnTo>
                    <a:pt x="157609" y="225025"/>
                  </a:lnTo>
                  <a:lnTo>
                    <a:pt x="123863" y="259937"/>
                  </a:lnTo>
                  <a:lnTo>
                    <a:pt x="92985" y="297156"/>
                  </a:lnTo>
                  <a:lnTo>
                    <a:pt x="65889" y="337240"/>
                  </a:lnTo>
                  <a:lnTo>
                    <a:pt x="43488" y="380745"/>
                  </a:lnTo>
                  <a:lnTo>
                    <a:pt x="27001" y="424554"/>
                  </a:lnTo>
                  <a:lnTo>
                    <a:pt x="14843" y="469640"/>
                  </a:lnTo>
                  <a:lnTo>
                    <a:pt x="6579" y="515659"/>
                  </a:lnTo>
                  <a:lnTo>
                    <a:pt x="1776" y="562263"/>
                  </a:lnTo>
                  <a:lnTo>
                    <a:pt x="0" y="609106"/>
                  </a:lnTo>
                  <a:lnTo>
                    <a:pt x="816" y="655840"/>
                  </a:lnTo>
                  <a:lnTo>
                    <a:pt x="4178" y="708277"/>
                  </a:lnTo>
                  <a:lnTo>
                    <a:pt x="11283" y="760893"/>
                  </a:lnTo>
                  <a:lnTo>
                    <a:pt x="24289" y="811917"/>
                  </a:lnTo>
                  <a:lnTo>
                    <a:pt x="45354" y="859575"/>
                  </a:lnTo>
                  <a:lnTo>
                    <a:pt x="76635" y="902093"/>
                  </a:lnTo>
                  <a:lnTo>
                    <a:pt x="79302" y="903973"/>
                  </a:lnTo>
                  <a:lnTo>
                    <a:pt x="80953" y="903884"/>
                  </a:lnTo>
                  <a:lnTo>
                    <a:pt x="81334" y="903820"/>
                  </a:lnTo>
                  <a:lnTo>
                    <a:pt x="141306" y="903820"/>
                  </a:lnTo>
                  <a:lnTo>
                    <a:pt x="179650" y="892634"/>
                  </a:lnTo>
                  <a:lnTo>
                    <a:pt x="222986" y="873447"/>
                  </a:lnTo>
                  <a:lnTo>
                    <a:pt x="264166" y="849005"/>
                  </a:lnTo>
                  <a:lnTo>
                    <a:pt x="302991" y="820026"/>
                  </a:lnTo>
                  <a:lnTo>
                    <a:pt x="339265" y="787230"/>
                  </a:lnTo>
                  <a:lnTo>
                    <a:pt x="372788" y="751336"/>
                  </a:lnTo>
                  <a:lnTo>
                    <a:pt x="403362" y="713063"/>
                  </a:lnTo>
                  <a:lnTo>
                    <a:pt x="430791" y="673130"/>
                  </a:lnTo>
                  <a:lnTo>
                    <a:pt x="454874" y="632256"/>
                  </a:lnTo>
                  <a:lnTo>
                    <a:pt x="475415" y="591159"/>
                  </a:lnTo>
                  <a:lnTo>
                    <a:pt x="494629" y="544839"/>
                  </a:lnTo>
                  <a:lnTo>
                    <a:pt x="510337" y="497595"/>
                  </a:lnTo>
                  <a:lnTo>
                    <a:pt x="522695" y="449573"/>
                  </a:lnTo>
                  <a:lnTo>
                    <a:pt x="531860" y="400917"/>
                  </a:lnTo>
                  <a:lnTo>
                    <a:pt x="537987" y="351773"/>
                  </a:lnTo>
                  <a:lnTo>
                    <a:pt x="541233" y="302288"/>
                  </a:lnTo>
                  <a:lnTo>
                    <a:pt x="541754" y="252606"/>
                  </a:lnTo>
                  <a:lnTo>
                    <a:pt x="539705" y="202874"/>
                  </a:lnTo>
                  <a:lnTo>
                    <a:pt x="535244" y="153237"/>
                  </a:lnTo>
                  <a:lnTo>
                    <a:pt x="528526" y="103840"/>
                  </a:lnTo>
                  <a:lnTo>
                    <a:pt x="519707" y="54829"/>
                  </a:lnTo>
                  <a:lnTo>
                    <a:pt x="508943" y="6349"/>
                  </a:lnTo>
                  <a:lnTo>
                    <a:pt x="508308" y="3809"/>
                  </a:lnTo>
                  <a:lnTo>
                    <a:pt x="499418" y="3809"/>
                  </a:lnTo>
                  <a:lnTo>
                    <a:pt x="498529" y="1650"/>
                  </a:lnTo>
                  <a:lnTo>
                    <a:pt x="496497" y="0"/>
                  </a:lnTo>
                  <a:close/>
                </a:path>
                <a:path w="542290" h="913129">
                  <a:moveTo>
                    <a:pt x="505895" y="2031"/>
                  </a:moveTo>
                  <a:lnTo>
                    <a:pt x="503482" y="2158"/>
                  </a:lnTo>
                  <a:lnTo>
                    <a:pt x="501958" y="2285"/>
                  </a:lnTo>
                  <a:lnTo>
                    <a:pt x="500561" y="2920"/>
                  </a:lnTo>
                  <a:lnTo>
                    <a:pt x="499418" y="3809"/>
                  </a:lnTo>
                  <a:lnTo>
                    <a:pt x="508308" y="3809"/>
                  </a:lnTo>
                  <a:lnTo>
                    <a:pt x="508181" y="3301"/>
                  </a:lnTo>
                  <a:lnTo>
                    <a:pt x="505895" y="2031"/>
                  </a:lnTo>
                  <a:close/>
                </a:path>
              </a:pathLst>
            </a:custGeom>
            <a:solidFill>
              <a:srgbClr val="A7CC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4">
              <a:extLst>
                <a:ext uri="{FF2B5EF4-FFF2-40B4-BE49-F238E27FC236}">
                  <a16:creationId xmlns:a16="http://schemas.microsoft.com/office/drawing/2014/main" id="{3C7B1B90-078A-A921-E4B7-7BF5A9678244}"/>
                </a:ext>
              </a:extLst>
            </p:cNvPr>
            <p:cNvSpPr/>
            <p:nvPr/>
          </p:nvSpPr>
          <p:spPr>
            <a:xfrm>
              <a:off x="6825488" y="3515740"/>
              <a:ext cx="425450" cy="778510"/>
            </a:xfrm>
            <a:custGeom>
              <a:avLst/>
              <a:gdLst/>
              <a:ahLst/>
              <a:cxnLst/>
              <a:rect l="l" t="t" r="r" b="b"/>
              <a:pathLst>
                <a:path w="425450" h="778510">
                  <a:moveTo>
                    <a:pt x="294766" y="0"/>
                  </a:moveTo>
                  <a:lnTo>
                    <a:pt x="284081" y="63722"/>
                  </a:lnTo>
                  <a:lnTo>
                    <a:pt x="284845" y="129190"/>
                  </a:lnTo>
                  <a:lnTo>
                    <a:pt x="286347" y="183372"/>
                  </a:lnTo>
                  <a:lnTo>
                    <a:pt x="287527" y="206882"/>
                  </a:lnTo>
                  <a:lnTo>
                    <a:pt x="176275" y="416496"/>
                  </a:lnTo>
                  <a:lnTo>
                    <a:pt x="155779" y="368068"/>
                  </a:lnTo>
                  <a:lnTo>
                    <a:pt x="140604" y="318206"/>
                  </a:lnTo>
                  <a:lnTo>
                    <a:pt x="130788" y="267022"/>
                  </a:lnTo>
                  <a:lnTo>
                    <a:pt x="126364" y="214629"/>
                  </a:lnTo>
                  <a:lnTo>
                    <a:pt x="126237" y="210692"/>
                  </a:lnTo>
                  <a:lnTo>
                    <a:pt x="123189" y="208914"/>
                  </a:lnTo>
                  <a:lnTo>
                    <a:pt x="117093" y="209168"/>
                  </a:lnTo>
                  <a:lnTo>
                    <a:pt x="114045" y="211454"/>
                  </a:lnTo>
                  <a:lnTo>
                    <a:pt x="114172" y="215391"/>
                  </a:lnTo>
                  <a:lnTo>
                    <a:pt x="118695" y="269250"/>
                  </a:lnTo>
                  <a:lnTo>
                    <a:pt x="128825" y="321935"/>
                  </a:lnTo>
                  <a:lnTo>
                    <a:pt x="144551" y="373272"/>
                  </a:lnTo>
                  <a:lnTo>
                    <a:pt x="166877" y="425195"/>
                  </a:lnTo>
                  <a:lnTo>
                    <a:pt x="170941" y="426605"/>
                  </a:lnTo>
                  <a:lnTo>
                    <a:pt x="146687" y="473873"/>
                  </a:lnTo>
                  <a:lnTo>
                    <a:pt x="123206" y="521548"/>
                  </a:lnTo>
                  <a:lnTo>
                    <a:pt x="100816" y="569718"/>
                  </a:lnTo>
                  <a:lnTo>
                    <a:pt x="79835" y="618467"/>
                  </a:lnTo>
                  <a:lnTo>
                    <a:pt x="60578" y="667880"/>
                  </a:lnTo>
                  <a:lnTo>
                    <a:pt x="38300" y="623664"/>
                  </a:lnTo>
                  <a:lnTo>
                    <a:pt x="22748" y="577335"/>
                  </a:lnTo>
                  <a:lnTo>
                    <a:pt x="13983" y="529216"/>
                  </a:lnTo>
                  <a:lnTo>
                    <a:pt x="12064" y="479628"/>
                  </a:lnTo>
                  <a:lnTo>
                    <a:pt x="12191" y="475716"/>
                  </a:lnTo>
                  <a:lnTo>
                    <a:pt x="9270" y="473938"/>
                  </a:lnTo>
                  <a:lnTo>
                    <a:pt x="3175" y="474294"/>
                  </a:lnTo>
                  <a:lnTo>
                    <a:pt x="126" y="476415"/>
                  </a:lnTo>
                  <a:lnTo>
                    <a:pt x="0" y="480339"/>
                  </a:lnTo>
                  <a:lnTo>
                    <a:pt x="2069" y="533066"/>
                  </a:lnTo>
                  <a:lnTo>
                    <a:pt x="11795" y="584247"/>
                  </a:lnTo>
                  <a:lnTo>
                    <a:pt x="29021" y="633462"/>
                  </a:lnTo>
                  <a:lnTo>
                    <a:pt x="54101" y="680986"/>
                  </a:lnTo>
                  <a:lnTo>
                    <a:pt x="55498" y="682167"/>
                  </a:lnTo>
                  <a:lnTo>
                    <a:pt x="47980" y="703960"/>
                  </a:lnTo>
                  <a:lnTo>
                    <a:pt x="40878" y="725952"/>
                  </a:lnTo>
                  <a:lnTo>
                    <a:pt x="34228" y="748156"/>
                  </a:lnTo>
                  <a:lnTo>
                    <a:pt x="26923" y="775169"/>
                  </a:lnTo>
                  <a:lnTo>
                    <a:pt x="30860" y="777913"/>
                  </a:lnTo>
                  <a:lnTo>
                    <a:pt x="36956" y="777557"/>
                  </a:lnTo>
                  <a:lnTo>
                    <a:pt x="39242" y="776135"/>
                  </a:lnTo>
                  <a:lnTo>
                    <a:pt x="54151" y="724122"/>
                  </a:lnTo>
                  <a:lnTo>
                    <a:pt x="70500" y="675978"/>
                  </a:lnTo>
                  <a:lnTo>
                    <a:pt x="88778" y="628607"/>
                  </a:lnTo>
                  <a:lnTo>
                    <a:pt x="108711" y="581888"/>
                  </a:lnTo>
                  <a:lnTo>
                    <a:pt x="109473" y="583310"/>
                  </a:lnTo>
                  <a:lnTo>
                    <a:pt x="110616" y="584326"/>
                  </a:lnTo>
                  <a:lnTo>
                    <a:pt x="123916" y="585604"/>
                  </a:lnTo>
                  <a:lnTo>
                    <a:pt x="135032" y="586160"/>
                  </a:lnTo>
                  <a:lnTo>
                    <a:pt x="146101" y="586238"/>
                  </a:lnTo>
                  <a:lnTo>
                    <a:pt x="157098" y="585838"/>
                  </a:lnTo>
                  <a:lnTo>
                    <a:pt x="196482" y="580350"/>
                  </a:lnTo>
                  <a:lnTo>
                    <a:pt x="234235" y="568637"/>
                  </a:lnTo>
                  <a:lnTo>
                    <a:pt x="269773" y="550821"/>
                  </a:lnTo>
                  <a:lnTo>
                    <a:pt x="302513" y="527024"/>
                  </a:lnTo>
                  <a:lnTo>
                    <a:pt x="307593" y="522833"/>
                  </a:lnTo>
                  <a:lnTo>
                    <a:pt x="303783" y="515048"/>
                  </a:lnTo>
                  <a:lnTo>
                    <a:pt x="297941" y="515391"/>
                  </a:lnTo>
                  <a:lnTo>
                    <a:pt x="296798" y="515810"/>
                  </a:lnTo>
                  <a:lnTo>
                    <a:pt x="264366" y="539652"/>
                  </a:lnTo>
                  <a:lnTo>
                    <a:pt x="230282" y="556966"/>
                  </a:lnTo>
                  <a:lnTo>
                    <a:pt x="194055" y="568414"/>
                  </a:lnTo>
                  <a:lnTo>
                    <a:pt x="156209" y="573773"/>
                  </a:lnTo>
                  <a:lnTo>
                    <a:pt x="146089" y="574140"/>
                  </a:lnTo>
                  <a:lnTo>
                    <a:pt x="135921" y="574074"/>
                  </a:lnTo>
                  <a:lnTo>
                    <a:pt x="125706" y="573566"/>
                  </a:lnTo>
                  <a:lnTo>
                    <a:pt x="113156" y="572642"/>
                  </a:lnTo>
                  <a:lnTo>
                    <a:pt x="112902" y="572757"/>
                  </a:lnTo>
                  <a:lnTo>
                    <a:pt x="133695" y="527937"/>
                  </a:lnTo>
                  <a:lnTo>
                    <a:pt x="155511" y="483519"/>
                  </a:lnTo>
                  <a:lnTo>
                    <a:pt x="178089" y="439431"/>
                  </a:lnTo>
                  <a:lnTo>
                    <a:pt x="239648" y="323214"/>
                  </a:lnTo>
                  <a:lnTo>
                    <a:pt x="240410" y="323595"/>
                  </a:lnTo>
                  <a:lnTo>
                    <a:pt x="242442" y="323595"/>
                  </a:lnTo>
                  <a:lnTo>
                    <a:pt x="287809" y="316472"/>
                  </a:lnTo>
                  <a:lnTo>
                    <a:pt x="332295" y="306133"/>
                  </a:lnTo>
                  <a:lnTo>
                    <a:pt x="375923" y="292556"/>
                  </a:lnTo>
                  <a:lnTo>
                    <a:pt x="418718" y="275716"/>
                  </a:lnTo>
                  <a:lnTo>
                    <a:pt x="425068" y="272922"/>
                  </a:lnTo>
                  <a:lnTo>
                    <a:pt x="422655" y="263397"/>
                  </a:lnTo>
                  <a:lnTo>
                    <a:pt x="415543" y="263905"/>
                  </a:lnTo>
                  <a:lnTo>
                    <a:pt x="373860" y="280281"/>
                  </a:lnTo>
                  <a:lnTo>
                    <a:pt x="332200" y="293401"/>
                  </a:lnTo>
                  <a:lnTo>
                    <a:pt x="289730" y="303522"/>
                  </a:lnTo>
                  <a:lnTo>
                    <a:pt x="246379" y="310641"/>
                  </a:lnTo>
                  <a:lnTo>
                    <a:pt x="408050" y="7873"/>
                  </a:lnTo>
                  <a:lnTo>
                    <a:pt x="403478" y="3682"/>
                  </a:lnTo>
                  <a:lnTo>
                    <a:pt x="397509" y="4063"/>
                  </a:lnTo>
                  <a:lnTo>
                    <a:pt x="395604" y="5079"/>
                  </a:lnTo>
                  <a:lnTo>
                    <a:pt x="298957" y="185546"/>
                  </a:lnTo>
                  <a:lnTo>
                    <a:pt x="296683" y="140660"/>
                  </a:lnTo>
                  <a:lnTo>
                    <a:pt x="295624" y="95726"/>
                  </a:lnTo>
                  <a:lnTo>
                    <a:pt x="295850" y="50744"/>
                  </a:lnTo>
                  <a:lnTo>
                    <a:pt x="297687" y="1777"/>
                  </a:lnTo>
                  <a:lnTo>
                    <a:pt x="294766" y="0"/>
                  </a:lnTo>
                  <a:close/>
                </a:path>
              </a:pathLst>
            </a:custGeom>
            <a:solidFill>
              <a:srgbClr val="86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5">
              <a:extLst>
                <a:ext uri="{FF2B5EF4-FFF2-40B4-BE49-F238E27FC236}">
                  <a16:creationId xmlns:a16="http://schemas.microsoft.com/office/drawing/2014/main" id="{780A34E5-938E-1C3D-9EE9-60EEC343DD22}"/>
                </a:ext>
              </a:extLst>
            </p:cNvPr>
            <p:cNvSpPr/>
            <p:nvPr/>
          </p:nvSpPr>
          <p:spPr>
            <a:xfrm>
              <a:off x="6061962" y="3441191"/>
              <a:ext cx="827405" cy="862965"/>
            </a:xfrm>
            <a:custGeom>
              <a:avLst/>
              <a:gdLst/>
              <a:ahLst/>
              <a:cxnLst/>
              <a:rect l="l" t="t" r="r" b="b"/>
              <a:pathLst>
                <a:path w="827404" h="862964">
                  <a:moveTo>
                    <a:pt x="12955" y="0"/>
                  </a:moveTo>
                  <a:lnTo>
                    <a:pt x="8129" y="0"/>
                  </a:lnTo>
                  <a:lnTo>
                    <a:pt x="6224" y="5206"/>
                  </a:lnTo>
                  <a:lnTo>
                    <a:pt x="7621" y="9270"/>
                  </a:lnTo>
                  <a:lnTo>
                    <a:pt x="4319" y="9270"/>
                  </a:lnTo>
                  <a:lnTo>
                    <a:pt x="890" y="11429"/>
                  </a:lnTo>
                  <a:lnTo>
                    <a:pt x="636" y="15620"/>
                  </a:lnTo>
                  <a:lnTo>
                    <a:pt x="0" y="66851"/>
                  </a:lnTo>
                  <a:lnTo>
                    <a:pt x="3149" y="117664"/>
                  </a:lnTo>
                  <a:lnTo>
                    <a:pt x="9670" y="168046"/>
                  </a:lnTo>
                  <a:lnTo>
                    <a:pt x="19151" y="217984"/>
                  </a:lnTo>
                  <a:lnTo>
                    <a:pt x="31177" y="267464"/>
                  </a:lnTo>
                  <a:lnTo>
                    <a:pt x="45336" y="316473"/>
                  </a:lnTo>
                  <a:lnTo>
                    <a:pt x="61215" y="364997"/>
                  </a:lnTo>
                  <a:lnTo>
                    <a:pt x="77218" y="410403"/>
                  </a:lnTo>
                  <a:lnTo>
                    <a:pt x="94394" y="455462"/>
                  </a:lnTo>
                  <a:lnTo>
                    <a:pt x="113356" y="499697"/>
                  </a:lnTo>
                  <a:lnTo>
                    <a:pt x="134718" y="542632"/>
                  </a:lnTo>
                  <a:lnTo>
                    <a:pt x="159092" y="583791"/>
                  </a:lnTo>
                  <a:lnTo>
                    <a:pt x="187092" y="622698"/>
                  </a:lnTo>
                  <a:lnTo>
                    <a:pt x="219330" y="658875"/>
                  </a:lnTo>
                  <a:lnTo>
                    <a:pt x="259563" y="695163"/>
                  </a:lnTo>
                  <a:lnTo>
                    <a:pt x="302938" y="727355"/>
                  </a:lnTo>
                  <a:lnTo>
                    <a:pt x="348918" y="755754"/>
                  </a:lnTo>
                  <a:lnTo>
                    <a:pt x="396961" y="780663"/>
                  </a:lnTo>
                  <a:lnTo>
                    <a:pt x="446528" y="802384"/>
                  </a:lnTo>
                  <a:lnTo>
                    <a:pt x="497079" y="821220"/>
                  </a:lnTo>
                  <a:lnTo>
                    <a:pt x="544569" y="836709"/>
                  </a:lnTo>
                  <a:lnTo>
                    <a:pt x="593345" y="849920"/>
                  </a:lnTo>
                  <a:lnTo>
                    <a:pt x="642883" y="859119"/>
                  </a:lnTo>
                  <a:lnTo>
                    <a:pt x="692659" y="862571"/>
                  </a:lnTo>
                  <a:lnTo>
                    <a:pt x="718315" y="861533"/>
                  </a:lnTo>
                  <a:lnTo>
                    <a:pt x="769008" y="852509"/>
                  </a:lnTo>
                  <a:lnTo>
                    <a:pt x="797688" y="839647"/>
                  </a:lnTo>
                  <a:lnTo>
                    <a:pt x="799085" y="840879"/>
                  </a:lnTo>
                  <a:lnTo>
                    <a:pt x="801117" y="841590"/>
                  </a:lnTo>
                  <a:lnTo>
                    <a:pt x="805689" y="841590"/>
                  </a:lnTo>
                  <a:lnTo>
                    <a:pt x="820854" y="791847"/>
                  </a:lnTo>
                  <a:lnTo>
                    <a:pt x="826565" y="746042"/>
                  </a:lnTo>
                  <a:lnTo>
                    <a:pt x="826926" y="699828"/>
                  </a:lnTo>
                  <a:lnTo>
                    <a:pt x="822356" y="653515"/>
                  </a:lnTo>
                  <a:lnTo>
                    <a:pt x="813275" y="607416"/>
                  </a:lnTo>
                  <a:lnTo>
                    <a:pt x="800104" y="561842"/>
                  </a:lnTo>
                  <a:lnTo>
                    <a:pt x="783262" y="517105"/>
                  </a:lnTo>
                  <a:lnTo>
                    <a:pt x="763170" y="473517"/>
                  </a:lnTo>
                  <a:lnTo>
                    <a:pt x="740247" y="431389"/>
                  </a:lnTo>
                  <a:lnTo>
                    <a:pt x="714914" y="391034"/>
                  </a:lnTo>
                  <a:lnTo>
                    <a:pt x="687590" y="352762"/>
                  </a:lnTo>
                  <a:lnTo>
                    <a:pt x="658696" y="316886"/>
                  </a:lnTo>
                  <a:lnTo>
                    <a:pt x="628651" y="283717"/>
                  </a:lnTo>
                  <a:lnTo>
                    <a:pt x="593068" y="249032"/>
                  </a:lnTo>
                  <a:lnTo>
                    <a:pt x="555647" y="216830"/>
                  </a:lnTo>
                  <a:lnTo>
                    <a:pt x="516526" y="187047"/>
                  </a:lnTo>
                  <a:lnTo>
                    <a:pt x="475847" y="159615"/>
                  </a:lnTo>
                  <a:lnTo>
                    <a:pt x="433748" y="134470"/>
                  </a:lnTo>
                  <a:lnTo>
                    <a:pt x="390370" y="111544"/>
                  </a:lnTo>
                  <a:lnTo>
                    <a:pt x="345854" y="90773"/>
                  </a:lnTo>
                  <a:lnTo>
                    <a:pt x="300338" y="72089"/>
                  </a:lnTo>
                  <a:lnTo>
                    <a:pt x="253963" y="55427"/>
                  </a:lnTo>
                  <a:lnTo>
                    <a:pt x="206868" y="40720"/>
                  </a:lnTo>
                  <a:lnTo>
                    <a:pt x="159195" y="27903"/>
                  </a:lnTo>
                  <a:lnTo>
                    <a:pt x="111082" y="16909"/>
                  </a:lnTo>
                  <a:lnTo>
                    <a:pt x="62670" y="7672"/>
                  </a:lnTo>
                  <a:lnTo>
                    <a:pt x="12955" y="0"/>
                  </a:lnTo>
                  <a:close/>
                </a:path>
              </a:pathLst>
            </a:custGeom>
            <a:solidFill>
              <a:srgbClr val="C6E6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6">
              <a:extLst>
                <a:ext uri="{FF2B5EF4-FFF2-40B4-BE49-F238E27FC236}">
                  <a16:creationId xmlns:a16="http://schemas.microsoft.com/office/drawing/2014/main" id="{E1BA678F-D6B0-7049-5C05-68010FC17ABB}"/>
                </a:ext>
              </a:extLst>
            </p:cNvPr>
            <p:cNvSpPr/>
            <p:nvPr/>
          </p:nvSpPr>
          <p:spPr>
            <a:xfrm>
              <a:off x="6176771" y="3573779"/>
              <a:ext cx="733425" cy="730250"/>
            </a:xfrm>
            <a:custGeom>
              <a:avLst/>
              <a:gdLst/>
              <a:ahLst/>
              <a:cxnLst/>
              <a:rect l="l" t="t" r="r" b="b"/>
              <a:pathLst>
                <a:path w="733425" h="730250">
                  <a:moveTo>
                    <a:pt x="61722" y="0"/>
                  </a:moveTo>
                  <a:lnTo>
                    <a:pt x="60070" y="0"/>
                  </a:lnTo>
                  <a:lnTo>
                    <a:pt x="54863" y="0"/>
                  </a:lnTo>
                  <a:lnTo>
                    <a:pt x="49911" y="6604"/>
                  </a:lnTo>
                  <a:lnTo>
                    <a:pt x="205486" y="189865"/>
                  </a:lnTo>
                  <a:lnTo>
                    <a:pt x="156293" y="173362"/>
                  </a:lnTo>
                  <a:lnTo>
                    <a:pt x="107600" y="155479"/>
                  </a:lnTo>
                  <a:lnTo>
                    <a:pt x="59432" y="136215"/>
                  </a:lnTo>
                  <a:lnTo>
                    <a:pt x="10794" y="115062"/>
                  </a:lnTo>
                  <a:lnTo>
                    <a:pt x="8889" y="114808"/>
                  </a:lnTo>
                  <a:lnTo>
                    <a:pt x="2539" y="114808"/>
                  </a:lnTo>
                  <a:lnTo>
                    <a:pt x="0" y="125603"/>
                  </a:lnTo>
                  <a:lnTo>
                    <a:pt x="54805" y="148875"/>
                  </a:lnTo>
                  <a:lnTo>
                    <a:pt x="111065" y="170711"/>
                  </a:lnTo>
                  <a:lnTo>
                    <a:pt x="165246" y="190791"/>
                  </a:lnTo>
                  <a:lnTo>
                    <a:pt x="206449" y="205495"/>
                  </a:lnTo>
                  <a:lnTo>
                    <a:pt x="223774" y="211201"/>
                  </a:lnTo>
                  <a:lnTo>
                    <a:pt x="387223" y="403098"/>
                  </a:lnTo>
                  <a:lnTo>
                    <a:pt x="396875" y="413981"/>
                  </a:lnTo>
                  <a:lnTo>
                    <a:pt x="401574" y="419646"/>
                  </a:lnTo>
                  <a:lnTo>
                    <a:pt x="379301" y="420898"/>
                  </a:lnTo>
                  <a:lnTo>
                    <a:pt x="357124" y="421322"/>
                  </a:lnTo>
                  <a:lnTo>
                    <a:pt x="307863" y="419229"/>
                  </a:lnTo>
                  <a:lnTo>
                    <a:pt x="259175" y="412929"/>
                  </a:lnTo>
                  <a:lnTo>
                    <a:pt x="211105" y="402393"/>
                  </a:lnTo>
                  <a:lnTo>
                    <a:pt x="162051" y="387184"/>
                  </a:lnTo>
                  <a:lnTo>
                    <a:pt x="154431" y="387184"/>
                  </a:lnTo>
                  <a:lnTo>
                    <a:pt x="207418" y="416173"/>
                  </a:lnTo>
                  <a:lnTo>
                    <a:pt x="256222" y="426888"/>
                  </a:lnTo>
                  <a:lnTo>
                    <a:pt x="305597" y="433331"/>
                  </a:lnTo>
                  <a:lnTo>
                    <a:pt x="355473" y="435483"/>
                  </a:lnTo>
                  <a:lnTo>
                    <a:pt x="379745" y="434979"/>
                  </a:lnTo>
                  <a:lnTo>
                    <a:pt x="407034" y="433260"/>
                  </a:lnTo>
                  <a:lnTo>
                    <a:pt x="408939" y="431584"/>
                  </a:lnTo>
                  <a:lnTo>
                    <a:pt x="410209" y="429475"/>
                  </a:lnTo>
                  <a:lnTo>
                    <a:pt x="443895" y="468029"/>
                  </a:lnTo>
                  <a:lnTo>
                    <a:pt x="478103" y="506080"/>
                  </a:lnTo>
                  <a:lnTo>
                    <a:pt x="512952" y="543479"/>
                  </a:lnTo>
                  <a:lnTo>
                    <a:pt x="548564" y="580074"/>
                  </a:lnTo>
                  <a:lnTo>
                    <a:pt x="585058" y="615715"/>
                  </a:lnTo>
                  <a:lnTo>
                    <a:pt x="622553" y="650252"/>
                  </a:lnTo>
                  <a:lnTo>
                    <a:pt x="606268" y="652569"/>
                  </a:lnTo>
                  <a:lnTo>
                    <a:pt x="589994" y="654224"/>
                  </a:lnTo>
                  <a:lnTo>
                    <a:pt x="573744" y="655217"/>
                  </a:lnTo>
                  <a:lnTo>
                    <a:pt x="557529" y="655548"/>
                  </a:lnTo>
                  <a:lnTo>
                    <a:pt x="517312" y="653490"/>
                  </a:lnTo>
                  <a:lnTo>
                    <a:pt x="477535" y="647315"/>
                  </a:lnTo>
                  <a:lnTo>
                    <a:pt x="438354" y="637021"/>
                  </a:lnTo>
                  <a:lnTo>
                    <a:pt x="399033" y="622198"/>
                  </a:lnTo>
                  <a:lnTo>
                    <a:pt x="397255" y="622020"/>
                  </a:lnTo>
                  <a:lnTo>
                    <a:pt x="390778" y="622020"/>
                  </a:lnTo>
                  <a:lnTo>
                    <a:pt x="388111" y="633069"/>
                  </a:lnTo>
                  <a:lnTo>
                    <a:pt x="435125" y="650917"/>
                  </a:lnTo>
                  <a:lnTo>
                    <a:pt x="475456" y="661423"/>
                  </a:lnTo>
                  <a:lnTo>
                    <a:pt x="516405" y="667732"/>
                  </a:lnTo>
                  <a:lnTo>
                    <a:pt x="557783" y="669836"/>
                  </a:lnTo>
                  <a:lnTo>
                    <a:pt x="576494" y="669410"/>
                  </a:lnTo>
                  <a:lnTo>
                    <a:pt x="595264" y="668132"/>
                  </a:lnTo>
                  <a:lnTo>
                    <a:pt x="614058" y="666005"/>
                  </a:lnTo>
                  <a:lnTo>
                    <a:pt x="634110" y="662813"/>
                  </a:lnTo>
                  <a:lnTo>
                    <a:pt x="635761" y="661974"/>
                  </a:lnTo>
                  <a:lnTo>
                    <a:pt x="656030" y="679246"/>
                  </a:lnTo>
                  <a:lnTo>
                    <a:pt x="676655" y="696142"/>
                  </a:lnTo>
                  <a:lnTo>
                    <a:pt x="697662" y="712607"/>
                  </a:lnTo>
                  <a:lnTo>
                    <a:pt x="720344" y="729576"/>
                  </a:lnTo>
                  <a:lnTo>
                    <a:pt x="721741" y="729996"/>
                  </a:lnTo>
                  <a:lnTo>
                    <a:pt x="728726" y="729996"/>
                  </a:lnTo>
                  <a:lnTo>
                    <a:pt x="733044" y="721309"/>
                  </a:lnTo>
                  <a:lnTo>
                    <a:pt x="689551" y="688268"/>
                  </a:lnTo>
                  <a:lnTo>
                    <a:pt x="653258" y="658388"/>
                  </a:lnTo>
                  <a:lnTo>
                    <a:pt x="618087" y="627320"/>
                  </a:lnTo>
                  <a:lnTo>
                    <a:pt x="583928" y="595175"/>
                  </a:lnTo>
                  <a:lnTo>
                    <a:pt x="550672" y="562063"/>
                  </a:lnTo>
                  <a:lnTo>
                    <a:pt x="552323" y="562063"/>
                  </a:lnTo>
                  <a:lnTo>
                    <a:pt x="554227" y="561022"/>
                  </a:lnTo>
                  <a:lnTo>
                    <a:pt x="574240" y="515160"/>
                  </a:lnTo>
                  <a:lnTo>
                    <a:pt x="585719" y="469758"/>
                  </a:lnTo>
                  <a:lnTo>
                    <a:pt x="589543" y="423415"/>
                  </a:lnTo>
                  <a:lnTo>
                    <a:pt x="585569" y="376812"/>
                  </a:lnTo>
                  <a:lnTo>
                    <a:pt x="573658" y="330631"/>
                  </a:lnTo>
                  <a:lnTo>
                    <a:pt x="572388" y="327037"/>
                  </a:lnTo>
                  <a:lnTo>
                    <a:pt x="569213" y="325462"/>
                  </a:lnTo>
                  <a:lnTo>
                    <a:pt x="561975" y="325462"/>
                  </a:lnTo>
                  <a:lnTo>
                    <a:pt x="558037" y="328561"/>
                  </a:lnTo>
                  <a:lnTo>
                    <a:pt x="559816" y="333552"/>
                  </a:lnTo>
                  <a:lnTo>
                    <a:pt x="571231" y="377500"/>
                  </a:lnTo>
                  <a:lnTo>
                    <a:pt x="575307" y="421908"/>
                  </a:lnTo>
                  <a:lnTo>
                    <a:pt x="572050" y="466083"/>
                  </a:lnTo>
                  <a:lnTo>
                    <a:pt x="561465" y="509332"/>
                  </a:lnTo>
                  <a:lnTo>
                    <a:pt x="543559" y="550964"/>
                  </a:lnTo>
                  <a:lnTo>
                    <a:pt x="542925" y="552018"/>
                  </a:lnTo>
                  <a:lnTo>
                    <a:pt x="542671" y="553897"/>
                  </a:lnTo>
                  <a:lnTo>
                    <a:pt x="511064" y="520870"/>
                  </a:lnTo>
                  <a:lnTo>
                    <a:pt x="480042" y="487229"/>
                  </a:lnTo>
                  <a:lnTo>
                    <a:pt x="449521" y="453117"/>
                  </a:lnTo>
                  <a:lnTo>
                    <a:pt x="419413" y="418672"/>
                  </a:lnTo>
                  <a:lnTo>
                    <a:pt x="328422" y="311988"/>
                  </a:lnTo>
                  <a:lnTo>
                    <a:pt x="329437" y="310311"/>
                  </a:lnTo>
                  <a:lnTo>
                    <a:pt x="341308" y="257341"/>
                  </a:lnTo>
                  <a:lnTo>
                    <a:pt x="349059" y="205190"/>
                  </a:lnTo>
                  <a:lnTo>
                    <a:pt x="353000" y="152597"/>
                  </a:lnTo>
                  <a:lnTo>
                    <a:pt x="353059" y="99568"/>
                  </a:lnTo>
                  <a:lnTo>
                    <a:pt x="352805" y="94869"/>
                  </a:lnTo>
                  <a:lnTo>
                    <a:pt x="348996" y="92329"/>
                  </a:lnTo>
                  <a:lnTo>
                    <a:pt x="341883" y="92329"/>
                  </a:lnTo>
                  <a:lnTo>
                    <a:pt x="338708" y="94488"/>
                  </a:lnTo>
                  <a:lnTo>
                    <a:pt x="338931" y="149590"/>
                  </a:lnTo>
                  <a:lnTo>
                    <a:pt x="335406" y="199898"/>
                  </a:lnTo>
                  <a:lnTo>
                    <a:pt x="328263" y="249824"/>
                  </a:lnTo>
                  <a:lnTo>
                    <a:pt x="317500" y="299466"/>
                  </a:lnTo>
                  <a:lnTo>
                    <a:pt x="63500" y="762"/>
                  </a:lnTo>
                  <a:lnTo>
                    <a:pt x="61722" y="0"/>
                  </a:lnTo>
                  <a:close/>
                </a:path>
              </a:pathLst>
            </a:custGeom>
            <a:solidFill>
              <a:srgbClr val="86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7">
              <a:extLst>
                <a:ext uri="{FF2B5EF4-FFF2-40B4-BE49-F238E27FC236}">
                  <a16:creationId xmlns:a16="http://schemas.microsoft.com/office/drawing/2014/main" id="{C4D2D1BC-F493-2B86-191E-081049EC15A3}"/>
                </a:ext>
              </a:extLst>
            </p:cNvPr>
            <p:cNvSpPr/>
            <p:nvPr/>
          </p:nvSpPr>
          <p:spPr>
            <a:xfrm>
              <a:off x="7126576" y="3458085"/>
              <a:ext cx="686435" cy="948055"/>
            </a:xfrm>
            <a:custGeom>
              <a:avLst/>
              <a:gdLst/>
              <a:ahLst/>
              <a:cxnLst/>
              <a:rect l="l" t="t" r="r" b="b"/>
              <a:pathLst>
                <a:path w="686434" h="948054">
                  <a:moveTo>
                    <a:pt x="536185" y="0"/>
                  </a:moveTo>
                  <a:lnTo>
                    <a:pt x="498249" y="5458"/>
                  </a:lnTo>
                  <a:lnTo>
                    <a:pt x="459672" y="30254"/>
                  </a:lnTo>
                  <a:lnTo>
                    <a:pt x="435286" y="65003"/>
                  </a:lnTo>
                  <a:lnTo>
                    <a:pt x="418212" y="106263"/>
                  </a:lnTo>
                  <a:lnTo>
                    <a:pt x="404878" y="149196"/>
                  </a:lnTo>
                  <a:lnTo>
                    <a:pt x="391708" y="188963"/>
                  </a:lnTo>
                  <a:lnTo>
                    <a:pt x="375128" y="220726"/>
                  </a:lnTo>
                  <a:lnTo>
                    <a:pt x="351564" y="239646"/>
                  </a:lnTo>
                  <a:lnTo>
                    <a:pt x="344452" y="242313"/>
                  </a:lnTo>
                  <a:lnTo>
                    <a:pt x="336197" y="243456"/>
                  </a:lnTo>
                  <a:lnTo>
                    <a:pt x="326799" y="242440"/>
                  </a:lnTo>
                  <a:lnTo>
                    <a:pt x="300055" y="227873"/>
                  </a:lnTo>
                  <a:lnTo>
                    <a:pt x="242775" y="165869"/>
                  </a:lnTo>
                  <a:lnTo>
                    <a:pt x="209703" y="143510"/>
                  </a:lnTo>
                  <a:lnTo>
                    <a:pt x="163941" y="147440"/>
                  </a:lnTo>
                  <a:lnTo>
                    <a:pt x="114716" y="205219"/>
                  </a:lnTo>
                  <a:lnTo>
                    <a:pt x="107369" y="246279"/>
                  </a:lnTo>
                  <a:lnTo>
                    <a:pt x="110456" y="288003"/>
                  </a:lnTo>
                  <a:lnTo>
                    <a:pt x="124607" y="361678"/>
                  </a:lnTo>
                  <a:lnTo>
                    <a:pt x="124008" y="387747"/>
                  </a:lnTo>
                  <a:lnTo>
                    <a:pt x="110518" y="402714"/>
                  </a:lnTo>
                  <a:lnTo>
                    <a:pt x="106581" y="404238"/>
                  </a:lnTo>
                  <a:lnTo>
                    <a:pt x="101882" y="405000"/>
                  </a:lnTo>
                  <a:lnTo>
                    <a:pt x="95659" y="405254"/>
                  </a:lnTo>
                  <a:lnTo>
                    <a:pt x="90071" y="407413"/>
                  </a:lnTo>
                  <a:lnTo>
                    <a:pt x="31845" y="432743"/>
                  </a:lnTo>
                  <a:lnTo>
                    <a:pt x="12163" y="467159"/>
                  </a:lnTo>
                  <a:lnTo>
                    <a:pt x="2409" y="509013"/>
                  </a:lnTo>
                  <a:lnTo>
                    <a:pt x="0" y="553860"/>
                  </a:lnTo>
                  <a:lnTo>
                    <a:pt x="2353" y="597256"/>
                  </a:lnTo>
                  <a:lnTo>
                    <a:pt x="21914" y="706007"/>
                  </a:lnTo>
                  <a:lnTo>
                    <a:pt x="43960" y="770396"/>
                  </a:lnTo>
                  <a:lnTo>
                    <a:pt x="69654" y="826437"/>
                  </a:lnTo>
                  <a:lnTo>
                    <a:pt x="95626" y="872640"/>
                  </a:lnTo>
                  <a:lnTo>
                    <a:pt x="118505" y="907520"/>
                  </a:lnTo>
                  <a:lnTo>
                    <a:pt x="193125" y="944872"/>
                  </a:lnTo>
                  <a:lnTo>
                    <a:pt x="248072" y="947676"/>
                  </a:lnTo>
                  <a:lnTo>
                    <a:pt x="304159" y="945086"/>
                  </a:lnTo>
                  <a:lnTo>
                    <a:pt x="359198" y="936414"/>
                  </a:lnTo>
                  <a:lnTo>
                    <a:pt x="411000" y="920976"/>
                  </a:lnTo>
                  <a:lnTo>
                    <a:pt x="456291" y="898775"/>
                  </a:lnTo>
                  <a:lnTo>
                    <a:pt x="494439" y="868868"/>
                  </a:lnTo>
                  <a:lnTo>
                    <a:pt x="527907" y="818932"/>
                  </a:lnTo>
                  <a:lnTo>
                    <a:pt x="531541" y="775500"/>
                  </a:lnTo>
                  <a:lnTo>
                    <a:pt x="517692" y="740261"/>
                  </a:lnTo>
                  <a:lnTo>
                    <a:pt x="498710" y="714907"/>
                  </a:lnTo>
                  <a:lnTo>
                    <a:pt x="486946" y="701126"/>
                  </a:lnTo>
                  <a:lnTo>
                    <a:pt x="479105" y="677106"/>
                  </a:lnTo>
                  <a:lnTo>
                    <a:pt x="516664" y="635785"/>
                  </a:lnTo>
                  <a:lnTo>
                    <a:pt x="568081" y="621042"/>
                  </a:lnTo>
                  <a:lnTo>
                    <a:pt x="588292" y="614601"/>
                  </a:lnTo>
                  <a:lnTo>
                    <a:pt x="628313" y="593324"/>
                  </a:lnTo>
                  <a:lnTo>
                    <a:pt x="660568" y="563580"/>
                  </a:lnTo>
                  <a:lnTo>
                    <a:pt x="681131" y="527212"/>
                  </a:lnTo>
                  <a:lnTo>
                    <a:pt x="686076" y="486065"/>
                  </a:lnTo>
                  <a:lnTo>
                    <a:pt x="671477" y="441983"/>
                  </a:lnTo>
                  <a:lnTo>
                    <a:pt x="648997" y="411625"/>
                  </a:lnTo>
                  <a:lnTo>
                    <a:pt x="626419" y="385337"/>
                  </a:lnTo>
                  <a:lnTo>
                    <a:pt x="610687" y="355786"/>
                  </a:lnTo>
                  <a:lnTo>
                    <a:pt x="608745" y="315636"/>
                  </a:lnTo>
                  <a:lnTo>
                    <a:pt x="627535" y="257553"/>
                  </a:lnTo>
                  <a:lnTo>
                    <a:pt x="647110" y="202278"/>
                  </a:lnTo>
                  <a:lnTo>
                    <a:pt x="654402" y="152606"/>
                  </a:lnTo>
                  <a:lnTo>
                    <a:pt x="651124" y="109034"/>
                  </a:lnTo>
                  <a:lnTo>
                    <a:pt x="638990" y="72056"/>
                  </a:lnTo>
                  <a:lnTo>
                    <a:pt x="595013" y="19866"/>
                  </a:lnTo>
                  <a:lnTo>
                    <a:pt x="566599" y="5644"/>
                  </a:lnTo>
                  <a:lnTo>
                    <a:pt x="536185" y="0"/>
                  </a:lnTo>
                  <a:close/>
                </a:path>
              </a:pathLst>
            </a:custGeom>
            <a:solidFill>
              <a:srgbClr val="C6E6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8">
              <a:extLst>
                <a:ext uri="{FF2B5EF4-FFF2-40B4-BE49-F238E27FC236}">
                  <a16:creationId xmlns:a16="http://schemas.microsoft.com/office/drawing/2014/main" id="{96CA6A3E-5581-1CB5-D7A8-7422585F37AB}"/>
                </a:ext>
              </a:extLst>
            </p:cNvPr>
            <p:cNvSpPr/>
            <p:nvPr/>
          </p:nvSpPr>
          <p:spPr>
            <a:xfrm>
              <a:off x="7186041" y="3575430"/>
              <a:ext cx="521970" cy="823594"/>
            </a:xfrm>
            <a:custGeom>
              <a:avLst/>
              <a:gdLst/>
              <a:ahLst/>
              <a:cxnLst/>
              <a:rect l="l" t="t" r="r" b="b"/>
              <a:pathLst>
                <a:path w="521970" h="823595">
                  <a:moveTo>
                    <a:pt x="454278" y="0"/>
                  </a:moveTo>
                  <a:lnTo>
                    <a:pt x="448563" y="2286"/>
                  </a:lnTo>
                  <a:lnTo>
                    <a:pt x="447166" y="3683"/>
                  </a:lnTo>
                  <a:lnTo>
                    <a:pt x="435035" y="55527"/>
                  </a:lnTo>
                  <a:lnTo>
                    <a:pt x="419592" y="103453"/>
                  </a:lnTo>
                  <a:lnTo>
                    <a:pt x="400891" y="150071"/>
                  </a:lnTo>
                  <a:lnTo>
                    <a:pt x="379497" y="195580"/>
                  </a:lnTo>
                  <a:lnTo>
                    <a:pt x="355973" y="240175"/>
                  </a:lnTo>
                  <a:lnTo>
                    <a:pt x="330882" y="284056"/>
                  </a:lnTo>
                  <a:lnTo>
                    <a:pt x="304787" y="327420"/>
                  </a:lnTo>
                  <a:lnTo>
                    <a:pt x="237870" y="436638"/>
                  </a:lnTo>
                  <a:lnTo>
                    <a:pt x="230356" y="395886"/>
                  </a:lnTo>
                  <a:lnTo>
                    <a:pt x="218709" y="356360"/>
                  </a:lnTo>
                  <a:lnTo>
                    <a:pt x="204420" y="317536"/>
                  </a:lnTo>
                  <a:lnTo>
                    <a:pt x="188975" y="278892"/>
                  </a:lnTo>
                  <a:lnTo>
                    <a:pt x="171604" y="232781"/>
                  </a:lnTo>
                  <a:lnTo>
                    <a:pt x="157067" y="185943"/>
                  </a:lnTo>
                  <a:lnTo>
                    <a:pt x="146292" y="138177"/>
                  </a:lnTo>
                  <a:lnTo>
                    <a:pt x="140207" y="89281"/>
                  </a:lnTo>
                  <a:lnTo>
                    <a:pt x="139953" y="84455"/>
                  </a:lnTo>
                  <a:lnTo>
                    <a:pt x="135381" y="83058"/>
                  </a:lnTo>
                  <a:lnTo>
                    <a:pt x="131952" y="84328"/>
                  </a:lnTo>
                  <a:lnTo>
                    <a:pt x="129666" y="85217"/>
                  </a:lnTo>
                  <a:lnTo>
                    <a:pt x="127888" y="87376"/>
                  </a:lnTo>
                  <a:lnTo>
                    <a:pt x="133181" y="134659"/>
                  </a:lnTo>
                  <a:lnTo>
                    <a:pt x="142160" y="178085"/>
                  </a:lnTo>
                  <a:lnTo>
                    <a:pt x="154449" y="220797"/>
                  </a:lnTo>
                  <a:lnTo>
                    <a:pt x="169417" y="262890"/>
                  </a:lnTo>
                  <a:lnTo>
                    <a:pt x="187624" y="308474"/>
                  </a:lnTo>
                  <a:lnTo>
                    <a:pt x="205152" y="354204"/>
                  </a:lnTo>
                  <a:lnTo>
                    <a:pt x="219227" y="400937"/>
                  </a:lnTo>
                  <a:lnTo>
                    <a:pt x="227202" y="450837"/>
                  </a:lnTo>
                  <a:lnTo>
                    <a:pt x="227710" y="452031"/>
                  </a:lnTo>
                  <a:lnTo>
                    <a:pt x="228345" y="452742"/>
                  </a:lnTo>
                  <a:lnTo>
                    <a:pt x="203737" y="496222"/>
                  </a:lnTo>
                  <a:lnTo>
                    <a:pt x="180363" y="540296"/>
                  </a:lnTo>
                  <a:lnTo>
                    <a:pt x="158464" y="585031"/>
                  </a:lnTo>
                  <a:lnTo>
                    <a:pt x="138279" y="630495"/>
                  </a:lnTo>
                  <a:lnTo>
                    <a:pt x="120049" y="676753"/>
                  </a:lnTo>
                  <a:lnTo>
                    <a:pt x="104012" y="723874"/>
                  </a:lnTo>
                  <a:lnTo>
                    <a:pt x="94656" y="690825"/>
                  </a:lnTo>
                  <a:lnTo>
                    <a:pt x="81073" y="659228"/>
                  </a:lnTo>
                  <a:lnTo>
                    <a:pt x="65561" y="628255"/>
                  </a:lnTo>
                  <a:lnTo>
                    <a:pt x="50418" y="597077"/>
                  </a:lnTo>
                  <a:lnTo>
                    <a:pt x="34268" y="556945"/>
                  </a:lnTo>
                  <a:lnTo>
                    <a:pt x="21986" y="515850"/>
                  </a:lnTo>
                  <a:lnTo>
                    <a:pt x="14396" y="473757"/>
                  </a:lnTo>
                  <a:lnTo>
                    <a:pt x="12318" y="430631"/>
                  </a:lnTo>
                  <a:lnTo>
                    <a:pt x="12318" y="425805"/>
                  </a:lnTo>
                  <a:lnTo>
                    <a:pt x="7874" y="424395"/>
                  </a:lnTo>
                  <a:lnTo>
                    <a:pt x="2031" y="426669"/>
                  </a:lnTo>
                  <a:lnTo>
                    <a:pt x="126" y="428764"/>
                  </a:lnTo>
                  <a:lnTo>
                    <a:pt x="0" y="431888"/>
                  </a:lnTo>
                  <a:lnTo>
                    <a:pt x="1603" y="470540"/>
                  </a:lnTo>
                  <a:lnTo>
                    <a:pt x="7588" y="508422"/>
                  </a:lnTo>
                  <a:lnTo>
                    <a:pt x="17430" y="545556"/>
                  </a:lnTo>
                  <a:lnTo>
                    <a:pt x="30606" y="581964"/>
                  </a:lnTo>
                  <a:lnTo>
                    <a:pt x="49123" y="621518"/>
                  </a:lnTo>
                  <a:lnTo>
                    <a:pt x="69008" y="660849"/>
                  </a:lnTo>
                  <a:lnTo>
                    <a:pt x="85631" y="701177"/>
                  </a:lnTo>
                  <a:lnTo>
                    <a:pt x="94741" y="745947"/>
                  </a:lnTo>
                  <a:lnTo>
                    <a:pt x="95630" y="747344"/>
                  </a:lnTo>
                  <a:lnTo>
                    <a:pt x="97154" y="748309"/>
                  </a:lnTo>
                  <a:lnTo>
                    <a:pt x="88407" y="781451"/>
                  </a:lnTo>
                  <a:lnTo>
                    <a:pt x="84456" y="798178"/>
                  </a:lnTo>
                  <a:lnTo>
                    <a:pt x="79882" y="820407"/>
                  </a:lnTo>
                  <a:lnTo>
                    <a:pt x="85470" y="822972"/>
                  </a:lnTo>
                  <a:lnTo>
                    <a:pt x="91185" y="820762"/>
                  </a:lnTo>
                  <a:lnTo>
                    <a:pt x="92582" y="819289"/>
                  </a:lnTo>
                  <a:lnTo>
                    <a:pt x="97956" y="793833"/>
                  </a:lnTo>
                  <a:lnTo>
                    <a:pt x="103536" y="770920"/>
                  </a:lnTo>
                  <a:lnTo>
                    <a:pt x="116458" y="725716"/>
                  </a:lnTo>
                  <a:lnTo>
                    <a:pt x="161617" y="712217"/>
                  </a:lnTo>
                  <a:lnTo>
                    <a:pt x="200104" y="706967"/>
                  </a:lnTo>
                  <a:lnTo>
                    <a:pt x="238900" y="702865"/>
                  </a:lnTo>
                  <a:lnTo>
                    <a:pt x="277113" y="696087"/>
                  </a:lnTo>
                  <a:lnTo>
                    <a:pt x="318642" y="682967"/>
                  </a:lnTo>
                  <a:lnTo>
                    <a:pt x="359838" y="664162"/>
                  </a:lnTo>
                  <a:lnTo>
                    <a:pt x="398652" y="640727"/>
                  </a:lnTo>
                  <a:lnTo>
                    <a:pt x="404875" y="636511"/>
                  </a:lnTo>
                  <a:lnTo>
                    <a:pt x="398906" y="627646"/>
                  </a:lnTo>
                  <a:lnTo>
                    <a:pt x="391286" y="630732"/>
                  </a:lnTo>
                  <a:lnTo>
                    <a:pt x="372810" y="642619"/>
                  </a:lnTo>
                  <a:lnTo>
                    <a:pt x="353774" y="653407"/>
                  </a:lnTo>
                  <a:lnTo>
                    <a:pt x="314070" y="671499"/>
                  </a:lnTo>
                  <a:lnTo>
                    <a:pt x="261885" y="687064"/>
                  </a:lnTo>
                  <a:lnTo>
                    <a:pt x="212687" y="694324"/>
                  </a:lnTo>
                  <a:lnTo>
                    <a:pt x="181689" y="697515"/>
                  </a:lnTo>
                  <a:lnTo>
                    <a:pt x="151096" y="702231"/>
                  </a:lnTo>
                  <a:lnTo>
                    <a:pt x="121157" y="710704"/>
                  </a:lnTo>
                  <a:lnTo>
                    <a:pt x="139610" y="659981"/>
                  </a:lnTo>
                  <a:lnTo>
                    <a:pt x="160575" y="610281"/>
                  </a:lnTo>
                  <a:lnTo>
                    <a:pt x="183705" y="561495"/>
                  </a:lnTo>
                  <a:lnTo>
                    <a:pt x="208656" y="513516"/>
                  </a:lnTo>
                  <a:lnTo>
                    <a:pt x="235081" y="466234"/>
                  </a:lnTo>
                  <a:lnTo>
                    <a:pt x="262635" y="419544"/>
                  </a:lnTo>
                  <a:lnTo>
                    <a:pt x="264413" y="419633"/>
                  </a:lnTo>
                  <a:lnTo>
                    <a:pt x="298315" y="414649"/>
                  </a:lnTo>
                  <a:lnTo>
                    <a:pt x="366641" y="408996"/>
                  </a:lnTo>
                  <a:lnTo>
                    <a:pt x="411872" y="400180"/>
                  </a:lnTo>
                  <a:lnTo>
                    <a:pt x="462913" y="381718"/>
                  </a:lnTo>
                  <a:lnTo>
                    <a:pt x="498294" y="363866"/>
                  </a:lnTo>
                  <a:lnTo>
                    <a:pt x="521715" y="349783"/>
                  </a:lnTo>
                  <a:lnTo>
                    <a:pt x="515619" y="340829"/>
                  </a:lnTo>
                  <a:lnTo>
                    <a:pt x="508000" y="343877"/>
                  </a:lnTo>
                  <a:lnTo>
                    <a:pt x="491618" y="353584"/>
                  </a:lnTo>
                  <a:lnTo>
                    <a:pt x="474868" y="362505"/>
                  </a:lnTo>
                  <a:lnTo>
                    <a:pt x="425043" y="383333"/>
                  </a:lnTo>
                  <a:lnTo>
                    <a:pt x="377698" y="395605"/>
                  </a:lnTo>
                  <a:lnTo>
                    <a:pt x="297437" y="402800"/>
                  </a:lnTo>
                  <a:lnTo>
                    <a:pt x="270763" y="406082"/>
                  </a:lnTo>
                  <a:lnTo>
                    <a:pt x="274827" y="399694"/>
                  </a:lnTo>
                  <a:lnTo>
                    <a:pt x="282448" y="387007"/>
                  </a:lnTo>
                  <a:lnTo>
                    <a:pt x="310056" y="342269"/>
                  </a:lnTo>
                  <a:lnTo>
                    <a:pt x="337315" y="297196"/>
                  </a:lnTo>
                  <a:lnTo>
                    <a:pt x="363605" y="251577"/>
                  </a:lnTo>
                  <a:lnTo>
                    <a:pt x="388302" y="205205"/>
                  </a:lnTo>
                  <a:lnTo>
                    <a:pt x="410784" y="157869"/>
                  </a:lnTo>
                  <a:lnTo>
                    <a:pt x="430430" y="109363"/>
                  </a:lnTo>
                  <a:lnTo>
                    <a:pt x="446617" y="59476"/>
                  </a:lnTo>
                  <a:lnTo>
                    <a:pt x="458724" y="8001"/>
                  </a:lnTo>
                  <a:lnTo>
                    <a:pt x="459739" y="2667"/>
                  </a:lnTo>
                  <a:lnTo>
                    <a:pt x="454278" y="0"/>
                  </a:lnTo>
                  <a:close/>
                </a:path>
              </a:pathLst>
            </a:custGeom>
            <a:solidFill>
              <a:srgbClr val="86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9">
              <a:extLst>
                <a:ext uri="{FF2B5EF4-FFF2-40B4-BE49-F238E27FC236}">
                  <a16:creationId xmlns:a16="http://schemas.microsoft.com/office/drawing/2014/main" id="{C9A7FF1F-E194-4381-648D-8A9E840DBC87}"/>
                </a:ext>
              </a:extLst>
            </p:cNvPr>
            <p:cNvSpPr/>
            <p:nvPr/>
          </p:nvSpPr>
          <p:spPr>
            <a:xfrm>
              <a:off x="0" y="2753867"/>
              <a:ext cx="9144000" cy="2390140"/>
            </a:xfrm>
            <a:custGeom>
              <a:avLst/>
              <a:gdLst/>
              <a:ahLst/>
              <a:cxnLst/>
              <a:rect l="l" t="t" r="r" b="b"/>
              <a:pathLst>
                <a:path w="9144000" h="2390140">
                  <a:moveTo>
                    <a:pt x="867257" y="0"/>
                  </a:moveTo>
                  <a:lnTo>
                    <a:pt x="812627" y="440"/>
                  </a:lnTo>
                  <a:lnTo>
                    <a:pt x="758414" y="1774"/>
                  </a:lnTo>
                  <a:lnTo>
                    <a:pt x="704626" y="4019"/>
                  </a:lnTo>
                  <a:lnTo>
                    <a:pt x="651270" y="7193"/>
                  </a:lnTo>
                  <a:lnTo>
                    <a:pt x="598352" y="11313"/>
                  </a:lnTo>
                  <a:lnTo>
                    <a:pt x="545879" y="16398"/>
                  </a:lnTo>
                  <a:lnTo>
                    <a:pt x="493858" y="22466"/>
                  </a:lnTo>
                  <a:lnTo>
                    <a:pt x="442295" y="29534"/>
                  </a:lnTo>
                  <a:lnTo>
                    <a:pt x="391198" y="37619"/>
                  </a:lnTo>
                  <a:lnTo>
                    <a:pt x="340574" y="46741"/>
                  </a:lnTo>
                  <a:lnTo>
                    <a:pt x="290428" y="56917"/>
                  </a:lnTo>
                  <a:lnTo>
                    <a:pt x="240769" y="68164"/>
                  </a:lnTo>
                  <a:lnTo>
                    <a:pt x="191602" y="80500"/>
                  </a:lnTo>
                  <a:lnTo>
                    <a:pt x="142935" y="93944"/>
                  </a:lnTo>
                  <a:lnTo>
                    <a:pt x="94775" y="108512"/>
                  </a:lnTo>
                  <a:lnTo>
                    <a:pt x="47127" y="124224"/>
                  </a:lnTo>
                  <a:lnTo>
                    <a:pt x="0" y="141096"/>
                  </a:lnTo>
                  <a:lnTo>
                    <a:pt x="0" y="2389631"/>
                  </a:lnTo>
                  <a:lnTo>
                    <a:pt x="5381244" y="2389631"/>
                  </a:lnTo>
                  <a:lnTo>
                    <a:pt x="5356352" y="2385776"/>
                  </a:lnTo>
                  <a:lnTo>
                    <a:pt x="5330317" y="2380814"/>
                  </a:lnTo>
                  <a:lnTo>
                    <a:pt x="5303234" y="2374750"/>
                  </a:lnTo>
                  <a:lnTo>
                    <a:pt x="5275199" y="2367587"/>
                  </a:lnTo>
                  <a:lnTo>
                    <a:pt x="9144000" y="2367587"/>
                  </a:lnTo>
                  <a:lnTo>
                    <a:pt x="9144000" y="1381125"/>
                  </a:lnTo>
                  <a:lnTo>
                    <a:pt x="7114158" y="1381125"/>
                  </a:lnTo>
                  <a:lnTo>
                    <a:pt x="7067062" y="1380881"/>
                  </a:lnTo>
                  <a:lnTo>
                    <a:pt x="6972464" y="1378952"/>
                  </a:lnTo>
                  <a:lnTo>
                    <a:pt x="6877343" y="1375152"/>
                  </a:lnTo>
                  <a:lnTo>
                    <a:pt x="6781723" y="1369542"/>
                  </a:lnTo>
                  <a:lnTo>
                    <a:pt x="6685627" y="1362182"/>
                  </a:lnTo>
                  <a:lnTo>
                    <a:pt x="6589076" y="1353132"/>
                  </a:lnTo>
                  <a:lnTo>
                    <a:pt x="6492094" y="1342453"/>
                  </a:lnTo>
                  <a:lnTo>
                    <a:pt x="6394704" y="1330205"/>
                  </a:lnTo>
                  <a:lnTo>
                    <a:pt x="6296928" y="1316447"/>
                  </a:lnTo>
                  <a:lnTo>
                    <a:pt x="6198789" y="1301242"/>
                  </a:lnTo>
                  <a:lnTo>
                    <a:pt x="6050950" y="1275850"/>
                  </a:lnTo>
                  <a:lnTo>
                    <a:pt x="5902423" y="1247538"/>
                  </a:lnTo>
                  <a:lnTo>
                    <a:pt x="5753284" y="1216511"/>
                  </a:lnTo>
                  <a:lnTo>
                    <a:pt x="5553613" y="1171269"/>
                  </a:lnTo>
                  <a:lnTo>
                    <a:pt x="5353174" y="1122044"/>
                  </a:lnTo>
                  <a:lnTo>
                    <a:pt x="5101822" y="1055647"/>
                  </a:lnTo>
                  <a:lnTo>
                    <a:pt x="4799491" y="970079"/>
                  </a:lnTo>
                  <a:lnTo>
                    <a:pt x="4194865" y="785907"/>
                  </a:lnTo>
                  <a:lnTo>
                    <a:pt x="3100704" y="440735"/>
                  </a:lnTo>
                  <a:lnTo>
                    <a:pt x="2760395" y="339330"/>
                  </a:lnTo>
                  <a:lnTo>
                    <a:pt x="2520600" y="271952"/>
                  </a:lnTo>
                  <a:lnTo>
                    <a:pt x="2331007" y="221807"/>
                  </a:lnTo>
                  <a:lnTo>
                    <a:pt x="2143604" y="175524"/>
                  </a:lnTo>
                  <a:lnTo>
                    <a:pt x="2004600" y="143636"/>
                  </a:lnTo>
                  <a:lnTo>
                    <a:pt x="1867008" y="114397"/>
                  </a:lnTo>
                  <a:lnTo>
                    <a:pt x="1730904" y="88009"/>
                  </a:lnTo>
                  <a:lnTo>
                    <a:pt x="1641033" y="72102"/>
                  </a:lnTo>
                  <a:lnTo>
                    <a:pt x="1551880" y="57613"/>
                  </a:lnTo>
                  <a:lnTo>
                    <a:pt x="1463469" y="44603"/>
                  </a:lnTo>
                  <a:lnTo>
                    <a:pt x="1375822" y="33131"/>
                  </a:lnTo>
                  <a:lnTo>
                    <a:pt x="1288961" y="23259"/>
                  </a:lnTo>
                  <a:lnTo>
                    <a:pt x="1202910" y="15047"/>
                  </a:lnTo>
                  <a:lnTo>
                    <a:pt x="1117691" y="8554"/>
                  </a:lnTo>
                  <a:lnTo>
                    <a:pt x="1075401" y="5972"/>
                  </a:lnTo>
                  <a:lnTo>
                    <a:pt x="1033328" y="3842"/>
                  </a:lnTo>
                  <a:lnTo>
                    <a:pt x="991474" y="2172"/>
                  </a:lnTo>
                  <a:lnTo>
                    <a:pt x="949842" y="970"/>
                  </a:lnTo>
                  <a:lnTo>
                    <a:pt x="908436" y="243"/>
                  </a:lnTo>
                  <a:lnTo>
                    <a:pt x="867257" y="0"/>
                  </a:lnTo>
                  <a:close/>
                </a:path>
                <a:path w="9144000" h="2390140">
                  <a:moveTo>
                    <a:pt x="9144000" y="2367587"/>
                  </a:moveTo>
                  <a:lnTo>
                    <a:pt x="5275199" y="2367587"/>
                  </a:lnTo>
                  <a:lnTo>
                    <a:pt x="5381244" y="2389631"/>
                  </a:lnTo>
                  <a:lnTo>
                    <a:pt x="9144000" y="2389631"/>
                  </a:lnTo>
                  <a:lnTo>
                    <a:pt x="9144000" y="2367587"/>
                  </a:lnTo>
                  <a:close/>
                </a:path>
                <a:path w="9144000" h="2390140">
                  <a:moveTo>
                    <a:pt x="9144000" y="689990"/>
                  </a:moveTo>
                  <a:lnTo>
                    <a:pt x="9103609" y="723994"/>
                  </a:lnTo>
                  <a:lnTo>
                    <a:pt x="9062902" y="757012"/>
                  </a:lnTo>
                  <a:lnTo>
                    <a:pt x="9021880" y="789055"/>
                  </a:lnTo>
                  <a:lnTo>
                    <a:pt x="8980548" y="820133"/>
                  </a:lnTo>
                  <a:lnTo>
                    <a:pt x="8938909" y="850254"/>
                  </a:lnTo>
                  <a:lnTo>
                    <a:pt x="8896967" y="879429"/>
                  </a:lnTo>
                  <a:lnTo>
                    <a:pt x="8854726" y="907667"/>
                  </a:lnTo>
                  <a:lnTo>
                    <a:pt x="8812188" y="934978"/>
                  </a:lnTo>
                  <a:lnTo>
                    <a:pt x="8769359" y="961371"/>
                  </a:lnTo>
                  <a:lnTo>
                    <a:pt x="8726240" y="986855"/>
                  </a:lnTo>
                  <a:lnTo>
                    <a:pt x="8682837" y="1011441"/>
                  </a:lnTo>
                  <a:lnTo>
                    <a:pt x="8639152" y="1035137"/>
                  </a:lnTo>
                  <a:lnTo>
                    <a:pt x="8595189" y="1057954"/>
                  </a:lnTo>
                  <a:lnTo>
                    <a:pt x="8550951" y="1079901"/>
                  </a:lnTo>
                  <a:lnTo>
                    <a:pt x="8506443" y="1100987"/>
                  </a:lnTo>
                  <a:lnTo>
                    <a:pt x="8461668" y="1121223"/>
                  </a:lnTo>
                  <a:lnTo>
                    <a:pt x="8416629" y="1140617"/>
                  </a:lnTo>
                  <a:lnTo>
                    <a:pt x="8371331" y="1159179"/>
                  </a:lnTo>
                  <a:lnTo>
                    <a:pt x="8325776" y="1176919"/>
                  </a:lnTo>
                  <a:lnTo>
                    <a:pt x="8279969" y="1193846"/>
                  </a:lnTo>
                  <a:lnTo>
                    <a:pt x="8233912" y="1209970"/>
                  </a:lnTo>
                  <a:lnTo>
                    <a:pt x="8187610" y="1225300"/>
                  </a:lnTo>
                  <a:lnTo>
                    <a:pt x="8141066" y="1239847"/>
                  </a:lnTo>
                  <a:lnTo>
                    <a:pt x="8094284" y="1253618"/>
                  </a:lnTo>
                  <a:lnTo>
                    <a:pt x="8047267" y="1266625"/>
                  </a:lnTo>
                  <a:lnTo>
                    <a:pt x="8000019" y="1278877"/>
                  </a:lnTo>
                  <a:lnTo>
                    <a:pt x="7952544" y="1290382"/>
                  </a:lnTo>
                  <a:lnTo>
                    <a:pt x="7904845" y="1301151"/>
                  </a:lnTo>
                  <a:lnTo>
                    <a:pt x="7856926" y="1311194"/>
                  </a:lnTo>
                  <a:lnTo>
                    <a:pt x="7808790" y="1320520"/>
                  </a:lnTo>
                  <a:lnTo>
                    <a:pt x="7760441" y="1329137"/>
                  </a:lnTo>
                  <a:lnTo>
                    <a:pt x="7711882" y="1337057"/>
                  </a:lnTo>
                  <a:lnTo>
                    <a:pt x="7663118" y="1344288"/>
                  </a:lnTo>
                  <a:lnTo>
                    <a:pt x="7614152" y="1350841"/>
                  </a:lnTo>
                  <a:lnTo>
                    <a:pt x="7564986" y="1356724"/>
                  </a:lnTo>
                  <a:lnTo>
                    <a:pt x="7515626" y="1361947"/>
                  </a:lnTo>
                  <a:lnTo>
                    <a:pt x="7466075" y="1366520"/>
                  </a:lnTo>
                  <a:lnTo>
                    <a:pt x="7416336" y="1370452"/>
                  </a:lnTo>
                  <a:lnTo>
                    <a:pt x="7366412" y="1373753"/>
                  </a:lnTo>
                  <a:lnTo>
                    <a:pt x="7316308" y="1376432"/>
                  </a:lnTo>
                  <a:lnTo>
                    <a:pt x="7266027" y="1378499"/>
                  </a:lnTo>
                  <a:lnTo>
                    <a:pt x="7215573" y="1379964"/>
                  </a:lnTo>
                  <a:lnTo>
                    <a:pt x="7164949" y="1380836"/>
                  </a:lnTo>
                  <a:lnTo>
                    <a:pt x="7114158" y="1381125"/>
                  </a:lnTo>
                  <a:lnTo>
                    <a:pt x="9144000" y="1381125"/>
                  </a:lnTo>
                  <a:lnTo>
                    <a:pt x="9144000" y="689990"/>
                  </a:lnTo>
                  <a:close/>
                </a:path>
              </a:pathLst>
            </a:custGeom>
            <a:solidFill>
              <a:srgbClr val="BCC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1287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2119" y="0"/>
            <a:ext cx="3200400" cy="2914227"/>
          </a:xfrm>
          <a:custGeom>
            <a:avLst/>
            <a:gdLst/>
            <a:ahLst/>
            <a:cxnLst/>
            <a:rect l="l" t="t" r="r" b="b"/>
            <a:pathLst>
              <a:path w="2400300" h="2185670">
                <a:moveTo>
                  <a:pt x="2399910" y="1219200"/>
                </a:moveTo>
                <a:lnTo>
                  <a:pt x="785740" y="1219200"/>
                </a:lnTo>
                <a:lnTo>
                  <a:pt x="835667" y="1222515"/>
                </a:lnTo>
                <a:lnTo>
                  <a:pt x="876621" y="1232186"/>
                </a:lnTo>
                <a:lnTo>
                  <a:pt x="933272" y="1268931"/>
                </a:lnTo>
                <a:lnTo>
                  <a:pt x="959025" y="1326114"/>
                </a:lnTo>
                <a:lnTo>
                  <a:pt x="961354" y="1361333"/>
                </a:lnTo>
                <a:lnTo>
                  <a:pt x="957208" y="1400415"/>
                </a:lnTo>
                <a:lnTo>
                  <a:pt x="947001" y="1442948"/>
                </a:lnTo>
                <a:lnTo>
                  <a:pt x="931151" y="1488514"/>
                </a:lnTo>
                <a:lnTo>
                  <a:pt x="910073" y="1536700"/>
                </a:lnTo>
                <a:lnTo>
                  <a:pt x="895158" y="1574008"/>
                </a:lnTo>
                <a:lnTo>
                  <a:pt x="884755" y="1613540"/>
                </a:lnTo>
                <a:lnTo>
                  <a:pt x="878792" y="1654835"/>
                </a:lnTo>
                <a:lnTo>
                  <a:pt x="877194" y="1697430"/>
                </a:lnTo>
                <a:lnTo>
                  <a:pt x="879890" y="1740864"/>
                </a:lnTo>
                <a:lnTo>
                  <a:pt x="886805" y="1784675"/>
                </a:lnTo>
                <a:lnTo>
                  <a:pt x="897867" y="1828401"/>
                </a:lnTo>
                <a:lnTo>
                  <a:pt x="913002" y="1871581"/>
                </a:lnTo>
                <a:lnTo>
                  <a:pt x="932138" y="1913752"/>
                </a:lnTo>
                <a:lnTo>
                  <a:pt x="955201" y="1954454"/>
                </a:lnTo>
                <a:lnTo>
                  <a:pt x="982118" y="1993225"/>
                </a:lnTo>
                <a:lnTo>
                  <a:pt x="1012815" y="2029602"/>
                </a:lnTo>
                <a:lnTo>
                  <a:pt x="1047221" y="2063124"/>
                </a:lnTo>
                <a:lnTo>
                  <a:pt x="1085261" y="2093329"/>
                </a:lnTo>
                <a:lnTo>
                  <a:pt x="1126862" y="2119757"/>
                </a:lnTo>
                <a:lnTo>
                  <a:pt x="1174670" y="2142704"/>
                </a:lnTo>
                <a:lnTo>
                  <a:pt x="1224906" y="2160079"/>
                </a:lnTo>
                <a:lnTo>
                  <a:pt x="1275810" y="2172120"/>
                </a:lnTo>
                <a:lnTo>
                  <a:pt x="1325617" y="2179066"/>
                </a:lnTo>
                <a:lnTo>
                  <a:pt x="1394197" y="2183860"/>
                </a:lnTo>
                <a:lnTo>
                  <a:pt x="1459729" y="2185416"/>
                </a:lnTo>
                <a:lnTo>
                  <a:pt x="1524292" y="2183875"/>
                </a:lnTo>
                <a:lnTo>
                  <a:pt x="1585933" y="2179457"/>
                </a:lnTo>
                <a:lnTo>
                  <a:pt x="1644835" y="2172465"/>
                </a:lnTo>
                <a:lnTo>
                  <a:pt x="1701183" y="2163201"/>
                </a:lnTo>
                <a:lnTo>
                  <a:pt x="1755159" y="2151969"/>
                </a:lnTo>
                <a:lnTo>
                  <a:pt x="1806948" y="2139073"/>
                </a:lnTo>
                <a:lnTo>
                  <a:pt x="1856732" y="2124815"/>
                </a:lnTo>
                <a:lnTo>
                  <a:pt x="1904695" y="2109500"/>
                </a:lnTo>
                <a:lnTo>
                  <a:pt x="1951020" y="2093430"/>
                </a:lnTo>
                <a:lnTo>
                  <a:pt x="1995892" y="2076910"/>
                </a:lnTo>
                <a:lnTo>
                  <a:pt x="2123616" y="2027676"/>
                </a:lnTo>
                <a:lnTo>
                  <a:pt x="2164506" y="2012385"/>
                </a:lnTo>
                <a:lnTo>
                  <a:pt x="2204858" y="1998160"/>
                </a:lnTo>
                <a:lnTo>
                  <a:pt x="2244858" y="1985304"/>
                </a:lnTo>
                <a:lnTo>
                  <a:pt x="2284687" y="1974121"/>
                </a:lnTo>
                <a:lnTo>
                  <a:pt x="2324530" y="1964914"/>
                </a:lnTo>
                <a:lnTo>
                  <a:pt x="2364570" y="1957986"/>
                </a:lnTo>
                <a:lnTo>
                  <a:pt x="2399910" y="1954187"/>
                </a:lnTo>
                <a:lnTo>
                  <a:pt x="2399910" y="1219200"/>
                </a:lnTo>
                <a:close/>
              </a:path>
              <a:path w="2400300" h="2185670">
                <a:moveTo>
                  <a:pt x="2399910" y="0"/>
                </a:moveTo>
                <a:lnTo>
                  <a:pt x="854628" y="0"/>
                </a:lnTo>
                <a:lnTo>
                  <a:pt x="820425" y="66573"/>
                </a:lnTo>
                <a:lnTo>
                  <a:pt x="447412" y="292480"/>
                </a:lnTo>
                <a:lnTo>
                  <a:pt x="395594" y="313926"/>
                </a:lnTo>
                <a:lnTo>
                  <a:pt x="347275" y="336798"/>
                </a:lnTo>
                <a:lnTo>
                  <a:pt x="302392" y="360995"/>
                </a:lnTo>
                <a:lnTo>
                  <a:pt x="260885" y="386414"/>
                </a:lnTo>
                <a:lnTo>
                  <a:pt x="222693" y="412953"/>
                </a:lnTo>
                <a:lnTo>
                  <a:pt x="187755" y="440510"/>
                </a:lnTo>
                <a:lnTo>
                  <a:pt x="156009" y="468982"/>
                </a:lnTo>
                <a:lnTo>
                  <a:pt x="127394" y="498266"/>
                </a:lnTo>
                <a:lnTo>
                  <a:pt x="101849" y="528261"/>
                </a:lnTo>
                <a:lnTo>
                  <a:pt x="59724" y="589974"/>
                </a:lnTo>
                <a:lnTo>
                  <a:pt x="29146" y="653302"/>
                </a:lnTo>
                <a:lnTo>
                  <a:pt x="9623" y="717424"/>
                </a:lnTo>
                <a:lnTo>
                  <a:pt x="668" y="781524"/>
                </a:lnTo>
                <a:lnTo>
                  <a:pt x="0" y="813309"/>
                </a:lnTo>
                <a:lnTo>
                  <a:pt x="1789" y="844782"/>
                </a:lnTo>
                <a:lnTo>
                  <a:pt x="12499" y="906379"/>
                </a:lnTo>
                <a:lnTo>
                  <a:pt x="32307" y="965497"/>
                </a:lnTo>
                <a:lnTo>
                  <a:pt x="60723" y="1021318"/>
                </a:lnTo>
                <a:lnTo>
                  <a:pt x="97259" y="1073022"/>
                </a:lnTo>
                <a:lnTo>
                  <a:pt x="141425" y="1119791"/>
                </a:lnTo>
                <a:lnTo>
                  <a:pt x="192732" y="1160806"/>
                </a:lnTo>
                <a:lnTo>
                  <a:pt x="250689" y="1195248"/>
                </a:lnTo>
                <a:lnTo>
                  <a:pt x="314807" y="1222300"/>
                </a:lnTo>
                <a:lnTo>
                  <a:pt x="384598" y="1241141"/>
                </a:lnTo>
                <a:lnTo>
                  <a:pt x="459571" y="1250954"/>
                </a:lnTo>
                <a:lnTo>
                  <a:pt x="498847" y="1252220"/>
                </a:lnTo>
                <a:lnTo>
                  <a:pt x="532602" y="1251305"/>
                </a:lnTo>
                <a:lnTo>
                  <a:pt x="567142" y="1248521"/>
                </a:lnTo>
                <a:lnTo>
                  <a:pt x="602396" y="1243808"/>
                </a:lnTo>
                <a:lnTo>
                  <a:pt x="679888" y="1229165"/>
                </a:lnTo>
                <a:lnTo>
                  <a:pt x="718256" y="1223581"/>
                </a:lnTo>
                <a:lnTo>
                  <a:pt x="753504" y="1220283"/>
                </a:lnTo>
                <a:lnTo>
                  <a:pt x="785740" y="1219200"/>
                </a:lnTo>
                <a:lnTo>
                  <a:pt x="2399910" y="1219200"/>
                </a:lnTo>
                <a:lnTo>
                  <a:pt x="2399910" y="0"/>
                </a:lnTo>
                <a:close/>
              </a:path>
            </a:pathLst>
          </a:custGeom>
          <a:solidFill>
            <a:srgbClr val="BCC1F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25091" y="403835"/>
            <a:ext cx="5375563" cy="1371315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fr-FR" spc="-480" dirty="0">
                <a:solidFill>
                  <a:srgbClr val="353863"/>
                </a:solidFill>
                <a:latin typeface="Arial MT"/>
                <a:cs typeface="Arial MT"/>
              </a:rPr>
              <a:t>Sans</a:t>
            </a:r>
            <a:r>
              <a:rPr lang="fr-FR" sz="4400" spc="-247" dirty="0">
                <a:solidFill>
                  <a:srgbClr val="353863"/>
                </a:solidFill>
                <a:latin typeface="Arial MT"/>
                <a:cs typeface="Arial MT"/>
              </a:rPr>
              <a:t> </a:t>
            </a:r>
            <a:r>
              <a:rPr lang="fr-FR" sz="4400" spc="-367" dirty="0">
                <a:solidFill>
                  <a:srgbClr val="353863"/>
                </a:solidFill>
                <a:latin typeface="Arial MT"/>
                <a:cs typeface="Arial MT"/>
              </a:rPr>
              <a:t>s</a:t>
            </a:r>
            <a:r>
              <a:rPr lang="fr-FR" sz="4400" spc="-353" dirty="0">
                <a:solidFill>
                  <a:srgbClr val="353863"/>
                </a:solidFill>
                <a:latin typeface="Arial MT"/>
                <a:cs typeface="Arial MT"/>
              </a:rPr>
              <a:t>c</a:t>
            </a:r>
            <a:r>
              <a:rPr lang="fr-FR" sz="4400" spc="-327" dirty="0">
                <a:solidFill>
                  <a:srgbClr val="353863"/>
                </a:solidFill>
                <a:latin typeface="Arial MT"/>
                <a:cs typeface="Arial MT"/>
              </a:rPr>
              <a:t>or</a:t>
            </a:r>
            <a:r>
              <a:rPr lang="fr-FR" sz="4400" spc="-400" dirty="0">
                <a:solidFill>
                  <a:srgbClr val="353863"/>
                </a:solidFill>
                <a:latin typeface="Arial MT"/>
                <a:cs typeface="Arial MT"/>
              </a:rPr>
              <a:t>e</a:t>
            </a:r>
            <a:r>
              <a:rPr lang="fr-FR" sz="4400" spc="-240" dirty="0">
                <a:solidFill>
                  <a:srgbClr val="353863"/>
                </a:solidFill>
                <a:latin typeface="Arial MT"/>
                <a:cs typeface="Arial MT"/>
              </a:rPr>
              <a:t> </a:t>
            </a:r>
            <a:r>
              <a:rPr lang="fr-FR" sz="4400" spc="-380" dirty="0">
                <a:solidFill>
                  <a:srgbClr val="353863"/>
                </a:solidFill>
                <a:latin typeface="Arial MT"/>
                <a:cs typeface="Arial MT"/>
              </a:rPr>
              <a:t>Energy</a:t>
            </a:r>
            <a:r>
              <a:rPr lang="fr-FR" sz="4400" spc="-220" dirty="0">
                <a:solidFill>
                  <a:srgbClr val="353863"/>
                </a:solidFill>
                <a:latin typeface="Arial MT"/>
                <a:cs typeface="Arial MT"/>
              </a:rPr>
              <a:t> </a:t>
            </a:r>
            <a:r>
              <a:rPr lang="fr-FR" sz="4400" spc="-333" dirty="0">
                <a:solidFill>
                  <a:srgbClr val="353863"/>
                </a:solidFill>
                <a:latin typeface="Arial MT"/>
                <a:cs typeface="Arial MT"/>
              </a:rPr>
              <a:t>Star</a:t>
            </a:r>
            <a:br>
              <a:rPr lang="fr-FR" sz="4400" dirty="0">
                <a:latin typeface="Arial MT"/>
                <a:cs typeface="Arial MT"/>
              </a:rPr>
            </a:br>
            <a:endParaRPr spc="-339" dirty="0"/>
          </a:p>
        </p:txBody>
      </p:sp>
      <p:sp>
        <p:nvSpPr>
          <p:cNvPr id="8" name="object 8"/>
          <p:cNvSpPr txBox="1"/>
          <p:nvPr/>
        </p:nvSpPr>
        <p:spPr>
          <a:xfrm>
            <a:off x="853168" y="5453211"/>
            <a:ext cx="4447539" cy="8790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98770" indent="-382684">
              <a:spcBef>
                <a:spcPts val="133"/>
              </a:spcBef>
              <a:buFont typeface="Arial MT"/>
              <a:buChar char="•"/>
              <a:tabLst>
                <a:tab pos="398770" algn="l"/>
                <a:tab pos="399617" algn="l"/>
              </a:tabLst>
            </a:pPr>
            <a:r>
              <a:rPr sz="1867" spc="60" dirty="0">
                <a:latin typeface="Microsoft Sans Serif"/>
                <a:cs typeface="Microsoft Sans Serif"/>
              </a:rPr>
              <a:t>Problème</a:t>
            </a:r>
            <a:r>
              <a:rPr sz="1867" spc="-87" dirty="0">
                <a:latin typeface="Microsoft Sans Serif"/>
                <a:cs typeface="Microsoft Sans Serif"/>
              </a:rPr>
              <a:t> </a:t>
            </a:r>
            <a:r>
              <a:rPr sz="1867" spc="60" dirty="0">
                <a:latin typeface="Microsoft Sans Serif"/>
                <a:cs typeface="Microsoft Sans Serif"/>
              </a:rPr>
              <a:t>de</a:t>
            </a:r>
            <a:r>
              <a:rPr sz="1867" spc="-40" dirty="0">
                <a:latin typeface="Microsoft Sans Serif"/>
                <a:cs typeface="Microsoft Sans Serif"/>
              </a:rPr>
              <a:t> </a:t>
            </a:r>
            <a:r>
              <a:rPr sz="1867" spc="47" dirty="0">
                <a:latin typeface="Microsoft Sans Serif"/>
                <a:cs typeface="Microsoft Sans Serif"/>
              </a:rPr>
              <a:t>régression</a:t>
            </a:r>
            <a:r>
              <a:rPr sz="1867" spc="-80" dirty="0">
                <a:latin typeface="Microsoft Sans Serif"/>
                <a:cs typeface="Microsoft Sans Serif"/>
              </a:rPr>
              <a:t> </a:t>
            </a:r>
            <a:r>
              <a:rPr sz="1867" spc="107" dirty="0">
                <a:latin typeface="Microsoft Sans Serif"/>
                <a:cs typeface="Microsoft Sans Serif"/>
              </a:rPr>
              <a:t>non</a:t>
            </a:r>
            <a:r>
              <a:rPr sz="1867" spc="-40" dirty="0">
                <a:latin typeface="Microsoft Sans Serif"/>
                <a:cs typeface="Microsoft Sans Serif"/>
              </a:rPr>
              <a:t> </a:t>
            </a:r>
            <a:r>
              <a:rPr sz="1867" spc="53" dirty="0">
                <a:latin typeface="Microsoft Sans Serif"/>
                <a:cs typeface="Microsoft Sans Serif"/>
              </a:rPr>
              <a:t>linéaire</a:t>
            </a:r>
            <a:endParaRPr sz="1867" dirty="0">
              <a:latin typeface="Microsoft Sans Serif"/>
              <a:cs typeface="Microsoft Sans Serif"/>
            </a:endParaRPr>
          </a:p>
          <a:p>
            <a:pPr marL="398770" indent="-382684">
              <a:buFont typeface="Arial MT"/>
              <a:buChar char="•"/>
              <a:tabLst>
                <a:tab pos="398770" algn="l"/>
                <a:tab pos="399617" algn="l"/>
              </a:tabLst>
            </a:pPr>
            <a:r>
              <a:rPr sz="1867" spc="27" dirty="0">
                <a:latin typeface="Microsoft Sans Serif"/>
                <a:cs typeface="Microsoft Sans Serif"/>
              </a:rPr>
              <a:t>Choix</a:t>
            </a:r>
            <a:r>
              <a:rPr sz="1867" spc="-53" dirty="0">
                <a:latin typeface="Microsoft Sans Serif"/>
                <a:cs typeface="Microsoft Sans Serif"/>
              </a:rPr>
              <a:t> </a:t>
            </a:r>
            <a:r>
              <a:rPr sz="1867" spc="53" dirty="0">
                <a:latin typeface="Microsoft Sans Serif"/>
                <a:cs typeface="Microsoft Sans Serif"/>
              </a:rPr>
              <a:t>d’un</a:t>
            </a:r>
            <a:r>
              <a:rPr sz="1867" spc="-33" dirty="0">
                <a:latin typeface="Microsoft Sans Serif"/>
                <a:cs typeface="Microsoft Sans Serif"/>
              </a:rPr>
              <a:t> </a:t>
            </a:r>
            <a:r>
              <a:rPr sz="1867" spc="73" dirty="0">
                <a:latin typeface="Microsoft Sans Serif"/>
                <a:cs typeface="Microsoft Sans Serif"/>
              </a:rPr>
              <a:t>modèle</a:t>
            </a:r>
            <a:r>
              <a:rPr sz="1867" spc="-60" dirty="0">
                <a:latin typeface="Microsoft Sans Serif"/>
                <a:cs typeface="Microsoft Sans Serif"/>
              </a:rPr>
              <a:t> </a:t>
            </a:r>
            <a:r>
              <a:rPr sz="1867" spc="53" dirty="0">
                <a:latin typeface="Microsoft Sans Serif"/>
                <a:cs typeface="Microsoft Sans Serif"/>
              </a:rPr>
              <a:t>ensembliste</a:t>
            </a:r>
            <a:endParaRPr sz="1867" dirty="0">
              <a:latin typeface="Microsoft Sans Serif"/>
              <a:cs typeface="Microsoft Sans Serif"/>
            </a:endParaRPr>
          </a:p>
          <a:p>
            <a:pPr marL="398770" indent="-382684">
              <a:buClr>
                <a:srgbClr val="000000"/>
              </a:buClr>
              <a:buFont typeface="Wingdings"/>
              <a:buChar char=""/>
              <a:tabLst>
                <a:tab pos="398770" algn="l"/>
                <a:tab pos="399617" algn="l"/>
              </a:tabLst>
            </a:pPr>
            <a:r>
              <a:rPr sz="1867" b="1" spc="-7" dirty="0">
                <a:solidFill>
                  <a:srgbClr val="81AE3D"/>
                </a:solidFill>
                <a:latin typeface="Tahoma"/>
                <a:cs typeface="Tahoma"/>
              </a:rPr>
              <a:t>RandomForest</a:t>
            </a:r>
            <a:endParaRPr sz="1867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9348" y="1541584"/>
            <a:ext cx="9662432" cy="87992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98770" indent="-382684">
              <a:spcBef>
                <a:spcPts val="140"/>
              </a:spcBef>
              <a:buFont typeface="Arial MT"/>
              <a:buChar char="•"/>
              <a:tabLst>
                <a:tab pos="398770" algn="l"/>
                <a:tab pos="399617" algn="l"/>
              </a:tabLst>
            </a:pPr>
            <a:r>
              <a:rPr sz="1867" dirty="0">
                <a:latin typeface="Microsoft Sans Serif"/>
                <a:cs typeface="Microsoft Sans Serif"/>
              </a:rPr>
              <a:t>Test</a:t>
            </a:r>
            <a:r>
              <a:rPr sz="1867" spc="-47" dirty="0">
                <a:latin typeface="Microsoft Sans Serif"/>
                <a:cs typeface="Microsoft Sans Serif"/>
              </a:rPr>
              <a:t> </a:t>
            </a:r>
            <a:r>
              <a:rPr sz="1867" spc="60" dirty="0">
                <a:latin typeface="Microsoft Sans Serif"/>
                <a:cs typeface="Microsoft Sans Serif"/>
              </a:rPr>
              <a:t>de</a:t>
            </a:r>
            <a:r>
              <a:rPr sz="1867" spc="-27" dirty="0">
                <a:latin typeface="Microsoft Sans Serif"/>
                <a:cs typeface="Microsoft Sans Serif"/>
              </a:rPr>
              <a:t> </a:t>
            </a:r>
            <a:r>
              <a:rPr sz="1867" spc="53" dirty="0">
                <a:latin typeface="Microsoft Sans Serif"/>
                <a:cs typeface="Microsoft Sans Serif"/>
              </a:rPr>
              <a:t>plusieurs</a:t>
            </a:r>
            <a:r>
              <a:rPr sz="1867" spc="-93" dirty="0">
                <a:latin typeface="Microsoft Sans Serif"/>
                <a:cs typeface="Microsoft Sans Serif"/>
              </a:rPr>
              <a:t> </a:t>
            </a:r>
            <a:r>
              <a:rPr sz="1867" spc="60" dirty="0">
                <a:latin typeface="Microsoft Sans Serif"/>
                <a:cs typeface="Microsoft Sans Serif"/>
              </a:rPr>
              <a:t>modèles</a:t>
            </a:r>
            <a:endParaRPr sz="1867" dirty="0">
              <a:latin typeface="Microsoft Sans Serif"/>
              <a:cs typeface="Microsoft Sans Serif"/>
            </a:endParaRPr>
          </a:p>
          <a:p>
            <a:pPr marL="398770" indent="-382684">
              <a:spcBef>
                <a:spcPts val="7"/>
              </a:spcBef>
              <a:buFont typeface="Arial MT"/>
              <a:buChar char="•"/>
              <a:tabLst>
                <a:tab pos="398770" algn="l"/>
                <a:tab pos="399617" algn="l"/>
              </a:tabLst>
            </a:pPr>
            <a:r>
              <a:rPr lang="fr-FR" sz="1867" spc="40" dirty="0">
                <a:latin typeface="Microsoft Sans Serif"/>
                <a:cs typeface="Microsoft Sans Serif"/>
              </a:rPr>
              <a:t>Avec des hyperparametres</a:t>
            </a:r>
            <a:endParaRPr sz="1867" dirty="0">
              <a:latin typeface="Microsoft Sans Serif"/>
              <a:cs typeface="Microsoft Sans Serif"/>
            </a:endParaRPr>
          </a:p>
          <a:p>
            <a:pPr marL="398770" indent="-382684">
              <a:buFont typeface="Arial MT"/>
              <a:buChar char="•"/>
              <a:tabLst>
                <a:tab pos="398770" algn="l"/>
                <a:tab pos="399617" algn="l"/>
              </a:tabLst>
            </a:pPr>
            <a:r>
              <a:rPr sz="1867" spc="53" dirty="0">
                <a:latin typeface="Microsoft Sans Serif"/>
                <a:cs typeface="Microsoft Sans Serif"/>
              </a:rPr>
              <a:t>Utilisation</a:t>
            </a:r>
            <a:r>
              <a:rPr sz="1867" spc="-60" dirty="0">
                <a:latin typeface="Microsoft Sans Serif"/>
                <a:cs typeface="Microsoft Sans Serif"/>
              </a:rPr>
              <a:t> </a:t>
            </a:r>
            <a:r>
              <a:rPr sz="1867" spc="60" dirty="0">
                <a:latin typeface="Microsoft Sans Serif"/>
                <a:cs typeface="Microsoft Sans Serif"/>
              </a:rPr>
              <a:t>de</a:t>
            </a:r>
            <a:r>
              <a:rPr sz="1867" spc="-13" dirty="0">
                <a:latin typeface="Microsoft Sans Serif"/>
                <a:cs typeface="Microsoft Sans Serif"/>
              </a:rPr>
              <a:t> </a:t>
            </a:r>
            <a:r>
              <a:rPr lang="fr-FR" sz="1867" b="1" spc="-13" dirty="0">
                <a:latin typeface="Tahoma"/>
                <a:cs typeface="Tahoma"/>
              </a:rPr>
              <a:t>Train_Score</a:t>
            </a:r>
            <a:r>
              <a:rPr sz="1867" spc="-13" dirty="0">
                <a:latin typeface="Microsoft Sans Serif"/>
                <a:cs typeface="Microsoft Sans Serif"/>
              </a:rPr>
              <a:t>,</a:t>
            </a:r>
            <a:r>
              <a:rPr sz="1867" spc="-47" dirty="0">
                <a:latin typeface="Microsoft Sans Serif"/>
                <a:cs typeface="Microsoft Sans Serif"/>
              </a:rPr>
              <a:t> </a:t>
            </a:r>
            <a:r>
              <a:rPr lang="fr-FR" sz="1867" b="1" spc="-60" dirty="0">
                <a:latin typeface="Tahoma"/>
                <a:cs typeface="Tahoma"/>
              </a:rPr>
              <a:t>CV_Score</a:t>
            </a:r>
            <a:r>
              <a:rPr lang="fr-FR" sz="1867" b="1" spc="-60" dirty="0">
                <a:latin typeface="Microsoft Sans Serif"/>
                <a:cs typeface="Microsoft Sans Serif"/>
              </a:rPr>
              <a:t> </a:t>
            </a:r>
            <a:r>
              <a:rPr sz="1867" spc="73" dirty="0">
                <a:latin typeface="Microsoft Sans Serif"/>
                <a:cs typeface="Microsoft Sans Serif"/>
              </a:rPr>
              <a:t>et</a:t>
            </a:r>
            <a:r>
              <a:rPr lang="fr-FR" sz="1867" spc="73" dirty="0">
                <a:latin typeface="Microsoft Sans Serif"/>
                <a:cs typeface="Microsoft Sans Serif"/>
              </a:rPr>
              <a:t> le </a:t>
            </a:r>
            <a:r>
              <a:rPr lang="fr-FR" sz="1867" b="1" spc="-213" dirty="0">
                <a:latin typeface="Tahoma"/>
                <a:cs typeface="Tahoma"/>
              </a:rPr>
              <a:t>Time_train</a:t>
            </a:r>
            <a:r>
              <a:rPr sz="1867" b="1" spc="-73" dirty="0">
                <a:latin typeface="Tahoma"/>
                <a:cs typeface="Tahoma"/>
              </a:rPr>
              <a:t> </a:t>
            </a:r>
            <a:r>
              <a:rPr sz="1867" spc="113" dirty="0">
                <a:latin typeface="Microsoft Sans Serif"/>
                <a:cs typeface="Microsoft Sans Serif"/>
              </a:rPr>
              <a:t>pour</a:t>
            </a:r>
            <a:r>
              <a:rPr sz="1867" spc="-7" dirty="0">
                <a:latin typeface="Microsoft Sans Serif"/>
                <a:cs typeface="Microsoft Sans Serif"/>
              </a:rPr>
              <a:t> </a:t>
            </a:r>
            <a:r>
              <a:rPr sz="1867" spc="47" dirty="0">
                <a:latin typeface="Microsoft Sans Serif"/>
                <a:cs typeface="Microsoft Sans Serif"/>
              </a:rPr>
              <a:t>choisir</a:t>
            </a:r>
            <a:r>
              <a:rPr sz="1867" spc="-67" dirty="0">
                <a:latin typeface="Microsoft Sans Serif"/>
                <a:cs typeface="Microsoft Sans Serif"/>
              </a:rPr>
              <a:t> </a:t>
            </a:r>
            <a:r>
              <a:rPr sz="1867" spc="107" dirty="0">
                <a:latin typeface="Microsoft Sans Serif"/>
                <a:cs typeface="Microsoft Sans Serif"/>
              </a:rPr>
              <a:t>un</a:t>
            </a:r>
            <a:r>
              <a:rPr sz="1867" spc="-7" dirty="0">
                <a:latin typeface="Microsoft Sans Serif"/>
                <a:cs typeface="Microsoft Sans Serif"/>
              </a:rPr>
              <a:t> </a:t>
            </a:r>
            <a:r>
              <a:rPr sz="1867" spc="73" dirty="0">
                <a:latin typeface="Microsoft Sans Serif"/>
                <a:cs typeface="Microsoft Sans Serif"/>
              </a:rPr>
              <a:t>modèle</a:t>
            </a:r>
            <a:endParaRPr sz="1867" dirty="0">
              <a:latin typeface="Microsoft Sans Serif"/>
              <a:cs typeface="Microsoft Sans Serif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A22E18-3779-90D6-DD9B-494F5C19E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38" y="2588372"/>
            <a:ext cx="9033163" cy="234339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926BE59-0037-3FBE-71EB-B06C23CE90DC}"/>
              </a:ext>
            </a:extLst>
          </p:cNvPr>
          <p:cNvSpPr/>
          <p:nvPr/>
        </p:nvSpPr>
        <p:spPr>
          <a:xfrm>
            <a:off x="1177638" y="4037026"/>
            <a:ext cx="8969507" cy="418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92D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9526" y="359214"/>
            <a:ext cx="7642705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280" dirty="0"/>
              <a:t>Algori</a:t>
            </a:r>
            <a:r>
              <a:rPr spc="-187" dirty="0"/>
              <a:t>t</a:t>
            </a:r>
            <a:r>
              <a:rPr spc="-400" dirty="0"/>
              <a:t>hme</a:t>
            </a:r>
            <a:r>
              <a:rPr spc="-173" dirty="0"/>
              <a:t> </a:t>
            </a:r>
            <a:r>
              <a:rPr spc="-193" dirty="0"/>
              <a:t>f</a:t>
            </a:r>
            <a:r>
              <a:rPr spc="-152" dirty="0"/>
              <a:t>i</a:t>
            </a:r>
            <a:r>
              <a:rPr spc="-280" dirty="0"/>
              <a:t>nal</a:t>
            </a:r>
            <a:r>
              <a:rPr spc="-160" dirty="0"/>
              <a:t> </a:t>
            </a:r>
            <a:r>
              <a:rPr spc="-193" dirty="0"/>
              <a:t>:</a:t>
            </a:r>
            <a:r>
              <a:rPr spc="-152" dirty="0"/>
              <a:t> </a:t>
            </a:r>
            <a:r>
              <a:rPr spc="-407" dirty="0"/>
              <a:t>S</a:t>
            </a:r>
            <a:r>
              <a:rPr spc="-347" dirty="0"/>
              <a:t>an</a:t>
            </a:r>
            <a:r>
              <a:rPr spc="-327" dirty="0"/>
              <a:t>s</a:t>
            </a:r>
            <a:r>
              <a:rPr spc="-152" dirty="0"/>
              <a:t> </a:t>
            </a:r>
            <a:r>
              <a:rPr spc="-313" dirty="0"/>
              <a:t>scor</a:t>
            </a:r>
            <a:r>
              <a:rPr spc="-327" dirty="0"/>
              <a:t>e</a:t>
            </a:r>
            <a:r>
              <a:rPr spc="-140" dirty="0"/>
              <a:t> </a:t>
            </a:r>
            <a:r>
              <a:rPr spc="-373" dirty="0"/>
              <a:t>En</a:t>
            </a:r>
            <a:r>
              <a:rPr spc="-339" dirty="0"/>
              <a:t>e</a:t>
            </a:r>
            <a:r>
              <a:rPr spc="-300" dirty="0"/>
              <a:t>rgy</a:t>
            </a:r>
            <a:r>
              <a:rPr spc="-147" dirty="0"/>
              <a:t> </a:t>
            </a:r>
            <a:r>
              <a:rPr spc="-287" dirty="0"/>
              <a:t>Star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15715" y="1197729"/>
            <a:ext cx="2790287" cy="30527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58986" indent="-342900">
              <a:spcBef>
                <a:spcPts val="140"/>
              </a:spcBef>
              <a:buFont typeface="Wingdings" panose="05000000000000000000" pitchFamily="2" charset="2"/>
              <a:buChar char="§"/>
              <a:tabLst>
                <a:tab pos="398770" algn="l"/>
                <a:tab pos="399617" algn="l"/>
              </a:tabLst>
            </a:pPr>
            <a:r>
              <a:rPr lang="fr-FR" sz="1867" spc="47" dirty="0">
                <a:latin typeface="Microsoft Sans Serif"/>
                <a:cs typeface="Microsoft Sans Serif"/>
              </a:rPr>
              <a:t>Feature importances</a:t>
            </a:r>
            <a:endParaRPr sz="32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DED8AA4C-1480-122C-1A15-FFFFCD724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425167"/>
              </p:ext>
            </p:extLst>
          </p:nvPr>
        </p:nvGraphicFramePr>
        <p:xfrm>
          <a:off x="684551" y="1935933"/>
          <a:ext cx="4846819" cy="44498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9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180">
                <a:tc>
                  <a:txBody>
                    <a:bodyPr/>
                    <a:lstStyle/>
                    <a:p>
                      <a:pPr marR="454659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Features</a:t>
                      </a:r>
                      <a:endParaRPr sz="1900" dirty="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C3E294"/>
                      </a:solidFill>
                      <a:prstDash val="soli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1343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Score</a:t>
                      </a:r>
                      <a:endParaRPr sz="1900" dirty="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R w="9525">
                      <a:solidFill>
                        <a:srgbClr val="C3E294"/>
                      </a:solidFill>
                      <a:prstDash val="soli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977">
                <a:tc>
                  <a:txBody>
                    <a:bodyPr/>
                    <a:lstStyle/>
                    <a:p>
                      <a:pPr marR="45529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lang="fr-FR" sz="1900" spc="-5" dirty="0">
                          <a:solidFill>
                            <a:srgbClr val="353863"/>
                          </a:solidFill>
                          <a:latin typeface="Arial MT"/>
                          <a:cs typeface="Arial MT"/>
                        </a:rPr>
                        <a:t>Courthouse</a:t>
                      </a:r>
                      <a:endParaRPr lang="fr-FR" sz="1900" dirty="0">
                        <a:latin typeface="Arial MT"/>
                        <a:cs typeface="Arial MT"/>
                      </a:endParaRPr>
                    </a:p>
                  </a:txBody>
                  <a:tcPr marL="0" marR="0" marT="91440" marB="0">
                    <a:lnL w="9525">
                      <a:solidFill>
                        <a:srgbClr val="C3E294"/>
                      </a:solidFill>
                      <a:prstDash val="solid"/>
                    </a:lnL>
                    <a:lnB w="9525">
                      <a:solidFill>
                        <a:srgbClr val="C3E29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646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900" dirty="0">
                          <a:solidFill>
                            <a:srgbClr val="353863"/>
                          </a:solidFill>
                          <a:latin typeface="Arial MT"/>
                          <a:cs typeface="Arial MT"/>
                        </a:rPr>
                        <a:t>0.2</a:t>
                      </a:r>
                      <a:r>
                        <a:rPr lang="fr-FR" sz="1900" dirty="0">
                          <a:solidFill>
                            <a:srgbClr val="353863"/>
                          </a:solidFill>
                          <a:latin typeface="Arial MT"/>
                          <a:cs typeface="Arial MT"/>
                        </a:rPr>
                        <a:t>07</a:t>
                      </a:r>
                      <a:endParaRPr sz="1900" dirty="0">
                        <a:latin typeface="Arial MT"/>
                        <a:cs typeface="Arial MT"/>
                      </a:endParaRPr>
                    </a:p>
                  </a:txBody>
                  <a:tcPr marL="0" marR="0" marT="91440" marB="0">
                    <a:lnR w="9525">
                      <a:solidFill>
                        <a:srgbClr val="C3E294"/>
                      </a:solidFill>
                      <a:prstDash val="solid"/>
                    </a:lnR>
                    <a:lnB w="9525">
                      <a:solidFill>
                        <a:srgbClr val="C3E29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2020">
                <a:tc>
                  <a:txBody>
                    <a:bodyPr/>
                    <a:lstStyle/>
                    <a:p>
                      <a:pPr marR="45529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lang="fr-FR" sz="1900" spc="-5" dirty="0">
                          <a:solidFill>
                            <a:srgbClr val="353863"/>
                          </a:solidFill>
                          <a:latin typeface="Arial MT"/>
                          <a:cs typeface="Arial MT"/>
                        </a:rPr>
                        <a:t>Urgence Care/Clinic/Other outpatient</a:t>
                      </a:r>
                      <a:endParaRPr lang="fr-FR" sz="1900" dirty="0">
                        <a:latin typeface="Arial MT"/>
                        <a:cs typeface="Arial MT"/>
                      </a:endParaRPr>
                    </a:p>
                  </a:txBody>
                  <a:tcPr marL="0" marR="0" marT="98213" marB="0">
                    <a:lnL w="9525">
                      <a:solidFill>
                        <a:srgbClr val="C3E294"/>
                      </a:solidFill>
                      <a:prstDash val="solid"/>
                    </a:lnL>
                    <a:lnT w="9525">
                      <a:solidFill>
                        <a:srgbClr val="C3E294"/>
                      </a:solidFill>
                      <a:prstDash val="solid"/>
                    </a:lnT>
                    <a:lnB w="9525">
                      <a:solidFill>
                        <a:srgbClr val="C3E29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646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900" dirty="0">
                          <a:solidFill>
                            <a:srgbClr val="353863"/>
                          </a:solidFill>
                          <a:latin typeface="Arial MT"/>
                          <a:cs typeface="Arial MT"/>
                        </a:rPr>
                        <a:t>0.</a:t>
                      </a:r>
                      <a:r>
                        <a:rPr lang="fr-FR" sz="1900" dirty="0">
                          <a:solidFill>
                            <a:srgbClr val="353863"/>
                          </a:solidFill>
                          <a:latin typeface="Arial MT"/>
                          <a:cs typeface="Arial MT"/>
                        </a:rPr>
                        <a:t>200</a:t>
                      </a:r>
                      <a:endParaRPr sz="1900" dirty="0">
                        <a:latin typeface="Arial MT"/>
                        <a:cs typeface="Arial MT"/>
                      </a:endParaRPr>
                    </a:p>
                  </a:txBody>
                  <a:tcPr marL="0" marR="0" marT="98213" marB="0">
                    <a:lnR w="9525">
                      <a:solidFill>
                        <a:srgbClr val="C3E294"/>
                      </a:solidFill>
                      <a:prstDash val="solid"/>
                    </a:lnR>
                    <a:lnT w="9525">
                      <a:solidFill>
                        <a:srgbClr val="C3E294"/>
                      </a:solidFill>
                      <a:prstDash val="solid"/>
                    </a:lnT>
                    <a:lnB w="9525">
                      <a:solidFill>
                        <a:srgbClr val="C3E29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405">
                <a:tc>
                  <a:txBody>
                    <a:bodyPr/>
                    <a:lstStyle/>
                    <a:p>
                      <a:pPr marL="0" marR="455295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900" spc="-5" dirty="0">
                          <a:solidFill>
                            <a:srgbClr val="353863"/>
                          </a:solidFill>
                          <a:latin typeface="Arial MT"/>
                          <a:cs typeface="Arial MT"/>
                        </a:rPr>
                        <a:t>Strip Mall</a:t>
                      </a:r>
                    </a:p>
                  </a:txBody>
                  <a:tcPr marL="0" marR="0" marT="98213" marB="0">
                    <a:lnL w="9525">
                      <a:solidFill>
                        <a:srgbClr val="C3E294"/>
                      </a:solidFill>
                      <a:prstDash val="solid"/>
                    </a:lnL>
                    <a:lnT w="9525">
                      <a:solidFill>
                        <a:srgbClr val="C3E294"/>
                      </a:solidFill>
                      <a:prstDash val="solid"/>
                    </a:lnT>
                    <a:lnB w="9525">
                      <a:solidFill>
                        <a:srgbClr val="C3E29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646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900" dirty="0">
                          <a:solidFill>
                            <a:srgbClr val="353863"/>
                          </a:solidFill>
                          <a:latin typeface="Arial MT"/>
                          <a:cs typeface="Arial MT"/>
                        </a:rPr>
                        <a:t>0.</a:t>
                      </a:r>
                      <a:r>
                        <a:rPr lang="fr-FR" sz="1900" dirty="0">
                          <a:solidFill>
                            <a:srgbClr val="353863"/>
                          </a:solidFill>
                          <a:latin typeface="Arial MT"/>
                          <a:cs typeface="Arial MT"/>
                        </a:rPr>
                        <a:t>190</a:t>
                      </a:r>
                      <a:endParaRPr sz="1900" dirty="0">
                        <a:latin typeface="Arial MT"/>
                        <a:cs typeface="Arial MT"/>
                      </a:endParaRPr>
                    </a:p>
                  </a:txBody>
                  <a:tcPr marL="0" marR="0" marT="98213" marB="0">
                    <a:lnR w="9525">
                      <a:solidFill>
                        <a:srgbClr val="C3E294"/>
                      </a:solidFill>
                      <a:prstDash val="solid"/>
                    </a:lnR>
                    <a:lnT w="9525">
                      <a:solidFill>
                        <a:srgbClr val="C3E294"/>
                      </a:solidFill>
                      <a:prstDash val="solid"/>
                    </a:lnT>
                    <a:lnB w="9525">
                      <a:solidFill>
                        <a:srgbClr val="C3E29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405">
                <a:tc>
                  <a:txBody>
                    <a:bodyPr/>
                    <a:lstStyle/>
                    <a:p>
                      <a:pPr marL="0" marR="455295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900" spc="-5" dirty="0">
                          <a:solidFill>
                            <a:srgbClr val="353863"/>
                          </a:solidFill>
                          <a:latin typeface="Arial MT"/>
                          <a:cs typeface="Arial MT"/>
                        </a:rPr>
                        <a:t>Worship Facility</a:t>
                      </a:r>
                    </a:p>
                  </a:txBody>
                  <a:tcPr marL="0" marR="0" marT="98213" marB="0">
                    <a:lnL w="9525">
                      <a:solidFill>
                        <a:srgbClr val="C3E294"/>
                      </a:solidFill>
                      <a:prstDash val="solid"/>
                    </a:lnL>
                    <a:lnT w="9525" cap="flat" cmpd="sng" algn="ctr">
                      <a:solidFill>
                        <a:srgbClr val="C3E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C3E29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646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lang="fr-FR" sz="1900" dirty="0">
                          <a:solidFill>
                            <a:srgbClr val="353863"/>
                          </a:solidFill>
                          <a:latin typeface="Arial MT"/>
                          <a:cs typeface="Arial MT"/>
                        </a:rPr>
                        <a:t>0.141</a:t>
                      </a:r>
                      <a:endParaRPr sz="1900" dirty="0">
                        <a:latin typeface="Arial MT"/>
                        <a:cs typeface="Arial MT"/>
                      </a:endParaRPr>
                    </a:p>
                  </a:txBody>
                  <a:tcPr marL="0" marR="0" marT="98213" marB="0">
                    <a:lnR w="9525">
                      <a:solidFill>
                        <a:srgbClr val="C3E294"/>
                      </a:solidFill>
                      <a:prstDash val="solid"/>
                    </a:lnR>
                    <a:lnT w="9525" cap="flat" cmpd="sng" algn="ctr">
                      <a:solidFill>
                        <a:srgbClr val="C3E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C3E29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073175"/>
                  </a:ext>
                </a:extLst>
              </a:tr>
              <a:tr h="519243">
                <a:tc>
                  <a:txBody>
                    <a:bodyPr/>
                    <a:lstStyle/>
                    <a:p>
                      <a:pPr marR="45339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lang="fr-FR" sz="1900" spc="-5" dirty="0">
                          <a:solidFill>
                            <a:srgbClr val="353863"/>
                          </a:solidFill>
                          <a:latin typeface="Arial MT"/>
                          <a:cs typeface="Arial MT"/>
                        </a:rPr>
                        <a:t>Social/Meeting Hall</a:t>
                      </a:r>
                      <a:endParaRPr sz="1900" dirty="0">
                        <a:latin typeface="Arial MT"/>
                        <a:cs typeface="Arial MT"/>
                      </a:endParaRPr>
                    </a:p>
                  </a:txBody>
                  <a:tcPr marL="0" marR="0" marT="98213" marB="0">
                    <a:lnL w="9525">
                      <a:solidFill>
                        <a:srgbClr val="C3E294"/>
                      </a:solidFill>
                      <a:prstDash val="solid"/>
                    </a:lnL>
                    <a:lnT w="9525">
                      <a:solidFill>
                        <a:srgbClr val="C3E294"/>
                      </a:solidFill>
                      <a:prstDash val="solid"/>
                    </a:lnT>
                    <a:lnB w="9525">
                      <a:solidFill>
                        <a:srgbClr val="C3E29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756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900" dirty="0">
                          <a:solidFill>
                            <a:srgbClr val="353863"/>
                          </a:solidFill>
                          <a:latin typeface="Arial MT"/>
                          <a:cs typeface="Arial MT"/>
                        </a:rPr>
                        <a:t>0.</a:t>
                      </a:r>
                      <a:r>
                        <a:rPr lang="fr-FR" sz="1900" dirty="0">
                          <a:solidFill>
                            <a:srgbClr val="353863"/>
                          </a:solidFill>
                          <a:latin typeface="Arial MT"/>
                          <a:cs typeface="Arial MT"/>
                        </a:rPr>
                        <a:t>089</a:t>
                      </a:r>
                      <a:endParaRPr sz="1900" dirty="0">
                        <a:latin typeface="Arial MT"/>
                        <a:cs typeface="Arial MT"/>
                      </a:endParaRPr>
                    </a:p>
                  </a:txBody>
                  <a:tcPr marL="0" marR="0" marT="98213" marB="0">
                    <a:lnR w="9525">
                      <a:solidFill>
                        <a:srgbClr val="C3E294"/>
                      </a:solidFill>
                      <a:prstDash val="solid"/>
                    </a:lnR>
                    <a:lnT w="9525">
                      <a:solidFill>
                        <a:srgbClr val="C3E294"/>
                      </a:solidFill>
                      <a:prstDash val="solid"/>
                    </a:lnT>
                    <a:lnB w="9525">
                      <a:solidFill>
                        <a:srgbClr val="C3E29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1646">
                <a:tc>
                  <a:txBody>
                    <a:bodyPr/>
                    <a:lstStyle/>
                    <a:p>
                      <a:pPr marR="45402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lang="fr-FR" sz="1900" dirty="0">
                          <a:solidFill>
                            <a:srgbClr val="353863"/>
                          </a:solidFill>
                          <a:latin typeface="Arial MT"/>
                          <a:cs typeface="Arial MT"/>
                        </a:rPr>
                        <a:t>Supermarket/Grocery store</a:t>
                      </a:r>
                      <a:endParaRPr sz="1900" dirty="0">
                        <a:latin typeface="Arial MT"/>
                        <a:cs typeface="Arial MT"/>
                      </a:endParaRPr>
                    </a:p>
                  </a:txBody>
                  <a:tcPr marL="0" marR="0" marT="98213" marB="0">
                    <a:lnL w="9525">
                      <a:solidFill>
                        <a:srgbClr val="C3E294"/>
                      </a:solidFill>
                      <a:prstDash val="solid"/>
                    </a:lnL>
                    <a:lnT w="9525">
                      <a:solidFill>
                        <a:srgbClr val="C3E294"/>
                      </a:solidFill>
                      <a:prstDash val="solid"/>
                    </a:lnT>
                    <a:lnB w="9525">
                      <a:solidFill>
                        <a:srgbClr val="C3E29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756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900" dirty="0">
                          <a:solidFill>
                            <a:srgbClr val="353863"/>
                          </a:solidFill>
                          <a:latin typeface="Arial MT"/>
                          <a:cs typeface="Arial MT"/>
                        </a:rPr>
                        <a:t>0.0</a:t>
                      </a:r>
                      <a:r>
                        <a:rPr lang="fr-FR" sz="1900" dirty="0">
                          <a:solidFill>
                            <a:srgbClr val="353863"/>
                          </a:solidFill>
                          <a:latin typeface="Arial MT"/>
                          <a:cs typeface="Arial MT"/>
                        </a:rPr>
                        <a:t>73</a:t>
                      </a:r>
                      <a:endParaRPr sz="1900" dirty="0">
                        <a:latin typeface="Arial MT"/>
                        <a:cs typeface="Arial MT"/>
                      </a:endParaRPr>
                    </a:p>
                  </a:txBody>
                  <a:tcPr marL="0" marR="0" marT="98213" marB="0">
                    <a:lnR w="9525">
                      <a:solidFill>
                        <a:srgbClr val="C3E294"/>
                      </a:solidFill>
                      <a:prstDash val="solid"/>
                    </a:lnR>
                    <a:lnT w="9525">
                      <a:solidFill>
                        <a:srgbClr val="C3E294"/>
                      </a:solidFill>
                      <a:prstDash val="solid"/>
                    </a:lnT>
                    <a:lnB w="9525">
                      <a:solidFill>
                        <a:srgbClr val="C3E29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2">
            <a:extLst>
              <a:ext uri="{FF2B5EF4-FFF2-40B4-BE49-F238E27FC236}">
                <a16:creationId xmlns:a16="http://schemas.microsoft.com/office/drawing/2014/main" id="{12C41658-FC01-7064-863E-53BF5869EE59}"/>
              </a:ext>
            </a:extLst>
          </p:cNvPr>
          <p:cNvSpPr/>
          <p:nvPr/>
        </p:nvSpPr>
        <p:spPr>
          <a:xfrm>
            <a:off x="9402231" y="1"/>
            <a:ext cx="2790287" cy="1925781"/>
          </a:xfrm>
          <a:custGeom>
            <a:avLst/>
            <a:gdLst/>
            <a:ahLst/>
            <a:cxnLst/>
            <a:rect l="l" t="t" r="r" b="b"/>
            <a:pathLst>
              <a:path w="2400300" h="2185670">
                <a:moveTo>
                  <a:pt x="2399910" y="1219200"/>
                </a:moveTo>
                <a:lnTo>
                  <a:pt x="785740" y="1219200"/>
                </a:lnTo>
                <a:lnTo>
                  <a:pt x="835667" y="1222515"/>
                </a:lnTo>
                <a:lnTo>
                  <a:pt x="876621" y="1232186"/>
                </a:lnTo>
                <a:lnTo>
                  <a:pt x="933272" y="1268931"/>
                </a:lnTo>
                <a:lnTo>
                  <a:pt x="959025" y="1326114"/>
                </a:lnTo>
                <a:lnTo>
                  <a:pt x="961354" y="1361333"/>
                </a:lnTo>
                <a:lnTo>
                  <a:pt x="957208" y="1400415"/>
                </a:lnTo>
                <a:lnTo>
                  <a:pt x="947001" y="1442948"/>
                </a:lnTo>
                <a:lnTo>
                  <a:pt x="931151" y="1488514"/>
                </a:lnTo>
                <a:lnTo>
                  <a:pt x="910073" y="1536700"/>
                </a:lnTo>
                <a:lnTo>
                  <a:pt x="895158" y="1574008"/>
                </a:lnTo>
                <a:lnTo>
                  <a:pt x="884755" y="1613540"/>
                </a:lnTo>
                <a:lnTo>
                  <a:pt x="878792" y="1654835"/>
                </a:lnTo>
                <a:lnTo>
                  <a:pt x="877194" y="1697430"/>
                </a:lnTo>
                <a:lnTo>
                  <a:pt x="879890" y="1740864"/>
                </a:lnTo>
                <a:lnTo>
                  <a:pt x="886805" y="1784675"/>
                </a:lnTo>
                <a:lnTo>
                  <a:pt x="897867" y="1828401"/>
                </a:lnTo>
                <a:lnTo>
                  <a:pt x="913002" y="1871581"/>
                </a:lnTo>
                <a:lnTo>
                  <a:pt x="932138" y="1913752"/>
                </a:lnTo>
                <a:lnTo>
                  <a:pt x="955201" y="1954454"/>
                </a:lnTo>
                <a:lnTo>
                  <a:pt x="982118" y="1993225"/>
                </a:lnTo>
                <a:lnTo>
                  <a:pt x="1012815" y="2029602"/>
                </a:lnTo>
                <a:lnTo>
                  <a:pt x="1047221" y="2063124"/>
                </a:lnTo>
                <a:lnTo>
                  <a:pt x="1085261" y="2093329"/>
                </a:lnTo>
                <a:lnTo>
                  <a:pt x="1126862" y="2119757"/>
                </a:lnTo>
                <a:lnTo>
                  <a:pt x="1174670" y="2142704"/>
                </a:lnTo>
                <a:lnTo>
                  <a:pt x="1224906" y="2160079"/>
                </a:lnTo>
                <a:lnTo>
                  <a:pt x="1275810" y="2172120"/>
                </a:lnTo>
                <a:lnTo>
                  <a:pt x="1325617" y="2179066"/>
                </a:lnTo>
                <a:lnTo>
                  <a:pt x="1394197" y="2183860"/>
                </a:lnTo>
                <a:lnTo>
                  <a:pt x="1459729" y="2185416"/>
                </a:lnTo>
                <a:lnTo>
                  <a:pt x="1524292" y="2183875"/>
                </a:lnTo>
                <a:lnTo>
                  <a:pt x="1585933" y="2179457"/>
                </a:lnTo>
                <a:lnTo>
                  <a:pt x="1644835" y="2172465"/>
                </a:lnTo>
                <a:lnTo>
                  <a:pt x="1701183" y="2163201"/>
                </a:lnTo>
                <a:lnTo>
                  <a:pt x="1755159" y="2151969"/>
                </a:lnTo>
                <a:lnTo>
                  <a:pt x="1806948" y="2139073"/>
                </a:lnTo>
                <a:lnTo>
                  <a:pt x="1856732" y="2124815"/>
                </a:lnTo>
                <a:lnTo>
                  <a:pt x="1904695" y="2109500"/>
                </a:lnTo>
                <a:lnTo>
                  <a:pt x="1951020" y="2093430"/>
                </a:lnTo>
                <a:lnTo>
                  <a:pt x="1995892" y="2076910"/>
                </a:lnTo>
                <a:lnTo>
                  <a:pt x="2123616" y="2027676"/>
                </a:lnTo>
                <a:lnTo>
                  <a:pt x="2164506" y="2012385"/>
                </a:lnTo>
                <a:lnTo>
                  <a:pt x="2204858" y="1998160"/>
                </a:lnTo>
                <a:lnTo>
                  <a:pt x="2244858" y="1985304"/>
                </a:lnTo>
                <a:lnTo>
                  <a:pt x="2284687" y="1974121"/>
                </a:lnTo>
                <a:lnTo>
                  <a:pt x="2324530" y="1964914"/>
                </a:lnTo>
                <a:lnTo>
                  <a:pt x="2364570" y="1957986"/>
                </a:lnTo>
                <a:lnTo>
                  <a:pt x="2399910" y="1954187"/>
                </a:lnTo>
                <a:lnTo>
                  <a:pt x="2399910" y="1219200"/>
                </a:lnTo>
                <a:close/>
              </a:path>
              <a:path w="2400300" h="2185670">
                <a:moveTo>
                  <a:pt x="2399910" y="0"/>
                </a:moveTo>
                <a:lnTo>
                  <a:pt x="854628" y="0"/>
                </a:lnTo>
                <a:lnTo>
                  <a:pt x="820425" y="66573"/>
                </a:lnTo>
                <a:lnTo>
                  <a:pt x="447412" y="292480"/>
                </a:lnTo>
                <a:lnTo>
                  <a:pt x="395594" y="313926"/>
                </a:lnTo>
                <a:lnTo>
                  <a:pt x="347275" y="336798"/>
                </a:lnTo>
                <a:lnTo>
                  <a:pt x="302392" y="360995"/>
                </a:lnTo>
                <a:lnTo>
                  <a:pt x="260885" y="386414"/>
                </a:lnTo>
                <a:lnTo>
                  <a:pt x="222693" y="412953"/>
                </a:lnTo>
                <a:lnTo>
                  <a:pt x="187755" y="440510"/>
                </a:lnTo>
                <a:lnTo>
                  <a:pt x="156009" y="468982"/>
                </a:lnTo>
                <a:lnTo>
                  <a:pt x="127394" y="498266"/>
                </a:lnTo>
                <a:lnTo>
                  <a:pt x="101849" y="528261"/>
                </a:lnTo>
                <a:lnTo>
                  <a:pt x="59724" y="589974"/>
                </a:lnTo>
                <a:lnTo>
                  <a:pt x="29146" y="653302"/>
                </a:lnTo>
                <a:lnTo>
                  <a:pt x="9623" y="717424"/>
                </a:lnTo>
                <a:lnTo>
                  <a:pt x="668" y="781524"/>
                </a:lnTo>
                <a:lnTo>
                  <a:pt x="0" y="813309"/>
                </a:lnTo>
                <a:lnTo>
                  <a:pt x="1789" y="844782"/>
                </a:lnTo>
                <a:lnTo>
                  <a:pt x="12499" y="906379"/>
                </a:lnTo>
                <a:lnTo>
                  <a:pt x="32307" y="965497"/>
                </a:lnTo>
                <a:lnTo>
                  <a:pt x="60723" y="1021318"/>
                </a:lnTo>
                <a:lnTo>
                  <a:pt x="97259" y="1073022"/>
                </a:lnTo>
                <a:lnTo>
                  <a:pt x="141425" y="1119791"/>
                </a:lnTo>
                <a:lnTo>
                  <a:pt x="192732" y="1160806"/>
                </a:lnTo>
                <a:lnTo>
                  <a:pt x="250689" y="1195248"/>
                </a:lnTo>
                <a:lnTo>
                  <a:pt x="314807" y="1222300"/>
                </a:lnTo>
                <a:lnTo>
                  <a:pt x="384598" y="1241141"/>
                </a:lnTo>
                <a:lnTo>
                  <a:pt x="459571" y="1250954"/>
                </a:lnTo>
                <a:lnTo>
                  <a:pt x="498847" y="1252220"/>
                </a:lnTo>
                <a:lnTo>
                  <a:pt x="532602" y="1251305"/>
                </a:lnTo>
                <a:lnTo>
                  <a:pt x="567142" y="1248521"/>
                </a:lnTo>
                <a:lnTo>
                  <a:pt x="602396" y="1243808"/>
                </a:lnTo>
                <a:lnTo>
                  <a:pt x="679888" y="1229165"/>
                </a:lnTo>
                <a:lnTo>
                  <a:pt x="718256" y="1223581"/>
                </a:lnTo>
                <a:lnTo>
                  <a:pt x="753504" y="1220283"/>
                </a:lnTo>
                <a:lnTo>
                  <a:pt x="785740" y="1219200"/>
                </a:lnTo>
                <a:lnTo>
                  <a:pt x="2399910" y="1219200"/>
                </a:lnTo>
                <a:lnTo>
                  <a:pt x="2399910" y="0"/>
                </a:lnTo>
                <a:close/>
              </a:path>
            </a:pathLst>
          </a:custGeom>
          <a:solidFill>
            <a:srgbClr val="BCC1F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2AFCB97-64EB-7009-A3E6-405F9D8F2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105" y="1647314"/>
            <a:ext cx="5771214" cy="473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BCE9742-11FA-9C01-0D8E-B08F0130C328}"/>
              </a:ext>
            </a:extLst>
          </p:cNvPr>
          <p:cNvSpPr/>
          <p:nvPr/>
        </p:nvSpPr>
        <p:spPr>
          <a:xfrm>
            <a:off x="6310859" y="1935933"/>
            <a:ext cx="5396460" cy="11820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671823"/>
            <a:ext cx="12192000" cy="3186853"/>
            <a:chOff x="0" y="2753867"/>
            <a:chExt cx="9144000" cy="2390140"/>
          </a:xfrm>
        </p:grpSpPr>
        <p:sp>
          <p:nvSpPr>
            <p:cNvPr id="3" name="object 3"/>
            <p:cNvSpPr/>
            <p:nvPr/>
          </p:nvSpPr>
          <p:spPr>
            <a:xfrm>
              <a:off x="6778316" y="3346195"/>
              <a:ext cx="542290" cy="913130"/>
            </a:xfrm>
            <a:custGeom>
              <a:avLst/>
              <a:gdLst/>
              <a:ahLst/>
              <a:cxnLst/>
              <a:rect l="l" t="t" r="r" b="b"/>
              <a:pathLst>
                <a:path w="542290" h="913129">
                  <a:moveTo>
                    <a:pt x="141306" y="903820"/>
                  </a:moveTo>
                  <a:lnTo>
                    <a:pt x="81334" y="903820"/>
                  </a:lnTo>
                  <a:lnTo>
                    <a:pt x="80064" y="907516"/>
                  </a:lnTo>
                  <a:lnTo>
                    <a:pt x="81969" y="912672"/>
                  </a:lnTo>
                  <a:lnTo>
                    <a:pt x="87303" y="912367"/>
                  </a:lnTo>
                  <a:lnTo>
                    <a:pt x="134357" y="905848"/>
                  </a:lnTo>
                  <a:lnTo>
                    <a:pt x="141306" y="903820"/>
                  </a:lnTo>
                  <a:close/>
                </a:path>
                <a:path w="542290" h="913129">
                  <a:moveTo>
                    <a:pt x="496497" y="0"/>
                  </a:moveTo>
                  <a:lnTo>
                    <a:pt x="493830" y="126"/>
                  </a:lnTo>
                  <a:lnTo>
                    <a:pt x="493322" y="126"/>
                  </a:lnTo>
                  <a:lnTo>
                    <a:pt x="492052" y="380"/>
                  </a:lnTo>
                  <a:lnTo>
                    <a:pt x="443911" y="19022"/>
                  </a:lnTo>
                  <a:lnTo>
                    <a:pt x="397795" y="41566"/>
                  </a:lnTo>
                  <a:lnTo>
                    <a:pt x="353527" y="67468"/>
                  </a:lnTo>
                  <a:lnTo>
                    <a:pt x="310931" y="96186"/>
                  </a:lnTo>
                  <a:lnTo>
                    <a:pt x="269832" y="127175"/>
                  </a:lnTo>
                  <a:lnTo>
                    <a:pt x="230051" y="159892"/>
                  </a:lnTo>
                  <a:lnTo>
                    <a:pt x="193310" y="191862"/>
                  </a:lnTo>
                  <a:lnTo>
                    <a:pt x="157609" y="225025"/>
                  </a:lnTo>
                  <a:lnTo>
                    <a:pt x="123863" y="259937"/>
                  </a:lnTo>
                  <a:lnTo>
                    <a:pt x="92985" y="297156"/>
                  </a:lnTo>
                  <a:lnTo>
                    <a:pt x="65889" y="337240"/>
                  </a:lnTo>
                  <a:lnTo>
                    <a:pt x="43488" y="380745"/>
                  </a:lnTo>
                  <a:lnTo>
                    <a:pt x="27001" y="424554"/>
                  </a:lnTo>
                  <a:lnTo>
                    <a:pt x="14843" y="469640"/>
                  </a:lnTo>
                  <a:lnTo>
                    <a:pt x="6579" y="515659"/>
                  </a:lnTo>
                  <a:lnTo>
                    <a:pt x="1776" y="562263"/>
                  </a:lnTo>
                  <a:lnTo>
                    <a:pt x="0" y="609106"/>
                  </a:lnTo>
                  <a:lnTo>
                    <a:pt x="816" y="655840"/>
                  </a:lnTo>
                  <a:lnTo>
                    <a:pt x="4178" y="708277"/>
                  </a:lnTo>
                  <a:lnTo>
                    <a:pt x="11283" y="760893"/>
                  </a:lnTo>
                  <a:lnTo>
                    <a:pt x="24289" y="811917"/>
                  </a:lnTo>
                  <a:lnTo>
                    <a:pt x="45354" y="859575"/>
                  </a:lnTo>
                  <a:lnTo>
                    <a:pt x="76635" y="902093"/>
                  </a:lnTo>
                  <a:lnTo>
                    <a:pt x="79302" y="903973"/>
                  </a:lnTo>
                  <a:lnTo>
                    <a:pt x="80953" y="903884"/>
                  </a:lnTo>
                  <a:lnTo>
                    <a:pt x="81334" y="903820"/>
                  </a:lnTo>
                  <a:lnTo>
                    <a:pt x="141306" y="903820"/>
                  </a:lnTo>
                  <a:lnTo>
                    <a:pt x="179650" y="892634"/>
                  </a:lnTo>
                  <a:lnTo>
                    <a:pt x="222986" y="873447"/>
                  </a:lnTo>
                  <a:lnTo>
                    <a:pt x="264166" y="849005"/>
                  </a:lnTo>
                  <a:lnTo>
                    <a:pt x="302991" y="820026"/>
                  </a:lnTo>
                  <a:lnTo>
                    <a:pt x="339265" y="787230"/>
                  </a:lnTo>
                  <a:lnTo>
                    <a:pt x="372788" y="751336"/>
                  </a:lnTo>
                  <a:lnTo>
                    <a:pt x="403362" y="713063"/>
                  </a:lnTo>
                  <a:lnTo>
                    <a:pt x="430791" y="673130"/>
                  </a:lnTo>
                  <a:lnTo>
                    <a:pt x="454874" y="632256"/>
                  </a:lnTo>
                  <a:lnTo>
                    <a:pt x="475415" y="591159"/>
                  </a:lnTo>
                  <a:lnTo>
                    <a:pt x="494629" y="544839"/>
                  </a:lnTo>
                  <a:lnTo>
                    <a:pt x="510337" y="497595"/>
                  </a:lnTo>
                  <a:lnTo>
                    <a:pt x="522695" y="449573"/>
                  </a:lnTo>
                  <a:lnTo>
                    <a:pt x="531860" y="400917"/>
                  </a:lnTo>
                  <a:lnTo>
                    <a:pt x="537987" y="351773"/>
                  </a:lnTo>
                  <a:lnTo>
                    <a:pt x="541233" y="302288"/>
                  </a:lnTo>
                  <a:lnTo>
                    <a:pt x="541754" y="252606"/>
                  </a:lnTo>
                  <a:lnTo>
                    <a:pt x="539705" y="202874"/>
                  </a:lnTo>
                  <a:lnTo>
                    <a:pt x="535244" y="153237"/>
                  </a:lnTo>
                  <a:lnTo>
                    <a:pt x="528526" y="103840"/>
                  </a:lnTo>
                  <a:lnTo>
                    <a:pt x="519707" y="54829"/>
                  </a:lnTo>
                  <a:lnTo>
                    <a:pt x="508943" y="6349"/>
                  </a:lnTo>
                  <a:lnTo>
                    <a:pt x="508308" y="3809"/>
                  </a:lnTo>
                  <a:lnTo>
                    <a:pt x="499418" y="3809"/>
                  </a:lnTo>
                  <a:lnTo>
                    <a:pt x="498529" y="1650"/>
                  </a:lnTo>
                  <a:lnTo>
                    <a:pt x="496497" y="0"/>
                  </a:lnTo>
                  <a:close/>
                </a:path>
                <a:path w="542290" h="913129">
                  <a:moveTo>
                    <a:pt x="505895" y="2031"/>
                  </a:moveTo>
                  <a:lnTo>
                    <a:pt x="503482" y="2158"/>
                  </a:lnTo>
                  <a:lnTo>
                    <a:pt x="501958" y="2285"/>
                  </a:lnTo>
                  <a:lnTo>
                    <a:pt x="500561" y="2920"/>
                  </a:lnTo>
                  <a:lnTo>
                    <a:pt x="499418" y="3809"/>
                  </a:lnTo>
                  <a:lnTo>
                    <a:pt x="508308" y="3809"/>
                  </a:lnTo>
                  <a:lnTo>
                    <a:pt x="508181" y="3301"/>
                  </a:lnTo>
                  <a:lnTo>
                    <a:pt x="505895" y="2031"/>
                  </a:lnTo>
                  <a:close/>
                </a:path>
              </a:pathLst>
            </a:custGeom>
            <a:solidFill>
              <a:srgbClr val="A7CC6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6825488" y="3515740"/>
              <a:ext cx="425450" cy="778510"/>
            </a:xfrm>
            <a:custGeom>
              <a:avLst/>
              <a:gdLst/>
              <a:ahLst/>
              <a:cxnLst/>
              <a:rect l="l" t="t" r="r" b="b"/>
              <a:pathLst>
                <a:path w="425450" h="778510">
                  <a:moveTo>
                    <a:pt x="294766" y="0"/>
                  </a:moveTo>
                  <a:lnTo>
                    <a:pt x="284081" y="63722"/>
                  </a:lnTo>
                  <a:lnTo>
                    <a:pt x="284845" y="129190"/>
                  </a:lnTo>
                  <a:lnTo>
                    <a:pt x="286347" y="183372"/>
                  </a:lnTo>
                  <a:lnTo>
                    <a:pt x="287527" y="206882"/>
                  </a:lnTo>
                  <a:lnTo>
                    <a:pt x="176275" y="416496"/>
                  </a:lnTo>
                  <a:lnTo>
                    <a:pt x="155779" y="368068"/>
                  </a:lnTo>
                  <a:lnTo>
                    <a:pt x="140604" y="318206"/>
                  </a:lnTo>
                  <a:lnTo>
                    <a:pt x="130788" y="267022"/>
                  </a:lnTo>
                  <a:lnTo>
                    <a:pt x="126364" y="214629"/>
                  </a:lnTo>
                  <a:lnTo>
                    <a:pt x="126237" y="210692"/>
                  </a:lnTo>
                  <a:lnTo>
                    <a:pt x="123189" y="208914"/>
                  </a:lnTo>
                  <a:lnTo>
                    <a:pt x="117093" y="209168"/>
                  </a:lnTo>
                  <a:lnTo>
                    <a:pt x="114045" y="211454"/>
                  </a:lnTo>
                  <a:lnTo>
                    <a:pt x="114172" y="215391"/>
                  </a:lnTo>
                  <a:lnTo>
                    <a:pt x="118695" y="269250"/>
                  </a:lnTo>
                  <a:lnTo>
                    <a:pt x="128825" y="321935"/>
                  </a:lnTo>
                  <a:lnTo>
                    <a:pt x="144551" y="373272"/>
                  </a:lnTo>
                  <a:lnTo>
                    <a:pt x="166877" y="425195"/>
                  </a:lnTo>
                  <a:lnTo>
                    <a:pt x="170941" y="426605"/>
                  </a:lnTo>
                  <a:lnTo>
                    <a:pt x="146687" y="473873"/>
                  </a:lnTo>
                  <a:lnTo>
                    <a:pt x="123206" y="521548"/>
                  </a:lnTo>
                  <a:lnTo>
                    <a:pt x="100816" y="569718"/>
                  </a:lnTo>
                  <a:lnTo>
                    <a:pt x="79835" y="618467"/>
                  </a:lnTo>
                  <a:lnTo>
                    <a:pt x="60578" y="667880"/>
                  </a:lnTo>
                  <a:lnTo>
                    <a:pt x="38300" y="623664"/>
                  </a:lnTo>
                  <a:lnTo>
                    <a:pt x="22748" y="577335"/>
                  </a:lnTo>
                  <a:lnTo>
                    <a:pt x="13983" y="529216"/>
                  </a:lnTo>
                  <a:lnTo>
                    <a:pt x="12064" y="479628"/>
                  </a:lnTo>
                  <a:lnTo>
                    <a:pt x="12191" y="475716"/>
                  </a:lnTo>
                  <a:lnTo>
                    <a:pt x="9270" y="473938"/>
                  </a:lnTo>
                  <a:lnTo>
                    <a:pt x="3175" y="474294"/>
                  </a:lnTo>
                  <a:lnTo>
                    <a:pt x="126" y="476415"/>
                  </a:lnTo>
                  <a:lnTo>
                    <a:pt x="0" y="480339"/>
                  </a:lnTo>
                  <a:lnTo>
                    <a:pt x="2069" y="533066"/>
                  </a:lnTo>
                  <a:lnTo>
                    <a:pt x="11795" y="584247"/>
                  </a:lnTo>
                  <a:lnTo>
                    <a:pt x="29021" y="633462"/>
                  </a:lnTo>
                  <a:lnTo>
                    <a:pt x="54101" y="680986"/>
                  </a:lnTo>
                  <a:lnTo>
                    <a:pt x="55498" y="682167"/>
                  </a:lnTo>
                  <a:lnTo>
                    <a:pt x="47980" y="703960"/>
                  </a:lnTo>
                  <a:lnTo>
                    <a:pt x="40878" y="725952"/>
                  </a:lnTo>
                  <a:lnTo>
                    <a:pt x="34228" y="748156"/>
                  </a:lnTo>
                  <a:lnTo>
                    <a:pt x="26923" y="775169"/>
                  </a:lnTo>
                  <a:lnTo>
                    <a:pt x="30860" y="777913"/>
                  </a:lnTo>
                  <a:lnTo>
                    <a:pt x="36956" y="777557"/>
                  </a:lnTo>
                  <a:lnTo>
                    <a:pt x="39242" y="776135"/>
                  </a:lnTo>
                  <a:lnTo>
                    <a:pt x="54151" y="724122"/>
                  </a:lnTo>
                  <a:lnTo>
                    <a:pt x="70500" y="675978"/>
                  </a:lnTo>
                  <a:lnTo>
                    <a:pt x="88778" y="628607"/>
                  </a:lnTo>
                  <a:lnTo>
                    <a:pt x="108711" y="581888"/>
                  </a:lnTo>
                  <a:lnTo>
                    <a:pt x="109473" y="583310"/>
                  </a:lnTo>
                  <a:lnTo>
                    <a:pt x="110616" y="584326"/>
                  </a:lnTo>
                  <a:lnTo>
                    <a:pt x="123916" y="585604"/>
                  </a:lnTo>
                  <a:lnTo>
                    <a:pt x="135032" y="586160"/>
                  </a:lnTo>
                  <a:lnTo>
                    <a:pt x="146101" y="586238"/>
                  </a:lnTo>
                  <a:lnTo>
                    <a:pt x="157098" y="585838"/>
                  </a:lnTo>
                  <a:lnTo>
                    <a:pt x="196482" y="580350"/>
                  </a:lnTo>
                  <a:lnTo>
                    <a:pt x="234235" y="568637"/>
                  </a:lnTo>
                  <a:lnTo>
                    <a:pt x="269773" y="550821"/>
                  </a:lnTo>
                  <a:lnTo>
                    <a:pt x="302513" y="527024"/>
                  </a:lnTo>
                  <a:lnTo>
                    <a:pt x="307593" y="522833"/>
                  </a:lnTo>
                  <a:lnTo>
                    <a:pt x="303783" y="515048"/>
                  </a:lnTo>
                  <a:lnTo>
                    <a:pt x="297941" y="515391"/>
                  </a:lnTo>
                  <a:lnTo>
                    <a:pt x="296798" y="515810"/>
                  </a:lnTo>
                  <a:lnTo>
                    <a:pt x="264366" y="539652"/>
                  </a:lnTo>
                  <a:lnTo>
                    <a:pt x="230282" y="556966"/>
                  </a:lnTo>
                  <a:lnTo>
                    <a:pt x="194055" y="568414"/>
                  </a:lnTo>
                  <a:lnTo>
                    <a:pt x="156209" y="573773"/>
                  </a:lnTo>
                  <a:lnTo>
                    <a:pt x="146089" y="574140"/>
                  </a:lnTo>
                  <a:lnTo>
                    <a:pt x="135921" y="574074"/>
                  </a:lnTo>
                  <a:lnTo>
                    <a:pt x="125706" y="573566"/>
                  </a:lnTo>
                  <a:lnTo>
                    <a:pt x="113156" y="572642"/>
                  </a:lnTo>
                  <a:lnTo>
                    <a:pt x="112902" y="572757"/>
                  </a:lnTo>
                  <a:lnTo>
                    <a:pt x="133695" y="527937"/>
                  </a:lnTo>
                  <a:lnTo>
                    <a:pt x="155511" y="483519"/>
                  </a:lnTo>
                  <a:lnTo>
                    <a:pt x="178089" y="439431"/>
                  </a:lnTo>
                  <a:lnTo>
                    <a:pt x="239648" y="323214"/>
                  </a:lnTo>
                  <a:lnTo>
                    <a:pt x="240410" y="323595"/>
                  </a:lnTo>
                  <a:lnTo>
                    <a:pt x="242442" y="323595"/>
                  </a:lnTo>
                  <a:lnTo>
                    <a:pt x="287809" y="316472"/>
                  </a:lnTo>
                  <a:lnTo>
                    <a:pt x="332295" y="306133"/>
                  </a:lnTo>
                  <a:lnTo>
                    <a:pt x="375923" y="292556"/>
                  </a:lnTo>
                  <a:lnTo>
                    <a:pt x="418718" y="275716"/>
                  </a:lnTo>
                  <a:lnTo>
                    <a:pt x="425068" y="272922"/>
                  </a:lnTo>
                  <a:lnTo>
                    <a:pt x="422655" y="263397"/>
                  </a:lnTo>
                  <a:lnTo>
                    <a:pt x="415543" y="263905"/>
                  </a:lnTo>
                  <a:lnTo>
                    <a:pt x="373860" y="280281"/>
                  </a:lnTo>
                  <a:lnTo>
                    <a:pt x="332200" y="293401"/>
                  </a:lnTo>
                  <a:lnTo>
                    <a:pt x="289730" y="303522"/>
                  </a:lnTo>
                  <a:lnTo>
                    <a:pt x="246379" y="310641"/>
                  </a:lnTo>
                  <a:lnTo>
                    <a:pt x="408050" y="7873"/>
                  </a:lnTo>
                  <a:lnTo>
                    <a:pt x="403478" y="3682"/>
                  </a:lnTo>
                  <a:lnTo>
                    <a:pt x="397509" y="4063"/>
                  </a:lnTo>
                  <a:lnTo>
                    <a:pt x="395604" y="5079"/>
                  </a:lnTo>
                  <a:lnTo>
                    <a:pt x="298957" y="185546"/>
                  </a:lnTo>
                  <a:lnTo>
                    <a:pt x="296683" y="140660"/>
                  </a:lnTo>
                  <a:lnTo>
                    <a:pt x="295624" y="95726"/>
                  </a:lnTo>
                  <a:lnTo>
                    <a:pt x="295850" y="50744"/>
                  </a:lnTo>
                  <a:lnTo>
                    <a:pt x="297687" y="1777"/>
                  </a:lnTo>
                  <a:lnTo>
                    <a:pt x="294766" y="0"/>
                  </a:lnTo>
                  <a:close/>
                </a:path>
              </a:pathLst>
            </a:custGeom>
            <a:solidFill>
              <a:srgbClr val="86AC4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6061962" y="3441191"/>
              <a:ext cx="827405" cy="862965"/>
            </a:xfrm>
            <a:custGeom>
              <a:avLst/>
              <a:gdLst/>
              <a:ahLst/>
              <a:cxnLst/>
              <a:rect l="l" t="t" r="r" b="b"/>
              <a:pathLst>
                <a:path w="827404" h="862964">
                  <a:moveTo>
                    <a:pt x="12955" y="0"/>
                  </a:moveTo>
                  <a:lnTo>
                    <a:pt x="8129" y="0"/>
                  </a:lnTo>
                  <a:lnTo>
                    <a:pt x="6224" y="5206"/>
                  </a:lnTo>
                  <a:lnTo>
                    <a:pt x="7621" y="9270"/>
                  </a:lnTo>
                  <a:lnTo>
                    <a:pt x="4319" y="9270"/>
                  </a:lnTo>
                  <a:lnTo>
                    <a:pt x="890" y="11429"/>
                  </a:lnTo>
                  <a:lnTo>
                    <a:pt x="636" y="15620"/>
                  </a:lnTo>
                  <a:lnTo>
                    <a:pt x="0" y="66851"/>
                  </a:lnTo>
                  <a:lnTo>
                    <a:pt x="3149" y="117664"/>
                  </a:lnTo>
                  <a:lnTo>
                    <a:pt x="9670" y="168046"/>
                  </a:lnTo>
                  <a:lnTo>
                    <a:pt x="19151" y="217984"/>
                  </a:lnTo>
                  <a:lnTo>
                    <a:pt x="31177" y="267464"/>
                  </a:lnTo>
                  <a:lnTo>
                    <a:pt x="45336" y="316473"/>
                  </a:lnTo>
                  <a:lnTo>
                    <a:pt x="61215" y="364997"/>
                  </a:lnTo>
                  <a:lnTo>
                    <a:pt x="77218" y="410403"/>
                  </a:lnTo>
                  <a:lnTo>
                    <a:pt x="94394" y="455462"/>
                  </a:lnTo>
                  <a:lnTo>
                    <a:pt x="113356" y="499697"/>
                  </a:lnTo>
                  <a:lnTo>
                    <a:pt x="134718" y="542632"/>
                  </a:lnTo>
                  <a:lnTo>
                    <a:pt x="159092" y="583791"/>
                  </a:lnTo>
                  <a:lnTo>
                    <a:pt x="187092" y="622698"/>
                  </a:lnTo>
                  <a:lnTo>
                    <a:pt x="219330" y="658875"/>
                  </a:lnTo>
                  <a:lnTo>
                    <a:pt x="259563" y="695163"/>
                  </a:lnTo>
                  <a:lnTo>
                    <a:pt x="302938" y="727355"/>
                  </a:lnTo>
                  <a:lnTo>
                    <a:pt x="348918" y="755754"/>
                  </a:lnTo>
                  <a:lnTo>
                    <a:pt x="396961" y="780663"/>
                  </a:lnTo>
                  <a:lnTo>
                    <a:pt x="446528" y="802384"/>
                  </a:lnTo>
                  <a:lnTo>
                    <a:pt x="497079" y="821220"/>
                  </a:lnTo>
                  <a:lnTo>
                    <a:pt x="544569" y="836709"/>
                  </a:lnTo>
                  <a:lnTo>
                    <a:pt x="593345" y="849920"/>
                  </a:lnTo>
                  <a:lnTo>
                    <a:pt x="642883" y="859119"/>
                  </a:lnTo>
                  <a:lnTo>
                    <a:pt x="692659" y="862571"/>
                  </a:lnTo>
                  <a:lnTo>
                    <a:pt x="718315" y="861533"/>
                  </a:lnTo>
                  <a:lnTo>
                    <a:pt x="769008" y="852509"/>
                  </a:lnTo>
                  <a:lnTo>
                    <a:pt x="797688" y="839647"/>
                  </a:lnTo>
                  <a:lnTo>
                    <a:pt x="799085" y="840879"/>
                  </a:lnTo>
                  <a:lnTo>
                    <a:pt x="801117" y="841590"/>
                  </a:lnTo>
                  <a:lnTo>
                    <a:pt x="805689" y="841590"/>
                  </a:lnTo>
                  <a:lnTo>
                    <a:pt x="820854" y="791847"/>
                  </a:lnTo>
                  <a:lnTo>
                    <a:pt x="826565" y="746042"/>
                  </a:lnTo>
                  <a:lnTo>
                    <a:pt x="826926" y="699828"/>
                  </a:lnTo>
                  <a:lnTo>
                    <a:pt x="822356" y="653515"/>
                  </a:lnTo>
                  <a:lnTo>
                    <a:pt x="813275" y="607416"/>
                  </a:lnTo>
                  <a:lnTo>
                    <a:pt x="800104" y="561842"/>
                  </a:lnTo>
                  <a:lnTo>
                    <a:pt x="783262" y="517105"/>
                  </a:lnTo>
                  <a:lnTo>
                    <a:pt x="763170" y="473517"/>
                  </a:lnTo>
                  <a:lnTo>
                    <a:pt x="740247" y="431389"/>
                  </a:lnTo>
                  <a:lnTo>
                    <a:pt x="714914" y="391034"/>
                  </a:lnTo>
                  <a:lnTo>
                    <a:pt x="687590" y="352762"/>
                  </a:lnTo>
                  <a:lnTo>
                    <a:pt x="658696" y="316886"/>
                  </a:lnTo>
                  <a:lnTo>
                    <a:pt x="628651" y="283717"/>
                  </a:lnTo>
                  <a:lnTo>
                    <a:pt x="593068" y="249032"/>
                  </a:lnTo>
                  <a:lnTo>
                    <a:pt x="555647" y="216830"/>
                  </a:lnTo>
                  <a:lnTo>
                    <a:pt x="516526" y="187047"/>
                  </a:lnTo>
                  <a:lnTo>
                    <a:pt x="475847" y="159615"/>
                  </a:lnTo>
                  <a:lnTo>
                    <a:pt x="433748" y="134470"/>
                  </a:lnTo>
                  <a:lnTo>
                    <a:pt x="390370" y="111544"/>
                  </a:lnTo>
                  <a:lnTo>
                    <a:pt x="345854" y="90773"/>
                  </a:lnTo>
                  <a:lnTo>
                    <a:pt x="300338" y="72089"/>
                  </a:lnTo>
                  <a:lnTo>
                    <a:pt x="253963" y="55427"/>
                  </a:lnTo>
                  <a:lnTo>
                    <a:pt x="206868" y="40720"/>
                  </a:lnTo>
                  <a:lnTo>
                    <a:pt x="159195" y="27903"/>
                  </a:lnTo>
                  <a:lnTo>
                    <a:pt x="111082" y="16909"/>
                  </a:lnTo>
                  <a:lnTo>
                    <a:pt x="62670" y="7672"/>
                  </a:lnTo>
                  <a:lnTo>
                    <a:pt x="12955" y="0"/>
                  </a:lnTo>
                  <a:close/>
                </a:path>
              </a:pathLst>
            </a:custGeom>
            <a:solidFill>
              <a:srgbClr val="C6E69A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6176771" y="3573779"/>
              <a:ext cx="733425" cy="730250"/>
            </a:xfrm>
            <a:custGeom>
              <a:avLst/>
              <a:gdLst/>
              <a:ahLst/>
              <a:cxnLst/>
              <a:rect l="l" t="t" r="r" b="b"/>
              <a:pathLst>
                <a:path w="733425" h="730250">
                  <a:moveTo>
                    <a:pt x="61722" y="0"/>
                  </a:moveTo>
                  <a:lnTo>
                    <a:pt x="60070" y="0"/>
                  </a:lnTo>
                  <a:lnTo>
                    <a:pt x="54863" y="0"/>
                  </a:lnTo>
                  <a:lnTo>
                    <a:pt x="49911" y="6604"/>
                  </a:lnTo>
                  <a:lnTo>
                    <a:pt x="205486" y="189865"/>
                  </a:lnTo>
                  <a:lnTo>
                    <a:pt x="156293" y="173362"/>
                  </a:lnTo>
                  <a:lnTo>
                    <a:pt x="107600" y="155479"/>
                  </a:lnTo>
                  <a:lnTo>
                    <a:pt x="59432" y="136215"/>
                  </a:lnTo>
                  <a:lnTo>
                    <a:pt x="10794" y="115062"/>
                  </a:lnTo>
                  <a:lnTo>
                    <a:pt x="8889" y="114808"/>
                  </a:lnTo>
                  <a:lnTo>
                    <a:pt x="2539" y="114808"/>
                  </a:lnTo>
                  <a:lnTo>
                    <a:pt x="0" y="125603"/>
                  </a:lnTo>
                  <a:lnTo>
                    <a:pt x="54805" y="148875"/>
                  </a:lnTo>
                  <a:lnTo>
                    <a:pt x="111065" y="170711"/>
                  </a:lnTo>
                  <a:lnTo>
                    <a:pt x="165246" y="190791"/>
                  </a:lnTo>
                  <a:lnTo>
                    <a:pt x="206449" y="205495"/>
                  </a:lnTo>
                  <a:lnTo>
                    <a:pt x="223774" y="211201"/>
                  </a:lnTo>
                  <a:lnTo>
                    <a:pt x="387223" y="403098"/>
                  </a:lnTo>
                  <a:lnTo>
                    <a:pt x="396875" y="413981"/>
                  </a:lnTo>
                  <a:lnTo>
                    <a:pt x="401574" y="419646"/>
                  </a:lnTo>
                  <a:lnTo>
                    <a:pt x="379301" y="420898"/>
                  </a:lnTo>
                  <a:lnTo>
                    <a:pt x="357124" y="421322"/>
                  </a:lnTo>
                  <a:lnTo>
                    <a:pt x="307863" y="419229"/>
                  </a:lnTo>
                  <a:lnTo>
                    <a:pt x="259175" y="412929"/>
                  </a:lnTo>
                  <a:lnTo>
                    <a:pt x="211105" y="402393"/>
                  </a:lnTo>
                  <a:lnTo>
                    <a:pt x="162051" y="387184"/>
                  </a:lnTo>
                  <a:lnTo>
                    <a:pt x="154431" y="387184"/>
                  </a:lnTo>
                  <a:lnTo>
                    <a:pt x="207418" y="416173"/>
                  </a:lnTo>
                  <a:lnTo>
                    <a:pt x="256222" y="426888"/>
                  </a:lnTo>
                  <a:lnTo>
                    <a:pt x="305597" y="433331"/>
                  </a:lnTo>
                  <a:lnTo>
                    <a:pt x="355473" y="435483"/>
                  </a:lnTo>
                  <a:lnTo>
                    <a:pt x="379745" y="434979"/>
                  </a:lnTo>
                  <a:lnTo>
                    <a:pt x="407034" y="433260"/>
                  </a:lnTo>
                  <a:lnTo>
                    <a:pt x="408939" y="431584"/>
                  </a:lnTo>
                  <a:lnTo>
                    <a:pt x="410209" y="429475"/>
                  </a:lnTo>
                  <a:lnTo>
                    <a:pt x="443895" y="468029"/>
                  </a:lnTo>
                  <a:lnTo>
                    <a:pt x="478103" y="506080"/>
                  </a:lnTo>
                  <a:lnTo>
                    <a:pt x="512952" y="543479"/>
                  </a:lnTo>
                  <a:lnTo>
                    <a:pt x="548564" y="580074"/>
                  </a:lnTo>
                  <a:lnTo>
                    <a:pt x="585058" y="615715"/>
                  </a:lnTo>
                  <a:lnTo>
                    <a:pt x="622553" y="650252"/>
                  </a:lnTo>
                  <a:lnTo>
                    <a:pt x="606268" y="652569"/>
                  </a:lnTo>
                  <a:lnTo>
                    <a:pt x="589994" y="654224"/>
                  </a:lnTo>
                  <a:lnTo>
                    <a:pt x="573744" y="655217"/>
                  </a:lnTo>
                  <a:lnTo>
                    <a:pt x="557529" y="655548"/>
                  </a:lnTo>
                  <a:lnTo>
                    <a:pt x="517312" y="653490"/>
                  </a:lnTo>
                  <a:lnTo>
                    <a:pt x="477535" y="647315"/>
                  </a:lnTo>
                  <a:lnTo>
                    <a:pt x="438354" y="637021"/>
                  </a:lnTo>
                  <a:lnTo>
                    <a:pt x="399033" y="622198"/>
                  </a:lnTo>
                  <a:lnTo>
                    <a:pt x="397255" y="622020"/>
                  </a:lnTo>
                  <a:lnTo>
                    <a:pt x="390778" y="622020"/>
                  </a:lnTo>
                  <a:lnTo>
                    <a:pt x="388111" y="633069"/>
                  </a:lnTo>
                  <a:lnTo>
                    <a:pt x="435125" y="650917"/>
                  </a:lnTo>
                  <a:lnTo>
                    <a:pt x="475456" y="661423"/>
                  </a:lnTo>
                  <a:lnTo>
                    <a:pt x="516405" y="667732"/>
                  </a:lnTo>
                  <a:lnTo>
                    <a:pt x="557783" y="669836"/>
                  </a:lnTo>
                  <a:lnTo>
                    <a:pt x="576494" y="669410"/>
                  </a:lnTo>
                  <a:lnTo>
                    <a:pt x="595264" y="668132"/>
                  </a:lnTo>
                  <a:lnTo>
                    <a:pt x="614058" y="666005"/>
                  </a:lnTo>
                  <a:lnTo>
                    <a:pt x="634110" y="662813"/>
                  </a:lnTo>
                  <a:lnTo>
                    <a:pt x="635761" y="661974"/>
                  </a:lnTo>
                  <a:lnTo>
                    <a:pt x="656030" y="679246"/>
                  </a:lnTo>
                  <a:lnTo>
                    <a:pt x="676655" y="696142"/>
                  </a:lnTo>
                  <a:lnTo>
                    <a:pt x="697662" y="712607"/>
                  </a:lnTo>
                  <a:lnTo>
                    <a:pt x="720344" y="729576"/>
                  </a:lnTo>
                  <a:lnTo>
                    <a:pt x="721741" y="729996"/>
                  </a:lnTo>
                  <a:lnTo>
                    <a:pt x="728726" y="729996"/>
                  </a:lnTo>
                  <a:lnTo>
                    <a:pt x="733044" y="721309"/>
                  </a:lnTo>
                  <a:lnTo>
                    <a:pt x="689551" y="688268"/>
                  </a:lnTo>
                  <a:lnTo>
                    <a:pt x="653258" y="658388"/>
                  </a:lnTo>
                  <a:lnTo>
                    <a:pt x="618087" y="627320"/>
                  </a:lnTo>
                  <a:lnTo>
                    <a:pt x="583928" y="595175"/>
                  </a:lnTo>
                  <a:lnTo>
                    <a:pt x="550672" y="562063"/>
                  </a:lnTo>
                  <a:lnTo>
                    <a:pt x="552323" y="562063"/>
                  </a:lnTo>
                  <a:lnTo>
                    <a:pt x="554227" y="561022"/>
                  </a:lnTo>
                  <a:lnTo>
                    <a:pt x="574240" y="515160"/>
                  </a:lnTo>
                  <a:lnTo>
                    <a:pt x="585719" y="469758"/>
                  </a:lnTo>
                  <a:lnTo>
                    <a:pt x="589543" y="423415"/>
                  </a:lnTo>
                  <a:lnTo>
                    <a:pt x="585569" y="376812"/>
                  </a:lnTo>
                  <a:lnTo>
                    <a:pt x="573658" y="330631"/>
                  </a:lnTo>
                  <a:lnTo>
                    <a:pt x="572388" y="327037"/>
                  </a:lnTo>
                  <a:lnTo>
                    <a:pt x="569213" y="325462"/>
                  </a:lnTo>
                  <a:lnTo>
                    <a:pt x="561975" y="325462"/>
                  </a:lnTo>
                  <a:lnTo>
                    <a:pt x="558037" y="328561"/>
                  </a:lnTo>
                  <a:lnTo>
                    <a:pt x="559816" y="333552"/>
                  </a:lnTo>
                  <a:lnTo>
                    <a:pt x="571231" y="377500"/>
                  </a:lnTo>
                  <a:lnTo>
                    <a:pt x="575307" y="421908"/>
                  </a:lnTo>
                  <a:lnTo>
                    <a:pt x="572050" y="466083"/>
                  </a:lnTo>
                  <a:lnTo>
                    <a:pt x="561465" y="509332"/>
                  </a:lnTo>
                  <a:lnTo>
                    <a:pt x="543559" y="550964"/>
                  </a:lnTo>
                  <a:lnTo>
                    <a:pt x="542925" y="552018"/>
                  </a:lnTo>
                  <a:lnTo>
                    <a:pt x="542671" y="553897"/>
                  </a:lnTo>
                  <a:lnTo>
                    <a:pt x="511064" y="520870"/>
                  </a:lnTo>
                  <a:lnTo>
                    <a:pt x="480042" y="487229"/>
                  </a:lnTo>
                  <a:lnTo>
                    <a:pt x="449521" y="453117"/>
                  </a:lnTo>
                  <a:lnTo>
                    <a:pt x="419413" y="418672"/>
                  </a:lnTo>
                  <a:lnTo>
                    <a:pt x="328422" y="311988"/>
                  </a:lnTo>
                  <a:lnTo>
                    <a:pt x="329437" y="310311"/>
                  </a:lnTo>
                  <a:lnTo>
                    <a:pt x="341308" y="257341"/>
                  </a:lnTo>
                  <a:lnTo>
                    <a:pt x="349059" y="205190"/>
                  </a:lnTo>
                  <a:lnTo>
                    <a:pt x="353000" y="152597"/>
                  </a:lnTo>
                  <a:lnTo>
                    <a:pt x="353059" y="99568"/>
                  </a:lnTo>
                  <a:lnTo>
                    <a:pt x="352805" y="94869"/>
                  </a:lnTo>
                  <a:lnTo>
                    <a:pt x="348996" y="92329"/>
                  </a:lnTo>
                  <a:lnTo>
                    <a:pt x="341883" y="92329"/>
                  </a:lnTo>
                  <a:lnTo>
                    <a:pt x="338708" y="94488"/>
                  </a:lnTo>
                  <a:lnTo>
                    <a:pt x="338931" y="149590"/>
                  </a:lnTo>
                  <a:lnTo>
                    <a:pt x="335406" y="199898"/>
                  </a:lnTo>
                  <a:lnTo>
                    <a:pt x="328263" y="249824"/>
                  </a:lnTo>
                  <a:lnTo>
                    <a:pt x="317500" y="299466"/>
                  </a:lnTo>
                  <a:lnTo>
                    <a:pt x="63500" y="762"/>
                  </a:lnTo>
                  <a:lnTo>
                    <a:pt x="61722" y="0"/>
                  </a:lnTo>
                  <a:close/>
                </a:path>
              </a:pathLst>
            </a:custGeom>
            <a:solidFill>
              <a:srgbClr val="86AC4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7126576" y="3458085"/>
              <a:ext cx="686435" cy="948055"/>
            </a:xfrm>
            <a:custGeom>
              <a:avLst/>
              <a:gdLst/>
              <a:ahLst/>
              <a:cxnLst/>
              <a:rect l="l" t="t" r="r" b="b"/>
              <a:pathLst>
                <a:path w="686434" h="948054">
                  <a:moveTo>
                    <a:pt x="536185" y="0"/>
                  </a:moveTo>
                  <a:lnTo>
                    <a:pt x="498249" y="5458"/>
                  </a:lnTo>
                  <a:lnTo>
                    <a:pt x="459672" y="30254"/>
                  </a:lnTo>
                  <a:lnTo>
                    <a:pt x="435286" y="65003"/>
                  </a:lnTo>
                  <a:lnTo>
                    <a:pt x="418212" y="106263"/>
                  </a:lnTo>
                  <a:lnTo>
                    <a:pt x="404878" y="149196"/>
                  </a:lnTo>
                  <a:lnTo>
                    <a:pt x="391708" y="188963"/>
                  </a:lnTo>
                  <a:lnTo>
                    <a:pt x="375128" y="220726"/>
                  </a:lnTo>
                  <a:lnTo>
                    <a:pt x="351564" y="239646"/>
                  </a:lnTo>
                  <a:lnTo>
                    <a:pt x="344452" y="242313"/>
                  </a:lnTo>
                  <a:lnTo>
                    <a:pt x="336197" y="243456"/>
                  </a:lnTo>
                  <a:lnTo>
                    <a:pt x="326799" y="242440"/>
                  </a:lnTo>
                  <a:lnTo>
                    <a:pt x="300055" y="227873"/>
                  </a:lnTo>
                  <a:lnTo>
                    <a:pt x="242775" y="165869"/>
                  </a:lnTo>
                  <a:lnTo>
                    <a:pt x="209703" y="143510"/>
                  </a:lnTo>
                  <a:lnTo>
                    <a:pt x="163941" y="147440"/>
                  </a:lnTo>
                  <a:lnTo>
                    <a:pt x="114716" y="205219"/>
                  </a:lnTo>
                  <a:lnTo>
                    <a:pt x="107369" y="246279"/>
                  </a:lnTo>
                  <a:lnTo>
                    <a:pt x="110456" y="288003"/>
                  </a:lnTo>
                  <a:lnTo>
                    <a:pt x="124607" y="361678"/>
                  </a:lnTo>
                  <a:lnTo>
                    <a:pt x="124008" y="387747"/>
                  </a:lnTo>
                  <a:lnTo>
                    <a:pt x="110518" y="402714"/>
                  </a:lnTo>
                  <a:lnTo>
                    <a:pt x="106581" y="404238"/>
                  </a:lnTo>
                  <a:lnTo>
                    <a:pt x="101882" y="405000"/>
                  </a:lnTo>
                  <a:lnTo>
                    <a:pt x="95659" y="405254"/>
                  </a:lnTo>
                  <a:lnTo>
                    <a:pt x="90071" y="407413"/>
                  </a:lnTo>
                  <a:lnTo>
                    <a:pt x="31845" y="432743"/>
                  </a:lnTo>
                  <a:lnTo>
                    <a:pt x="12163" y="467159"/>
                  </a:lnTo>
                  <a:lnTo>
                    <a:pt x="2409" y="509013"/>
                  </a:lnTo>
                  <a:lnTo>
                    <a:pt x="0" y="553860"/>
                  </a:lnTo>
                  <a:lnTo>
                    <a:pt x="2353" y="597256"/>
                  </a:lnTo>
                  <a:lnTo>
                    <a:pt x="21914" y="706007"/>
                  </a:lnTo>
                  <a:lnTo>
                    <a:pt x="43960" y="770396"/>
                  </a:lnTo>
                  <a:lnTo>
                    <a:pt x="69654" y="826437"/>
                  </a:lnTo>
                  <a:lnTo>
                    <a:pt x="95626" y="872640"/>
                  </a:lnTo>
                  <a:lnTo>
                    <a:pt x="118505" y="907520"/>
                  </a:lnTo>
                  <a:lnTo>
                    <a:pt x="193125" y="944872"/>
                  </a:lnTo>
                  <a:lnTo>
                    <a:pt x="248072" y="947676"/>
                  </a:lnTo>
                  <a:lnTo>
                    <a:pt x="304159" y="945086"/>
                  </a:lnTo>
                  <a:lnTo>
                    <a:pt x="359198" y="936414"/>
                  </a:lnTo>
                  <a:lnTo>
                    <a:pt x="411000" y="920976"/>
                  </a:lnTo>
                  <a:lnTo>
                    <a:pt x="456291" y="898775"/>
                  </a:lnTo>
                  <a:lnTo>
                    <a:pt x="494439" y="868868"/>
                  </a:lnTo>
                  <a:lnTo>
                    <a:pt x="527907" y="818932"/>
                  </a:lnTo>
                  <a:lnTo>
                    <a:pt x="531541" y="775500"/>
                  </a:lnTo>
                  <a:lnTo>
                    <a:pt x="517692" y="740261"/>
                  </a:lnTo>
                  <a:lnTo>
                    <a:pt x="498710" y="714907"/>
                  </a:lnTo>
                  <a:lnTo>
                    <a:pt x="486946" y="701126"/>
                  </a:lnTo>
                  <a:lnTo>
                    <a:pt x="479105" y="677106"/>
                  </a:lnTo>
                  <a:lnTo>
                    <a:pt x="516664" y="635785"/>
                  </a:lnTo>
                  <a:lnTo>
                    <a:pt x="568081" y="621042"/>
                  </a:lnTo>
                  <a:lnTo>
                    <a:pt x="588292" y="614601"/>
                  </a:lnTo>
                  <a:lnTo>
                    <a:pt x="628313" y="593324"/>
                  </a:lnTo>
                  <a:lnTo>
                    <a:pt x="660568" y="563580"/>
                  </a:lnTo>
                  <a:lnTo>
                    <a:pt x="681131" y="527212"/>
                  </a:lnTo>
                  <a:lnTo>
                    <a:pt x="686076" y="486065"/>
                  </a:lnTo>
                  <a:lnTo>
                    <a:pt x="671477" y="441983"/>
                  </a:lnTo>
                  <a:lnTo>
                    <a:pt x="648997" y="411625"/>
                  </a:lnTo>
                  <a:lnTo>
                    <a:pt x="626419" y="385337"/>
                  </a:lnTo>
                  <a:lnTo>
                    <a:pt x="610687" y="355786"/>
                  </a:lnTo>
                  <a:lnTo>
                    <a:pt x="608745" y="315636"/>
                  </a:lnTo>
                  <a:lnTo>
                    <a:pt x="627535" y="257553"/>
                  </a:lnTo>
                  <a:lnTo>
                    <a:pt x="647110" y="202278"/>
                  </a:lnTo>
                  <a:lnTo>
                    <a:pt x="654402" y="152606"/>
                  </a:lnTo>
                  <a:lnTo>
                    <a:pt x="651124" y="109034"/>
                  </a:lnTo>
                  <a:lnTo>
                    <a:pt x="638990" y="72056"/>
                  </a:lnTo>
                  <a:lnTo>
                    <a:pt x="595013" y="19866"/>
                  </a:lnTo>
                  <a:lnTo>
                    <a:pt x="566599" y="5644"/>
                  </a:lnTo>
                  <a:lnTo>
                    <a:pt x="536185" y="0"/>
                  </a:lnTo>
                  <a:close/>
                </a:path>
              </a:pathLst>
            </a:custGeom>
            <a:solidFill>
              <a:srgbClr val="C6E69A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7186041" y="3575430"/>
              <a:ext cx="521970" cy="823594"/>
            </a:xfrm>
            <a:custGeom>
              <a:avLst/>
              <a:gdLst/>
              <a:ahLst/>
              <a:cxnLst/>
              <a:rect l="l" t="t" r="r" b="b"/>
              <a:pathLst>
                <a:path w="521970" h="823595">
                  <a:moveTo>
                    <a:pt x="454278" y="0"/>
                  </a:moveTo>
                  <a:lnTo>
                    <a:pt x="448563" y="2286"/>
                  </a:lnTo>
                  <a:lnTo>
                    <a:pt x="447166" y="3683"/>
                  </a:lnTo>
                  <a:lnTo>
                    <a:pt x="435035" y="55527"/>
                  </a:lnTo>
                  <a:lnTo>
                    <a:pt x="419592" y="103453"/>
                  </a:lnTo>
                  <a:lnTo>
                    <a:pt x="400891" y="150071"/>
                  </a:lnTo>
                  <a:lnTo>
                    <a:pt x="379497" y="195580"/>
                  </a:lnTo>
                  <a:lnTo>
                    <a:pt x="355973" y="240175"/>
                  </a:lnTo>
                  <a:lnTo>
                    <a:pt x="330882" y="284056"/>
                  </a:lnTo>
                  <a:lnTo>
                    <a:pt x="304787" y="327420"/>
                  </a:lnTo>
                  <a:lnTo>
                    <a:pt x="237870" y="436638"/>
                  </a:lnTo>
                  <a:lnTo>
                    <a:pt x="230356" y="395886"/>
                  </a:lnTo>
                  <a:lnTo>
                    <a:pt x="218709" y="356360"/>
                  </a:lnTo>
                  <a:lnTo>
                    <a:pt x="204420" y="317536"/>
                  </a:lnTo>
                  <a:lnTo>
                    <a:pt x="188975" y="278892"/>
                  </a:lnTo>
                  <a:lnTo>
                    <a:pt x="171604" y="232781"/>
                  </a:lnTo>
                  <a:lnTo>
                    <a:pt x="157067" y="185943"/>
                  </a:lnTo>
                  <a:lnTo>
                    <a:pt x="146292" y="138177"/>
                  </a:lnTo>
                  <a:lnTo>
                    <a:pt x="140207" y="89281"/>
                  </a:lnTo>
                  <a:lnTo>
                    <a:pt x="139953" y="84455"/>
                  </a:lnTo>
                  <a:lnTo>
                    <a:pt x="135381" y="83058"/>
                  </a:lnTo>
                  <a:lnTo>
                    <a:pt x="131952" y="84328"/>
                  </a:lnTo>
                  <a:lnTo>
                    <a:pt x="129666" y="85217"/>
                  </a:lnTo>
                  <a:lnTo>
                    <a:pt x="127888" y="87376"/>
                  </a:lnTo>
                  <a:lnTo>
                    <a:pt x="133181" y="134659"/>
                  </a:lnTo>
                  <a:lnTo>
                    <a:pt x="142160" y="178085"/>
                  </a:lnTo>
                  <a:lnTo>
                    <a:pt x="154449" y="220797"/>
                  </a:lnTo>
                  <a:lnTo>
                    <a:pt x="169417" y="262890"/>
                  </a:lnTo>
                  <a:lnTo>
                    <a:pt x="187624" y="308474"/>
                  </a:lnTo>
                  <a:lnTo>
                    <a:pt x="205152" y="354204"/>
                  </a:lnTo>
                  <a:lnTo>
                    <a:pt x="219227" y="400937"/>
                  </a:lnTo>
                  <a:lnTo>
                    <a:pt x="227202" y="450837"/>
                  </a:lnTo>
                  <a:lnTo>
                    <a:pt x="227710" y="452031"/>
                  </a:lnTo>
                  <a:lnTo>
                    <a:pt x="228345" y="452742"/>
                  </a:lnTo>
                  <a:lnTo>
                    <a:pt x="203737" y="496222"/>
                  </a:lnTo>
                  <a:lnTo>
                    <a:pt x="180363" y="540296"/>
                  </a:lnTo>
                  <a:lnTo>
                    <a:pt x="158464" y="585031"/>
                  </a:lnTo>
                  <a:lnTo>
                    <a:pt x="138279" y="630495"/>
                  </a:lnTo>
                  <a:lnTo>
                    <a:pt x="120049" y="676753"/>
                  </a:lnTo>
                  <a:lnTo>
                    <a:pt x="104012" y="723874"/>
                  </a:lnTo>
                  <a:lnTo>
                    <a:pt x="94656" y="690825"/>
                  </a:lnTo>
                  <a:lnTo>
                    <a:pt x="81073" y="659228"/>
                  </a:lnTo>
                  <a:lnTo>
                    <a:pt x="65561" y="628255"/>
                  </a:lnTo>
                  <a:lnTo>
                    <a:pt x="50418" y="597077"/>
                  </a:lnTo>
                  <a:lnTo>
                    <a:pt x="34268" y="556945"/>
                  </a:lnTo>
                  <a:lnTo>
                    <a:pt x="21986" y="515850"/>
                  </a:lnTo>
                  <a:lnTo>
                    <a:pt x="14396" y="473757"/>
                  </a:lnTo>
                  <a:lnTo>
                    <a:pt x="12318" y="430631"/>
                  </a:lnTo>
                  <a:lnTo>
                    <a:pt x="12318" y="425805"/>
                  </a:lnTo>
                  <a:lnTo>
                    <a:pt x="7874" y="424395"/>
                  </a:lnTo>
                  <a:lnTo>
                    <a:pt x="2031" y="426669"/>
                  </a:lnTo>
                  <a:lnTo>
                    <a:pt x="126" y="428764"/>
                  </a:lnTo>
                  <a:lnTo>
                    <a:pt x="0" y="431888"/>
                  </a:lnTo>
                  <a:lnTo>
                    <a:pt x="1603" y="470540"/>
                  </a:lnTo>
                  <a:lnTo>
                    <a:pt x="7588" y="508422"/>
                  </a:lnTo>
                  <a:lnTo>
                    <a:pt x="17430" y="545556"/>
                  </a:lnTo>
                  <a:lnTo>
                    <a:pt x="30606" y="581964"/>
                  </a:lnTo>
                  <a:lnTo>
                    <a:pt x="49123" y="621518"/>
                  </a:lnTo>
                  <a:lnTo>
                    <a:pt x="69008" y="660849"/>
                  </a:lnTo>
                  <a:lnTo>
                    <a:pt x="85631" y="701177"/>
                  </a:lnTo>
                  <a:lnTo>
                    <a:pt x="94741" y="745947"/>
                  </a:lnTo>
                  <a:lnTo>
                    <a:pt x="95630" y="747344"/>
                  </a:lnTo>
                  <a:lnTo>
                    <a:pt x="97154" y="748309"/>
                  </a:lnTo>
                  <a:lnTo>
                    <a:pt x="88407" y="781451"/>
                  </a:lnTo>
                  <a:lnTo>
                    <a:pt x="84456" y="798178"/>
                  </a:lnTo>
                  <a:lnTo>
                    <a:pt x="79882" y="820407"/>
                  </a:lnTo>
                  <a:lnTo>
                    <a:pt x="85470" y="822972"/>
                  </a:lnTo>
                  <a:lnTo>
                    <a:pt x="91185" y="820762"/>
                  </a:lnTo>
                  <a:lnTo>
                    <a:pt x="92582" y="819289"/>
                  </a:lnTo>
                  <a:lnTo>
                    <a:pt x="97956" y="793833"/>
                  </a:lnTo>
                  <a:lnTo>
                    <a:pt x="103536" y="770920"/>
                  </a:lnTo>
                  <a:lnTo>
                    <a:pt x="116458" y="725716"/>
                  </a:lnTo>
                  <a:lnTo>
                    <a:pt x="161617" y="712217"/>
                  </a:lnTo>
                  <a:lnTo>
                    <a:pt x="200104" y="706967"/>
                  </a:lnTo>
                  <a:lnTo>
                    <a:pt x="238900" y="702865"/>
                  </a:lnTo>
                  <a:lnTo>
                    <a:pt x="277113" y="696087"/>
                  </a:lnTo>
                  <a:lnTo>
                    <a:pt x="318642" y="682967"/>
                  </a:lnTo>
                  <a:lnTo>
                    <a:pt x="359838" y="664162"/>
                  </a:lnTo>
                  <a:lnTo>
                    <a:pt x="398652" y="640727"/>
                  </a:lnTo>
                  <a:lnTo>
                    <a:pt x="404875" y="636511"/>
                  </a:lnTo>
                  <a:lnTo>
                    <a:pt x="398906" y="627646"/>
                  </a:lnTo>
                  <a:lnTo>
                    <a:pt x="391286" y="630732"/>
                  </a:lnTo>
                  <a:lnTo>
                    <a:pt x="372810" y="642619"/>
                  </a:lnTo>
                  <a:lnTo>
                    <a:pt x="353774" y="653407"/>
                  </a:lnTo>
                  <a:lnTo>
                    <a:pt x="314070" y="671499"/>
                  </a:lnTo>
                  <a:lnTo>
                    <a:pt x="261885" y="687064"/>
                  </a:lnTo>
                  <a:lnTo>
                    <a:pt x="212687" y="694324"/>
                  </a:lnTo>
                  <a:lnTo>
                    <a:pt x="181689" y="697515"/>
                  </a:lnTo>
                  <a:lnTo>
                    <a:pt x="151096" y="702231"/>
                  </a:lnTo>
                  <a:lnTo>
                    <a:pt x="121157" y="710704"/>
                  </a:lnTo>
                  <a:lnTo>
                    <a:pt x="139610" y="659981"/>
                  </a:lnTo>
                  <a:lnTo>
                    <a:pt x="160575" y="610281"/>
                  </a:lnTo>
                  <a:lnTo>
                    <a:pt x="183705" y="561495"/>
                  </a:lnTo>
                  <a:lnTo>
                    <a:pt x="208656" y="513516"/>
                  </a:lnTo>
                  <a:lnTo>
                    <a:pt x="235081" y="466234"/>
                  </a:lnTo>
                  <a:lnTo>
                    <a:pt x="262635" y="419544"/>
                  </a:lnTo>
                  <a:lnTo>
                    <a:pt x="264413" y="419633"/>
                  </a:lnTo>
                  <a:lnTo>
                    <a:pt x="298315" y="414649"/>
                  </a:lnTo>
                  <a:lnTo>
                    <a:pt x="366641" y="408996"/>
                  </a:lnTo>
                  <a:lnTo>
                    <a:pt x="411872" y="400180"/>
                  </a:lnTo>
                  <a:lnTo>
                    <a:pt x="462913" y="381718"/>
                  </a:lnTo>
                  <a:lnTo>
                    <a:pt x="498294" y="363866"/>
                  </a:lnTo>
                  <a:lnTo>
                    <a:pt x="521715" y="349783"/>
                  </a:lnTo>
                  <a:lnTo>
                    <a:pt x="515619" y="340829"/>
                  </a:lnTo>
                  <a:lnTo>
                    <a:pt x="508000" y="343877"/>
                  </a:lnTo>
                  <a:lnTo>
                    <a:pt x="491618" y="353584"/>
                  </a:lnTo>
                  <a:lnTo>
                    <a:pt x="474868" y="362505"/>
                  </a:lnTo>
                  <a:lnTo>
                    <a:pt x="425043" y="383333"/>
                  </a:lnTo>
                  <a:lnTo>
                    <a:pt x="377698" y="395605"/>
                  </a:lnTo>
                  <a:lnTo>
                    <a:pt x="297437" y="402800"/>
                  </a:lnTo>
                  <a:lnTo>
                    <a:pt x="270763" y="406082"/>
                  </a:lnTo>
                  <a:lnTo>
                    <a:pt x="274827" y="399694"/>
                  </a:lnTo>
                  <a:lnTo>
                    <a:pt x="282448" y="387007"/>
                  </a:lnTo>
                  <a:lnTo>
                    <a:pt x="310056" y="342269"/>
                  </a:lnTo>
                  <a:lnTo>
                    <a:pt x="337315" y="297196"/>
                  </a:lnTo>
                  <a:lnTo>
                    <a:pt x="363605" y="251577"/>
                  </a:lnTo>
                  <a:lnTo>
                    <a:pt x="388302" y="205205"/>
                  </a:lnTo>
                  <a:lnTo>
                    <a:pt x="410784" y="157869"/>
                  </a:lnTo>
                  <a:lnTo>
                    <a:pt x="430430" y="109363"/>
                  </a:lnTo>
                  <a:lnTo>
                    <a:pt x="446617" y="59476"/>
                  </a:lnTo>
                  <a:lnTo>
                    <a:pt x="458724" y="8001"/>
                  </a:lnTo>
                  <a:lnTo>
                    <a:pt x="459739" y="2667"/>
                  </a:lnTo>
                  <a:lnTo>
                    <a:pt x="454278" y="0"/>
                  </a:lnTo>
                  <a:close/>
                </a:path>
              </a:pathLst>
            </a:custGeom>
            <a:solidFill>
              <a:srgbClr val="86AC4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753867"/>
              <a:ext cx="9144000" cy="2390140"/>
            </a:xfrm>
            <a:custGeom>
              <a:avLst/>
              <a:gdLst/>
              <a:ahLst/>
              <a:cxnLst/>
              <a:rect l="l" t="t" r="r" b="b"/>
              <a:pathLst>
                <a:path w="9144000" h="2390140">
                  <a:moveTo>
                    <a:pt x="867257" y="0"/>
                  </a:moveTo>
                  <a:lnTo>
                    <a:pt x="812627" y="440"/>
                  </a:lnTo>
                  <a:lnTo>
                    <a:pt x="758414" y="1774"/>
                  </a:lnTo>
                  <a:lnTo>
                    <a:pt x="704626" y="4019"/>
                  </a:lnTo>
                  <a:lnTo>
                    <a:pt x="651270" y="7193"/>
                  </a:lnTo>
                  <a:lnTo>
                    <a:pt x="598352" y="11313"/>
                  </a:lnTo>
                  <a:lnTo>
                    <a:pt x="545879" y="16398"/>
                  </a:lnTo>
                  <a:lnTo>
                    <a:pt x="493858" y="22466"/>
                  </a:lnTo>
                  <a:lnTo>
                    <a:pt x="442295" y="29534"/>
                  </a:lnTo>
                  <a:lnTo>
                    <a:pt x="391198" y="37619"/>
                  </a:lnTo>
                  <a:lnTo>
                    <a:pt x="340574" y="46741"/>
                  </a:lnTo>
                  <a:lnTo>
                    <a:pt x="290428" y="56917"/>
                  </a:lnTo>
                  <a:lnTo>
                    <a:pt x="240769" y="68164"/>
                  </a:lnTo>
                  <a:lnTo>
                    <a:pt x="191602" y="80500"/>
                  </a:lnTo>
                  <a:lnTo>
                    <a:pt x="142935" y="93944"/>
                  </a:lnTo>
                  <a:lnTo>
                    <a:pt x="94775" y="108512"/>
                  </a:lnTo>
                  <a:lnTo>
                    <a:pt x="47127" y="124224"/>
                  </a:lnTo>
                  <a:lnTo>
                    <a:pt x="0" y="141096"/>
                  </a:lnTo>
                  <a:lnTo>
                    <a:pt x="0" y="2389631"/>
                  </a:lnTo>
                  <a:lnTo>
                    <a:pt x="5381244" y="2389631"/>
                  </a:lnTo>
                  <a:lnTo>
                    <a:pt x="5356352" y="2385776"/>
                  </a:lnTo>
                  <a:lnTo>
                    <a:pt x="5330317" y="2380814"/>
                  </a:lnTo>
                  <a:lnTo>
                    <a:pt x="5303234" y="2374750"/>
                  </a:lnTo>
                  <a:lnTo>
                    <a:pt x="5275199" y="2367587"/>
                  </a:lnTo>
                  <a:lnTo>
                    <a:pt x="9144000" y="2367587"/>
                  </a:lnTo>
                  <a:lnTo>
                    <a:pt x="9144000" y="1381125"/>
                  </a:lnTo>
                  <a:lnTo>
                    <a:pt x="7114158" y="1381125"/>
                  </a:lnTo>
                  <a:lnTo>
                    <a:pt x="7067062" y="1380881"/>
                  </a:lnTo>
                  <a:lnTo>
                    <a:pt x="6972464" y="1378952"/>
                  </a:lnTo>
                  <a:lnTo>
                    <a:pt x="6877343" y="1375152"/>
                  </a:lnTo>
                  <a:lnTo>
                    <a:pt x="6781723" y="1369542"/>
                  </a:lnTo>
                  <a:lnTo>
                    <a:pt x="6685627" y="1362182"/>
                  </a:lnTo>
                  <a:lnTo>
                    <a:pt x="6589076" y="1353132"/>
                  </a:lnTo>
                  <a:lnTo>
                    <a:pt x="6492094" y="1342453"/>
                  </a:lnTo>
                  <a:lnTo>
                    <a:pt x="6394704" y="1330205"/>
                  </a:lnTo>
                  <a:lnTo>
                    <a:pt x="6296928" y="1316447"/>
                  </a:lnTo>
                  <a:lnTo>
                    <a:pt x="6198789" y="1301242"/>
                  </a:lnTo>
                  <a:lnTo>
                    <a:pt x="6050950" y="1275850"/>
                  </a:lnTo>
                  <a:lnTo>
                    <a:pt x="5902423" y="1247538"/>
                  </a:lnTo>
                  <a:lnTo>
                    <a:pt x="5753284" y="1216511"/>
                  </a:lnTo>
                  <a:lnTo>
                    <a:pt x="5553613" y="1171269"/>
                  </a:lnTo>
                  <a:lnTo>
                    <a:pt x="5353174" y="1122044"/>
                  </a:lnTo>
                  <a:lnTo>
                    <a:pt x="5101822" y="1055647"/>
                  </a:lnTo>
                  <a:lnTo>
                    <a:pt x="4799491" y="970079"/>
                  </a:lnTo>
                  <a:lnTo>
                    <a:pt x="4194865" y="785907"/>
                  </a:lnTo>
                  <a:lnTo>
                    <a:pt x="3100704" y="440735"/>
                  </a:lnTo>
                  <a:lnTo>
                    <a:pt x="2760395" y="339330"/>
                  </a:lnTo>
                  <a:lnTo>
                    <a:pt x="2520600" y="271952"/>
                  </a:lnTo>
                  <a:lnTo>
                    <a:pt x="2331007" y="221807"/>
                  </a:lnTo>
                  <a:lnTo>
                    <a:pt x="2143604" y="175524"/>
                  </a:lnTo>
                  <a:lnTo>
                    <a:pt x="2004600" y="143636"/>
                  </a:lnTo>
                  <a:lnTo>
                    <a:pt x="1867008" y="114397"/>
                  </a:lnTo>
                  <a:lnTo>
                    <a:pt x="1730904" y="88009"/>
                  </a:lnTo>
                  <a:lnTo>
                    <a:pt x="1641033" y="72102"/>
                  </a:lnTo>
                  <a:lnTo>
                    <a:pt x="1551880" y="57613"/>
                  </a:lnTo>
                  <a:lnTo>
                    <a:pt x="1463469" y="44603"/>
                  </a:lnTo>
                  <a:lnTo>
                    <a:pt x="1375822" y="33131"/>
                  </a:lnTo>
                  <a:lnTo>
                    <a:pt x="1288961" y="23259"/>
                  </a:lnTo>
                  <a:lnTo>
                    <a:pt x="1202910" y="15047"/>
                  </a:lnTo>
                  <a:lnTo>
                    <a:pt x="1117691" y="8554"/>
                  </a:lnTo>
                  <a:lnTo>
                    <a:pt x="1075401" y="5972"/>
                  </a:lnTo>
                  <a:lnTo>
                    <a:pt x="1033328" y="3842"/>
                  </a:lnTo>
                  <a:lnTo>
                    <a:pt x="991474" y="2172"/>
                  </a:lnTo>
                  <a:lnTo>
                    <a:pt x="949842" y="970"/>
                  </a:lnTo>
                  <a:lnTo>
                    <a:pt x="908436" y="243"/>
                  </a:lnTo>
                  <a:lnTo>
                    <a:pt x="867257" y="0"/>
                  </a:lnTo>
                  <a:close/>
                </a:path>
                <a:path w="9144000" h="2390140">
                  <a:moveTo>
                    <a:pt x="9144000" y="2367587"/>
                  </a:moveTo>
                  <a:lnTo>
                    <a:pt x="5275199" y="2367587"/>
                  </a:lnTo>
                  <a:lnTo>
                    <a:pt x="5381244" y="2389631"/>
                  </a:lnTo>
                  <a:lnTo>
                    <a:pt x="9144000" y="2389631"/>
                  </a:lnTo>
                  <a:lnTo>
                    <a:pt x="9144000" y="2367587"/>
                  </a:lnTo>
                  <a:close/>
                </a:path>
                <a:path w="9144000" h="2390140">
                  <a:moveTo>
                    <a:pt x="9144000" y="689990"/>
                  </a:moveTo>
                  <a:lnTo>
                    <a:pt x="9103609" y="723994"/>
                  </a:lnTo>
                  <a:lnTo>
                    <a:pt x="9062902" y="757012"/>
                  </a:lnTo>
                  <a:lnTo>
                    <a:pt x="9021880" y="789055"/>
                  </a:lnTo>
                  <a:lnTo>
                    <a:pt x="8980548" y="820133"/>
                  </a:lnTo>
                  <a:lnTo>
                    <a:pt x="8938909" y="850254"/>
                  </a:lnTo>
                  <a:lnTo>
                    <a:pt x="8896967" y="879429"/>
                  </a:lnTo>
                  <a:lnTo>
                    <a:pt x="8854726" y="907667"/>
                  </a:lnTo>
                  <a:lnTo>
                    <a:pt x="8812188" y="934978"/>
                  </a:lnTo>
                  <a:lnTo>
                    <a:pt x="8769359" y="961371"/>
                  </a:lnTo>
                  <a:lnTo>
                    <a:pt x="8726240" y="986855"/>
                  </a:lnTo>
                  <a:lnTo>
                    <a:pt x="8682837" y="1011441"/>
                  </a:lnTo>
                  <a:lnTo>
                    <a:pt x="8639152" y="1035137"/>
                  </a:lnTo>
                  <a:lnTo>
                    <a:pt x="8595189" y="1057954"/>
                  </a:lnTo>
                  <a:lnTo>
                    <a:pt x="8550951" y="1079901"/>
                  </a:lnTo>
                  <a:lnTo>
                    <a:pt x="8506443" y="1100987"/>
                  </a:lnTo>
                  <a:lnTo>
                    <a:pt x="8461668" y="1121223"/>
                  </a:lnTo>
                  <a:lnTo>
                    <a:pt x="8416629" y="1140617"/>
                  </a:lnTo>
                  <a:lnTo>
                    <a:pt x="8371331" y="1159179"/>
                  </a:lnTo>
                  <a:lnTo>
                    <a:pt x="8325776" y="1176919"/>
                  </a:lnTo>
                  <a:lnTo>
                    <a:pt x="8279969" y="1193846"/>
                  </a:lnTo>
                  <a:lnTo>
                    <a:pt x="8233912" y="1209970"/>
                  </a:lnTo>
                  <a:lnTo>
                    <a:pt x="8187610" y="1225300"/>
                  </a:lnTo>
                  <a:lnTo>
                    <a:pt x="8141066" y="1239847"/>
                  </a:lnTo>
                  <a:lnTo>
                    <a:pt x="8094284" y="1253618"/>
                  </a:lnTo>
                  <a:lnTo>
                    <a:pt x="8047267" y="1266625"/>
                  </a:lnTo>
                  <a:lnTo>
                    <a:pt x="8000019" y="1278877"/>
                  </a:lnTo>
                  <a:lnTo>
                    <a:pt x="7952544" y="1290382"/>
                  </a:lnTo>
                  <a:lnTo>
                    <a:pt x="7904845" y="1301151"/>
                  </a:lnTo>
                  <a:lnTo>
                    <a:pt x="7856926" y="1311194"/>
                  </a:lnTo>
                  <a:lnTo>
                    <a:pt x="7808790" y="1320520"/>
                  </a:lnTo>
                  <a:lnTo>
                    <a:pt x="7760441" y="1329137"/>
                  </a:lnTo>
                  <a:lnTo>
                    <a:pt x="7711882" y="1337057"/>
                  </a:lnTo>
                  <a:lnTo>
                    <a:pt x="7663118" y="1344288"/>
                  </a:lnTo>
                  <a:lnTo>
                    <a:pt x="7614152" y="1350841"/>
                  </a:lnTo>
                  <a:lnTo>
                    <a:pt x="7564986" y="1356724"/>
                  </a:lnTo>
                  <a:lnTo>
                    <a:pt x="7515626" y="1361947"/>
                  </a:lnTo>
                  <a:lnTo>
                    <a:pt x="7466075" y="1366520"/>
                  </a:lnTo>
                  <a:lnTo>
                    <a:pt x="7416336" y="1370452"/>
                  </a:lnTo>
                  <a:lnTo>
                    <a:pt x="7366412" y="1373753"/>
                  </a:lnTo>
                  <a:lnTo>
                    <a:pt x="7316308" y="1376432"/>
                  </a:lnTo>
                  <a:lnTo>
                    <a:pt x="7266027" y="1378499"/>
                  </a:lnTo>
                  <a:lnTo>
                    <a:pt x="7215573" y="1379964"/>
                  </a:lnTo>
                  <a:lnTo>
                    <a:pt x="7164949" y="1380836"/>
                  </a:lnTo>
                  <a:lnTo>
                    <a:pt x="7114158" y="1381125"/>
                  </a:lnTo>
                  <a:lnTo>
                    <a:pt x="9144000" y="1381125"/>
                  </a:lnTo>
                  <a:lnTo>
                    <a:pt x="9144000" y="689990"/>
                  </a:lnTo>
                  <a:close/>
                </a:path>
              </a:pathLst>
            </a:custGeom>
            <a:solidFill>
              <a:srgbClr val="BCC1F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96441" y="694574"/>
            <a:ext cx="8198273" cy="5906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3733" spc="-333" dirty="0">
                <a:latin typeface="Arial MT"/>
                <a:cs typeface="Arial MT"/>
              </a:rPr>
              <a:t>Eval</a:t>
            </a:r>
            <a:r>
              <a:rPr sz="3733" spc="-400" dirty="0">
                <a:latin typeface="Arial MT"/>
                <a:cs typeface="Arial MT"/>
              </a:rPr>
              <a:t>u</a:t>
            </a:r>
            <a:r>
              <a:rPr sz="3733" spc="-293" dirty="0">
                <a:latin typeface="Arial MT"/>
                <a:cs typeface="Arial MT"/>
              </a:rPr>
              <a:t>at</a:t>
            </a:r>
            <a:r>
              <a:rPr sz="3733" spc="-167" dirty="0">
                <a:latin typeface="Arial MT"/>
                <a:cs typeface="Arial MT"/>
              </a:rPr>
              <a:t>i</a:t>
            </a:r>
            <a:r>
              <a:rPr sz="3733" spc="-387" dirty="0">
                <a:latin typeface="Arial MT"/>
                <a:cs typeface="Arial MT"/>
              </a:rPr>
              <a:t>o</a:t>
            </a:r>
            <a:r>
              <a:rPr sz="3733" spc="-380" dirty="0">
                <a:latin typeface="Arial MT"/>
                <a:cs typeface="Arial MT"/>
              </a:rPr>
              <a:t>n</a:t>
            </a:r>
            <a:r>
              <a:rPr sz="3733" spc="-140" dirty="0">
                <a:latin typeface="Arial MT"/>
                <a:cs typeface="Arial MT"/>
              </a:rPr>
              <a:t> </a:t>
            </a:r>
            <a:r>
              <a:rPr sz="3733" spc="-387" dirty="0">
                <a:latin typeface="Arial MT"/>
                <a:cs typeface="Arial MT"/>
              </a:rPr>
              <a:t>d</a:t>
            </a:r>
            <a:r>
              <a:rPr sz="3733" spc="-380" dirty="0">
                <a:latin typeface="Arial MT"/>
                <a:cs typeface="Arial MT"/>
              </a:rPr>
              <a:t>u</a:t>
            </a:r>
            <a:r>
              <a:rPr sz="3733" spc="-193" dirty="0">
                <a:latin typeface="Arial MT"/>
                <a:cs typeface="Arial MT"/>
              </a:rPr>
              <a:t> </a:t>
            </a:r>
            <a:r>
              <a:rPr sz="3733" spc="-433" dirty="0">
                <a:latin typeface="Arial MT"/>
                <a:cs typeface="Arial MT"/>
              </a:rPr>
              <a:t>modè</a:t>
            </a:r>
            <a:r>
              <a:rPr sz="3733" spc="-173" dirty="0">
                <a:latin typeface="Arial MT"/>
                <a:cs typeface="Arial MT"/>
              </a:rPr>
              <a:t>l</a:t>
            </a:r>
            <a:r>
              <a:rPr sz="3733" spc="-380" dirty="0">
                <a:latin typeface="Arial MT"/>
                <a:cs typeface="Arial MT"/>
              </a:rPr>
              <a:t>e</a:t>
            </a:r>
            <a:r>
              <a:rPr sz="3733" spc="-167" dirty="0">
                <a:latin typeface="Arial MT"/>
                <a:cs typeface="Arial MT"/>
              </a:rPr>
              <a:t> </a:t>
            </a:r>
            <a:r>
              <a:rPr sz="3733" spc="-193" dirty="0">
                <a:latin typeface="Arial MT"/>
                <a:cs typeface="Arial MT"/>
              </a:rPr>
              <a:t>: </a:t>
            </a:r>
            <a:r>
              <a:rPr sz="3733" spc="-467" dirty="0">
                <a:latin typeface="Arial MT"/>
                <a:cs typeface="Arial MT"/>
              </a:rPr>
              <a:t>S</a:t>
            </a:r>
            <a:r>
              <a:rPr sz="3733" spc="-387" dirty="0">
                <a:latin typeface="Arial MT"/>
                <a:cs typeface="Arial MT"/>
              </a:rPr>
              <a:t>an</a:t>
            </a:r>
            <a:r>
              <a:rPr sz="3733" spc="-339" dirty="0">
                <a:latin typeface="Arial MT"/>
                <a:cs typeface="Arial MT"/>
              </a:rPr>
              <a:t>s</a:t>
            </a:r>
            <a:r>
              <a:rPr sz="3733" spc="-167" dirty="0">
                <a:latin typeface="Arial MT"/>
                <a:cs typeface="Arial MT"/>
              </a:rPr>
              <a:t> </a:t>
            </a:r>
            <a:r>
              <a:rPr sz="3733" spc="-347" dirty="0">
                <a:latin typeface="Arial MT"/>
                <a:cs typeface="Arial MT"/>
              </a:rPr>
              <a:t>s</a:t>
            </a:r>
            <a:r>
              <a:rPr sz="3733" spc="-333" dirty="0">
                <a:latin typeface="Arial MT"/>
                <a:cs typeface="Arial MT"/>
              </a:rPr>
              <a:t>c</a:t>
            </a:r>
            <a:r>
              <a:rPr sz="3733" spc="-313" dirty="0">
                <a:latin typeface="Arial MT"/>
                <a:cs typeface="Arial MT"/>
              </a:rPr>
              <a:t>or</a:t>
            </a:r>
            <a:r>
              <a:rPr sz="3733" spc="-380" dirty="0">
                <a:latin typeface="Arial MT"/>
                <a:cs typeface="Arial MT"/>
              </a:rPr>
              <a:t>e</a:t>
            </a:r>
            <a:r>
              <a:rPr sz="3733" spc="-207" dirty="0">
                <a:latin typeface="Arial MT"/>
                <a:cs typeface="Arial MT"/>
              </a:rPr>
              <a:t> </a:t>
            </a:r>
            <a:r>
              <a:rPr sz="3733" spc="-453" dirty="0">
                <a:latin typeface="Arial MT"/>
                <a:cs typeface="Arial MT"/>
              </a:rPr>
              <a:t>E</a:t>
            </a:r>
            <a:r>
              <a:rPr sz="3733" spc="-393" dirty="0">
                <a:latin typeface="Arial MT"/>
                <a:cs typeface="Arial MT"/>
              </a:rPr>
              <a:t>n</a:t>
            </a:r>
            <a:r>
              <a:rPr sz="3733" spc="-333" dirty="0">
                <a:latin typeface="Arial MT"/>
                <a:cs typeface="Arial MT"/>
              </a:rPr>
              <a:t>erg</a:t>
            </a:r>
            <a:r>
              <a:rPr sz="3733" spc="-339" dirty="0">
                <a:latin typeface="Arial MT"/>
                <a:cs typeface="Arial MT"/>
              </a:rPr>
              <a:t>y</a:t>
            </a:r>
            <a:r>
              <a:rPr sz="3733" spc="-160" dirty="0">
                <a:latin typeface="Arial MT"/>
                <a:cs typeface="Arial MT"/>
              </a:rPr>
              <a:t> </a:t>
            </a:r>
            <a:r>
              <a:rPr sz="3733" spc="-320" dirty="0">
                <a:latin typeface="Arial MT"/>
                <a:cs typeface="Arial MT"/>
              </a:rPr>
              <a:t>St</a:t>
            </a:r>
            <a:r>
              <a:rPr sz="3733" spc="-400" dirty="0">
                <a:latin typeface="Arial MT"/>
                <a:cs typeface="Arial MT"/>
              </a:rPr>
              <a:t>a</a:t>
            </a:r>
            <a:r>
              <a:rPr sz="3733" spc="-227" dirty="0">
                <a:latin typeface="Arial MT"/>
                <a:cs typeface="Arial MT"/>
              </a:rPr>
              <a:t>r</a:t>
            </a:r>
            <a:endParaRPr sz="3733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49178" y="1649747"/>
            <a:ext cx="8927253" cy="374185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  <a:tabLst>
                <a:tab pos="5876566" algn="l"/>
              </a:tabLst>
            </a:pPr>
            <a:r>
              <a:rPr sz="1867" i="1" spc="-33" dirty="0">
                <a:solidFill>
                  <a:srgbClr val="353863"/>
                </a:solidFill>
                <a:latin typeface="Trebuchet MS"/>
                <a:cs typeface="Trebuchet MS"/>
              </a:rPr>
              <a:t>Analys</a:t>
            </a:r>
            <a:r>
              <a:rPr sz="1867" i="1" spc="-27" dirty="0">
                <a:solidFill>
                  <a:srgbClr val="353863"/>
                </a:solidFill>
                <a:latin typeface="Trebuchet MS"/>
                <a:cs typeface="Trebuchet MS"/>
              </a:rPr>
              <a:t>e</a:t>
            </a:r>
            <a:r>
              <a:rPr sz="1867" i="1" spc="-113" dirty="0">
                <a:solidFill>
                  <a:srgbClr val="353863"/>
                </a:solidFill>
                <a:latin typeface="Trebuchet MS"/>
                <a:cs typeface="Trebuchet MS"/>
              </a:rPr>
              <a:t> </a:t>
            </a:r>
            <a:r>
              <a:rPr sz="1867" i="1" spc="40" dirty="0">
                <a:solidFill>
                  <a:srgbClr val="353863"/>
                </a:solidFill>
                <a:latin typeface="Trebuchet MS"/>
                <a:cs typeface="Trebuchet MS"/>
              </a:rPr>
              <a:t>d</a:t>
            </a:r>
            <a:r>
              <a:rPr sz="1867" i="1" spc="-27" dirty="0">
                <a:solidFill>
                  <a:srgbClr val="353863"/>
                </a:solidFill>
                <a:latin typeface="Trebuchet MS"/>
                <a:cs typeface="Trebuchet MS"/>
              </a:rPr>
              <a:t>e</a:t>
            </a:r>
            <a:r>
              <a:rPr sz="1867" i="1" spc="-13" dirty="0">
                <a:solidFill>
                  <a:srgbClr val="353863"/>
                </a:solidFill>
                <a:latin typeface="Trebuchet MS"/>
                <a:cs typeface="Trebuchet MS"/>
              </a:rPr>
              <a:t>s</a:t>
            </a:r>
            <a:r>
              <a:rPr sz="1867" i="1" spc="-100" dirty="0">
                <a:solidFill>
                  <a:srgbClr val="353863"/>
                </a:solidFill>
                <a:latin typeface="Trebuchet MS"/>
                <a:cs typeface="Trebuchet MS"/>
              </a:rPr>
              <a:t> </a:t>
            </a:r>
            <a:r>
              <a:rPr sz="1867" i="1" spc="-53" dirty="0">
                <a:solidFill>
                  <a:srgbClr val="353863"/>
                </a:solidFill>
                <a:latin typeface="Trebuchet MS"/>
                <a:cs typeface="Trebuchet MS"/>
              </a:rPr>
              <a:t>r</a:t>
            </a:r>
            <a:r>
              <a:rPr sz="1867" i="1" spc="-27" dirty="0">
                <a:solidFill>
                  <a:srgbClr val="353863"/>
                </a:solidFill>
                <a:latin typeface="Trebuchet MS"/>
                <a:cs typeface="Trebuchet MS"/>
              </a:rPr>
              <a:t>ési</a:t>
            </a:r>
            <a:r>
              <a:rPr sz="1867" i="1" spc="-20" dirty="0">
                <a:solidFill>
                  <a:srgbClr val="353863"/>
                </a:solidFill>
                <a:latin typeface="Trebuchet MS"/>
                <a:cs typeface="Trebuchet MS"/>
              </a:rPr>
              <a:t>d</a:t>
            </a:r>
            <a:r>
              <a:rPr sz="1867" i="1" spc="40" dirty="0">
                <a:solidFill>
                  <a:srgbClr val="353863"/>
                </a:solidFill>
                <a:latin typeface="Trebuchet MS"/>
                <a:cs typeface="Trebuchet MS"/>
              </a:rPr>
              <a:t>u</a:t>
            </a:r>
            <a:r>
              <a:rPr sz="1867" i="1" spc="47" dirty="0">
                <a:solidFill>
                  <a:srgbClr val="353863"/>
                </a:solidFill>
                <a:latin typeface="Trebuchet MS"/>
                <a:cs typeface="Trebuchet MS"/>
              </a:rPr>
              <a:t>s</a:t>
            </a:r>
            <a:r>
              <a:rPr sz="1867" i="1" dirty="0">
                <a:solidFill>
                  <a:srgbClr val="353863"/>
                </a:solidFill>
                <a:latin typeface="Trebuchet MS"/>
                <a:cs typeface="Trebuchet MS"/>
              </a:rPr>
              <a:t>	</a:t>
            </a:r>
            <a:r>
              <a:rPr sz="1867" i="1" spc="-27" dirty="0">
                <a:solidFill>
                  <a:srgbClr val="353863"/>
                </a:solidFill>
                <a:latin typeface="Trebuchet MS"/>
                <a:cs typeface="Trebuchet MS"/>
              </a:rPr>
              <a:t>Eval</a:t>
            </a:r>
            <a:r>
              <a:rPr sz="1867" i="1" spc="-20" dirty="0">
                <a:solidFill>
                  <a:srgbClr val="353863"/>
                </a:solidFill>
                <a:latin typeface="Trebuchet MS"/>
                <a:cs typeface="Trebuchet MS"/>
              </a:rPr>
              <a:t>u</a:t>
            </a:r>
            <a:r>
              <a:rPr sz="1867" i="1" spc="-80" dirty="0">
                <a:solidFill>
                  <a:srgbClr val="353863"/>
                </a:solidFill>
                <a:latin typeface="Trebuchet MS"/>
                <a:cs typeface="Trebuchet MS"/>
              </a:rPr>
              <a:t>at</a:t>
            </a:r>
            <a:r>
              <a:rPr sz="1867" i="1" spc="-67" dirty="0">
                <a:solidFill>
                  <a:srgbClr val="353863"/>
                </a:solidFill>
                <a:latin typeface="Trebuchet MS"/>
                <a:cs typeface="Trebuchet MS"/>
              </a:rPr>
              <a:t>i</a:t>
            </a:r>
            <a:r>
              <a:rPr sz="1867" i="1" spc="47" dirty="0">
                <a:solidFill>
                  <a:srgbClr val="353863"/>
                </a:solidFill>
                <a:latin typeface="Trebuchet MS"/>
                <a:cs typeface="Trebuchet MS"/>
              </a:rPr>
              <a:t>o</a:t>
            </a:r>
            <a:r>
              <a:rPr sz="1867" i="1" spc="60" dirty="0">
                <a:solidFill>
                  <a:srgbClr val="353863"/>
                </a:solidFill>
                <a:latin typeface="Trebuchet MS"/>
                <a:cs typeface="Trebuchet MS"/>
              </a:rPr>
              <a:t>n</a:t>
            </a:r>
            <a:r>
              <a:rPr sz="1867" i="1" spc="-127" dirty="0">
                <a:solidFill>
                  <a:srgbClr val="353863"/>
                </a:solidFill>
                <a:latin typeface="Trebuchet MS"/>
                <a:cs typeface="Trebuchet MS"/>
              </a:rPr>
              <a:t> </a:t>
            </a:r>
            <a:r>
              <a:rPr sz="1867" i="1" spc="40" dirty="0">
                <a:solidFill>
                  <a:srgbClr val="353863"/>
                </a:solidFill>
                <a:latin typeface="Trebuchet MS"/>
                <a:cs typeface="Trebuchet MS"/>
              </a:rPr>
              <a:t>d</a:t>
            </a:r>
            <a:r>
              <a:rPr sz="1867" i="1" spc="-27" dirty="0">
                <a:solidFill>
                  <a:srgbClr val="353863"/>
                </a:solidFill>
                <a:latin typeface="Trebuchet MS"/>
                <a:cs typeface="Trebuchet MS"/>
              </a:rPr>
              <a:t>e</a:t>
            </a:r>
            <a:r>
              <a:rPr sz="1867" i="1" spc="-20" dirty="0">
                <a:solidFill>
                  <a:srgbClr val="353863"/>
                </a:solidFill>
                <a:latin typeface="Trebuchet MS"/>
                <a:cs typeface="Trebuchet MS"/>
              </a:rPr>
              <a:t>s</a:t>
            </a:r>
            <a:r>
              <a:rPr sz="1867" i="1" spc="-100" dirty="0">
                <a:solidFill>
                  <a:srgbClr val="353863"/>
                </a:solidFill>
                <a:latin typeface="Trebuchet MS"/>
                <a:cs typeface="Trebuchet MS"/>
              </a:rPr>
              <a:t> </a:t>
            </a:r>
            <a:r>
              <a:rPr sz="1867" i="1" spc="40" dirty="0">
                <a:solidFill>
                  <a:srgbClr val="353863"/>
                </a:solidFill>
                <a:latin typeface="Trebuchet MS"/>
                <a:cs typeface="Trebuchet MS"/>
              </a:rPr>
              <a:t>p</a:t>
            </a:r>
            <a:r>
              <a:rPr sz="1867" i="1" spc="-107" dirty="0">
                <a:solidFill>
                  <a:srgbClr val="353863"/>
                </a:solidFill>
                <a:latin typeface="Trebuchet MS"/>
                <a:cs typeface="Trebuchet MS"/>
              </a:rPr>
              <a:t>er</a:t>
            </a:r>
            <a:r>
              <a:rPr sz="1867" i="1" spc="-87" dirty="0">
                <a:solidFill>
                  <a:srgbClr val="353863"/>
                </a:solidFill>
                <a:latin typeface="Trebuchet MS"/>
                <a:cs typeface="Trebuchet MS"/>
              </a:rPr>
              <a:t>f</a:t>
            </a:r>
            <a:r>
              <a:rPr sz="1867" i="1" spc="47" dirty="0">
                <a:solidFill>
                  <a:srgbClr val="353863"/>
                </a:solidFill>
                <a:latin typeface="Trebuchet MS"/>
                <a:cs typeface="Trebuchet MS"/>
              </a:rPr>
              <a:t>o</a:t>
            </a:r>
            <a:r>
              <a:rPr sz="1867" i="1" spc="13" dirty="0">
                <a:solidFill>
                  <a:srgbClr val="353863"/>
                </a:solidFill>
                <a:latin typeface="Trebuchet MS"/>
                <a:cs typeface="Trebuchet MS"/>
              </a:rPr>
              <a:t>r</a:t>
            </a:r>
            <a:r>
              <a:rPr sz="1867" i="1" spc="20" dirty="0">
                <a:solidFill>
                  <a:srgbClr val="353863"/>
                </a:solidFill>
                <a:latin typeface="Trebuchet MS"/>
                <a:cs typeface="Trebuchet MS"/>
              </a:rPr>
              <a:t>m</a:t>
            </a:r>
            <a:r>
              <a:rPr sz="1867" i="1" spc="67" dirty="0">
                <a:solidFill>
                  <a:srgbClr val="353863"/>
                </a:solidFill>
                <a:latin typeface="Trebuchet MS"/>
                <a:cs typeface="Trebuchet MS"/>
              </a:rPr>
              <a:t>an</a:t>
            </a:r>
            <a:r>
              <a:rPr sz="1867" i="1" spc="-33" dirty="0">
                <a:solidFill>
                  <a:srgbClr val="353863"/>
                </a:solidFill>
                <a:latin typeface="Trebuchet MS"/>
                <a:cs typeface="Trebuchet MS"/>
              </a:rPr>
              <a:t>c</a:t>
            </a:r>
            <a:r>
              <a:rPr sz="1867" i="1" spc="-27" dirty="0">
                <a:solidFill>
                  <a:srgbClr val="353863"/>
                </a:solidFill>
                <a:latin typeface="Trebuchet MS"/>
                <a:cs typeface="Trebuchet MS"/>
              </a:rPr>
              <a:t>es</a:t>
            </a:r>
            <a:endParaRPr sz="1867" dirty="0">
              <a:latin typeface="Trebuchet MS"/>
              <a:cs typeface="Trebuchet MS"/>
            </a:endParaRPr>
          </a:p>
          <a:p>
            <a:pPr>
              <a:spcBef>
                <a:spcPts val="27"/>
              </a:spcBef>
            </a:pPr>
            <a:endParaRPr sz="2067" dirty="0">
              <a:latin typeface="Trebuchet MS"/>
              <a:cs typeface="Trebuchet MS"/>
            </a:endParaRPr>
          </a:p>
          <a:p>
            <a:pPr marL="5975624" indent="-407236">
              <a:buFont typeface="Arial MT"/>
              <a:buChar char="•"/>
              <a:tabLst>
                <a:tab pos="5975624" algn="l"/>
                <a:tab pos="5976471" algn="l"/>
              </a:tabLst>
            </a:pPr>
            <a:r>
              <a:rPr sz="1600" b="1" spc="-7" dirty="0">
                <a:solidFill>
                  <a:srgbClr val="353863"/>
                </a:solidFill>
                <a:latin typeface="Tahoma"/>
                <a:cs typeface="Tahoma"/>
              </a:rPr>
              <a:t>MAE</a:t>
            </a:r>
            <a:r>
              <a:rPr sz="1600" b="1" spc="-80" dirty="0">
                <a:solidFill>
                  <a:srgbClr val="353863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353863"/>
                </a:solidFill>
                <a:latin typeface="Microsoft Sans Serif"/>
                <a:cs typeface="Microsoft Sans Serif"/>
              </a:rPr>
              <a:t>:</a:t>
            </a:r>
            <a:r>
              <a:rPr sz="1600" spc="-40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lang="fr-FR" sz="1600" spc="13" dirty="0">
                <a:solidFill>
                  <a:srgbClr val="353863"/>
                </a:solidFill>
                <a:latin typeface="Microsoft Sans Serif"/>
                <a:cs typeface="Microsoft Sans Serif"/>
              </a:rPr>
              <a:t>94</a:t>
            </a:r>
            <a:r>
              <a:rPr sz="1600" spc="13" dirty="0">
                <a:solidFill>
                  <a:srgbClr val="353863"/>
                </a:solidFill>
                <a:latin typeface="Microsoft Sans Serif"/>
                <a:cs typeface="Microsoft Sans Serif"/>
              </a:rPr>
              <a:t>.</a:t>
            </a:r>
            <a:r>
              <a:rPr lang="fr-FR" sz="1600" spc="13" dirty="0">
                <a:solidFill>
                  <a:srgbClr val="353863"/>
                </a:solidFill>
                <a:latin typeface="Microsoft Sans Serif"/>
                <a:cs typeface="Microsoft Sans Serif"/>
              </a:rPr>
              <a:t>32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spcBef>
                <a:spcPts val="7"/>
              </a:spcBef>
              <a:buClr>
                <a:srgbClr val="353863"/>
              </a:buClr>
            </a:pPr>
            <a:endParaRPr sz="2133" dirty="0">
              <a:latin typeface="Microsoft Sans Serif"/>
              <a:cs typeface="Microsoft Sans Serif"/>
            </a:endParaRPr>
          </a:p>
          <a:p>
            <a:pPr marL="5975624" indent="-407236">
              <a:buFont typeface="Arial MT"/>
              <a:buChar char="•"/>
              <a:tabLst>
                <a:tab pos="5975624" algn="l"/>
                <a:tab pos="5976471" algn="l"/>
              </a:tabLst>
            </a:pPr>
            <a:r>
              <a:rPr sz="1600" b="1" spc="-53" dirty="0">
                <a:solidFill>
                  <a:srgbClr val="353863"/>
                </a:solidFill>
                <a:latin typeface="Tahoma"/>
                <a:cs typeface="Tahoma"/>
              </a:rPr>
              <a:t>MSE</a:t>
            </a:r>
            <a:r>
              <a:rPr sz="1600" b="1" spc="-60" dirty="0">
                <a:solidFill>
                  <a:srgbClr val="353863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353863"/>
                </a:solidFill>
                <a:latin typeface="Microsoft Sans Serif"/>
                <a:cs typeface="Microsoft Sans Serif"/>
              </a:rPr>
              <a:t>:</a:t>
            </a:r>
            <a:r>
              <a:rPr sz="1600" spc="-27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lang="fr-FR" sz="1600" spc="-27" dirty="0">
                <a:solidFill>
                  <a:srgbClr val="353863"/>
                </a:solidFill>
                <a:latin typeface="Microsoft Sans Serif"/>
                <a:cs typeface="Microsoft Sans Serif"/>
              </a:rPr>
              <a:t>39523</a:t>
            </a:r>
            <a:r>
              <a:rPr sz="1600" dirty="0">
                <a:solidFill>
                  <a:srgbClr val="353863"/>
                </a:solidFill>
                <a:latin typeface="Microsoft Sans Serif"/>
                <a:cs typeface="Microsoft Sans Serif"/>
              </a:rPr>
              <a:t>.</a:t>
            </a:r>
            <a:r>
              <a:rPr lang="fr-FR" sz="1600" dirty="0">
                <a:solidFill>
                  <a:srgbClr val="353863"/>
                </a:solidFill>
                <a:latin typeface="Microsoft Sans Serif"/>
                <a:cs typeface="Microsoft Sans Serif"/>
              </a:rPr>
              <a:t>70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spcBef>
                <a:spcPts val="20"/>
              </a:spcBef>
              <a:buClr>
                <a:srgbClr val="353863"/>
              </a:buClr>
              <a:buFont typeface="Arial MT"/>
              <a:buChar char="•"/>
            </a:pPr>
            <a:endParaRPr sz="2133" dirty="0">
              <a:latin typeface="Microsoft Sans Serif"/>
              <a:cs typeface="Microsoft Sans Serif"/>
            </a:endParaRPr>
          </a:p>
          <a:p>
            <a:pPr marL="5975624" indent="-407236">
              <a:buFont typeface="Arial MT"/>
              <a:buChar char="•"/>
              <a:tabLst>
                <a:tab pos="5975624" algn="l"/>
                <a:tab pos="5976471" algn="l"/>
              </a:tabLst>
            </a:pPr>
            <a:r>
              <a:rPr sz="1600" b="1" spc="-20" dirty="0">
                <a:solidFill>
                  <a:srgbClr val="353863"/>
                </a:solidFill>
                <a:latin typeface="Tahoma"/>
                <a:cs typeface="Tahoma"/>
              </a:rPr>
              <a:t>RM</a:t>
            </a:r>
            <a:r>
              <a:rPr sz="1600" b="1" spc="-113" dirty="0">
                <a:solidFill>
                  <a:srgbClr val="353863"/>
                </a:solidFill>
                <a:latin typeface="Tahoma"/>
                <a:cs typeface="Tahoma"/>
              </a:rPr>
              <a:t>SE</a:t>
            </a:r>
            <a:r>
              <a:rPr sz="1600" b="1" spc="-40" dirty="0">
                <a:solidFill>
                  <a:srgbClr val="353863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353863"/>
                </a:solidFill>
                <a:latin typeface="Microsoft Sans Serif"/>
                <a:cs typeface="Microsoft Sans Serif"/>
              </a:rPr>
              <a:t>:</a:t>
            </a:r>
            <a:r>
              <a:rPr sz="1600" spc="-7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lang="fr-FR" sz="1600" spc="13" dirty="0">
                <a:solidFill>
                  <a:srgbClr val="353863"/>
                </a:solidFill>
                <a:latin typeface="Microsoft Sans Serif"/>
                <a:cs typeface="Microsoft Sans Serif"/>
              </a:rPr>
              <a:t>198</a:t>
            </a:r>
            <a:r>
              <a:rPr sz="1600" spc="13" dirty="0">
                <a:solidFill>
                  <a:srgbClr val="353863"/>
                </a:solidFill>
                <a:latin typeface="Microsoft Sans Serif"/>
                <a:cs typeface="Microsoft Sans Serif"/>
              </a:rPr>
              <a:t>.</a:t>
            </a:r>
            <a:r>
              <a:rPr lang="fr-FR" sz="1600" spc="13" dirty="0">
                <a:solidFill>
                  <a:srgbClr val="353863"/>
                </a:solidFill>
                <a:latin typeface="Microsoft Sans Serif"/>
                <a:cs typeface="Microsoft Sans Serif"/>
              </a:rPr>
              <a:t>81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353863"/>
              </a:buClr>
              <a:buFont typeface="Arial MT"/>
              <a:buChar char="•"/>
            </a:pPr>
            <a:endParaRPr sz="2133" dirty="0">
              <a:latin typeface="Microsoft Sans Serif"/>
              <a:cs typeface="Microsoft Sans Serif"/>
            </a:endParaRPr>
          </a:p>
          <a:p>
            <a:pPr marL="5975624" indent="-407236">
              <a:buFont typeface="Arial MT"/>
              <a:buChar char="•"/>
              <a:tabLst>
                <a:tab pos="5975624" algn="l"/>
                <a:tab pos="5976471" algn="l"/>
              </a:tabLst>
            </a:pPr>
            <a:r>
              <a:rPr sz="1600" b="1" spc="-20" dirty="0">
                <a:solidFill>
                  <a:srgbClr val="353863"/>
                </a:solidFill>
                <a:latin typeface="Tahoma"/>
                <a:cs typeface="Tahoma"/>
              </a:rPr>
              <a:t>RM</a:t>
            </a:r>
            <a:r>
              <a:rPr sz="1600" b="1" spc="-93" dirty="0">
                <a:solidFill>
                  <a:srgbClr val="353863"/>
                </a:solidFill>
                <a:latin typeface="Tahoma"/>
                <a:cs typeface="Tahoma"/>
              </a:rPr>
              <a:t>PSE</a:t>
            </a:r>
            <a:r>
              <a:rPr sz="1600" b="1" spc="-53" dirty="0">
                <a:solidFill>
                  <a:srgbClr val="353863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353863"/>
                </a:solidFill>
                <a:latin typeface="Microsoft Sans Serif"/>
                <a:cs typeface="Microsoft Sans Serif"/>
              </a:rPr>
              <a:t>:</a:t>
            </a:r>
            <a:r>
              <a:rPr sz="1600" spc="7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lang="fr-FR" sz="1600" spc="-20" dirty="0">
                <a:solidFill>
                  <a:srgbClr val="353863"/>
                </a:solidFill>
                <a:latin typeface="Microsoft Sans Serif"/>
                <a:cs typeface="Microsoft Sans Serif"/>
              </a:rPr>
              <a:t>85</a:t>
            </a:r>
            <a:r>
              <a:rPr sz="1600" spc="-20" dirty="0">
                <a:solidFill>
                  <a:srgbClr val="353863"/>
                </a:solidFill>
                <a:latin typeface="Microsoft Sans Serif"/>
                <a:cs typeface="Microsoft Sans Serif"/>
              </a:rPr>
              <a:t>.</a:t>
            </a:r>
            <a:r>
              <a:rPr lang="fr-FR" sz="1600" spc="-20" dirty="0">
                <a:solidFill>
                  <a:srgbClr val="353863"/>
                </a:solidFill>
                <a:latin typeface="Microsoft Sans Serif"/>
                <a:cs typeface="Microsoft Sans Serif"/>
              </a:rPr>
              <a:t>28%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353863"/>
              </a:buClr>
              <a:buFont typeface="Arial MT"/>
              <a:buChar char="•"/>
            </a:pPr>
            <a:endParaRPr sz="2133" dirty="0">
              <a:latin typeface="Microsoft Sans Serif"/>
              <a:cs typeface="Microsoft Sans Serif"/>
            </a:endParaRPr>
          </a:p>
          <a:p>
            <a:pPr marL="5975624" indent="-407236">
              <a:spcBef>
                <a:spcPts val="7"/>
              </a:spcBef>
              <a:buFont typeface="Arial MT"/>
              <a:buChar char="•"/>
              <a:tabLst>
                <a:tab pos="5975624" algn="l"/>
                <a:tab pos="5976471" algn="l"/>
              </a:tabLst>
            </a:pPr>
            <a:r>
              <a:rPr sz="1600" b="1" spc="67" dirty="0">
                <a:solidFill>
                  <a:srgbClr val="353863"/>
                </a:solidFill>
                <a:latin typeface="Tahoma"/>
                <a:cs typeface="Tahoma"/>
              </a:rPr>
              <a:t>M</a:t>
            </a:r>
            <a:r>
              <a:rPr sz="1600" b="1" spc="-47" dirty="0">
                <a:solidFill>
                  <a:srgbClr val="353863"/>
                </a:solidFill>
                <a:latin typeface="Tahoma"/>
                <a:cs typeface="Tahoma"/>
              </a:rPr>
              <a:t>APE</a:t>
            </a:r>
            <a:r>
              <a:rPr sz="1600" b="1" spc="-53" dirty="0">
                <a:solidFill>
                  <a:srgbClr val="353863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353863"/>
                </a:solidFill>
                <a:latin typeface="Microsoft Sans Serif"/>
                <a:cs typeface="Microsoft Sans Serif"/>
              </a:rPr>
              <a:t>:</a:t>
            </a:r>
            <a:r>
              <a:rPr sz="1600" spc="-7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lang="fr-FR" sz="1600" spc="-13" dirty="0">
                <a:solidFill>
                  <a:srgbClr val="353863"/>
                </a:solidFill>
                <a:latin typeface="Microsoft Sans Serif"/>
                <a:cs typeface="Microsoft Sans Serif"/>
              </a:rPr>
              <a:t>3</a:t>
            </a:r>
            <a:r>
              <a:rPr sz="1600" spc="-13" dirty="0">
                <a:solidFill>
                  <a:srgbClr val="353863"/>
                </a:solidFill>
                <a:latin typeface="Microsoft Sans Serif"/>
                <a:cs typeface="Microsoft Sans Serif"/>
              </a:rPr>
              <a:t>.</a:t>
            </a:r>
            <a:r>
              <a:rPr lang="fr-FR" sz="1600" spc="-13" dirty="0">
                <a:solidFill>
                  <a:srgbClr val="353863"/>
                </a:solidFill>
                <a:latin typeface="Microsoft Sans Serif"/>
                <a:cs typeface="Microsoft Sans Serif"/>
              </a:rPr>
              <a:t>01%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spcBef>
                <a:spcPts val="13"/>
              </a:spcBef>
              <a:buClr>
                <a:srgbClr val="353863"/>
              </a:buClr>
              <a:buFont typeface="Arial MT"/>
              <a:buChar char="•"/>
            </a:pPr>
            <a:endParaRPr sz="2133" dirty="0">
              <a:latin typeface="Microsoft Sans Serif"/>
              <a:cs typeface="Microsoft Sans Serif"/>
            </a:endParaRPr>
          </a:p>
          <a:p>
            <a:pPr marL="5975624" indent="-407236">
              <a:buFont typeface="Arial MT"/>
              <a:buChar char="•"/>
              <a:tabLst>
                <a:tab pos="5975624" algn="l"/>
                <a:tab pos="5976471" algn="l"/>
              </a:tabLst>
            </a:pPr>
            <a:r>
              <a:rPr sz="1600" b="1" spc="-220" dirty="0">
                <a:solidFill>
                  <a:srgbClr val="353863"/>
                </a:solidFill>
                <a:latin typeface="Tahoma"/>
                <a:cs typeface="Tahoma"/>
              </a:rPr>
              <a:t>R</a:t>
            </a:r>
            <a:r>
              <a:rPr sz="1600" b="1" spc="-160" dirty="0">
                <a:solidFill>
                  <a:srgbClr val="353863"/>
                </a:solidFill>
                <a:latin typeface="Tahoma"/>
                <a:cs typeface="Tahoma"/>
              </a:rPr>
              <a:t>²</a:t>
            </a:r>
            <a:r>
              <a:rPr sz="1600" b="1" spc="-67" dirty="0">
                <a:solidFill>
                  <a:srgbClr val="353863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353863"/>
                </a:solidFill>
                <a:latin typeface="Microsoft Sans Serif"/>
                <a:cs typeface="Microsoft Sans Serif"/>
              </a:rPr>
              <a:t>:</a:t>
            </a:r>
            <a:r>
              <a:rPr sz="1600" spc="-7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600" spc="13" dirty="0">
                <a:solidFill>
                  <a:srgbClr val="353863"/>
                </a:solidFill>
                <a:latin typeface="Microsoft Sans Serif"/>
                <a:cs typeface="Microsoft Sans Serif"/>
              </a:rPr>
              <a:t>0.</a:t>
            </a:r>
            <a:r>
              <a:rPr lang="fr-FR" sz="1600" spc="13" dirty="0">
                <a:solidFill>
                  <a:srgbClr val="353863"/>
                </a:solidFill>
                <a:latin typeface="Microsoft Sans Serif"/>
                <a:cs typeface="Microsoft Sans Serif"/>
              </a:rPr>
              <a:t>74</a:t>
            </a:r>
            <a:endParaRPr sz="1600" dirty="0">
              <a:latin typeface="Microsoft Sans Serif"/>
              <a:cs typeface="Microsoft Sans Serif"/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9731435-7924-CE26-B194-FF7526718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711" y="2145680"/>
            <a:ext cx="5597282" cy="371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33855"/>
            <a:ext cx="12192000" cy="57241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14039" y="2243835"/>
            <a:ext cx="195156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280" dirty="0">
                <a:solidFill>
                  <a:srgbClr val="353863"/>
                </a:solidFill>
                <a:latin typeface="Arial MT"/>
                <a:cs typeface="Arial MT"/>
              </a:rPr>
              <a:t>INTRODUCTION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08494" y="737337"/>
            <a:ext cx="960967" cy="1248205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8000" spc="-813" dirty="0">
                <a:latin typeface="Arial MT"/>
                <a:cs typeface="Arial MT"/>
              </a:rPr>
              <a:t>01</a:t>
            </a:r>
            <a:endParaRPr sz="80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71097" y="378742"/>
            <a:ext cx="1866900" cy="2448533"/>
          </a:xfrm>
          <a:prstGeom prst="rect">
            <a:avLst/>
          </a:prstGeom>
        </p:spPr>
        <p:txBody>
          <a:bodyPr vert="horz" wrap="square" lIns="0" tIns="372533" rIns="0" bIns="0" rtlCol="0">
            <a:spAutoFit/>
          </a:bodyPr>
          <a:lstStyle/>
          <a:p>
            <a:pPr algn="ctr">
              <a:spcBef>
                <a:spcPts val="2933"/>
              </a:spcBef>
            </a:pPr>
            <a:r>
              <a:rPr sz="8000" spc="-807" dirty="0">
                <a:solidFill>
                  <a:srgbClr val="353863"/>
                </a:solidFill>
                <a:latin typeface="Arial MT"/>
                <a:cs typeface="Arial MT"/>
              </a:rPr>
              <a:t>02</a:t>
            </a:r>
            <a:endParaRPr sz="8000" dirty="0">
              <a:latin typeface="Arial MT"/>
              <a:cs typeface="Arial MT"/>
            </a:endParaRPr>
          </a:p>
          <a:p>
            <a:pPr marL="16933" marR="6773" indent="-1693" algn="ctr">
              <a:spcBef>
                <a:spcPts val="847"/>
              </a:spcBef>
            </a:pPr>
            <a:r>
              <a:rPr sz="2400" spc="-287" dirty="0">
                <a:solidFill>
                  <a:srgbClr val="353863"/>
                </a:solidFill>
                <a:latin typeface="Arial MT"/>
                <a:cs typeface="Arial MT"/>
              </a:rPr>
              <a:t>ANALYSES </a:t>
            </a:r>
            <a:r>
              <a:rPr sz="2400" spc="-280" dirty="0">
                <a:solidFill>
                  <a:srgbClr val="353863"/>
                </a:solidFill>
                <a:latin typeface="Arial MT"/>
                <a:cs typeface="Arial MT"/>
              </a:rPr>
              <a:t> </a:t>
            </a:r>
            <a:r>
              <a:rPr sz="2400" spc="-305" dirty="0">
                <a:solidFill>
                  <a:srgbClr val="353863"/>
                </a:solidFill>
                <a:latin typeface="Arial MT"/>
                <a:cs typeface="Arial MT"/>
              </a:rPr>
              <a:t>DESCR</a:t>
            </a:r>
            <a:r>
              <a:rPr sz="2400" spc="-227" dirty="0">
                <a:solidFill>
                  <a:srgbClr val="353863"/>
                </a:solidFill>
                <a:latin typeface="Arial MT"/>
                <a:cs typeface="Arial MT"/>
              </a:rPr>
              <a:t>IPT</a:t>
            </a:r>
            <a:r>
              <a:rPr sz="2400" spc="-133" dirty="0">
                <a:solidFill>
                  <a:srgbClr val="353863"/>
                </a:solidFill>
                <a:latin typeface="Arial MT"/>
                <a:cs typeface="Arial MT"/>
              </a:rPr>
              <a:t>I</a:t>
            </a:r>
            <a:r>
              <a:rPr sz="2400" spc="-293" dirty="0">
                <a:solidFill>
                  <a:srgbClr val="353863"/>
                </a:solidFill>
                <a:latin typeface="Arial MT"/>
                <a:cs typeface="Arial MT"/>
              </a:rPr>
              <a:t>VES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22957" y="3147173"/>
            <a:ext cx="2532380" cy="2817865"/>
          </a:xfrm>
          <a:prstGeom prst="rect">
            <a:avLst/>
          </a:prstGeom>
        </p:spPr>
        <p:txBody>
          <a:bodyPr vert="horz" wrap="square" lIns="0" tIns="372533" rIns="0" bIns="0" rtlCol="0">
            <a:spAutoFit/>
          </a:bodyPr>
          <a:lstStyle/>
          <a:p>
            <a:pPr algn="ctr">
              <a:spcBef>
                <a:spcPts val="2933"/>
              </a:spcBef>
            </a:pPr>
            <a:r>
              <a:rPr sz="8000" spc="-813" dirty="0">
                <a:solidFill>
                  <a:srgbClr val="353863"/>
                </a:solidFill>
                <a:latin typeface="Arial MT"/>
                <a:cs typeface="Arial MT"/>
              </a:rPr>
              <a:t>03</a:t>
            </a:r>
            <a:endParaRPr sz="8000" dirty="0">
              <a:latin typeface="Arial MT"/>
              <a:cs typeface="Arial MT"/>
            </a:endParaRPr>
          </a:p>
          <a:p>
            <a:pPr marL="16933" marR="6773" algn="ctr">
              <a:spcBef>
                <a:spcPts val="847"/>
              </a:spcBef>
            </a:pPr>
            <a:r>
              <a:rPr sz="2400" spc="-373" dirty="0">
                <a:solidFill>
                  <a:srgbClr val="353863"/>
                </a:solidFill>
                <a:latin typeface="Arial MT"/>
                <a:cs typeface="Arial MT"/>
              </a:rPr>
              <a:t>M</a:t>
            </a:r>
            <a:r>
              <a:rPr sz="2400" spc="-272" dirty="0">
                <a:solidFill>
                  <a:srgbClr val="353863"/>
                </a:solidFill>
                <a:latin typeface="Arial MT"/>
                <a:cs typeface="Arial MT"/>
              </a:rPr>
              <a:t>ACHINE</a:t>
            </a:r>
            <a:r>
              <a:rPr sz="2400" spc="-120" dirty="0">
                <a:solidFill>
                  <a:srgbClr val="353863"/>
                </a:solidFill>
                <a:latin typeface="Arial MT"/>
                <a:cs typeface="Arial MT"/>
              </a:rPr>
              <a:t> </a:t>
            </a:r>
            <a:r>
              <a:rPr sz="2400" spc="-253" dirty="0">
                <a:solidFill>
                  <a:srgbClr val="353863"/>
                </a:solidFill>
                <a:latin typeface="Arial MT"/>
                <a:cs typeface="Arial MT"/>
              </a:rPr>
              <a:t>LEARNING  </a:t>
            </a:r>
            <a:r>
              <a:rPr sz="2400" spc="-280" dirty="0">
                <a:solidFill>
                  <a:srgbClr val="353863"/>
                </a:solidFill>
                <a:latin typeface="Arial MT"/>
                <a:cs typeface="Arial MT"/>
              </a:rPr>
              <a:t>ET</a:t>
            </a:r>
            <a:r>
              <a:rPr sz="2400" spc="-113" dirty="0">
                <a:solidFill>
                  <a:srgbClr val="353863"/>
                </a:solidFill>
                <a:latin typeface="Arial MT"/>
                <a:cs typeface="Arial MT"/>
              </a:rPr>
              <a:t> </a:t>
            </a:r>
            <a:r>
              <a:rPr sz="2400" spc="-373" dirty="0">
                <a:solidFill>
                  <a:srgbClr val="353863"/>
                </a:solidFill>
                <a:latin typeface="Arial MT"/>
                <a:cs typeface="Arial MT"/>
              </a:rPr>
              <a:t>M</a:t>
            </a:r>
            <a:r>
              <a:rPr sz="2400" spc="-347" dirty="0">
                <a:solidFill>
                  <a:srgbClr val="353863"/>
                </a:solidFill>
                <a:latin typeface="Arial MT"/>
                <a:cs typeface="Arial MT"/>
              </a:rPr>
              <a:t>O</a:t>
            </a:r>
            <a:r>
              <a:rPr sz="2400" spc="-300" dirty="0">
                <a:solidFill>
                  <a:srgbClr val="353863"/>
                </a:solidFill>
                <a:latin typeface="Arial MT"/>
                <a:cs typeface="Arial MT"/>
              </a:rPr>
              <a:t>DE</a:t>
            </a:r>
            <a:r>
              <a:rPr sz="2400" spc="-260" dirty="0">
                <a:solidFill>
                  <a:srgbClr val="353863"/>
                </a:solidFill>
                <a:latin typeface="Arial MT"/>
                <a:cs typeface="Arial MT"/>
              </a:rPr>
              <a:t>L</a:t>
            </a:r>
            <a:r>
              <a:rPr sz="2400" spc="-233" dirty="0">
                <a:solidFill>
                  <a:srgbClr val="353863"/>
                </a:solidFill>
                <a:latin typeface="Arial MT"/>
                <a:cs typeface="Arial MT"/>
              </a:rPr>
              <a:t>ISA</a:t>
            </a:r>
            <a:r>
              <a:rPr sz="2400" spc="-280" dirty="0">
                <a:solidFill>
                  <a:srgbClr val="353863"/>
                </a:solidFill>
                <a:latin typeface="Arial MT"/>
                <a:cs typeface="Arial MT"/>
              </a:rPr>
              <a:t>T</a:t>
            </a:r>
            <a:r>
              <a:rPr sz="2400" spc="-260" dirty="0">
                <a:solidFill>
                  <a:srgbClr val="353863"/>
                </a:solidFill>
                <a:latin typeface="Arial MT"/>
                <a:cs typeface="Arial MT"/>
              </a:rPr>
              <a:t>ION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52377" y="3503337"/>
            <a:ext cx="1701800" cy="191248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847" algn="ctr">
              <a:spcBef>
                <a:spcPts val="133"/>
              </a:spcBef>
            </a:pPr>
            <a:r>
              <a:rPr sz="8000" spc="-807" dirty="0">
                <a:solidFill>
                  <a:srgbClr val="353863"/>
                </a:solidFill>
                <a:latin typeface="Arial MT"/>
                <a:cs typeface="Arial MT"/>
              </a:rPr>
              <a:t>04</a:t>
            </a:r>
            <a:endParaRPr sz="8000">
              <a:latin typeface="Arial MT"/>
              <a:cs typeface="Arial MT"/>
            </a:endParaRPr>
          </a:p>
          <a:p>
            <a:pPr algn="ctr">
              <a:spcBef>
                <a:spcPts val="2280"/>
              </a:spcBef>
            </a:pPr>
            <a:r>
              <a:rPr sz="2400" spc="-293" dirty="0">
                <a:solidFill>
                  <a:srgbClr val="353863"/>
                </a:solidFill>
                <a:latin typeface="Arial MT"/>
                <a:cs typeface="Arial MT"/>
              </a:rPr>
              <a:t>CONCLUSION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65673" y="0"/>
            <a:ext cx="2826846" cy="2914227"/>
          </a:xfrm>
          <a:custGeom>
            <a:avLst/>
            <a:gdLst/>
            <a:ahLst/>
            <a:cxnLst/>
            <a:rect l="l" t="t" r="r" b="b"/>
            <a:pathLst>
              <a:path w="2400300" h="2185670">
                <a:moveTo>
                  <a:pt x="2399910" y="1219200"/>
                </a:moveTo>
                <a:lnTo>
                  <a:pt x="785740" y="1219200"/>
                </a:lnTo>
                <a:lnTo>
                  <a:pt x="835667" y="1222515"/>
                </a:lnTo>
                <a:lnTo>
                  <a:pt x="876621" y="1232186"/>
                </a:lnTo>
                <a:lnTo>
                  <a:pt x="933272" y="1268931"/>
                </a:lnTo>
                <a:lnTo>
                  <a:pt x="959025" y="1326114"/>
                </a:lnTo>
                <a:lnTo>
                  <a:pt x="961354" y="1361333"/>
                </a:lnTo>
                <a:lnTo>
                  <a:pt x="957208" y="1400415"/>
                </a:lnTo>
                <a:lnTo>
                  <a:pt x="947001" y="1442948"/>
                </a:lnTo>
                <a:lnTo>
                  <a:pt x="931151" y="1488514"/>
                </a:lnTo>
                <a:lnTo>
                  <a:pt x="910073" y="1536700"/>
                </a:lnTo>
                <a:lnTo>
                  <a:pt x="895158" y="1574008"/>
                </a:lnTo>
                <a:lnTo>
                  <a:pt x="884755" y="1613540"/>
                </a:lnTo>
                <a:lnTo>
                  <a:pt x="878792" y="1654835"/>
                </a:lnTo>
                <a:lnTo>
                  <a:pt x="877194" y="1697430"/>
                </a:lnTo>
                <a:lnTo>
                  <a:pt x="879890" y="1740864"/>
                </a:lnTo>
                <a:lnTo>
                  <a:pt x="886805" y="1784675"/>
                </a:lnTo>
                <a:lnTo>
                  <a:pt x="897867" y="1828401"/>
                </a:lnTo>
                <a:lnTo>
                  <a:pt x="913002" y="1871581"/>
                </a:lnTo>
                <a:lnTo>
                  <a:pt x="932138" y="1913752"/>
                </a:lnTo>
                <a:lnTo>
                  <a:pt x="955201" y="1954454"/>
                </a:lnTo>
                <a:lnTo>
                  <a:pt x="982118" y="1993225"/>
                </a:lnTo>
                <a:lnTo>
                  <a:pt x="1012815" y="2029602"/>
                </a:lnTo>
                <a:lnTo>
                  <a:pt x="1047221" y="2063124"/>
                </a:lnTo>
                <a:lnTo>
                  <a:pt x="1085261" y="2093329"/>
                </a:lnTo>
                <a:lnTo>
                  <a:pt x="1126862" y="2119757"/>
                </a:lnTo>
                <a:lnTo>
                  <a:pt x="1174670" y="2142704"/>
                </a:lnTo>
                <a:lnTo>
                  <a:pt x="1224906" y="2160079"/>
                </a:lnTo>
                <a:lnTo>
                  <a:pt x="1275810" y="2172120"/>
                </a:lnTo>
                <a:lnTo>
                  <a:pt x="1325617" y="2179066"/>
                </a:lnTo>
                <a:lnTo>
                  <a:pt x="1394197" y="2183860"/>
                </a:lnTo>
                <a:lnTo>
                  <a:pt x="1459729" y="2185416"/>
                </a:lnTo>
                <a:lnTo>
                  <a:pt x="1524292" y="2183875"/>
                </a:lnTo>
                <a:lnTo>
                  <a:pt x="1585933" y="2179457"/>
                </a:lnTo>
                <a:lnTo>
                  <a:pt x="1644835" y="2172465"/>
                </a:lnTo>
                <a:lnTo>
                  <a:pt x="1701183" y="2163201"/>
                </a:lnTo>
                <a:lnTo>
                  <a:pt x="1755159" y="2151969"/>
                </a:lnTo>
                <a:lnTo>
                  <a:pt x="1806948" y="2139073"/>
                </a:lnTo>
                <a:lnTo>
                  <a:pt x="1856732" y="2124815"/>
                </a:lnTo>
                <a:lnTo>
                  <a:pt x="1904695" y="2109500"/>
                </a:lnTo>
                <a:lnTo>
                  <a:pt x="1951020" y="2093430"/>
                </a:lnTo>
                <a:lnTo>
                  <a:pt x="1995892" y="2076910"/>
                </a:lnTo>
                <a:lnTo>
                  <a:pt x="2123616" y="2027676"/>
                </a:lnTo>
                <a:lnTo>
                  <a:pt x="2164506" y="2012385"/>
                </a:lnTo>
                <a:lnTo>
                  <a:pt x="2204858" y="1998160"/>
                </a:lnTo>
                <a:lnTo>
                  <a:pt x="2244858" y="1985304"/>
                </a:lnTo>
                <a:lnTo>
                  <a:pt x="2284687" y="1974121"/>
                </a:lnTo>
                <a:lnTo>
                  <a:pt x="2324530" y="1964914"/>
                </a:lnTo>
                <a:lnTo>
                  <a:pt x="2364570" y="1957986"/>
                </a:lnTo>
                <a:lnTo>
                  <a:pt x="2399910" y="1954187"/>
                </a:lnTo>
                <a:lnTo>
                  <a:pt x="2399910" y="1219200"/>
                </a:lnTo>
                <a:close/>
              </a:path>
              <a:path w="2400300" h="2185670">
                <a:moveTo>
                  <a:pt x="2399910" y="0"/>
                </a:moveTo>
                <a:lnTo>
                  <a:pt x="854628" y="0"/>
                </a:lnTo>
                <a:lnTo>
                  <a:pt x="820425" y="66573"/>
                </a:lnTo>
                <a:lnTo>
                  <a:pt x="447412" y="292480"/>
                </a:lnTo>
                <a:lnTo>
                  <a:pt x="395594" y="313926"/>
                </a:lnTo>
                <a:lnTo>
                  <a:pt x="347275" y="336798"/>
                </a:lnTo>
                <a:lnTo>
                  <a:pt x="302392" y="360995"/>
                </a:lnTo>
                <a:lnTo>
                  <a:pt x="260885" y="386414"/>
                </a:lnTo>
                <a:lnTo>
                  <a:pt x="222693" y="412953"/>
                </a:lnTo>
                <a:lnTo>
                  <a:pt x="187755" y="440510"/>
                </a:lnTo>
                <a:lnTo>
                  <a:pt x="156009" y="468982"/>
                </a:lnTo>
                <a:lnTo>
                  <a:pt x="127394" y="498266"/>
                </a:lnTo>
                <a:lnTo>
                  <a:pt x="101849" y="528261"/>
                </a:lnTo>
                <a:lnTo>
                  <a:pt x="59724" y="589974"/>
                </a:lnTo>
                <a:lnTo>
                  <a:pt x="29146" y="653302"/>
                </a:lnTo>
                <a:lnTo>
                  <a:pt x="9623" y="717424"/>
                </a:lnTo>
                <a:lnTo>
                  <a:pt x="668" y="781524"/>
                </a:lnTo>
                <a:lnTo>
                  <a:pt x="0" y="813309"/>
                </a:lnTo>
                <a:lnTo>
                  <a:pt x="1789" y="844782"/>
                </a:lnTo>
                <a:lnTo>
                  <a:pt x="12499" y="906379"/>
                </a:lnTo>
                <a:lnTo>
                  <a:pt x="32307" y="965497"/>
                </a:lnTo>
                <a:lnTo>
                  <a:pt x="60723" y="1021318"/>
                </a:lnTo>
                <a:lnTo>
                  <a:pt x="97259" y="1073022"/>
                </a:lnTo>
                <a:lnTo>
                  <a:pt x="141425" y="1119791"/>
                </a:lnTo>
                <a:lnTo>
                  <a:pt x="192732" y="1160806"/>
                </a:lnTo>
                <a:lnTo>
                  <a:pt x="250689" y="1195248"/>
                </a:lnTo>
                <a:lnTo>
                  <a:pt x="314807" y="1222300"/>
                </a:lnTo>
                <a:lnTo>
                  <a:pt x="384598" y="1241141"/>
                </a:lnTo>
                <a:lnTo>
                  <a:pt x="459571" y="1250954"/>
                </a:lnTo>
                <a:lnTo>
                  <a:pt x="498847" y="1252220"/>
                </a:lnTo>
                <a:lnTo>
                  <a:pt x="532602" y="1251305"/>
                </a:lnTo>
                <a:lnTo>
                  <a:pt x="567142" y="1248521"/>
                </a:lnTo>
                <a:lnTo>
                  <a:pt x="602396" y="1243808"/>
                </a:lnTo>
                <a:lnTo>
                  <a:pt x="679888" y="1229165"/>
                </a:lnTo>
                <a:lnTo>
                  <a:pt x="718256" y="1223581"/>
                </a:lnTo>
                <a:lnTo>
                  <a:pt x="753504" y="1220283"/>
                </a:lnTo>
                <a:lnTo>
                  <a:pt x="785740" y="1219200"/>
                </a:lnTo>
                <a:lnTo>
                  <a:pt x="2399910" y="1219200"/>
                </a:lnTo>
                <a:lnTo>
                  <a:pt x="2399910" y="0"/>
                </a:lnTo>
                <a:close/>
              </a:path>
            </a:pathLst>
          </a:custGeom>
          <a:solidFill>
            <a:srgbClr val="BCC1F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83527" y="360219"/>
            <a:ext cx="5555673" cy="141493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fr-FR" sz="4400" spc="-480" dirty="0">
                <a:solidFill>
                  <a:srgbClr val="353863"/>
                </a:solidFill>
                <a:latin typeface="Arial MT"/>
                <a:cs typeface="Arial MT"/>
              </a:rPr>
              <a:t>A</a:t>
            </a:r>
            <a:r>
              <a:rPr lang="fr-FR" sz="4400" spc="-353" dirty="0">
                <a:solidFill>
                  <a:srgbClr val="353863"/>
                </a:solidFill>
                <a:latin typeface="Arial MT"/>
                <a:cs typeface="Arial MT"/>
              </a:rPr>
              <a:t>v</a:t>
            </a:r>
            <a:r>
              <a:rPr lang="fr-FR" sz="4400" spc="-407" dirty="0">
                <a:solidFill>
                  <a:srgbClr val="353863"/>
                </a:solidFill>
                <a:latin typeface="Arial MT"/>
                <a:cs typeface="Arial MT"/>
              </a:rPr>
              <a:t>e</a:t>
            </a:r>
            <a:r>
              <a:rPr lang="fr-FR" sz="4400" spc="-360" dirty="0">
                <a:solidFill>
                  <a:srgbClr val="353863"/>
                </a:solidFill>
                <a:latin typeface="Arial MT"/>
                <a:cs typeface="Arial MT"/>
              </a:rPr>
              <a:t>c</a:t>
            </a:r>
            <a:r>
              <a:rPr lang="fr-FR" sz="4400" spc="-247" dirty="0">
                <a:solidFill>
                  <a:srgbClr val="353863"/>
                </a:solidFill>
                <a:latin typeface="Arial MT"/>
                <a:cs typeface="Arial MT"/>
              </a:rPr>
              <a:t> </a:t>
            </a:r>
            <a:r>
              <a:rPr lang="fr-FR" sz="4400" spc="-367" dirty="0">
                <a:solidFill>
                  <a:srgbClr val="353863"/>
                </a:solidFill>
                <a:latin typeface="Arial MT"/>
                <a:cs typeface="Arial MT"/>
              </a:rPr>
              <a:t>s</a:t>
            </a:r>
            <a:r>
              <a:rPr lang="fr-FR" sz="4400" spc="-353" dirty="0">
                <a:solidFill>
                  <a:srgbClr val="353863"/>
                </a:solidFill>
                <a:latin typeface="Arial MT"/>
                <a:cs typeface="Arial MT"/>
              </a:rPr>
              <a:t>c</a:t>
            </a:r>
            <a:r>
              <a:rPr lang="fr-FR" sz="4400" spc="-327" dirty="0">
                <a:solidFill>
                  <a:srgbClr val="353863"/>
                </a:solidFill>
                <a:latin typeface="Arial MT"/>
                <a:cs typeface="Arial MT"/>
              </a:rPr>
              <a:t>or</a:t>
            </a:r>
            <a:r>
              <a:rPr lang="fr-FR" sz="4400" spc="-400" dirty="0">
                <a:solidFill>
                  <a:srgbClr val="353863"/>
                </a:solidFill>
                <a:latin typeface="Arial MT"/>
                <a:cs typeface="Arial MT"/>
              </a:rPr>
              <a:t>e</a:t>
            </a:r>
            <a:r>
              <a:rPr lang="fr-FR" sz="4400" spc="-240" dirty="0">
                <a:solidFill>
                  <a:srgbClr val="353863"/>
                </a:solidFill>
                <a:latin typeface="Arial MT"/>
                <a:cs typeface="Arial MT"/>
              </a:rPr>
              <a:t> </a:t>
            </a:r>
            <a:r>
              <a:rPr lang="fr-FR" sz="4400" spc="-380" dirty="0">
                <a:solidFill>
                  <a:srgbClr val="353863"/>
                </a:solidFill>
                <a:latin typeface="Arial MT"/>
                <a:cs typeface="Arial MT"/>
              </a:rPr>
              <a:t>Energy</a:t>
            </a:r>
            <a:r>
              <a:rPr lang="fr-FR" sz="4400" spc="-220" dirty="0">
                <a:solidFill>
                  <a:srgbClr val="353863"/>
                </a:solidFill>
                <a:latin typeface="Arial MT"/>
                <a:cs typeface="Arial MT"/>
              </a:rPr>
              <a:t> </a:t>
            </a:r>
            <a:r>
              <a:rPr lang="fr-FR" sz="4400" spc="-333" dirty="0">
                <a:solidFill>
                  <a:srgbClr val="353863"/>
                </a:solidFill>
                <a:latin typeface="Arial MT"/>
                <a:cs typeface="Arial MT"/>
              </a:rPr>
              <a:t>Star</a:t>
            </a:r>
            <a:br>
              <a:rPr lang="fr-FR" sz="4400" dirty="0">
                <a:latin typeface="Arial MT"/>
                <a:cs typeface="Arial MT"/>
              </a:rPr>
            </a:br>
            <a:endParaRPr spc="-339" dirty="0"/>
          </a:p>
        </p:txBody>
      </p:sp>
      <p:sp>
        <p:nvSpPr>
          <p:cNvPr id="8" name="object 8"/>
          <p:cNvSpPr txBox="1"/>
          <p:nvPr/>
        </p:nvSpPr>
        <p:spPr>
          <a:xfrm>
            <a:off x="853168" y="5453211"/>
            <a:ext cx="4447539" cy="8790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98770" indent="-382684">
              <a:spcBef>
                <a:spcPts val="133"/>
              </a:spcBef>
              <a:buFont typeface="Arial MT"/>
              <a:buChar char="•"/>
              <a:tabLst>
                <a:tab pos="398770" algn="l"/>
                <a:tab pos="399617" algn="l"/>
              </a:tabLst>
            </a:pPr>
            <a:r>
              <a:rPr sz="1867" spc="60" dirty="0">
                <a:latin typeface="Microsoft Sans Serif"/>
                <a:cs typeface="Microsoft Sans Serif"/>
              </a:rPr>
              <a:t>Problème</a:t>
            </a:r>
            <a:r>
              <a:rPr sz="1867" spc="-87" dirty="0">
                <a:latin typeface="Microsoft Sans Serif"/>
                <a:cs typeface="Microsoft Sans Serif"/>
              </a:rPr>
              <a:t> </a:t>
            </a:r>
            <a:r>
              <a:rPr sz="1867" spc="60" dirty="0">
                <a:latin typeface="Microsoft Sans Serif"/>
                <a:cs typeface="Microsoft Sans Serif"/>
              </a:rPr>
              <a:t>de</a:t>
            </a:r>
            <a:r>
              <a:rPr sz="1867" spc="-40" dirty="0">
                <a:latin typeface="Microsoft Sans Serif"/>
                <a:cs typeface="Microsoft Sans Serif"/>
              </a:rPr>
              <a:t> </a:t>
            </a:r>
            <a:r>
              <a:rPr sz="1867" spc="47" dirty="0">
                <a:latin typeface="Microsoft Sans Serif"/>
                <a:cs typeface="Microsoft Sans Serif"/>
              </a:rPr>
              <a:t>régression</a:t>
            </a:r>
            <a:r>
              <a:rPr sz="1867" spc="-80" dirty="0">
                <a:latin typeface="Microsoft Sans Serif"/>
                <a:cs typeface="Microsoft Sans Serif"/>
              </a:rPr>
              <a:t> </a:t>
            </a:r>
            <a:r>
              <a:rPr sz="1867" spc="107" dirty="0">
                <a:latin typeface="Microsoft Sans Serif"/>
                <a:cs typeface="Microsoft Sans Serif"/>
              </a:rPr>
              <a:t>non</a:t>
            </a:r>
            <a:r>
              <a:rPr sz="1867" spc="-40" dirty="0">
                <a:latin typeface="Microsoft Sans Serif"/>
                <a:cs typeface="Microsoft Sans Serif"/>
              </a:rPr>
              <a:t> </a:t>
            </a:r>
            <a:r>
              <a:rPr sz="1867" spc="53" dirty="0">
                <a:latin typeface="Microsoft Sans Serif"/>
                <a:cs typeface="Microsoft Sans Serif"/>
              </a:rPr>
              <a:t>linéaire</a:t>
            </a:r>
            <a:endParaRPr sz="1867" dirty="0">
              <a:latin typeface="Microsoft Sans Serif"/>
              <a:cs typeface="Microsoft Sans Serif"/>
            </a:endParaRPr>
          </a:p>
          <a:p>
            <a:pPr marL="398770" indent="-382684">
              <a:buFont typeface="Arial MT"/>
              <a:buChar char="•"/>
              <a:tabLst>
                <a:tab pos="398770" algn="l"/>
                <a:tab pos="399617" algn="l"/>
              </a:tabLst>
            </a:pPr>
            <a:r>
              <a:rPr sz="1867" spc="27" dirty="0">
                <a:latin typeface="Microsoft Sans Serif"/>
                <a:cs typeface="Microsoft Sans Serif"/>
              </a:rPr>
              <a:t>Choix</a:t>
            </a:r>
            <a:r>
              <a:rPr sz="1867" spc="-53" dirty="0">
                <a:latin typeface="Microsoft Sans Serif"/>
                <a:cs typeface="Microsoft Sans Serif"/>
              </a:rPr>
              <a:t> </a:t>
            </a:r>
            <a:r>
              <a:rPr sz="1867" spc="53" dirty="0">
                <a:latin typeface="Microsoft Sans Serif"/>
                <a:cs typeface="Microsoft Sans Serif"/>
              </a:rPr>
              <a:t>d’un</a:t>
            </a:r>
            <a:r>
              <a:rPr sz="1867" spc="-33" dirty="0">
                <a:latin typeface="Microsoft Sans Serif"/>
                <a:cs typeface="Microsoft Sans Serif"/>
              </a:rPr>
              <a:t> </a:t>
            </a:r>
            <a:r>
              <a:rPr sz="1867" spc="73" dirty="0">
                <a:latin typeface="Microsoft Sans Serif"/>
                <a:cs typeface="Microsoft Sans Serif"/>
              </a:rPr>
              <a:t>modèle</a:t>
            </a:r>
            <a:r>
              <a:rPr sz="1867" spc="-60" dirty="0">
                <a:latin typeface="Microsoft Sans Serif"/>
                <a:cs typeface="Microsoft Sans Serif"/>
              </a:rPr>
              <a:t> </a:t>
            </a:r>
            <a:r>
              <a:rPr sz="1867" spc="53" dirty="0">
                <a:latin typeface="Microsoft Sans Serif"/>
                <a:cs typeface="Microsoft Sans Serif"/>
              </a:rPr>
              <a:t>ensembliste</a:t>
            </a:r>
            <a:endParaRPr sz="1867" dirty="0">
              <a:latin typeface="Microsoft Sans Serif"/>
              <a:cs typeface="Microsoft Sans Serif"/>
            </a:endParaRPr>
          </a:p>
          <a:p>
            <a:pPr marL="398770" indent="-382684">
              <a:buClr>
                <a:srgbClr val="000000"/>
              </a:buClr>
              <a:buFont typeface="Wingdings"/>
              <a:buChar char=""/>
              <a:tabLst>
                <a:tab pos="398770" algn="l"/>
                <a:tab pos="399617" algn="l"/>
              </a:tabLst>
            </a:pPr>
            <a:r>
              <a:rPr sz="1867" b="1" spc="-7" dirty="0">
                <a:solidFill>
                  <a:srgbClr val="81AE3D"/>
                </a:solidFill>
                <a:latin typeface="Tahoma"/>
                <a:cs typeface="Tahoma"/>
              </a:rPr>
              <a:t>RandomForest</a:t>
            </a:r>
            <a:endParaRPr sz="1867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9348" y="1541584"/>
            <a:ext cx="9662432" cy="87992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98770" indent="-382684">
              <a:spcBef>
                <a:spcPts val="140"/>
              </a:spcBef>
              <a:buFont typeface="Arial MT"/>
              <a:buChar char="•"/>
              <a:tabLst>
                <a:tab pos="398770" algn="l"/>
                <a:tab pos="399617" algn="l"/>
              </a:tabLst>
            </a:pPr>
            <a:r>
              <a:rPr sz="1867" dirty="0">
                <a:latin typeface="Microsoft Sans Serif"/>
                <a:cs typeface="Microsoft Sans Serif"/>
              </a:rPr>
              <a:t>Test</a:t>
            </a:r>
            <a:r>
              <a:rPr sz="1867" spc="-47" dirty="0">
                <a:latin typeface="Microsoft Sans Serif"/>
                <a:cs typeface="Microsoft Sans Serif"/>
              </a:rPr>
              <a:t> </a:t>
            </a:r>
            <a:r>
              <a:rPr sz="1867" spc="60" dirty="0">
                <a:latin typeface="Microsoft Sans Serif"/>
                <a:cs typeface="Microsoft Sans Serif"/>
              </a:rPr>
              <a:t>de</a:t>
            </a:r>
            <a:r>
              <a:rPr sz="1867" spc="-27" dirty="0">
                <a:latin typeface="Microsoft Sans Serif"/>
                <a:cs typeface="Microsoft Sans Serif"/>
              </a:rPr>
              <a:t> </a:t>
            </a:r>
            <a:r>
              <a:rPr sz="1867" spc="53" dirty="0">
                <a:latin typeface="Microsoft Sans Serif"/>
                <a:cs typeface="Microsoft Sans Serif"/>
              </a:rPr>
              <a:t>plusieurs</a:t>
            </a:r>
            <a:r>
              <a:rPr sz="1867" spc="-93" dirty="0">
                <a:latin typeface="Microsoft Sans Serif"/>
                <a:cs typeface="Microsoft Sans Serif"/>
              </a:rPr>
              <a:t> </a:t>
            </a:r>
            <a:r>
              <a:rPr sz="1867" spc="60" dirty="0">
                <a:latin typeface="Microsoft Sans Serif"/>
                <a:cs typeface="Microsoft Sans Serif"/>
              </a:rPr>
              <a:t>modèles</a:t>
            </a:r>
            <a:endParaRPr sz="1867" dirty="0">
              <a:latin typeface="Microsoft Sans Serif"/>
              <a:cs typeface="Microsoft Sans Serif"/>
            </a:endParaRPr>
          </a:p>
          <a:p>
            <a:pPr marL="398770" indent="-382684">
              <a:spcBef>
                <a:spcPts val="7"/>
              </a:spcBef>
              <a:buFont typeface="Arial MT"/>
              <a:buChar char="•"/>
              <a:tabLst>
                <a:tab pos="398770" algn="l"/>
                <a:tab pos="399617" algn="l"/>
              </a:tabLst>
            </a:pPr>
            <a:r>
              <a:rPr lang="fr-FR" sz="1867" spc="40" dirty="0">
                <a:latin typeface="Microsoft Sans Serif"/>
                <a:cs typeface="Microsoft Sans Serif"/>
              </a:rPr>
              <a:t>Avec des hyperparametres</a:t>
            </a:r>
            <a:endParaRPr sz="1867" dirty="0">
              <a:latin typeface="Microsoft Sans Serif"/>
              <a:cs typeface="Microsoft Sans Serif"/>
            </a:endParaRPr>
          </a:p>
          <a:p>
            <a:pPr marL="398770" indent="-382684">
              <a:buFont typeface="Arial MT"/>
              <a:buChar char="•"/>
              <a:tabLst>
                <a:tab pos="398770" algn="l"/>
                <a:tab pos="399617" algn="l"/>
              </a:tabLst>
            </a:pPr>
            <a:r>
              <a:rPr sz="1867" spc="53" dirty="0">
                <a:latin typeface="Microsoft Sans Serif"/>
                <a:cs typeface="Microsoft Sans Serif"/>
              </a:rPr>
              <a:t>Utilisation</a:t>
            </a:r>
            <a:r>
              <a:rPr sz="1867" spc="-60" dirty="0">
                <a:latin typeface="Microsoft Sans Serif"/>
                <a:cs typeface="Microsoft Sans Serif"/>
              </a:rPr>
              <a:t> </a:t>
            </a:r>
            <a:r>
              <a:rPr sz="1867" spc="60" dirty="0">
                <a:latin typeface="Microsoft Sans Serif"/>
                <a:cs typeface="Microsoft Sans Serif"/>
              </a:rPr>
              <a:t>de</a:t>
            </a:r>
            <a:r>
              <a:rPr sz="1867" spc="-13" dirty="0">
                <a:latin typeface="Microsoft Sans Serif"/>
                <a:cs typeface="Microsoft Sans Serif"/>
              </a:rPr>
              <a:t> </a:t>
            </a:r>
            <a:r>
              <a:rPr lang="fr-FR" sz="1867" b="1" spc="-13" dirty="0">
                <a:latin typeface="Tahoma"/>
                <a:cs typeface="Tahoma"/>
              </a:rPr>
              <a:t>Train_Score</a:t>
            </a:r>
            <a:r>
              <a:rPr sz="1867" spc="-13" dirty="0">
                <a:latin typeface="Microsoft Sans Serif"/>
                <a:cs typeface="Microsoft Sans Serif"/>
              </a:rPr>
              <a:t>,</a:t>
            </a:r>
            <a:r>
              <a:rPr sz="1867" spc="-47" dirty="0">
                <a:latin typeface="Microsoft Sans Serif"/>
                <a:cs typeface="Microsoft Sans Serif"/>
              </a:rPr>
              <a:t> </a:t>
            </a:r>
            <a:r>
              <a:rPr lang="fr-FR" sz="1867" b="1" spc="-60" dirty="0">
                <a:latin typeface="Tahoma"/>
                <a:cs typeface="Tahoma"/>
              </a:rPr>
              <a:t>CV_Score</a:t>
            </a:r>
            <a:r>
              <a:rPr sz="1867" spc="-60" dirty="0">
                <a:latin typeface="Microsoft Sans Serif"/>
                <a:cs typeface="Microsoft Sans Serif"/>
              </a:rPr>
              <a:t>,</a:t>
            </a:r>
            <a:r>
              <a:rPr sz="1867" spc="-7" dirty="0">
                <a:latin typeface="Microsoft Sans Serif"/>
                <a:cs typeface="Microsoft Sans Serif"/>
              </a:rPr>
              <a:t> </a:t>
            </a:r>
            <a:r>
              <a:rPr sz="1867" b="1" spc="-80" dirty="0">
                <a:latin typeface="Tahoma"/>
                <a:cs typeface="Tahoma"/>
              </a:rPr>
              <a:t>RMSE</a:t>
            </a:r>
            <a:r>
              <a:rPr sz="1867" b="1" spc="-47" dirty="0">
                <a:latin typeface="Tahoma"/>
                <a:cs typeface="Tahoma"/>
              </a:rPr>
              <a:t> </a:t>
            </a:r>
            <a:r>
              <a:rPr sz="1867" spc="73" dirty="0">
                <a:latin typeface="Microsoft Sans Serif"/>
                <a:cs typeface="Microsoft Sans Serif"/>
              </a:rPr>
              <a:t>et</a:t>
            </a:r>
            <a:r>
              <a:rPr lang="fr-FR" sz="1867" spc="73" dirty="0">
                <a:latin typeface="Microsoft Sans Serif"/>
                <a:cs typeface="Microsoft Sans Serif"/>
              </a:rPr>
              <a:t> le </a:t>
            </a:r>
            <a:r>
              <a:rPr lang="fr-FR" sz="1867" b="1" spc="-213" dirty="0">
                <a:latin typeface="Tahoma"/>
                <a:cs typeface="Tahoma"/>
              </a:rPr>
              <a:t>Time_train</a:t>
            </a:r>
            <a:r>
              <a:rPr sz="1867" b="1" spc="-73" dirty="0">
                <a:latin typeface="Tahoma"/>
                <a:cs typeface="Tahoma"/>
              </a:rPr>
              <a:t> </a:t>
            </a:r>
            <a:r>
              <a:rPr sz="1867" spc="113" dirty="0">
                <a:latin typeface="Microsoft Sans Serif"/>
                <a:cs typeface="Microsoft Sans Serif"/>
              </a:rPr>
              <a:t>pour</a:t>
            </a:r>
            <a:r>
              <a:rPr sz="1867" spc="-7" dirty="0">
                <a:latin typeface="Microsoft Sans Serif"/>
                <a:cs typeface="Microsoft Sans Serif"/>
              </a:rPr>
              <a:t> </a:t>
            </a:r>
            <a:r>
              <a:rPr sz="1867" spc="47" dirty="0">
                <a:latin typeface="Microsoft Sans Serif"/>
                <a:cs typeface="Microsoft Sans Serif"/>
              </a:rPr>
              <a:t>choisir</a:t>
            </a:r>
            <a:r>
              <a:rPr sz="1867" spc="-67" dirty="0">
                <a:latin typeface="Microsoft Sans Serif"/>
                <a:cs typeface="Microsoft Sans Serif"/>
              </a:rPr>
              <a:t> </a:t>
            </a:r>
            <a:r>
              <a:rPr sz="1867" spc="107" dirty="0">
                <a:latin typeface="Microsoft Sans Serif"/>
                <a:cs typeface="Microsoft Sans Serif"/>
              </a:rPr>
              <a:t>un</a:t>
            </a:r>
            <a:r>
              <a:rPr sz="1867" spc="-7" dirty="0">
                <a:latin typeface="Microsoft Sans Serif"/>
                <a:cs typeface="Microsoft Sans Serif"/>
              </a:rPr>
              <a:t> </a:t>
            </a:r>
            <a:r>
              <a:rPr sz="1867" spc="73" dirty="0">
                <a:latin typeface="Microsoft Sans Serif"/>
                <a:cs typeface="Microsoft Sans Serif"/>
              </a:rPr>
              <a:t>modèle</a:t>
            </a:r>
            <a:endParaRPr sz="1867" dirty="0">
              <a:latin typeface="Microsoft Sans Serif"/>
              <a:cs typeface="Microsoft Sans Serif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C44731A-2BAF-A2F1-8A4C-AAEE48EC2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37" y="2680146"/>
            <a:ext cx="9185564" cy="220287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C62A110-A591-E531-68B0-44A24051E863}"/>
              </a:ext>
            </a:extLst>
          </p:cNvPr>
          <p:cNvSpPr/>
          <p:nvPr/>
        </p:nvSpPr>
        <p:spPr>
          <a:xfrm>
            <a:off x="1025237" y="4116697"/>
            <a:ext cx="9033163" cy="66700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0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671823"/>
            <a:ext cx="12192000" cy="3186853"/>
            <a:chOff x="0" y="2753867"/>
            <a:chExt cx="9144000" cy="2390140"/>
          </a:xfrm>
        </p:grpSpPr>
        <p:sp>
          <p:nvSpPr>
            <p:cNvPr id="3" name="object 3"/>
            <p:cNvSpPr/>
            <p:nvPr/>
          </p:nvSpPr>
          <p:spPr>
            <a:xfrm>
              <a:off x="6778316" y="3346195"/>
              <a:ext cx="542290" cy="913130"/>
            </a:xfrm>
            <a:custGeom>
              <a:avLst/>
              <a:gdLst/>
              <a:ahLst/>
              <a:cxnLst/>
              <a:rect l="l" t="t" r="r" b="b"/>
              <a:pathLst>
                <a:path w="542290" h="913129">
                  <a:moveTo>
                    <a:pt x="141306" y="903820"/>
                  </a:moveTo>
                  <a:lnTo>
                    <a:pt x="81334" y="903820"/>
                  </a:lnTo>
                  <a:lnTo>
                    <a:pt x="80064" y="907516"/>
                  </a:lnTo>
                  <a:lnTo>
                    <a:pt x="81969" y="912672"/>
                  </a:lnTo>
                  <a:lnTo>
                    <a:pt x="87303" y="912367"/>
                  </a:lnTo>
                  <a:lnTo>
                    <a:pt x="134357" y="905848"/>
                  </a:lnTo>
                  <a:lnTo>
                    <a:pt x="141306" y="903820"/>
                  </a:lnTo>
                  <a:close/>
                </a:path>
                <a:path w="542290" h="913129">
                  <a:moveTo>
                    <a:pt x="496497" y="0"/>
                  </a:moveTo>
                  <a:lnTo>
                    <a:pt x="493830" y="126"/>
                  </a:lnTo>
                  <a:lnTo>
                    <a:pt x="493322" y="126"/>
                  </a:lnTo>
                  <a:lnTo>
                    <a:pt x="492052" y="380"/>
                  </a:lnTo>
                  <a:lnTo>
                    <a:pt x="443911" y="19022"/>
                  </a:lnTo>
                  <a:lnTo>
                    <a:pt x="397795" y="41566"/>
                  </a:lnTo>
                  <a:lnTo>
                    <a:pt x="353527" y="67468"/>
                  </a:lnTo>
                  <a:lnTo>
                    <a:pt x="310931" y="96186"/>
                  </a:lnTo>
                  <a:lnTo>
                    <a:pt x="269832" y="127175"/>
                  </a:lnTo>
                  <a:lnTo>
                    <a:pt x="230051" y="159892"/>
                  </a:lnTo>
                  <a:lnTo>
                    <a:pt x="193310" y="191862"/>
                  </a:lnTo>
                  <a:lnTo>
                    <a:pt x="157609" y="225025"/>
                  </a:lnTo>
                  <a:lnTo>
                    <a:pt x="123863" y="259937"/>
                  </a:lnTo>
                  <a:lnTo>
                    <a:pt x="92985" y="297156"/>
                  </a:lnTo>
                  <a:lnTo>
                    <a:pt x="65889" y="337240"/>
                  </a:lnTo>
                  <a:lnTo>
                    <a:pt x="43488" y="380745"/>
                  </a:lnTo>
                  <a:lnTo>
                    <a:pt x="27001" y="424554"/>
                  </a:lnTo>
                  <a:lnTo>
                    <a:pt x="14843" y="469640"/>
                  </a:lnTo>
                  <a:lnTo>
                    <a:pt x="6579" y="515659"/>
                  </a:lnTo>
                  <a:lnTo>
                    <a:pt x="1776" y="562263"/>
                  </a:lnTo>
                  <a:lnTo>
                    <a:pt x="0" y="609106"/>
                  </a:lnTo>
                  <a:lnTo>
                    <a:pt x="816" y="655840"/>
                  </a:lnTo>
                  <a:lnTo>
                    <a:pt x="4178" y="708277"/>
                  </a:lnTo>
                  <a:lnTo>
                    <a:pt x="11283" y="760893"/>
                  </a:lnTo>
                  <a:lnTo>
                    <a:pt x="24289" y="811917"/>
                  </a:lnTo>
                  <a:lnTo>
                    <a:pt x="45354" y="859575"/>
                  </a:lnTo>
                  <a:lnTo>
                    <a:pt x="76635" y="902093"/>
                  </a:lnTo>
                  <a:lnTo>
                    <a:pt x="79302" y="903973"/>
                  </a:lnTo>
                  <a:lnTo>
                    <a:pt x="80953" y="903884"/>
                  </a:lnTo>
                  <a:lnTo>
                    <a:pt x="81334" y="903820"/>
                  </a:lnTo>
                  <a:lnTo>
                    <a:pt x="141306" y="903820"/>
                  </a:lnTo>
                  <a:lnTo>
                    <a:pt x="179650" y="892634"/>
                  </a:lnTo>
                  <a:lnTo>
                    <a:pt x="222986" y="873447"/>
                  </a:lnTo>
                  <a:lnTo>
                    <a:pt x="264166" y="849005"/>
                  </a:lnTo>
                  <a:lnTo>
                    <a:pt x="302991" y="820026"/>
                  </a:lnTo>
                  <a:lnTo>
                    <a:pt x="339265" y="787230"/>
                  </a:lnTo>
                  <a:lnTo>
                    <a:pt x="372788" y="751336"/>
                  </a:lnTo>
                  <a:lnTo>
                    <a:pt x="403362" y="713063"/>
                  </a:lnTo>
                  <a:lnTo>
                    <a:pt x="430791" y="673130"/>
                  </a:lnTo>
                  <a:lnTo>
                    <a:pt x="454874" y="632256"/>
                  </a:lnTo>
                  <a:lnTo>
                    <a:pt x="475415" y="591159"/>
                  </a:lnTo>
                  <a:lnTo>
                    <a:pt x="494629" y="544839"/>
                  </a:lnTo>
                  <a:lnTo>
                    <a:pt x="510337" y="497595"/>
                  </a:lnTo>
                  <a:lnTo>
                    <a:pt x="522695" y="449573"/>
                  </a:lnTo>
                  <a:lnTo>
                    <a:pt x="531860" y="400917"/>
                  </a:lnTo>
                  <a:lnTo>
                    <a:pt x="537987" y="351773"/>
                  </a:lnTo>
                  <a:lnTo>
                    <a:pt x="541233" y="302288"/>
                  </a:lnTo>
                  <a:lnTo>
                    <a:pt x="541754" y="252606"/>
                  </a:lnTo>
                  <a:lnTo>
                    <a:pt x="539705" y="202874"/>
                  </a:lnTo>
                  <a:lnTo>
                    <a:pt x="535244" y="153237"/>
                  </a:lnTo>
                  <a:lnTo>
                    <a:pt x="528526" y="103840"/>
                  </a:lnTo>
                  <a:lnTo>
                    <a:pt x="519707" y="54829"/>
                  </a:lnTo>
                  <a:lnTo>
                    <a:pt x="508943" y="6349"/>
                  </a:lnTo>
                  <a:lnTo>
                    <a:pt x="508308" y="3809"/>
                  </a:lnTo>
                  <a:lnTo>
                    <a:pt x="499418" y="3809"/>
                  </a:lnTo>
                  <a:lnTo>
                    <a:pt x="498529" y="1650"/>
                  </a:lnTo>
                  <a:lnTo>
                    <a:pt x="496497" y="0"/>
                  </a:lnTo>
                  <a:close/>
                </a:path>
                <a:path w="542290" h="913129">
                  <a:moveTo>
                    <a:pt x="505895" y="2031"/>
                  </a:moveTo>
                  <a:lnTo>
                    <a:pt x="503482" y="2158"/>
                  </a:lnTo>
                  <a:lnTo>
                    <a:pt x="501958" y="2285"/>
                  </a:lnTo>
                  <a:lnTo>
                    <a:pt x="500561" y="2920"/>
                  </a:lnTo>
                  <a:lnTo>
                    <a:pt x="499418" y="3809"/>
                  </a:lnTo>
                  <a:lnTo>
                    <a:pt x="508308" y="3809"/>
                  </a:lnTo>
                  <a:lnTo>
                    <a:pt x="508181" y="3301"/>
                  </a:lnTo>
                  <a:lnTo>
                    <a:pt x="505895" y="2031"/>
                  </a:lnTo>
                  <a:close/>
                </a:path>
              </a:pathLst>
            </a:custGeom>
            <a:solidFill>
              <a:srgbClr val="A7CC6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6825488" y="3515740"/>
              <a:ext cx="425450" cy="778510"/>
            </a:xfrm>
            <a:custGeom>
              <a:avLst/>
              <a:gdLst/>
              <a:ahLst/>
              <a:cxnLst/>
              <a:rect l="l" t="t" r="r" b="b"/>
              <a:pathLst>
                <a:path w="425450" h="778510">
                  <a:moveTo>
                    <a:pt x="294766" y="0"/>
                  </a:moveTo>
                  <a:lnTo>
                    <a:pt x="284081" y="63722"/>
                  </a:lnTo>
                  <a:lnTo>
                    <a:pt x="284845" y="129190"/>
                  </a:lnTo>
                  <a:lnTo>
                    <a:pt x="286347" y="183372"/>
                  </a:lnTo>
                  <a:lnTo>
                    <a:pt x="287527" y="206882"/>
                  </a:lnTo>
                  <a:lnTo>
                    <a:pt x="176275" y="416496"/>
                  </a:lnTo>
                  <a:lnTo>
                    <a:pt x="155779" y="368068"/>
                  </a:lnTo>
                  <a:lnTo>
                    <a:pt x="140604" y="318206"/>
                  </a:lnTo>
                  <a:lnTo>
                    <a:pt x="130788" y="267022"/>
                  </a:lnTo>
                  <a:lnTo>
                    <a:pt x="126364" y="214629"/>
                  </a:lnTo>
                  <a:lnTo>
                    <a:pt x="126237" y="210692"/>
                  </a:lnTo>
                  <a:lnTo>
                    <a:pt x="123189" y="208914"/>
                  </a:lnTo>
                  <a:lnTo>
                    <a:pt x="117093" y="209168"/>
                  </a:lnTo>
                  <a:lnTo>
                    <a:pt x="114045" y="211454"/>
                  </a:lnTo>
                  <a:lnTo>
                    <a:pt x="114172" y="215391"/>
                  </a:lnTo>
                  <a:lnTo>
                    <a:pt x="118695" y="269250"/>
                  </a:lnTo>
                  <a:lnTo>
                    <a:pt x="128825" y="321935"/>
                  </a:lnTo>
                  <a:lnTo>
                    <a:pt x="144551" y="373272"/>
                  </a:lnTo>
                  <a:lnTo>
                    <a:pt x="166877" y="425195"/>
                  </a:lnTo>
                  <a:lnTo>
                    <a:pt x="170941" y="426605"/>
                  </a:lnTo>
                  <a:lnTo>
                    <a:pt x="146687" y="473873"/>
                  </a:lnTo>
                  <a:lnTo>
                    <a:pt x="123206" y="521548"/>
                  </a:lnTo>
                  <a:lnTo>
                    <a:pt x="100816" y="569718"/>
                  </a:lnTo>
                  <a:lnTo>
                    <a:pt x="79835" y="618467"/>
                  </a:lnTo>
                  <a:lnTo>
                    <a:pt x="60578" y="667880"/>
                  </a:lnTo>
                  <a:lnTo>
                    <a:pt x="38300" y="623664"/>
                  </a:lnTo>
                  <a:lnTo>
                    <a:pt x="22748" y="577335"/>
                  </a:lnTo>
                  <a:lnTo>
                    <a:pt x="13983" y="529216"/>
                  </a:lnTo>
                  <a:lnTo>
                    <a:pt x="12064" y="479628"/>
                  </a:lnTo>
                  <a:lnTo>
                    <a:pt x="12191" y="475716"/>
                  </a:lnTo>
                  <a:lnTo>
                    <a:pt x="9270" y="473938"/>
                  </a:lnTo>
                  <a:lnTo>
                    <a:pt x="3175" y="474294"/>
                  </a:lnTo>
                  <a:lnTo>
                    <a:pt x="126" y="476415"/>
                  </a:lnTo>
                  <a:lnTo>
                    <a:pt x="0" y="480339"/>
                  </a:lnTo>
                  <a:lnTo>
                    <a:pt x="2069" y="533066"/>
                  </a:lnTo>
                  <a:lnTo>
                    <a:pt x="11795" y="584247"/>
                  </a:lnTo>
                  <a:lnTo>
                    <a:pt x="29021" y="633462"/>
                  </a:lnTo>
                  <a:lnTo>
                    <a:pt x="54101" y="680986"/>
                  </a:lnTo>
                  <a:lnTo>
                    <a:pt x="55498" y="682167"/>
                  </a:lnTo>
                  <a:lnTo>
                    <a:pt x="47980" y="703960"/>
                  </a:lnTo>
                  <a:lnTo>
                    <a:pt x="40878" y="725952"/>
                  </a:lnTo>
                  <a:lnTo>
                    <a:pt x="34228" y="748156"/>
                  </a:lnTo>
                  <a:lnTo>
                    <a:pt x="26923" y="775169"/>
                  </a:lnTo>
                  <a:lnTo>
                    <a:pt x="30860" y="777913"/>
                  </a:lnTo>
                  <a:lnTo>
                    <a:pt x="36956" y="777557"/>
                  </a:lnTo>
                  <a:lnTo>
                    <a:pt x="39242" y="776135"/>
                  </a:lnTo>
                  <a:lnTo>
                    <a:pt x="54151" y="724122"/>
                  </a:lnTo>
                  <a:lnTo>
                    <a:pt x="70500" y="675978"/>
                  </a:lnTo>
                  <a:lnTo>
                    <a:pt x="88778" y="628607"/>
                  </a:lnTo>
                  <a:lnTo>
                    <a:pt x="108711" y="581888"/>
                  </a:lnTo>
                  <a:lnTo>
                    <a:pt x="109473" y="583310"/>
                  </a:lnTo>
                  <a:lnTo>
                    <a:pt x="110616" y="584326"/>
                  </a:lnTo>
                  <a:lnTo>
                    <a:pt x="123916" y="585604"/>
                  </a:lnTo>
                  <a:lnTo>
                    <a:pt x="135032" y="586160"/>
                  </a:lnTo>
                  <a:lnTo>
                    <a:pt x="146101" y="586238"/>
                  </a:lnTo>
                  <a:lnTo>
                    <a:pt x="157098" y="585838"/>
                  </a:lnTo>
                  <a:lnTo>
                    <a:pt x="196482" y="580350"/>
                  </a:lnTo>
                  <a:lnTo>
                    <a:pt x="234235" y="568637"/>
                  </a:lnTo>
                  <a:lnTo>
                    <a:pt x="269773" y="550821"/>
                  </a:lnTo>
                  <a:lnTo>
                    <a:pt x="302513" y="527024"/>
                  </a:lnTo>
                  <a:lnTo>
                    <a:pt x="307593" y="522833"/>
                  </a:lnTo>
                  <a:lnTo>
                    <a:pt x="303783" y="515048"/>
                  </a:lnTo>
                  <a:lnTo>
                    <a:pt x="297941" y="515391"/>
                  </a:lnTo>
                  <a:lnTo>
                    <a:pt x="296798" y="515810"/>
                  </a:lnTo>
                  <a:lnTo>
                    <a:pt x="264366" y="539652"/>
                  </a:lnTo>
                  <a:lnTo>
                    <a:pt x="230282" y="556966"/>
                  </a:lnTo>
                  <a:lnTo>
                    <a:pt x="194055" y="568414"/>
                  </a:lnTo>
                  <a:lnTo>
                    <a:pt x="156209" y="573773"/>
                  </a:lnTo>
                  <a:lnTo>
                    <a:pt x="146089" y="574140"/>
                  </a:lnTo>
                  <a:lnTo>
                    <a:pt x="135921" y="574074"/>
                  </a:lnTo>
                  <a:lnTo>
                    <a:pt x="125706" y="573566"/>
                  </a:lnTo>
                  <a:lnTo>
                    <a:pt x="113156" y="572642"/>
                  </a:lnTo>
                  <a:lnTo>
                    <a:pt x="112902" y="572757"/>
                  </a:lnTo>
                  <a:lnTo>
                    <a:pt x="133695" y="527937"/>
                  </a:lnTo>
                  <a:lnTo>
                    <a:pt x="155511" y="483519"/>
                  </a:lnTo>
                  <a:lnTo>
                    <a:pt x="178089" y="439431"/>
                  </a:lnTo>
                  <a:lnTo>
                    <a:pt x="239648" y="323214"/>
                  </a:lnTo>
                  <a:lnTo>
                    <a:pt x="240410" y="323595"/>
                  </a:lnTo>
                  <a:lnTo>
                    <a:pt x="242442" y="323595"/>
                  </a:lnTo>
                  <a:lnTo>
                    <a:pt x="287809" y="316472"/>
                  </a:lnTo>
                  <a:lnTo>
                    <a:pt x="332295" y="306133"/>
                  </a:lnTo>
                  <a:lnTo>
                    <a:pt x="375923" y="292556"/>
                  </a:lnTo>
                  <a:lnTo>
                    <a:pt x="418718" y="275716"/>
                  </a:lnTo>
                  <a:lnTo>
                    <a:pt x="425068" y="272922"/>
                  </a:lnTo>
                  <a:lnTo>
                    <a:pt x="422655" y="263397"/>
                  </a:lnTo>
                  <a:lnTo>
                    <a:pt x="415543" y="263905"/>
                  </a:lnTo>
                  <a:lnTo>
                    <a:pt x="373860" y="280281"/>
                  </a:lnTo>
                  <a:lnTo>
                    <a:pt x="332200" y="293401"/>
                  </a:lnTo>
                  <a:lnTo>
                    <a:pt x="289730" y="303522"/>
                  </a:lnTo>
                  <a:lnTo>
                    <a:pt x="246379" y="310641"/>
                  </a:lnTo>
                  <a:lnTo>
                    <a:pt x="408050" y="7873"/>
                  </a:lnTo>
                  <a:lnTo>
                    <a:pt x="403478" y="3682"/>
                  </a:lnTo>
                  <a:lnTo>
                    <a:pt x="397509" y="4063"/>
                  </a:lnTo>
                  <a:lnTo>
                    <a:pt x="395604" y="5079"/>
                  </a:lnTo>
                  <a:lnTo>
                    <a:pt x="298957" y="185546"/>
                  </a:lnTo>
                  <a:lnTo>
                    <a:pt x="296683" y="140660"/>
                  </a:lnTo>
                  <a:lnTo>
                    <a:pt x="295624" y="95726"/>
                  </a:lnTo>
                  <a:lnTo>
                    <a:pt x="295850" y="50744"/>
                  </a:lnTo>
                  <a:lnTo>
                    <a:pt x="297687" y="1777"/>
                  </a:lnTo>
                  <a:lnTo>
                    <a:pt x="294766" y="0"/>
                  </a:lnTo>
                  <a:close/>
                </a:path>
              </a:pathLst>
            </a:custGeom>
            <a:solidFill>
              <a:srgbClr val="86AC4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6061962" y="3441191"/>
              <a:ext cx="827405" cy="862965"/>
            </a:xfrm>
            <a:custGeom>
              <a:avLst/>
              <a:gdLst/>
              <a:ahLst/>
              <a:cxnLst/>
              <a:rect l="l" t="t" r="r" b="b"/>
              <a:pathLst>
                <a:path w="827404" h="862964">
                  <a:moveTo>
                    <a:pt x="12955" y="0"/>
                  </a:moveTo>
                  <a:lnTo>
                    <a:pt x="8129" y="0"/>
                  </a:lnTo>
                  <a:lnTo>
                    <a:pt x="6224" y="5206"/>
                  </a:lnTo>
                  <a:lnTo>
                    <a:pt x="7621" y="9270"/>
                  </a:lnTo>
                  <a:lnTo>
                    <a:pt x="4319" y="9270"/>
                  </a:lnTo>
                  <a:lnTo>
                    <a:pt x="890" y="11429"/>
                  </a:lnTo>
                  <a:lnTo>
                    <a:pt x="636" y="15620"/>
                  </a:lnTo>
                  <a:lnTo>
                    <a:pt x="0" y="66851"/>
                  </a:lnTo>
                  <a:lnTo>
                    <a:pt x="3149" y="117664"/>
                  </a:lnTo>
                  <a:lnTo>
                    <a:pt x="9670" y="168046"/>
                  </a:lnTo>
                  <a:lnTo>
                    <a:pt x="19151" y="217984"/>
                  </a:lnTo>
                  <a:lnTo>
                    <a:pt x="31177" y="267464"/>
                  </a:lnTo>
                  <a:lnTo>
                    <a:pt x="45336" y="316473"/>
                  </a:lnTo>
                  <a:lnTo>
                    <a:pt x="61215" y="364997"/>
                  </a:lnTo>
                  <a:lnTo>
                    <a:pt x="77218" y="410403"/>
                  </a:lnTo>
                  <a:lnTo>
                    <a:pt x="94394" y="455462"/>
                  </a:lnTo>
                  <a:lnTo>
                    <a:pt x="113356" y="499697"/>
                  </a:lnTo>
                  <a:lnTo>
                    <a:pt x="134718" y="542632"/>
                  </a:lnTo>
                  <a:lnTo>
                    <a:pt x="159092" y="583791"/>
                  </a:lnTo>
                  <a:lnTo>
                    <a:pt x="187092" y="622698"/>
                  </a:lnTo>
                  <a:lnTo>
                    <a:pt x="219330" y="658875"/>
                  </a:lnTo>
                  <a:lnTo>
                    <a:pt x="259563" y="695163"/>
                  </a:lnTo>
                  <a:lnTo>
                    <a:pt x="302938" y="727355"/>
                  </a:lnTo>
                  <a:lnTo>
                    <a:pt x="348918" y="755754"/>
                  </a:lnTo>
                  <a:lnTo>
                    <a:pt x="396961" y="780663"/>
                  </a:lnTo>
                  <a:lnTo>
                    <a:pt x="446528" y="802384"/>
                  </a:lnTo>
                  <a:lnTo>
                    <a:pt x="497079" y="821220"/>
                  </a:lnTo>
                  <a:lnTo>
                    <a:pt x="544569" y="836709"/>
                  </a:lnTo>
                  <a:lnTo>
                    <a:pt x="593345" y="849920"/>
                  </a:lnTo>
                  <a:lnTo>
                    <a:pt x="642883" y="859119"/>
                  </a:lnTo>
                  <a:lnTo>
                    <a:pt x="692659" y="862571"/>
                  </a:lnTo>
                  <a:lnTo>
                    <a:pt x="718315" y="861533"/>
                  </a:lnTo>
                  <a:lnTo>
                    <a:pt x="769008" y="852509"/>
                  </a:lnTo>
                  <a:lnTo>
                    <a:pt x="797688" y="839647"/>
                  </a:lnTo>
                  <a:lnTo>
                    <a:pt x="799085" y="840879"/>
                  </a:lnTo>
                  <a:lnTo>
                    <a:pt x="801117" y="841590"/>
                  </a:lnTo>
                  <a:lnTo>
                    <a:pt x="805689" y="841590"/>
                  </a:lnTo>
                  <a:lnTo>
                    <a:pt x="820854" y="791847"/>
                  </a:lnTo>
                  <a:lnTo>
                    <a:pt x="826565" y="746042"/>
                  </a:lnTo>
                  <a:lnTo>
                    <a:pt x="826926" y="699828"/>
                  </a:lnTo>
                  <a:lnTo>
                    <a:pt x="822356" y="653515"/>
                  </a:lnTo>
                  <a:lnTo>
                    <a:pt x="813275" y="607416"/>
                  </a:lnTo>
                  <a:lnTo>
                    <a:pt x="800104" y="561842"/>
                  </a:lnTo>
                  <a:lnTo>
                    <a:pt x="783262" y="517105"/>
                  </a:lnTo>
                  <a:lnTo>
                    <a:pt x="763170" y="473517"/>
                  </a:lnTo>
                  <a:lnTo>
                    <a:pt x="740247" y="431389"/>
                  </a:lnTo>
                  <a:lnTo>
                    <a:pt x="714914" y="391034"/>
                  </a:lnTo>
                  <a:lnTo>
                    <a:pt x="687590" y="352762"/>
                  </a:lnTo>
                  <a:lnTo>
                    <a:pt x="658696" y="316886"/>
                  </a:lnTo>
                  <a:lnTo>
                    <a:pt x="628651" y="283717"/>
                  </a:lnTo>
                  <a:lnTo>
                    <a:pt x="593068" y="249032"/>
                  </a:lnTo>
                  <a:lnTo>
                    <a:pt x="555647" y="216830"/>
                  </a:lnTo>
                  <a:lnTo>
                    <a:pt x="516526" y="187047"/>
                  </a:lnTo>
                  <a:lnTo>
                    <a:pt x="475847" y="159615"/>
                  </a:lnTo>
                  <a:lnTo>
                    <a:pt x="433748" y="134470"/>
                  </a:lnTo>
                  <a:lnTo>
                    <a:pt x="390370" y="111544"/>
                  </a:lnTo>
                  <a:lnTo>
                    <a:pt x="345854" y="90773"/>
                  </a:lnTo>
                  <a:lnTo>
                    <a:pt x="300338" y="72089"/>
                  </a:lnTo>
                  <a:lnTo>
                    <a:pt x="253963" y="55427"/>
                  </a:lnTo>
                  <a:lnTo>
                    <a:pt x="206868" y="40720"/>
                  </a:lnTo>
                  <a:lnTo>
                    <a:pt x="159195" y="27903"/>
                  </a:lnTo>
                  <a:lnTo>
                    <a:pt x="111082" y="16909"/>
                  </a:lnTo>
                  <a:lnTo>
                    <a:pt x="62670" y="7672"/>
                  </a:lnTo>
                  <a:lnTo>
                    <a:pt x="12955" y="0"/>
                  </a:lnTo>
                  <a:close/>
                </a:path>
              </a:pathLst>
            </a:custGeom>
            <a:solidFill>
              <a:srgbClr val="C6E69A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6176771" y="3573779"/>
              <a:ext cx="733425" cy="730250"/>
            </a:xfrm>
            <a:custGeom>
              <a:avLst/>
              <a:gdLst/>
              <a:ahLst/>
              <a:cxnLst/>
              <a:rect l="l" t="t" r="r" b="b"/>
              <a:pathLst>
                <a:path w="733425" h="730250">
                  <a:moveTo>
                    <a:pt x="61722" y="0"/>
                  </a:moveTo>
                  <a:lnTo>
                    <a:pt x="60070" y="0"/>
                  </a:lnTo>
                  <a:lnTo>
                    <a:pt x="54863" y="0"/>
                  </a:lnTo>
                  <a:lnTo>
                    <a:pt x="49911" y="6604"/>
                  </a:lnTo>
                  <a:lnTo>
                    <a:pt x="205486" y="189865"/>
                  </a:lnTo>
                  <a:lnTo>
                    <a:pt x="156293" y="173362"/>
                  </a:lnTo>
                  <a:lnTo>
                    <a:pt x="107600" y="155479"/>
                  </a:lnTo>
                  <a:lnTo>
                    <a:pt x="59432" y="136215"/>
                  </a:lnTo>
                  <a:lnTo>
                    <a:pt x="10794" y="115062"/>
                  </a:lnTo>
                  <a:lnTo>
                    <a:pt x="8889" y="114808"/>
                  </a:lnTo>
                  <a:lnTo>
                    <a:pt x="2539" y="114808"/>
                  </a:lnTo>
                  <a:lnTo>
                    <a:pt x="0" y="125603"/>
                  </a:lnTo>
                  <a:lnTo>
                    <a:pt x="54805" y="148875"/>
                  </a:lnTo>
                  <a:lnTo>
                    <a:pt x="111065" y="170711"/>
                  </a:lnTo>
                  <a:lnTo>
                    <a:pt x="165246" y="190791"/>
                  </a:lnTo>
                  <a:lnTo>
                    <a:pt x="206449" y="205495"/>
                  </a:lnTo>
                  <a:lnTo>
                    <a:pt x="223774" y="211201"/>
                  </a:lnTo>
                  <a:lnTo>
                    <a:pt x="387223" y="403098"/>
                  </a:lnTo>
                  <a:lnTo>
                    <a:pt x="396875" y="413981"/>
                  </a:lnTo>
                  <a:lnTo>
                    <a:pt x="401574" y="419646"/>
                  </a:lnTo>
                  <a:lnTo>
                    <a:pt x="379301" y="420898"/>
                  </a:lnTo>
                  <a:lnTo>
                    <a:pt x="357124" y="421322"/>
                  </a:lnTo>
                  <a:lnTo>
                    <a:pt x="307863" y="419229"/>
                  </a:lnTo>
                  <a:lnTo>
                    <a:pt x="259175" y="412929"/>
                  </a:lnTo>
                  <a:lnTo>
                    <a:pt x="211105" y="402393"/>
                  </a:lnTo>
                  <a:lnTo>
                    <a:pt x="162051" y="387184"/>
                  </a:lnTo>
                  <a:lnTo>
                    <a:pt x="154431" y="387184"/>
                  </a:lnTo>
                  <a:lnTo>
                    <a:pt x="207418" y="416173"/>
                  </a:lnTo>
                  <a:lnTo>
                    <a:pt x="256222" y="426888"/>
                  </a:lnTo>
                  <a:lnTo>
                    <a:pt x="305597" y="433331"/>
                  </a:lnTo>
                  <a:lnTo>
                    <a:pt x="355473" y="435483"/>
                  </a:lnTo>
                  <a:lnTo>
                    <a:pt x="379745" y="434979"/>
                  </a:lnTo>
                  <a:lnTo>
                    <a:pt x="407034" y="433260"/>
                  </a:lnTo>
                  <a:lnTo>
                    <a:pt x="408939" y="431584"/>
                  </a:lnTo>
                  <a:lnTo>
                    <a:pt x="410209" y="429475"/>
                  </a:lnTo>
                  <a:lnTo>
                    <a:pt x="443895" y="468029"/>
                  </a:lnTo>
                  <a:lnTo>
                    <a:pt x="478103" y="506080"/>
                  </a:lnTo>
                  <a:lnTo>
                    <a:pt x="512952" y="543479"/>
                  </a:lnTo>
                  <a:lnTo>
                    <a:pt x="548564" y="580074"/>
                  </a:lnTo>
                  <a:lnTo>
                    <a:pt x="585058" y="615715"/>
                  </a:lnTo>
                  <a:lnTo>
                    <a:pt x="622553" y="650252"/>
                  </a:lnTo>
                  <a:lnTo>
                    <a:pt x="606268" y="652569"/>
                  </a:lnTo>
                  <a:lnTo>
                    <a:pt x="589994" y="654224"/>
                  </a:lnTo>
                  <a:lnTo>
                    <a:pt x="573744" y="655217"/>
                  </a:lnTo>
                  <a:lnTo>
                    <a:pt x="557529" y="655548"/>
                  </a:lnTo>
                  <a:lnTo>
                    <a:pt x="517312" y="653490"/>
                  </a:lnTo>
                  <a:lnTo>
                    <a:pt x="477535" y="647315"/>
                  </a:lnTo>
                  <a:lnTo>
                    <a:pt x="438354" y="637021"/>
                  </a:lnTo>
                  <a:lnTo>
                    <a:pt x="399033" y="622198"/>
                  </a:lnTo>
                  <a:lnTo>
                    <a:pt x="397255" y="622020"/>
                  </a:lnTo>
                  <a:lnTo>
                    <a:pt x="390778" y="622020"/>
                  </a:lnTo>
                  <a:lnTo>
                    <a:pt x="388111" y="633069"/>
                  </a:lnTo>
                  <a:lnTo>
                    <a:pt x="435125" y="650917"/>
                  </a:lnTo>
                  <a:lnTo>
                    <a:pt x="475456" y="661423"/>
                  </a:lnTo>
                  <a:lnTo>
                    <a:pt x="516405" y="667732"/>
                  </a:lnTo>
                  <a:lnTo>
                    <a:pt x="557783" y="669836"/>
                  </a:lnTo>
                  <a:lnTo>
                    <a:pt x="576494" y="669410"/>
                  </a:lnTo>
                  <a:lnTo>
                    <a:pt x="595264" y="668132"/>
                  </a:lnTo>
                  <a:lnTo>
                    <a:pt x="614058" y="666005"/>
                  </a:lnTo>
                  <a:lnTo>
                    <a:pt x="634110" y="662813"/>
                  </a:lnTo>
                  <a:lnTo>
                    <a:pt x="635761" y="661974"/>
                  </a:lnTo>
                  <a:lnTo>
                    <a:pt x="656030" y="679246"/>
                  </a:lnTo>
                  <a:lnTo>
                    <a:pt x="676655" y="696142"/>
                  </a:lnTo>
                  <a:lnTo>
                    <a:pt x="697662" y="712607"/>
                  </a:lnTo>
                  <a:lnTo>
                    <a:pt x="720344" y="729576"/>
                  </a:lnTo>
                  <a:lnTo>
                    <a:pt x="721741" y="729996"/>
                  </a:lnTo>
                  <a:lnTo>
                    <a:pt x="728726" y="729996"/>
                  </a:lnTo>
                  <a:lnTo>
                    <a:pt x="733044" y="721309"/>
                  </a:lnTo>
                  <a:lnTo>
                    <a:pt x="689551" y="688268"/>
                  </a:lnTo>
                  <a:lnTo>
                    <a:pt x="653258" y="658388"/>
                  </a:lnTo>
                  <a:lnTo>
                    <a:pt x="618087" y="627320"/>
                  </a:lnTo>
                  <a:lnTo>
                    <a:pt x="583928" y="595175"/>
                  </a:lnTo>
                  <a:lnTo>
                    <a:pt x="550672" y="562063"/>
                  </a:lnTo>
                  <a:lnTo>
                    <a:pt x="552323" y="562063"/>
                  </a:lnTo>
                  <a:lnTo>
                    <a:pt x="554227" y="561022"/>
                  </a:lnTo>
                  <a:lnTo>
                    <a:pt x="574240" y="515160"/>
                  </a:lnTo>
                  <a:lnTo>
                    <a:pt x="585719" y="469758"/>
                  </a:lnTo>
                  <a:lnTo>
                    <a:pt x="589543" y="423415"/>
                  </a:lnTo>
                  <a:lnTo>
                    <a:pt x="585569" y="376812"/>
                  </a:lnTo>
                  <a:lnTo>
                    <a:pt x="573658" y="330631"/>
                  </a:lnTo>
                  <a:lnTo>
                    <a:pt x="572388" y="327037"/>
                  </a:lnTo>
                  <a:lnTo>
                    <a:pt x="569213" y="325462"/>
                  </a:lnTo>
                  <a:lnTo>
                    <a:pt x="561975" y="325462"/>
                  </a:lnTo>
                  <a:lnTo>
                    <a:pt x="558037" y="328561"/>
                  </a:lnTo>
                  <a:lnTo>
                    <a:pt x="559816" y="333552"/>
                  </a:lnTo>
                  <a:lnTo>
                    <a:pt x="571231" y="377500"/>
                  </a:lnTo>
                  <a:lnTo>
                    <a:pt x="575307" y="421908"/>
                  </a:lnTo>
                  <a:lnTo>
                    <a:pt x="572050" y="466083"/>
                  </a:lnTo>
                  <a:lnTo>
                    <a:pt x="561465" y="509332"/>
                  </a:lnTo>
                  <a:lnTo>
                    <a:pt x="543559" y="550964"/>
                  </a:lnTo>
                  <a:lnTo>
                    <a:pt x="542925" y="552018"/>
                  </a:lnTo>
                  <a:lnTo>
                    <a:pt x="542671" y="553897"/>
                  </a:lnTo>
                  <a:lnTo>
                    <a:pt x="511064" y="520870"/>
                  </a:lnTo>
                  <a:lnTo>
                    <a:pt x="480042" y="487229"/>
                  </a:lnTo>
                  <a:lnTo>
                    <a:pt x="449521" y="453117"/>
                  </a:lnTo>
                  <a:lnTo>
                    <a:pt x="419413" y="418672"/>
                  </a:lnTo>
                  <a:lnTo>
                    <a:pt x="328422" y="311988"/>
                  </a:lnTo>
                  <a:lnTo>
                    <a:pt x="329437" y="310311"/>
                  </a:lnTo>
                  <a:lnTo>
                    <a:pt x="341308" y="257341"/>
                  </a:lnTo>
                  <a:lnTo>
                    <a:pt x="349059" y="205190"/>
                  </a:lnTo>
                  <a:lnTo>
                    <a:pt x="353000" y="152597"/>
                  </a:lnTo>
                  <a:lnTo>
                    <a:pt x="353059" y="99568"/>
                  </a:lnTo>
                  <a:lnTo>
                    <a:pt x="352805" y="94869"/>
                  </a:lnTo>
                  <a:lnTo>
                    <a:pt x="348996" y="92329"/>
                  </a:lnTo>
                  <a:lnTo>
                    <a:pt x="341883" y="92329"/>
                  </a:lnTo>
                  <a:lnTo>
                    <a:pt x="338708" y="94488"/>
                  </a:lnTo>
                  <a:lnTo>
                    <a:pt x="338931" y="149590"/>
                  </a:lnTo>
                  <a:lnTo>
                    <a:pt x="335406" y="199898"/>
                  </a:lnTo>
                  <a:lnTo>
                    <a:pt x="328263" y="249824"/>
                  </a:lnTo>
                  <a:lnTo>
                    <a:pt x="317500" y="299466"/>
                  </a:lnTo>
                  <a:lnTo>
                    <a:pt x="63500" y="762"/>
                  </a:lnTo>
                  <a:lnTo>
                    <a:pt x="61722" y="0"/>
                  </a:lnTo>
                  <a:close/>
                </a:path>
              </a:pathLst>
            </a:custGeom>
            <a:solidFill>
              <a:srgbClr val="86AC4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7126576" y="3458085"/>
              <a:ext cx="686435" cy="948055"/>
            </a:xfrm>
            <a:custGeom>
              <a:avLst/>
              <a:gdLst/>
              <a:ahLst/>
              <a:cxnLst/>
              <a:rect l="l" t="t" r="r" b="b"/>
              <a:pathLst>
                <a:path w="686434" h="948054">
                  <a:moveTo>
                    <a:pt x="536185" y="0"/>
                  </a:moveTo>
                  <a:lnTo>
                    <a:pt x="498249" y="5458"/>
                  </a:lnTo>
                  <a:lnTo>
                    <a:pt x="459672" y="30254"/>
                  </a:lnTo>
                  <a:lnTo>
                    <a:pt x="435286" y="65003"/>
                  </a:lnTo>
                  <a:lnTo>
                    <a:pt x="418212" y="106263"/>
                  </a:lnTo>
                  <a:lnTo>
                    <a:pt x="404878" y="149196"/>
                  </a:lnTo>
                  <a:lnTo>
                    <a:pt x="391708" y="188963"/>
                  </a:lnTo>
                  <a:lnTo>
                    <a:pt x="375128" y="220726"/>
                  </a:lnTo>
                  <a:lnTo>
                    <a:pt x="351564" y="239646"/>
                  </a:lnTo>
                  <a:lnTo>
                    <a:pt x="344452" y="242313"/>
                  </a:lnTo>
                  <a:lnTo>
                    <a:pt x="336197" y="243456"/>
                  </a:lnTo>
                  <a:lnTo>
                    <a:pt x="326799" y="242440"/>
                  </a:lnTo>
                  <a:lnTo>
                    <a:pt x="300055" y="227873"/>
                  </a:lnTo>
                  <a:lnTo>
                    <a:pt x="242775" y="165869"/>
                  </a:lnTo>
                  <a:lnTo>
                    <a:pt x="209703" y="143510"/>
                  </a:lnTo>
                  <a:lnTo>
                    <a:pt x="163941" y="147440"/>
                  </a:lnTo>
                  <a:lnTo>
                    <a:pt x="114716" y="205219"/>
                  </a:lnTo>
                  <a:lnTo>
                    <a:pt x="107369" y="246279"/>
                  </a:lnTo>
                  <a:lnTo>
                    <a:pt x="110456" y="288003"/>
                  </a:lnTo>
                  <a:lnTo>
                    <a:pt x="124607" y="361678"/>
                  </a:lnTo>
                  <a:lnTo>
                    <a:pt x="124008" y="387747"/>
                  </a:lnTo>
                  <a:lnTo>
                    <a:pt x="110518" y="402714"/>
                  </a:lnTo>
                  <a:lnTo>
                    <a:pt x="106581" y="404238"/>
                  </a:lnTo>
                  <a:lnTo>
                    <a:pt x="101882" y="405000"/>
                  </a:lnTo>
                  <a:lnTo>
                    <a:pt x="95659" y="405254"/>
                  </a:lnTo>
                  <a:lnTo>
                    <a:pt x="90071" y="407413"/>
                  </a:lnTo>
                  <a:lnTo>
                    <a:pt x="31845" y="432743"/>
                  </a:lnTo>
                  <a:lnTo>
                    <a:pt x="12163" y="467159"/>
                  </a:lnTo>
                  <a:lnTo>
                    <a:pt x="2409" y="509013"/>
                  </a:lnTo>
                  <a:lnTo>
                    <a:pt x="0" y="553860"/>
                  </a:lnTo>
                  <a:lnTo>
                    <a:pt x="2353" y="597256"/>
                  </a:lnTo>
                  <a:lnTo>
                    <a:pt x="21914" y="706007"/>
                  </a:lnTo>
                  <a:lnTo>
                    <a:pt x="43960" y="770396"/>
                  </a:lnTo>
                  <a:lnTo>
                    <a:pt x="69654" y="826437"/>
                  </a:lnTo>
                  <a:lnTo>
                    <a:pt x="95626" y="872640"/>
                  </a:lnTo>
                  <a:lnTo>
                    <a:pt x="118505" y="907520"/>
                  </a:lnTo>
                  <a:lnTo>
                    <a:pt x="193125" y="944872"/>
                  </a:lnTo>
                  <a:lnTo>
                    <a:pt x="248072" y="947676"/>
                  </a:lnTo>
                  <a:lnTo>
                    <a:pt x="304159" y="945086"/>
                  </a:lnTo>
                  <a:lnTo>
                    <a:pt x="359198" y="936414"/>
                  </a:lnTo>
                  <a:lnTo>
                    <a:pt x="411000" y="920976"/>
                  </a:lnTo>
                  <a:lnTo>
                    <a:pt x="456291" y="898775"/>
                  </a:lnTo>
                  <a:lnTo>
                    <a:pt x="494439" y="868868"/>
                  </a:lnTo>
                  <a:lnTo>
                    <a:pt x="527907" y="818932"/>
                  </a:lnTo>
                  <a:lnTo>
                    <a:pt x="531541" y="775500"/>
                  </a:lnTo>
                  <a:lnTo>
                    <a:pt x="517692" y="740261"/>
                  </a:lnTo>
                  <a:lnTo>
                    <a:pt x="498710" y="714907"/>
                  </a:lnTo>
                  <a:lnTo>
                    <a:pt x="486946" y="701126"/>
                  </a:lnTo>
                  <a:lnTo>
                    <a:pt x="479105" y="677106"/>
                  </a:lnTo>
                  <a:lnTo>
                    <a:pt x="516664" y="635785"/>
                  </a:lnTo>
                  <a:lnTo>
                    <a:pt x="568081" y="621042"/>
                  </a:lnTo>
                  <a:lnTo>
                    <a:pt x="588292" y="614601"/>
                  </a:lnTo>
                  <a:lnTo>
                    <a:pt x="628313" y="593324"/>
                  </a:lnTo>
                  <a:lnTo>
                    <a:pt x="660568" y="563580"/>
                  </a:lnTo>
                  <a:lnTo>
                    <a:pt x="681131" y="527212"/>
                  </a:lnTo>
                  <a:lnTo>
                    <a:pt x="686076" y="486065"/>
                  </a:lnTo>
                  <a:lnTo>
                    <a:pt x="671477" y="441983"/>
                  </a:lnTo>
                  <a:lnTo>
                    <a:pt x="648997" y="411625"/>
                  </a:lnTo>
                  <a:lnTo>
                    <a:pt x="626419" y="385337"/>
                  </a:lnTo>
                  <a:lnTo>
                    <a:pt x="610687" y="355786"/>
                  </a:lnTo>
                  <a:lnTo>
                    <a:pt x="608745" y="315636"/>
                  </a:lnTo>
                  <a:lnTo>
                    <a:pt x="627535" y="257553"/>
                  </a:lnTo>
                  <a:lnTo>
                    <a:pt x="647110" y="202278"/>
                  </a:lnTo>
                  <a:lnTo>
                    <a:pt x="654402" y="152606"/>
                  </a:lnTo>
                  <a:lnTo>
                    <a:pt x="651124" y="109034"/>
                  </a:lnTo>
                  <a:lnTo>
                    <a:pt x="638990" y="72056"/>
                  </a:lnTo>
                  <a:lnTo>
                    <a:pt x="595013" y="19866"/>
                  </a:lnTo>
                  <a:lnTo>
                    <a:pt x="566599" y="5644"/>
                  </a:lnTo>
                  <a:lnTo>
                    <a:pt x="536185" y="0"/>
                  </a:lnTo>
                  <a:close/>
                </a:path>
              </a:pathLst>
            </a:custGeom>
            <a:solidFill>
              <a:srgbClr val="C6E69A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7186041" y="3575430"/>
              <a:ext cx="521970" cy="823594"/>
            </a:xfrm>
            <a:custGeom>
              <a:avLst/>
              <a:gdLst/>
              <a:ahLst/>
              <a:cxnLst/>
              <a:rect l="l" t="t" r="r" b="b"/>
              <a:pathLst>
                <a:path w="521970" h="823595">
                  <a:moveTo>
                    <a:pt x="454278" y="0"/>
                  </a:moveTo>
                  <a:lnTo>
                    <a:pt x="448563" y="2286"/>
                  </a:lnTo>
                  <a:lnTo>
                    <a:pt x="447166" y="3683"/>
                  </a:lnTo>
                  <a:lnTo>
                    <a:pt x="435035" y="55527"/>
                  </a:lnTo>
                  <a:lnTo>
                    <a:pt x="419592" y="103453"/>
                  </a:lnTo>
                  <a:lnTo>
                    <a:pt x="400891" y="150071"/>
                  </a:lnTo>
                  <a:lnTo>
                    <a:pt x="379497" y="195580"/>
                  </a:lnTo>
                  <a:lnTo>
                    <a:pt x="355973" y="240175"/>
                  </a:lnTo>
                  <a:lnTo>
                    <a:pt x="330882" y="284056"/>
                  </a:lnTo>
                  <a:lnTo>
                    <a:pt x="304787" y="327420"/>
                  </a:lnTo>
                  <a:lnTo>
                    <a:pt x="237870" y="436638"/>
                  </a:lnTo>
                  <a:lnTo>
                    <a:pt x="230356" y="395886"/>
                  </a:lnTo>
                  <a:lnTo>
                    <a:pt x="218709" y="356360"/>
                  </a:lnTo>
                  <a:lnTo>
                    <a:pt x="204420" y="317536"/>
                  </a:lnTo>
                  <a:lnTo>
                    <a:pt x="188975" y="278892"/>
                  </a:lnTo>
                  <a:lnTo>
                    <a:pt x="171604" y="232781"/>
                  </a:lnTo>
                  <a:lnTo>
                    <a:pt x="157067" y="185943"/>
                  </a:lnTo>
                  <a:lnTo>
                    <a:pt x="146292" y="138177"/>
                  </a:lnTo>
                  <a:lnTo>
                    <a:pt x="140207" y="89281"/>
                  </a:lnTo>
                  <a:lnTo>
                    <a:pt x="139953" y="84455"/>
                  </a:lnTo>
                  <a:lnTo>
                    <a:pt x="135381" y="83058"/>
                  </a:lnTo>
                  <a:lnTo>
                    <a:pt x="131952" y="84328"/>
                  </a:lnTo>
                  <a:lnTo>
                    <a:pt x="129666" y="85217"/>
                  </a:lnTo>
                  <a:lnTo>
                    <a:pt x="127888" y="87376"/>
                  </a:lnTo>
                  <a:lnTo>
                    <a:pt x="133181" y="134659"/>
                  </a:lnTo>
                  <a:lnTo>
                    <a:pt x="142160" y="178085"/>
                  </a:lnTo>
                  <a:lnTo>
                    <a:pt x="154449" y="220797"/>
                  </a:lnTo>
                  <a:lnTo>
                    <a:pt x="169417" y="262890"/>
                  </a:lnTo>
                  <a:lnTo>
                    <a:pt x="187624" y="308474"/>
                  </a:lnTo>
                  <a:lnTo>
                    <a:pt x="205152" y="354204"/>
                  </a:lnTo>
                  <a:lnTo>
                    <a:pt x="219227" y="400937"/>
                  </a:lnTo>
                  <a:lnTo>
                    <a:pt x="227202" y="450837"/>
                  </a:lnTo>
                  <a:lnTo>
                    <a:pt x="227710" y="452031"/>
                  </a:lnTo>
                  <a:lnTo>
                    <a:pt x="228345" y="452742"/>
                  </a:lnTo>
                  <a:lnTo>
                    <a:pt x="203737" y="496222"/>
                  </a:lnTo>
                  <a:lnTo>
                    <a:pt x="180363" y="540296"/>
                  </a:lnTo>
                  <a:lnTo>
                    <a:pt x="158464" y="585031"/>
                  </a:lnTo>
                  <a:lnTo>
                    <a:pt x="138279" y="630495"/>
                  </a:lnTo>
                  <a:lnTo>
                    <a:pt x="120049" y="676753"/>
                  </a:lnTo>
                  <a:lnTo>
                    <a:pt x="104012" y="723874"/>
                  </a:lnTo>
                  <a:lnTo>
                    <a:pt x="94656" y="690825"/>
                  </a:lnTo>
                  <a:lnTo>
                    <a:pt x="81073" y="659228"/>
                  </a:lnTo>
                  <a:lnTo>
                    <a:pt x="65561" y="628255"/>
                  </a:lnTo>
                  <a:lnTo>
                    <a:pt x="50418" y="597077"/>
                  </a:lnTo>
                  <a:lnTo>
                    <a:pt x="34268" y="556945"/>
                  </a:lnTo>
                  <a:lnTo>
                    <a:pt x="21986" y="515850"/>
                  </a:lnTo>
                  <a:lnTo>
                    <a:pt x="14396" y="473757"/>
                  </a:lnTo>
                  <a:lnTo>
                    <a:pt x="12318" y="430631"/>
                  </a:lnTo>
                  <a:lnTo>
                    <a:pt x="12318" y="425805"/>
                  </a:lnTo>
                  <a:lnTo>
                    <a:pt x="7874" y="424395"/>
                  </a:lnTo>
                  <a:lnTo>
                    <a:pt x="2031" y="426669"/>
                  </a:lnTo>
                  <a:lnTo>
                    <a:pt x="126" y="428764"/>
                  </a:lnTo>
                  <a:lnTo>
                    <a:pt x="0" y="431888"/>
                  </a:lnTo>
                  <a:lnTo>
                    <a:pt x="1603" y="470540"/>
                  </a:lnTo>
                  <a:lnTo>
                    <a:pt x="7588" y="508422"/>
                  </a:lnTo>
                  <a:lnTo>
                    <a:pt x="17430" y="545556"/>
                  </a:lnTo>
                  <a:lnTo>
                    <a:pt x="30606" y="581964"/>
                  </a:lnTo>
                  <a:lnTo>
                    <a:pt x="49123" y="621518"/>
                  </a:lnTo>
                  <a:lnTo>
                    <a:pt x="69008" y="660849"/>
                  </a:lnTo>
                  <a:lnTo>
                    <a:pt x="85631" y="701177"/>
                  </a:lnTo>
                  <a:lnTo>
                    <a:pt x="94741" y="745947"/>
                  </a:lnTo>
                  <a:lnTo>
                    <a:pt x="95630" y="747344"/>
                  </a:lnTo>
                  <a:lnTo>
                    <a:pt x="97154" y="748309"/>
                  </a:lnTo>
                  <a:lnTo>
                    <a:pt x="88407" y="781451"/>
                  </a:lnTo>
                  <a:lnTo>
                    <a:pt x="84456" y="798178"/>
                  </a:lnTo>
                  <a:lnTo>
                    <a:pt x="79882" y="820407"/>
                  </a:lnTo>
                  <a:lnTo>
                    <a:pt x="85470" y="822972"/>
                  </a:lnTo>
                  <a:lnTo>
                    <a:pt x="91185" y="820762"/>
                  </a:lnTo>
                  <a:lnTo>
                    <a:pt x="92582" y="819289"/>
                  </a:lnTo>
                  <a:lnTo>
                    <a:pt x="97956" y="793833"/>
                  </a:lnTo>
                  <a:lnTo>
                    <a:pt x="103536" y="770920"/>
                  </a:lnTo>
                  <a:lnTo>
                    <a:pt x="116458" y="725716"/>
                  </a:lnTo>
                  <a:lnTo>
                    <a:pt x="161617" y="712217"/>
                  </a:lnTo>
                  <a:lnTo>
                    <a:pt x="200104" y="706967"/>
                  </a:lnTo>
                  <a:lnTo>
                    <a:pt x="238900" y="702865"/>
                  </a:lnTo>
                  <a:lnTo>
                    <a:pt x="277113" y="696087"/>
                  </a:lnTo>
                  <a:lnTo>
                    <a:pt x="318642" y="682967"/>
                  </a:lnTo>
                  <a:lnTo>
                    <a:pt x="359838" y="664162"/>
                  </a:lnTo>
                  <a:lnTo>
                    <a:pt x="398652" y="640727"/>
                  </a:lnTo>
                  <a:lnTo>
                    <a:pt x="404875" y="636511"/>
                  </a:lnTo>
                  <a:lnTo>
                    <a:pt x="398906" y="627646"/>
                  </a:lnTo>
                  <a:lnTo>
                    <a:pt x="391286" y="630732"/>
                  </a:lnTo>
                  <a:lnTo>
                    <a:pt x="372810" y="642619"/>
                  </a:lnTo>
                  <a:lnTo>
                    <a:pt x="353774" y="653407"/>
                  </a:lnTo>
                  <a:lnTo>
                    <a:pt x="314070" y="671499"/>
                  </a:lnTo>
                  <a:lnTo>
                    <a:pt x="261885" y="687064"/>
                  </a:lnTo>
                  <a:lnTo>
                    <a:pt x="212687" y="694324"/>
                  </a:lnTo>
                  <a:lnTo>
                    <a:pt x="181689" y="697515"/>
                  </a:lnTo>
                  <a:lnTo>
                    <a:pt x="151096" y="702231"/>
                  </a:lnTo>
                  <a:lnTo>
                    <a:pt x="121157" y="710704"/>
                  </a:lnTo>
                  <a:lnTo>
                    <a:pt x="139610" y="659981"/>
                  </a:lnTo>
                  <a:lnTo>
                    <a:pt x="160575" y="610281"/>
                  </a:lnTo>
                  <a:lnTo>
                    <a:pt x="183705" y="561495"/>
                  </a:lnTo>
                  <a:lnTo>
                    <a:pt x="208656" y="513516"/>
                  </a:lnTo>
                  <a:lnTo>
                    <a:pt x="235081" y="466234"/>
                  </a:lnTo>
                  <a:lnTo>
                    <a:pt x="262635" y="419544"/>
                  </a:lnTo>
                  <a:lnTo>
                    <a:pt x="264413" y="419633"/>
                  </a:lnTo>
                  <a:lnTo>
                    <a:pt x="298315" y="414649"/>
                  </a:lnTo>
                  <a:lnTo>
                    <a:pt x="366641" y="408996"/>
                  </a:lnTo>
                  <a:lnTo>
                    <a:pt x="411872" y="400180"/>
                  </a:lnTo>
                  <a:lnTo>
                    <a:pt x="462913" y="381718"/>
                  </a:lnTo>
                  <a:lnTo>
                    <a:pt x="498294" y="363866"/>
                  </a:lnTo>
                  <a:lnTo>
                    <a:pt x="521715" y="349783"/>
                  </a:lnTo>
                  <a:lnTo>
                    <a:pt x="515619" y="340829"/>
                  </a:lnTo>
                  <a:lnTo>
                    <a:pt x="508000" y="343877"/>
                  </a:lnTo>
                  <a:lnTo>
                    <a:pt x="491618" y="353584"/>
                  </a:lnTo>
                  <a:lnTo>
                    <a:pt x="474868" y="362505"/>
                  </a:lnTo>
                  <a:lnTo>
                    <a:pt x="425043" y="383333"/>
                  </a:lnTo>
                  <a:lnTo>
                    <a:pt x="377698" y="395605"/>
                  </a:lnTo>
                  <a:lnTo>
                    <a:pt x="297437" y="402800"/>
                  </a:lnTo>
                  <a:lnTo>
                    <a:pt x="270763" y="406082"/>
                  </a:lnTo>
                  <a:lnTo>
                    <a:pt x="274827" y="399694"/>
                  </a:lnTo>
                  <a:lnTo>
                    <a:pt x="282448" y="387007"/>
                  </a:lnTo>
                  <a:lnTo>
                    <a:pt x="310056" y="342269"/>
                  </a:lnTo>
                  <a:lnTo>
                    <a:pt x="337315" y="297196"/>
                  </a:lnTo>
                  <a:lnTo>
                    <a:pt x="363605" y="251577"/>
                  </a:lnTo>
                  <a:lnTo>
                    <a:pt x="388302" y="205205"/>
                  </a:lnTo>
                  <a:lnTo>
                    <a:pt x="410784" y="157869"/>
                  </a:lnTo>
                  <a:lnTo>
                    <a:pt x="430430" y="109363"/>
                  </a:lnTo>
                  <a:lnTo>
                    <a:pt x="446617" y="59476"/>
                  </a:lnTo>
                  <a:lnTo>
                    <a:pt x="458724" y="8001"/>
                  </a:lnTo>
                  <a:lnTo>
                    <a:pt x="459739" y="2667"/>
                  </a:lnTo>
                  <a:lnTo>
                    <a:pt x="454278" y="0"/>
                  </a:lnTo>
                  <a:close/>
                </a:path>
              </a:pathLst>
            </a:custGeom>
            <a:solidFill>
              <a:srgbClr val="86AC4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753867"/>
              <a:ext cx="9144000" cy="2390140"/>
            </a:xfrm>
            <a:custGeom>
              <a:avLst/>
              <a:gdLst/>
              <a:ahLst/>
              <a:cxnLst/>
              <a:rect l="l" t="t" r="r" b="b"/>
              <a:pathLst>
                <a:path w="9144000" h="2390140">
                  <a:moveTo>
                    <a:pt x="867257" y="0"/>
                  </a:moveTo>
                  <a:lnTo>
                    <a:pt x="812627" y="440"/>
                  </a:lnTo>
                  <a:lnTo>
                    <a:pt x="758414" y="1774"/>
                  </a:lnTo>
                  <a:lnTo>
                    <a:pt x="704626" y="4019"/>
                  </a:lnTo>
                  <a:lnTo>
                    <a:pt x="651270" y="7193"/>
                  </a:lnTo>
                  <a:lnTo>
                    <a:pt x="598352" y="11313"/>
                  </a:lnTo>
                  <a:lnTo>
                    <a:pt x="545879" y="16398"/>
                  </a:lnTo>
                  <a:lnTo>
                    <a:pt x="493858" y="22466"/>
                  </a:lnTo>
                  <a:lnTo>
                    <a:pt x="442295" y="29534"/>
                  </a:lnTo>
                  <a:lnTo>
                    <a:pt x="391198" y="37619"/>
                  </a:lnTo>
                  <a:lnTo>
                    <a:pt x="340574" y="46741"/>
                  </a:lnTo>
                  <a:lnTo>
                    <a:pt x="290428" y="56917"/>
                  </a:lnTo>
                  <a:lnTo>
                    <a:pt x="240769" y="68164"/>
                  </a:lnTo>
                  <a:lnTo>
                    <a:pt x="191602" y="80500"/>
                  </a:lnTo>
                  <a:lnTo>
                    <a:pt x="142935" y="93944"/>
                  </a:lnTo>
                  <a:lnTo>
                    <a:pt x="94775" y="108512"/>
                  </a:lnTo>
                  <a:lnTo>
                    <a:pt x="47127" y="124224"/>
                  </a:lnTo>
                  <a:lnTo>
                    <a:pt x="0" y="141096"/>
                  </a:lnTo>
                  <a:lnTo>
                    <a:pt x="0" y="2389631"/>
                  </a:lnTo>
                  <a:lnTo>
                    <a:pt x="5381244" y="2389631"/>
                  </a:lnTo>
                  <a:lnTo>
                    <a:pt x="5356352" y="2385776"/>
                  </a:lnTo>
                  <a:lnTo>
                    <a:pt x="5330317" y="2380814"/>
                  </a:lnTo>
                  <a:lnTo>
                    <a:pt x="5303234" y="2374750"/>
                  </a:lnTo>
                  <a:lnTo>
                    <a:pt x="5275199" y="2367587"/>
                  </a:lnTo>
                  <a:lnTo>
                    <a:pt x="9144000" y="2367587"/>
                  </a:lnTo>
                  <a:lnTo>
                    <a:pt x="9144000" y="1381125"/>
                  </a:lnTo>
                  <a:lnTo>
                    <a:pt x="7114158" y="1381125"/>
                  </a:lnTo>
                  <a:lnTo>
                    <a:pt x="7067062" y="1380881"/>
                  </a:lnTo>
                  <a:lnTo>
                    <a:pt x="6972464" y="1378952"/>
                  </a:lnTo>
                  <a:lnTo>
                    <a:pt x="6877343" y="1375152"/>
                  </a:lnTo>
                  <a:lnTo>
                    <a:pt x="6781723" y="1369542"/>
                  </a:lnTo>
                  <a:lnTo>
                    <a:pt x="6685627" y="1362182"/>
                  </a:lnTo>
                  <a:lnTo>
                    <a:pt x="6589076" y="1353132"/>
                  </a:lnTo>
                  <a:lnTo>
                    <a:pt x="6492094" y="1342453"/>
                  </a:lnTo>
                  <a:lnTo>
                    <a:pt x="6394704" y="1330205"/>
                  </a:lnTo>
                  <a:lnTo>
                    <a:pt x="6296928" y="1316447"/>
                  </a:lnTo>
                  <a:lnTo>
                    <a:pt x="6198789" y="1301242"/>
                  </a:lnTo>
                  <a:lnTo>
                    <a:pt x="6050950" y="1275850"/>
                  </a:lnTo>
                  <a:lnTo>
                    <a:pt x="5902423" y="1247538"/>
                  </a:lnTo>
                  <a:lnTo>
                    <a:pt x="5753284" y="1216511"/>
                  </a:lnTo>
                  <a:lnTo>
                    <a:pt x="5553613" y="1171269"/>
                  </a:lnTo>
                  <a:lnTo>
                    <a:pt x="5353174" y="1122044"/>
                  </a:lnTo>
                  <a:lnTo>
                    <a:pt x="5101822" y="1055647"/>
                  </a:lnTo>
                  <a:lnTo>
                    <a:pt x="4799491" y="970079"/>
                  </a:lnTo>
                  <a:lnTo>
                    <a:pt x="4194865" y="785907"/>
                  </a:lnTo>
                  <a:lnTo>
                    <a:pt x="3100704" y="440735"/>
                  </a:lnTo>
                  <a:lnTo>
                    <a:pt x="2760395" y="339330"/>
                  </a:lnTo>
                  <a:lnTo>
                    <a:pt x="2520600" y="271952"/>
                  </a:lnTo>
                  <a:lnTo>
                    <a:pt x="2331007" y="221807"/>
                  </a:lnTo>
                  <a:lnTo>
                    <a:pt x="2143604" y="175524"/>
                  </a:lnTo>
                  <a:lnTo>
                    <a:pt x="2004600" y="143636"/>
                  </a:lnTo>
                  <a:lnTo>
                    <a:pt x="1867008" y="114397"/>
                  </a:lnTo>
                  <a:lnTo>
                    <a:pt x="1730904" y="88009"/>
                  </a:lnTo>
                  <a:lnTo>
                    <a:pt x="1641033" y="72102"/>
                  </a:lnTo>
                  <a:lnTo>
                    <a:pt x="1551880" y="57613"/>
                  </a:lnTo>
                  <a:lnTo>
                    <a:pt x="1463469" y="44603"/>
                  </a:lnTo>
                  <a:lnTo>
                    <a:pt x="1375822" y="33131"/>
                  </a:lnTo>
                  <a:lnTo>
                    <a:pt x="1288961" y="23259"/>
                  </a:lnTo>
                  <a:lnTo>
                    <a:pt x="1202910" y="15047"/>
                  </a:lnTo>
                  <a:lnTo>
                    <a:pt x="1117691" y="8554"/>
                  </a:lnTo>
                  <a:lnTo>
                    <a:pt x="1075401" y="5972"/>
                  </a:lnTo>
                  <a:lnTo>
                    <a:pt x="1033328" y="3842"/>
                  </a:lnTo>
                  <a:lnTo>
                    <a:pt x="991474" y="2172"/>
                  </a:lnTo>
                  <a:lnTo>
                    <a:pt x="949842" y="970"/>
                  </a:lnTo>
                  <a:lnTo>
                    <a:pt x="908436" y="243"/>
                  </a:lnTo>
                  <a:lnTo>
                    <a:pt x="867257" y="0"/>
                  </a:lnTo>
                  <a:close/>
                </a:path>
                <a:path w="9144000" h="2390140">
                  <a:moveTo>
                    <a:pt x="9144000" y="2367587"/>
                  </a:moveTo>
                  <a:lnTo>
                    <a:pt x="5275199" y="2367587"/>
                  </a:lnTo>
                  <a:lnTo>
                    <a:pt x="5381244" y="2389631"/>
                  </a:lnTo>
                  <a:lnTo>
                    <a:pt x="9144000" y="2389631"/>
                  </a:lnTo>
                  <a:lnTo>
                    <a:pt x="9144000" y="2367587"/>
                  </a:lnTo>
                  <a:close/>
                </a:path>
                <a:path w="9144000" h="2390140">
                  <a:moveTo>
                    <a:pt x="9144000" y="689990"/>
                  </a:moveTo>
                  <a:lnTo>
                    <a:pt x="9103609" y="723994"/>
                  </a:lnTo>
                  <a:lnTo>
                    <a:pt x="9062902" y="757012"/>
                  </a:lnTo>
                  <a:lnTo>
                    <a:pt x="9021880" y="789055"/>
                  </a:lnTo>
                  <a:lnTo>
                    <a:pt x="8980548" y="820133"/>
                  </a:lnTo>
                  <a:lnTo>
                    <a:pt x="8938909" y="850254"/>
                  </a:lnTo>
                  <a:lnTo>
                    <a:pt x="8896967" y="879429"/>
                  </a:lnTo>
                  <a:lnTo>
                    <a:pt x="8854726" y="907667"/>
                  </a:lnTo>
                  <a:lnTo>
                    <a:pt x="8812188" y="934978"/>
                  </a:lnTo>
                  <a:lnTo>
                    <a:pt x="8769359" y="961371"/>
                  </a:lnTo>
                  <a:lnTo>
                    <a:pt x="8726240" y="986855"/>
                  </a:lnTo>
                  <a:lnTo>
                    <a:pt x="8682837" y="1011441"/>
                  </a:lnTo>
                  <a:lnTo>
                    <a:pt x="8639152" y="1035137"/>
                  </a:lnTo>
                  <a:lnTo>
                    <a:pt x="8595189" y="1057954"/>
                  </a:lnTo>
                  <a:lnTo>
                    <a:pt x="8550951" y="1079901"/>
                  </a:lnTo>
                  <a:lnTo>
                    <a:pt x="8506443" y="1100987"/>
                  </a:lnTo>
                  <a:lnTo>
                    <a:pt x="8461668" y="1121223"/>
                  </a:lnTo>
                  <a:lnTo>
                    <a:pt x="8416629" y="1140617"/>
                  </a:lnTo>
                  <a:lnTo>
                    <a:pt x="8371331" y="1159179"/>
                  </a:lnTo>
                  <a:lnTo>
                    <a:pt x="8325776" y="1176919"/>
                  </a:lnTo>
                  <a:lnTo>
                    <a:pt x="8279969" y="1193846"/>
                  </a:lnTo>
                  <a:lnTo>
                    <a:pt x="8233912" y="1209970"/>
                  </a:lnTo>
                  <a:lnTo>
                    <a:pt x="8187610" y="1225300"/>
                  </a:lnTo>
                  <a:lnTo>
                    <a:pt x="8141066" y="1239847"/>
                  </a:lnTo>
                  <a:lnTo>
                    <a:pt x="8094284" y="1253618"/>
                  </a:lnTo>
                  <a:lnTo>
                    <a:pt x="8047267" y="1266625"/>
                  </a:lnTo>
                  <a:lnTo>
                    <a:pt x="8000019" y="1278877"/>
                  </a:lnTo>
                  <a:lnTo>
                    <a:pt x="7952544" y="1290382"/>
                  </a:lnTo>
                  <a:lnTo>
                    <a:pt x="7904845" y="1301151"/>
                  </a:lnTo>
                  <a:lnTo>
                    <a:pt x="7856926" y="1311194"/>
                  </a:lnTo>
                  <a:lnTo>
                    <a:pt x="7808790" y="1320520"/>
                  </a:lnTo>
                  <a:lnTo>
                    <a:pt x="7760441" y="1329137"/>
                  </a:lnTo>
                  <a:lnTo>
                    <a:pt x="7711882" y="1337057"/>
                  </a:lnTo>
                  <a:lnTo>
                    <a:pt x="7663118" y="1344288"/>
                  </a:lnTo>
                  <a:lnTo>
                    <a:pt x="7614152" y="1350841"/>
                  </a:lnTo>
                  <a:lnTo>
                    <a:pt x="7564986" y="1356724"/>
                  </a:lnTo>
                  <a:lnTo>
                    <a:pt x="7515626" y="1361947"/>
                  </a:lnTo>
                  <a:lnTo>
                    <a:pt x="7466075" y="1366520"/>
                  </a:lnTo>
                  <a:lnTo>
                    <a:pt x="7416336" y="1370452"/>
                  </a:lnTo>
                  <a:lnTo>
                    <a:pt x="7366412" y="1373753"/>
                  </a:lnTo>
                  <a:lnTo>
                    <a:pt x="7316308" y="1376432"/>
                  </a:lnTo>
                  <a:lnTo>
                    <a:pt x="7266027" y="1378499"/>
                  </a:lnTo>
                  <a:lnTo>
                    <a:pt x="7215573" y="1379964"/>
                  </a:lnTo>
                  <a:lnTo>
                    <a:pt x="7164949" y="1380836"/>
                  </a:lnTo>
                  <a:lnTo>
                    <a:pt x="7114158" y="1381125"/>
                  </a:lnTo>
                  <a:lnTo>
                    <a:pt x="9144000" y="1381125"/>
                  </a:lnTo>
                  <a:lnTo>
                    <a:pt x="9144000" y="689990"/>
                  </a:lnTo>
                  <a:close/>
                </a:path>
              </a:pathLst>
            </a:custGeom>
            <a:solidFill>
              <a:srgbClr val="BCC1F3"/>
            </a:solidFill>
          </p:spPr>
          <p:txBody>
            <a:bodyPr wrap="square" lIns="0" tIns="0" rIns="0" bIns="0" rtlCol="0"/>
            <a:lstStyle/>
            <a:p>
              <a:endParaRPr sz="2400" dirty="0"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96863" y="323140"/>
            <a:ext cx="8198273" cy="5906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3733" spc="-333" dirty="0">
                <a:latin typeface="Arial MT"/>
                <a:cs typeface="Arial MT"/>
              </a:rPr>
              <a:t>Eval</a:t>
            </a:r>
            <a:r>
              <a:rPr sz="3733" spc="-400" dirty="0">
                <a:latin typeface="Arial MT"/>
                <a:cs typeface="Arial MT"/>
              </a:rPr>
              <a:t>u</a:t>
            </a:r>
            <a:r>
              <a:rPr sz="3733" spc="-293" dirty="0">
                <a:latin typeface="Arial MT"/>
                <a:cs typeface="Arial MT"/>
              </a:rPr>
              <a:t>at</a:t>
            </a:r>
            <a:r>
              <a:rPr sz="3733" spc="-167" dirty="0">
                <a:latin typeface="Arial MT"/>
                <a:cs typeface="Arial MT"/>
              </a:rPr>
              <a:t>i</a:t>
            </a:r>
            <a:r>
              <a:rPr sz="3733" spc="-387" dirty="0">
                <a:latin typeface="Arial MT"/>
                <a:cs typeface="Arial MT"/>
              </a:rPr>
              <a:t>o</a:t>
            </a:r>
            <a:r>
              <a:rPr sz="3733" spc="-380" dirty="0">
                <a:latin typeface="Arial MT"/>
                <a:cs typeface="Arial MT"/>
              </a:rPr>
              <a:t>n</a:t>
            </a:r>
            <a:r>
              <a:rPr sz="3733" spc="-140" dirty="0">
                <a:latin typeface="Arial MT"/>
                <a:cs typeface="Arial MT"/>
              </a:rPr>
              <a:t> </a:t>
            </a:r>
            <a:r>
              <a:rPr sz="3733" spc="-387" dirty="0">
                <a:latin typeface="Arial MT"/>
                <a:cs typeface="Arial MT"/>
              </a:rPr>
              <a:t>d</a:t>
            </a:r>
            <a:r>
              <a:rPr sz="3733" spc="-380" dirty="0">
                <a:latin typeface="Arial MT"/>
                <a:cs typeface="Arial MT"/>
              </a:rPr>
              <a:t>u</a:t>
            </a:r>
            <a:r>
              <a:rPr sz="3733" spc="-193" dirty="0">
                <a:latin typeface="Arial MT"/>
                <a:cs typeface="Arial MT"/>
              </a:rPr>
              <a:t> </a:t>
            </a:r>
            <a:r>
              <a:rPr sz="3733" spc="-433" dirty="0">
                <a:latin typeface="Arial MT"/>
                <a:cs typeface="Arial MT"/>
              </a:rPr>
              <a:t>modè</a:t>
            </a:r>
            <a:r>
              <a:rPr sz="3733" spc="-173" dirty="0">
                <a:latin typeface="Arial MT"/>
                <a:cs typeface="Arial MT"/>
              </a:rPr>
              <a:t>l</a:t>
            </a:r>
            <a:r>
              <a:rPr sz="3733" spc="-380" dirty="0">
                <a:latin typeface="Arial MT"/>
                <a:cs typeface="Arial MT"/>
              </a:rPr>
              <a:t>e</a:t>
            </a:r>
            <a:r>
              <a:rPr sz="3733" spc="-167" dirty="0">
                <a:latin typeface="Arial MT"/>
                <a:cs typeface="Arial MT"/>
              </a:rPr>
              <a:t> </a:t>
            </a:r>
            <a:r>
              <a:rPr sz="3733" spc="-193" dirty="0">
                <a:latin typeface="Arial MT"/>
                <a:cs typeface="Arial MT"/>
              </a:rPr>
              <a:t>: </a:t>
            </a:r>
            <a:r>
              <a:rPr lang="fr-FR" sz="3733" spc="-467" dirty="0">
                <a:latin typeface="Arial MT"/>
                <a:cs typeface="Arial MT"/>
              </a:rPr>
              <a:t>Avec</a:t>
            </a:r>
            <a:r>
              <a:rPr sz="3733" spc="-167" dirty="0">
                <a:latin typeface="Arial MT"/>
                <a:cs typeface="Arial MT"/>
              </a:rPr>
              <a:t> </a:t>
            </a:r>
            <a:r>
              <a:rPr sz="3733" spc="-347" dirty="0">
                <a:latin typeface="Arial MT"/>
                <a:cs typeface="Arial MT"/>
              </a:rPr>
              <a:t>s</a:t>
            </a:r>
            <a:r>
              <a:rPr sz="3733" spc="-333" dirty="0">
                <a:latin typeface="Arial MT"/>
                <a:cs typeface="Arial MT"/>
              </a:rPr>
              <a:t>c</a:t>
            </a:r>
            <a:r>
              <a:rPr sz="3733" spc="-313" dirty="0">
                <a:latin typeface="Arial MT"/>
                <a:cs typeface="Arial MT"/>
              </a:rPr>
              <a:t>or</a:t>
            </a:r>
            <a:r>
              <a:rPr sz="3733" spc="-380" dirty="0">
                <a:latin typeface="Arial MT"/>
                <a:cs typeface="Arial MT"/>
              </a:rPr>
              <a:t>e</a:t>
            </a:r>
            <a:r>
              <a:rPr sz="3733" spc="-207" dirty="0">
                <a:latin typeface="Arial MT"/>
                <a:cs typeface="Arial MT"/>
              </a:rPr>
              <a:t> </a:t>
            </a:r>
            <a:r>
              <a:rPr sz="3733" spc="-453" dirty="0">
                <a:latin typeface="Arial MT"/>
                <a:cs typeface="Arial MT"/>
              </a:rPr>
              <a:t>E</a:t>
            </a:r>
            <a:r>
              <a:rPr sz="3733" spc="-393" dirty="0">
                <a:latin typeface="Arial MT"/>
                <a:cs typeface="Arial MT"/>
              </a:rPr>
              <a:t>n</a:t>
            </a:r>
            <a:r>
              <a:rPr sz="3733" spc="-333" dirty="0">
                <a:latin typeface="Arial MT"/>
                <a:cs typeface="Arial MT"/>
              </a:rPr>
              <a:t>erg</a:t>
            </a:r>
            <a:r>
              <a:rPr sz="3733" spc="-339" dirty="0">
                <a:latin typeface="Arial MT"/>
                <a:cs typeface="Arial MT"/>
              </a:rPr>
              <a:t>y</a:t>
            </a:r>
            <a:r>
              <a:rPr sz="3733" spc="-160" dirty="0">
                <a:latin typeface="Arial MT"/>
                <a:cs typeface="Arial MT"/>
              </a:rPr>
              <a:t> </a:t>
            </a:r>
            <a:r>
              <a:rPr sz="3733" spc="-320" dirty="0">
                <a:latin typeface="Arial MT"/>
                <a:cs typeface="Arial MT"/>
              </a:rPr>
              <a:t>St</a:t>
            </a:r>
            <a:r>
              <a:rPr sz="3733" spc="-400" dirty="0">
                <a:latin typeface="Arial MT"/>
                <a:cs typeface="Arial MT"/>
              </a:rPr>
              <a:t>a</a:t>
            </a:r>
            <a:r>
              <a:rPr sz="3733" spc="-227" dirty="0">
                <a:latin typeface="Arial MT"/>
                <a:cs typeface="Arial MT"/>
              </a:rPr>
              <a:t>r</a:t>
            </a:r>
            <a:endParaRPr sz="3733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0149" y="1132333"/>
            <a:ext cx="10271699" cy="62337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  <a:tabLst>
                <a:tab pos="5876566" algn="l"/>
              </a:tabLst>
            </a:pPr>
            <a:r>
              <a:rPr sz="1867" i="1" spc="-33" dirty="0">
                <a:solidFill>
                  <a:srgbClr val="353863"/>
                </a:solidFill>
                <a:latin typeface="Trebuchet MS"/>
                <a:cs typeface="Trebuchet MS"/>
              </a:rPr>
              <a:t>Analys</a:t>
            </a:r>
            <a:r>
              <a:rPr sz="1867" i="1" spc="-27" dirty="0">
                <a:solidFill>
                  <a:srgbClr val="353863"/>
                </a:solidFill>
                <a:latin typeface="Trebuchet MS"/>
                <a:cs typeface="Trebuchet MS"/>
              </a:rPr>
              <a:t>e</a:t>
            </a:r>
            <a:r>
              <a:rPr sz="1867" i="1" spc="-113" dirty="0">
                <a:solidFill>
                  <a:srgbClr val="353863"/>
                </a:solidFill>
                <a:latin typeface="Trebuchet MS"/>
                <a:cs typeface="Trebuchet MS"/>
              </a:rPr>
              <a:t> </a:t>
            </a:r>
            <a:r>
              <a:rPr sz="1867" i="1" spc="40" dirty="0">
                <a:solidFill>
                  <a:srgbClr val="353863"/>
                </a:solidFill>
                <a:latin typeface="Trebuchet MS"/>
                <a:cs typeface="Trebuchet MS"/>
              </a:rPr>
              <a:t>d</a:t>
            </a:r>
            <a:r>
              <a:rPr sz="1867" i="1" spc="-27" dirty="0">
                <a:solidFill>
                  <a:srgbClr val="353863"/>
                </a:solidFill>
                <a:latin typeface="Trebuchet MS"/>
                <a:cs typeface="Trebuchet MS"/>
              </a:rPr>
              <a:t>e</a:t>
            </a:r>
            <a:r>
              <a:rPr sz="1867" i="1" spc="-13" dirty="0">
                <a:solidFill>
                  <a:srgbClr val="353863"/>
                </a:solidFill>
                <a:latin typeface="Trebuchet MS"/>
                <a:cs typeface="Trebuchet MS"/>
              </a:rPr>
              <a:t>s</a:t>
            </a:r>
            <a:r>
              <a:rPr sz="1867" i="1" spc="-100" dirty="0">
                <a:solidFill>
                  <a:srgbClr val="353863"/>
                </a:solidFill>
                <a:latin typeface="Trebuchet MS"/>
                <a:cs typeface="Trebuchet MS"/>
              </a:rPr>
              <a:t> </a:t>
            </a:r>
            <a:r>
              <a:rPr sz="1867" i="1" spc="-53" dirty="0">
                <a:solidFill>
                  <a:srgbClr val="353863"/>
                </a:solidFill>
                <a:latin typeface="Trebuchet MS"/>
                <a:cs typeface="Trebuchet MS"/>
              </a:rPr>
              <a:t>r</a:t>
            </a:r>
            <a:r>
              <a:rPr sz="1867" i="1" spc="-27" dirty="0">
                <a:solidFill>
                  <a:srgbClr val="353863"/>
                </a:solidFill>
                <a:latin typeface="Trebuchet MS"/>
                <a:cs typeface="Trebuchet MS"/>
              </a:rPr>
              <a:t>ési</a:t>
            </a:r>
            <a:r>
              <a:rPr sz="1867" i="1" spc="-20" dirty="0">
                <a:solidFill>
                  <a:srgbClr val="353863"/>
                </a:solidFill>
                <a:latin typeface="Trebuchet MS"/>
                <a:cs typeface="Trebuchet MS"/>
              </a:rPr>
              <a:t>d</a:t>
            </a:r>
            <a:r>
              <a:rPr sz="1867" i="1" spc="40" dirty="0">
                <a:solidFill>
                  <a:srgbClr val="353863"/>
                </a:solidFill>
                <a:latin typeface="Trebuchet MS"/>
                <a:cs typeface="Trebuchet MS"/>
              </a:rPr>
              <a:t>u</a:t>
            </a:r>
            <a:r>
              <a:rPr sz="1867" i="1" spc="47" dirty="0">
                <a:solidFill>
                  <a:srgbClr val="353863"/>
                </a:solidFill>
                <a:latin typeface="Trebuchet MS"/>
                <a:cs typeface="Trebuchet MS"/>
              </a:rPr>
              <a:t>s</a:t>
            </a:r>
            <a:r>
              <a:rPr sz="1867" i="1" dirty="0">
                <a:solidFill>
                  <a:srgbClr val="353863"/>
                </a:solidFill>
                <a:latin typeface="Trebuchet MS"/>
                <a:cs typeface="Trebuchet MS"/>
              </a:rPr>
              <a:t>	</a:t>
            </a:r>
            <a:r>
              <a:rPr lang="fr-FR" sz="1867" i="1" dirty="0">
                <a:solidFill>
                  <a:srgbClr val="353863"/>
                </a:solidFill>
                <a:latin typeface="Trebuchet MS"/>
                <a:cs typeface="Trebuchet MS"/>
              </a:rPr>
              <a:t>            </a:t>
            </a:r>
            <a:r>
              <a:rPr lang="fr-FR" sz="1867" i="1" spc="-27" dirty="0">
                <a:solidFill>
                  <a:srgbClr val="353863"/>
                </a:solidFill>
                <a:latin typeface="Trebuchet MS"/>
                <a:cs typeface="Trebuchet MS"/>
              </a:rPr>
              <a:t>Eval</a:t>
            </a:r>
            <a:r>
              <a:rPr lang="fr-FR" sz="1867" i="1" spc="-20" dirty="0">
                <a:solidFill>
                  <a:srgbClr val="353863"/>
                </a:solidFill>
                <a:latin typeface="Trebuchet MS"/>
                <a:cs typeface="Trebuchet MS"/>
              </a:rPr>
              <a:t>u</a:t>
            </a:r>
            <a:r>
              <a:rPr lang="fr-FR" sz="1867" i="1" spc="-80" dirty="0">
                <a:solidFill>
                  <a:srgbClr val="353863"/>
                </a:solidFill>
                <a:latin typeface="Trebuchet MS"/>
                <a:cs typeface="Trebuchet MS"/>
              </a:rPr>
              <a:t>at</a:t>
            </a:r>
            <a:r>
              <a:rPr lang="fr-FR" sz="1867" i="1" spc="-67" dirty="0">
                <a:solidFill>
                  <a:srgbClr val="353863"/>
                </a:solidFill>
                <a:latin typeface="Trebuchet MS"/>
                <a:cs typeface="Trebuchet MS"/>
              </a:rPr>
              <a:t>i</a:t>
            </a:r>
            <a:r>
              <a:rPr lang="fr-FR" sz="1867" i="1" spc="47" dirty="0">
                <a:solidFill>
                  <a:srgbClr val="353863"/>
                </a:solidFill>
                <a:latin typeface="Trebuchet MS"/>
                <a:cs typeface="Trebuchet MS"/>
              </a:rPr>
              <a:t>o</a:t>
            </a:r>
            <a:r>
              <a:rPr lang="fr-FR" sz="1867" i="1" spc="60" dirty="0">
                <a:solidFill>
                  <a:srgbClr val="353863"/>
                </a:solidFill>
                <a:latin typeface="Trebuchet MS"/>
                <a:cs typeface="Trebuchet MS"/>
              </a:rPr>
              <a:t>n</a:t>
            </a:r>
            <a:r>
              <a:rPr lang="fr-FR" sz="1867" i="1" spc="-127" dirty="0">
                <a:solidFill>
                  <a:srgbClr val="353863"/>
                </a:solidFill>
                <a:latin typeface="Trebuchet MS"/>
                <a:cs typeface="Trebuchet MS"/>
              </a:rPr>
              <a:t> </a:t>
            </a:r>
            <a:r>
              <a:rPr lang="fr-FR" sz="1867" i="1" spc="40" dirty="0">
                <a:solidFill>
                  <a:srgbClr val="353863"/>
                </a:solidFill>
                <a:latin typeface="Trebuchet MS"/>
                <a:cs typeface="Trebuchet MS"/>
              </a:rPr>
              <a:t>d</a:t>
            </a:r>
            <a:r>
              <a:rPr lang="fr-FR" sz="1867" i="1" spc="-27" dirty="0">
                <a:solidFill>
                  <a:srgbClr val="353863"/>
                </a:solidFill>
                <a:latin typeface="Trebuchet MS"/>
                <a:cs typeface="Trebuchet MS"/>
              </a:rPr>
              <a:t>e</a:t>
            </a:r>
            <a:r>
              <a:rPr lang="fr-FR" sz="1867" i="1" spc="-20" dirty="0">
                <a:solidFill>
                  <a:srgbClr val="353863"/>
                </a:solidFill>
                <a:latin typeface="Trebuchet MS"/>
                <a:cs typeface="Trebuchet MS"/>
              </a:rPr>
              <a:t>s</a:t>
            </a:r>
            <a:r>
              <a:rPr lang="fr-FR" sz="1867" i="1" spc="-100" dirty="0">
                <a:solidFill>
                  <a:srgbClr val="353863"/>
                </a:solidFill>
                <a:latin typeface="Trebuchet MS"/>
                <a:cs typeface="Trebuchet MS"/>
              </a:rPr>
              <a:t> </a:t>
            </a:r>
            <a:r>
              <a:rPr lang="fr-FR" sz="1867" i="1" spc="40" dirty="0">
                <a:solidFill>
                  <a:srgbClr val="353863"/>
                </a:solidFill>
                <a:latin typeface="Trebuchet MS"/>
                <a:cs typeface="Trebuchet MS"/>
              </a:rPr>
              <a:t>p</a:t>
            </a:r>
            <a:r>
              <a:rPr lang="fr-FR" sz="1867" i="1" spc="-107" dirty="0">
                <a:solidFill>
                  <a:srgbClr val="353863"/>
                </a:solidFill>
                <a:latin typeface="Trebuchet MS"/>
                <a:cs typeface="Trebuchet MS"/>
              </a:rPr>
              <a:t>er</a:t>
            </a:r>
            <a:r>
              <a:rPr lang="fr-FR" sz="1867" i="1" spc="-87" dirty="0">
                <a:solidFill>
                  <a:srgbClr val="353863"/>
                </a:solidFill>
                <a:latin typeface="Trebuchet MS"/>
                <a:cs typeface="Trebuchet MS"/>
              </a:rPr>
              <a:t>f</a:t>
            </a:r>
            <a:r>
              <a:rPr lang="fr-FR" sz="1867" i="1" spc="47" dirty="0">
                <a:solidFill>
                  <a:srgbClr val="353863"/>
                </a:solidFill>
                <a:latin typeface="Trebuchet MS"/>
                <a:cs typeface="Trebuchet MS"/>
              </a:rPr>
              <a:t>o</a:t>
            </a:r>
            <a:r>
              <a:rPr lang="fr-FR" sz="1867" i="1" spc="13" dirty="0">
                <a:solidFill>
                  <a:srgbClr val="353863"/>
                </a:solidFill>
                <a:latin typeface="Trebuchet MS"/>
                <a:cs typeface="Trebuchet MS"/>
              </a:rPr>
              <a:t>r</a:t>
            </a:r>
            <a:r>
              <a:rPr lang="fr-FR" sz="1867" i="1" spc="20" dirty="0">
                <a:solidFill>
                  <a:srgbClr val="353863"/>
                </a:solidFill>
                <a:latin typeface="Trebuchet MS"/>
                <a:cs typeface="Trebuchet MS"/>
              </a:rPr>
              <a:t>m</a:t>
            </a:r>
            <a:r>
              <a:rPr lang="fr-FR" sz="1867" i="1" spc="67" dirty="0">
                <a:solidFill>
                  <a:srgbClr val="353863"/>
                </a:solidFill>
                <a:latin typeface="Trebuchet MS"/>
                <a:cs typeface="Trebuchet MS"/>
              </a:rPr>
              <a:t>an</a:t>
            </a:r>
            <a:r>
              <a:rPr lang="fr-FR" sz="1867" i="1" spc="-33" dirty="0">
                <a:solidFill>
                  <a:srgbClr val="353863"/>
                </a:solidFill>
                <a:latin typeface="Trebuchet MS"/>
                <a:cs typeface="Trebuchet MS"/>
              </a:rPr>
              <a:t>c</a:t>
            </a:r>
            <a:r>
              <a:rPr lang="fr-FR" sz="1867" i="1" spc="-27" dirty="0">
                <a:solidFill>
                  <a:srgbClr val="353863"/>
                </a:solidFill>
                <a:latin typeface="Trebuchet MS"/>
                <a:cs typeface="Trebuchet MS"/>
              </a:rPr>
              <a:t>es</a:t>
            </a:r>
            <a:endParaRPr lang="fr-FR" sz="1867" dirty="0">
              <a:latin typeface="Trebuchet MS"/>
              <a:cs typeface="Trebuchet MS"/>
            </a:endParaRPr>
          </a:p>
          <a:p>
            <a:pPr>
              <a:spcBef>
                <a:spcPts val="27"/>
              </a:spcBef>
            </a:pPr>
            <a:endParaRPr lang="fr-FR" sz="2067" dirty="0">
              <a:latin typeface="Trebuchet MS"/>
              <a:cs typeface="Trebuchet MS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2B9CD66-9FA3-9FCA-A9EC-C9872A2B741F}"/>
              </a:ext>
            </a:extLst>
          </p:cNvPr>
          <p:cNvSpPr txBox="1"/>
          <p:nvPr/>
        </p:nvSpPr>
        <p:spPr>
          <a:xfrm>
            <a:off x="857162" y="5413188"/>
            <a:ext cx="47960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8770" indent="-382684">
              <a:buFont typeface="Arial MT"/>
              <a:buChar char="•"/>
              <a:tabLst>
                <a:tab pos="398770" algn="l"/>
                <a:tab pos="399617" algn="l"/>
              </a:tabLst>
            </a:pPr>
            <a:r>
              <a:rPr lang="fr-FR" sz="1800" spc="67" dirty="0">
                <a:latin typeface="Microsoft Sans Serif"/>
                <a:cs typeface="Microsoft Sans Serif"/>
              </a:rPr>
              <a:t>Ajout</a:t>
            </a:r>
            <a:r>
              <a:rPr lang="fr-FR" sz="1800" spc="-20" dirty="0">
                <a:latin typeface="Microsoft Sans Serif"/>
                <a:cs typeface="Microsoft Sans Serif"/>
              </a:rPr>
              <a:t> </a:t>
            </a:r>
            <a:r>
              <a:rPr lang="fr-FR" sz="1800" spc="107" dirty="0">
                <a:latin typeface="Microsoft Sans Serif"/>
                <a:cs typeface="Microsoft Sans Serif"/>
              </a:rPr>
              <a:t>du</a:t>
            </a:r>
            <a:r>
              <a:rPr lang="fr-FR" sz="1800" spc="-7" dirty="0">
                <a:latin typeface="Microsoft Sans Serif"/>
                <a:cs typeface="Microsoft Sans Serif"/>
              </a:rPr>
              <a:t> </a:t>
            </a:r>
            <a:r>
              <a:rPr lang="fr-FR" sz="1800" spc="27" dirty="0">
                <a:latin typeface="Microsoft Sans Serif"/>
                <a:cs typeface="Microsoft Sans Serif"/>
              </a:rPr>
              <a:t>score</a:t>
            </a:r>
            <a:r>
              <a:rPr lang="fr-FR" sz="1800" spc="-40" dirty="0">
                <a:latin typeface="Microsoft Sans Serif"/>
                <a:cs typeface="Microsoft Sans Serif"/>
              </a:rPr>
              <a:t> </a:t>
            </a:r>
            <a:r>
              <a:rPr lang="fr-FR" sz="1800" dirty="0">
                <a:latin typeface="Microsoft Sans Serif"/>
                <a:cs typeface="Microsoft Sans Serif"/>
              </a:rPr>
              <a:t>Energy</a:t>
            </a:r>
            <a:r>
              <a:rPr lang="fr-FR" sz="1800" spc="-40" dirty="0">
                <a:latin typeface="Microsoft Sans Serif"/>
                <a:cs typeface="Microsoft Sans Serif"/>
              </a:rPr>
              <a:t> </a:t>
            </a:r>
            <a:r>
              <a:rPr lang="fr-FR" sz="1800" spc="7" dirty="0">
                <a:latin typeface="Microsoft Sans Serif"/>
                <a:cs typeface="Microsoft Sans Serif"/>
              </a:rPr>
              <a:t>Star</a:t>
            </a:r>
            <a:r>
              <a:rPr lang="fr-FR" sz="1800" spc="-7" dirty="0">
                <a:latin typeface="Microsoft Sans Serif"/>
                <a:cs typeface="Microsoft Sans Serif"/>
              </a:rPr>
              <a:t> </a:t>
            </a:r>
            <a:r>
              <a:rPr lang="fr-FR" sz="1800" spc="-27" dirty="0">
                <a:latin typeface="Microsoft Sans Serif"/>
                <a:cs typeface="Microsoft Sans Serif"/>
              </a:rPr>
              <a:t>:</a:t>
            </a:r>
            <a:r>
              <a:rPr lang="fr-FR" sz="1800" spc="-20" dirty="0">
                <a:latin typeface="Microsoft Sans Serif"/>
                <a:cs typeface="Microsoft Sans Serif"/>
              </a:rPr>
              <a:t> </a:t>
            </a:r>
          </a:p>
          <a:p>
            <a:pPr marL="16086">
              <a:tabLst>
                <a:tab pos="398770" algn="l"/>
                <a:tab pos="399617" algn="l"/>
              </a:tabLst>
            </a:pPr>
            <a:endParaRPr lang="fr-FR" spc="-20" dirty="0">
              <a:latin typeface="Microsoft Sans Serif"/>
              <a:cs typeface="Microsoft Sans Serif"/>
            </a:endParaRPr>
          </a:p>
          <a:p>
            <a:pPr marL="16086">
              <a:tabLst>
                <a:tab pos="398770" algn="l"/>
                <a:tab pos="399617" algn="l"/>
              </a:tabLst>
            </a:pPr>
            <a:r>
              <a:rPr lang="fr-FR" sz="1800" spc="-20" dirty="0">
                <a:latin typeface="Microsoft Sans Serif"/>
                <a:cs typeface="Microsoft Sans Serif"/>
              </a:rPr>
              <a:t> </a:t>
            </a:r>
            <a:r>
              <a:rPr lang="fr-FR" sz="1800" spc="67" dirty="0">
                <a:latin typeface="Microsoft Sans Serif"/>
                <a:cs typeface="Microsoft Sans Serif"/>
              </a:rPr>
              <a:t>Amélioration</a:t>
            </a:r>
            <a:r>
              <a:rPr lang="fr-FR" sz="1800" spc="-60" dirty="0">
                <a:latin typeface="Microsoft Sans Serif"/>
                <a:cs typeface="Microsoft Sans Serif"/>
              </a:rPr>
              <a:t> </a:t>
            </a:r>
            <a:r>
              <a:rPr lang="fr-FR" sz="1800" spc="60" dirty="0">
                <a:latin typeface="Microsoft Sans Serif"/>
                <a:cs typeface="Microsoft Sans Serif"/>
              </a:rPr>
              <a:t>de</a:t>
            </a:r>
            <a:r>
              <a:rPr lang="fr-FR" sz="1800" spc="-7" dirty="0">
                <a:latin typeface="Microsoft Sans Serif"/>
                <a:cs typeface="Microsoft Sans Serif"/>
              </a:rPr>
              <a:t> </a:t>
            </a:r>
            <a:r>
              <a:rPr lang="fr-FR" sz="1800" spc="40" dirty="0">
                <a:latin typeface="Microsoft Sans Serif"/>
                <a:cs typeface="Microsoft Sans Serif"/>
              </a:rPr>
              <a:t>certaines</a:t>
            </a:r>
            <a:r>
              <a:rPr lang="fr-FR" sz="1800" spc="-60" dirty="0">
                <a:latin typeface="Microsoft Sans Serif"/>
                <a:cs typeface="Microsoft Sans Serif"/>
              </a:rPr>
              <a:t>   </a:t>
            </a:r>
            <a:r>
              <a:rPr lang="fr-FR" sz="1800" spc="67" dirty="0">
                <a:latin typeface="Microsoft Sans Serif"/>
                <a:cs typeface="Microsoft Sans Serif"/>
              </a:rPr>
              <a:t>performances</a:t>
            </a:r>
            <a:endParaRPr lang="fr-FR" sz="1800" dirty="0">
              <a:latin typeface="Microsoft Sans Serif"/>
              <a:cs typeface="Microsoft Sans Serif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B780E39A-5E1F-D60D-BBF3-E7C273434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03" y="1755709"/>
            <a:ext cx="5423255" cy="354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B24EDC43-25A9-5AF9-E5BD-FAB66A58E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897" y="1755708"/>
            <a:ext cx="4911657" cy="354462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B39395E-9123-479D-2D66-1D9D9D70B829}"/>
              </a:ext>
            </a:extLst>
          </p:cNvPr>
          <p:cNvSpPr/>
          <p:nvPr/>
        </p:nvSpPr>
        <p:spPr>
          <a:xfrm>
            <a:off x="7784414" y="2229802"/>
            <a:ext cx="3530997" cy="30705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81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A062FEF-FFEA-A30C-CB69-C5E56ABFD1B4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EDC867B6-BB42-8DBD-98CE-183B832D63D4}"/>
              </a:ext>
            </a:extLst>
          </p:cNvPr>
          <p:cNvSpPr txBox="1"/>
          <p:nvPr/>
        </p:nvSpPr>
        <p:spPr>
          <a:xfrm>
            <a:off x="2091944" y="1655335"/>
            <a:ext cx="1270000" cy="16593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0666" spc="-1073" dirty="0">
                <a:latin typeface="Arial MT"/>
                <a:cs typeface="Arial MT"/>
              </a:rPr>
              <a:t>04</a:t>
            </a:r>
            <a:endParaRPr sz="10666" dirty="0">
              <a:latin typeface="Arial MT"/>
              <a:cs typeface="Arial MT"/>
            </a:endParaRPr>
          </a:p>
        </p:txBody>
      </p:sp>
      <p:pic>
        <p:nvPicPr>
          <p:cNvPr id="10" name="object 7">
            <a:extLst>
              <a:ext uri="{FF2B5EF4-FFF2-40B4-BE49-F238E27FC236}">
                <a16:creationId xmlns:a16="http://schemas.microsoft.com/office/drawing/2014/main" id="{2BE242F3-D874-4569-F9C8-912EACCF679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6452" y="2905851"/>
            <a:ext cx="2641148" cy="2608257"/>
          </a:xfrm>
          <a:prstGeom prst="rect">
            <a:avLst/>
          </a:prstGeom>
        </p:spPr>
      </p:pic>
      <p:sp>
        <p:nvSpPr>
          <p:cNvPr id="11" name="object 3">
            <a:extLst>
              <a:ext uri="{FF2B5EF4-FFF2-40B4-BE49-F238E27FC236}">
                <a16:creationId xmlns:a16="http://schemas.microsoft.com/office/drawing/2014/main" id="{C58F7282-6D9E-26EF-DB80-90021E297F72}"/>
              </a:ext>
            </a:extLst>
          </p:cNvPr>
          <p:cNvSpPr txBox="1"/>
          <p:nvPr/>
        </p:nvSpPr>
        <p:spPr>
          <a:xfrm>
            <a:off x="1961451" y="3543366"/>
            <a:ext cx="2800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84" dirty="0">
                <a:solidFill>
                  <a:srgbClr val="353863"/>
                </a:solidFill>
                <a:latin typeface="Arial MT"/>
                <a:cs typeface="Arial MT"/>
              </a:rPr>
              <a:t>CONCLUSION</a:t>
            </a:r>
            <a:endParaRPr sz="4000" dirty="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71536" y="5282522"/>
            <a:ext cx="4220464" cy="157141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55211" y="409591"/>
            <a:ext cx="4481405" cy="1371315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387" dirty="0"/>
              <a:t>Ch</a:t>
            </a:r>
            <a:r>
              <a:rPr spc="-367" dirty="0"/>
              <a:t>o</a:t>
            </a:r>
            <a:r>
              <a:rPr spc="-167" dirty="0"/>
              <a:t>i</a:t>
            </a:r>
            <a:r>
              <a:rPr spc="-320" dirty="0"/>
              <a:t>x</a:t>
            </a:r>
            <a:r>
              <a:rPr spc="-140" dirty="0"/>
              <a:t> </a:t>
            </a:r>
            <a:r>
              <a:rPr spc="-353" dirty="0"/>
              <a:t>du</a:t>
            </a:r>
            <a:r>
              <a:rPr spc="-160" dirty="0"/>
              <a:t> </a:t>
            </a:r>
            <a:r>
              <a:rPr spc="-339" dirty="0"/>
              <a:t>modèle</a:t>
            </a:r>
            <a:r>
              <a:rPr spc="-147" dirty="0"/>
              <a:t> </a:t>
            </a:r>
            <a:r>
              <a:rPr spc="-327" dirty="0"/>
              <a:t>à</a:t>
            </a:r>
            <a:r>
              <a:rPr spc="-160" dirty="0"/>
              <a:t> </a:t>
            </a:r>
            <a:r>
              <a:rPr spc="-313" dirty="0"/>
              <a:t>déploy</a:t>
            </a:r>
            <a:r>
              <a:rPr spc="-339" dirty="0"/>
              <a:t>e</a:t>
            </a:r>
            <a:r>
              <a:rPr spc="-227" dirty="0"/>
              <a:t>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2059" y="1618421"/>
            <a:ext cx="10276840" cy="348614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867" u="sng" spc="53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Concernant</a:t>
            </a:r>
            <a:r>
              <a:rPr sz="1867" u="sng" spc="-47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867" u="sng" spc="27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la</a:t>
            </a:r>
            <a:r>
              <a:rPr sz="1867" u="sng" spc="-33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867" u="sng" spc="73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consommation</a:t>
            </a:r>
            <a:r>
              <a:rPr sz="1867" u="sng" spc="-53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867" u="sng" spc="33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d’énergie</a:t>
            </a:r>
            <a:r>
              <a:rPr sz="1867" spc="-73" dirty="0">
                <a:latin typeface="Microsoft Sans Serif"/>
                <a:cs typeface="Microsoft Sans Serif"/>
              </a:rPr>
              <a:t> </a:t>
            </a:r>
            <a:r>
              <a:rPr sz="1867" u="sng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:</a:t>
            </a:r>
            <a:endParaRPr sz="1867" dirty="0">
              <a:latin typeface="Microsoft Sans Serif"/>
              <a:cs typeface="Microsoft Sans Serif"/>
            </a:endParaRPr>
          </a:p>
          <a:p>
            <a:pPr marL="398770" indent="-382684">
              <a:buFont typeface="Arial MT"/>
              <a:buChar char="•"/>
              <a:tabLst>
                <a:tab pos="398770" algn="l"/>
                <a:tab pos="399617" algn="l"/>
              </a:tabLst>
            </a:pPr>
            <a:r>
              <a:rPr sz="1867" spc="80" dirty="0">
                <a:latin typeface="Microsoft Sans Serif"/>
                <a:cs typeface="Microsoft Sans Serif"/>
              </a:rPr>
              <a:t>Informations</a:t>
            </a:r>
            <a:r>
              <a:rPr sz="1867" spc="-80" dirty="0">
                <a:latin typeface="Microsoft Sans Serif"/>
                <a:cs typeface="Microsoft Sans Serif"/>
              </a:rPr>
              <a:t> </a:t>
            </a:r>
            <a:r>
              <a:rPr sz="1867" spc="40" dirty="0">
                <a:latin typeface="Microsoft Sans Serif"/>
                <a:cs typeface="Microsoft Sans Serif"/>
              </a:rPr>
              <a:t>suffisantes</a:t>
            </a:r>
            <a:r>
              <a:rPr sz="1867" spc="-53" dirty="0">
                <a:latin typeface="Microsoft Sans Serif"/>
                <a:cs typeface="Microsoft Sans Serif"/>
              </a:rPr>
              <a:t> </a:t>
            </a:r>
            <a:r>
              <a:rPr sz="1867" spc="113" dirty="0">
                <a:latin typeface="Microsoft Sans Serif"/>
                <a:cs typeface="Microsoft Sans Serif"/>
              </a:rPr>
              <a:t>pour</a:t>
            </a:r>
            <a:r>
              <a:rPr sz="1867" spc="-7" dirty="0">
                <a:latin typeface="Microsoft Sans Serif"/>
                <a:cs typeface="Microsoft Sans Serif"/>
              </a:rPr>
              <a:t> </a:t>
            </a:r>
            <a:r>
              <a:rPr sz="1867" spc="20" dirty="0">
                <a:latin typeface="Microsoft Sans Serif"/>
                <a:cs typeface="Microsoft Sans Serif"/>
              </a:rPr>
              <a:t>la</a:t>
            </a:r>
            <a:r>
              <a:rPr sz="1867" spc="-33" dirty="0">
                <a:latin typeface="Microsoft Sans Serif"/>
                <a:cs typeface="Microsoft Sans Serif"/>
              </a:rPr>
              <a:t> </a:t>
            </a:r>
            <a:r>
              <a:rPr sz="1867" spc="47" dirty="0">
                <a:latin typeface="Microsoft Sans Serif"/>
                <a:cs typeface="Microsoft Sans Serif"/>
              </a:rPr>
              <a:t>mise</a:t>
            </a:r>
            <a:r>
              <a:rPr sz="1867" spc="-53" dirty="0">
                <a:latin typeface="Microsoft Sans Serif"/>
                <a:cs typeface="Microsoft Sans Serif"/>
              </a:rPr>
              <a:t> </a:t>
            </a:r>
            <a:r>
              <a:rPr sz="1867" spc="60" dirty="0">
                <a:latin typeface="Microsoft Sans Serif"/>
                <a:cs typeface="Microsoft Sans Serif"/>
              </a:rPr>
              <a:t>en</a:t>
            </a:r>
            <a:r>
              <a:rPr sz="1867" spc="-7" dirty="0">
                <a:latin typeface="Microsoft Sans Serif"/>
                <a:cs typeface="Microsoft Sans Serif"/>
              </a:rPr>
              <a:t> </a:t>
            </a:r>
            <a:r>
              <a:rPr sz="1867" spc="20" dirty="0">
                <a:latin typeface="Microsoft Sans Serif"/>
                <a:cs typeface="Microsoft Sans Serif"/>
              </a:rPr>
              <a:t>place</a:t>
            </a:r>
            <a:r>
              <a:rPr sz="1867" spc="-40" dirty="0">
                <a:latin typeface="Microsoft Sans Serif"/>
                <a:cs typeface="Microsoft Sans Serif"/>
              </a:rPr>
              <a:t> </a:t>
            </a:r>
            <a:r>
              <a:rPr sz="1867" spc="47" dirty="0">
                <a:latin typeface="Microsoft Sans Serif"/>
                <a:cs typeface="Microsoft Sans Serif"/>
              </a:rPr>
              <a:t>d’une</a:t>
            </a:r>
            <a:r>
              <a:rPr sz="1867" spc="-20" dirty="0">
                <a:latin typeface="Microsoft Sans Serif"/>
                <a:cs typeface="Microsoft Sans Serif"/>
              </a:rPr>
              <a:t> </a:t>
            </a:r>
            <a:r>
              <a:rPr sz="1867" spc="73" dirty="0">
                <a:latin typeface="Microsoft Sans Serif"/>
                <a:cs typeface="Microsoft Sans Serif"/>
              </a:rPr>
              <a:t>prédiction</a:t>
            </a:r>
            <a:endParaRPr sz="1867" dirty="0">
              <a:latin typeface="Microsoft Sans Serif"/>
              <a:cs typeface="Microsoft Sans Serif"/>
            </a:endParaRPr>
          </a:p>
          <a:p>
            <a:pPr marL="398770" indent="-382684">
              <a:buFont typeface="Arial MT"/>
              <a:buChar char="•"/>
              <a:tabLst>
                <a:tab pos="398770" algn="l"/>
                <a:tab pos="399617" algn="l"/>
              </a:tabLst>
            </a:pPr>
            <a:r>
              <a:rPr sz="1867" spc="67" dirty="0">
                <a:latin typeface="Microsoft Sans Serif"/>
                <a:cs typeface="Microsoft Sans Serif"/>
              </a:rPr>
              <a:t>Modèle</a:t>
            </a:r>
            <a:r>
              <a:rPr sz="1867" spc="-40" dirty="0">
                <a:latin typeface="Microsoft Sans Serif"/>
                <a:cs typeface="Microsoft Sans Serif"/>
              </a:rPr>
              <a:t> </a:t>
            </a:r>
            <a:r>
              <a:rPr sz="1867" spc="-13" dirty="0">
                <a:latin typeface="Microsoft Sans Serif"/>
                <a:cs typeface="Microsoft Sans Serif"/>
              </a:rPr>
              <a:t>avec</a:t>
            </a:r>
            <a:r>
              <a:rPr sz="1867" spc="-47" dirty="0">
                <a:latin typeface="Microsoft Sans Serif"/>
                <a:cs typeface="Microsoft Sans Serif"/>
              </a:rPr>
              <a:t> </a:t>
            </a:r>
            <a:r>
              <a:rPr sz="1867" spc="60" dirty="0">
                <a:latin typeface="Microsoft Sans Serif"/>
                <a:cs typeface="Microsoft Sans Serif"/>
              </a:rPr>
              <a:t>de</a:t>
            </a:r>
            <a:r>
              <a:rPr sz="1867" dirty="0">
                <a:latin typeface="Microsoft Sans Serif"/>
                <a:cs typeface="Microsoft Sans Serif"/>
              </a:rPr>
              <a:t> </a:t>
            </a:r>
            <a:r>
              <a:rPr sz="1867" spc="67" dirty="0">
                <a:latin typeface="Microsoft Sans Serif"/>
                <a:cs typeface="Microsoft Sans Serif"/>
              </a:rPr>
              <a:t>bonnes</a:t>
            </a:r>
            <a:r>
              <a:rPr sz="1867" spc="-20" dirty="0">
                <a:latin typeface="Microsoft Sans Serif"/>
                <a:cs typeface="Microsoft Sans Serif"/>
              </a:rPr>
              <a:t> </a:t>
            </a:r>
            <a:r>
              <a:rPr sz="1867" spc="67" dirty="0">
                <a:latin typeface="Microsoft Sans Serif"/>
                <a:cs typeface="Microsoft Sans Serif"/>
              </a:rPr>
              <a:t>performances</a:t>
            </a:r>
            <a:r>
              <a:rPr sz="1867" spc="-20" dirty="0">
                <a:latin typeface="Microsoft Sans Serif"/>
                <a:cs typeface="Microsoft Sans Serif"/>
              </a:rPr>
              <a:t> </a:t>
            </a:r>
            <a:r>
              <a:rPr sz="1867" spc="-40" dirty="0">
                <a:latin typeface="Microsoft Sans Serif"/>
                <a:cs typeface="Microsoft Sans Serif"/>
              </a:rPr>
              <a:t>(</a:t>
            </a:r>
            <a:r>
              <a:rPr lang="fr-FR" sz="1867" spc="-40" dirty="0">
                <a:latin typeface="Microsoft Sans Serif"/>
                <a:cs typeface="Microsoft Sans Serif"/>
              </a:rPr>
              <a:t>77</a:t>
            </a:r>
            <a:r>
              <a:rPr sz="1867" spc="-40" dirty="0">
                <a:latin typeface="Microsoft Sans Serif"/>
                <a:cs typeface="Microsoft Sans Serif"/>
              </a:rPr>
              <a:t>%</a:t>
            </a:r>
            <a:r>
              <a:rPr sz="1867" spc="-60" dirty="0">
                <a:latin typeface="Microsoft Sans Serif"/>
                <a:cs typeface="Microsoft Sans Serif"/>
              </a:rPr>
              <a:t> </a:t>
            </a:r>
            <a:r>
              <a:rPr sz="1867" spc="60" dirty="0">
                <a:latin typeface="Microsoft Sans Serif"/>
                <a:cs typeface="Microsoft Sans Serif"/>
              </a:rPr>
              <a:t>de</a:t>
            </a:r>
            <a:r>
              <a:rPr sz="1867" dirty="0">
                <a:latin typeface="Microsoft Sans Serif"/>
                <a:cs typeface="Microsoft Sans Serif"/>
              </a:rPr>
              <a:t> </a:t>
            </a:r>
            <a:r>
              <a:rPr sz="1867" spc="27" dirty="0">
                <a:latin typeface="Microsoft Sans Serif"/>
                <a:cs typeface="Microsoft Sans Serif"/>
              </a:rPr>
              <a:t>variance</a:t>
            </a:r>
            <a:r>
              <a:rPr sz="1867" spc="-60" dirty="0">
                <a:latin typeface="Microsoft Sans Serif"/>
                <a:cs typeface="Microsoft Sans Serif"/>
              </a:rPr>
              <a:t> </a:t>
            </a:r>
            <a:r>
              <a:rPr sz="1867" spc="40" dirty="0">
                <a:latin typeface="Microsoft Sans Serif"/>
                <a:cs typeface="Microsoft Sans Serif"/>
              </a:rPr>
              <a:t>expliquée,</a:t>
            </a:r>
            <a:r>
              <a:rPr sz="1867" spc="-47" dirty="0">
                <a:latin typeface="Microsoft Sans Serif"/>
                <a:cs typeface="Microsoft Sans Serif"/>
              </a:rPr>
              <a:t> </a:t>
            </a:r>
            <a:r>
              <a:rPr sz="1867" spc="-20" dirty="0">
                <a:latin typeface="Microsoft Sans Serif"/>
                <a:cs typeface="Microsoft Sans Serif"/>
              </a:rPr>
              <a:t>0.1%</a:t>
            </a:r>
            <a:r>
              <a:rPr sz="1867" spc="-7" dirty="0">
                <a:latin typeface="Microsoft Sans Serif"/>
                <a:cs typeface="Microsoft Sans Serif"/>
              </a:rPr>
              <a:t> </a:t>
            </a:r>
            <a:r>
              <a:rPr sz="1867" spc="67" dirty="0">
                <a:latin typeface="Microsoft Sans Serif"/>
                <a:cs typeface="Microsoft Sans Serif"/>
              </a:rPr>
              <a:t>d’erreur</a:t>
            </a:r>
            <a:r>
              <a:rPr sz="1867" spc="-33" dirty="0">
                <a:latin typeface="Microsoft Sans Serif"/>
                <a:cs typeface="Microsoft Sans Serif"/>
              </a:rPr>
              <a:t> </a:t>
            </a:r>
            <a:r>
              <a:rPr sz="1867" spc="40" dirty="0">
                <a:latin typeface="Microsoft Sans Serif"/>
                <a:cs typeface="Microsoft Sans Serif"/>
              </a:rPr>
              <a:t>dans</a:t>
            </a:r>
            <a:r>
              <a:rPr sz="1867" spc="-20" dirty="0">
                <a:latin typeface="Microsoft Sans Serif"/>
                <a:cs typeface="Microsoft Sans Serif"/>
              </a:rPr>
              <a:t> </a:t>
            </a:r>
            <a:r>
              <a:rPr sz="1867" dirty="0">
                <a:latin typeface="Microsoft Sans Serif"/>
                <a:cs typeface="Microsoft Sans Serif"/>
              </a:rPr>
              <a:t>les</a:t>
            </a:r>
          </a:p>
          <a:p>
            <a:pPr marL="398770"/>
            <a:r>
              <a:rPr sz="1867" spc="53" dirty="0">
                <a:latin typeface="Microsoft Sans Serif"/>
                <a:cs typeface="Microsoft Sans Serif"/>
              </a:rPr>
              <a:t>prédictions)</a:t>
            </a:r>
            <a:endParaRPr sz="1867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533" dirty="0">
              <a:latin typeface="Microsoft Sans Serif"/>
              <a:cs typeface="Microsoft Sans Serif"/>
            </a:endParaRPr>
          </a:p>
          <a:p>
            <a:pPr marL="16933">
              <a:spcBef>
                <a:spcPts val="1620"/>
              </a:spcBef>
            </a:pPr>
            <a:r>
              <a:rPr sz="1867" u="sng" spc="47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Concernant</a:t>
            </a:r>
            <a:r>
              <a:rPr sz="1867" u="sng" spc="-47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867" u="sng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les</a:t>
            </a:r>
            <a:r>
              <a:rPr sz="1867" u="sng" spc="-53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867" u="sng" spc="33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émissions</a:t>
            </a:r>
            <a:r>
              <a:rPr sz="1867" u="sng" spc="-33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867" u="sng" spc="6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de</a:t>
            </a:r>
            <a:r>
              <a:rPr sz="1867" u="sng" spc="-67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867" u="sng" spc="-47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CO2</a:t>
            </a:r>
            <a:r>
              <a:rPr sz="1867" u="sng" spc="-13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867" u="sng" spc="-27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:</a:t>
            </a:r>
            <a:endParaRPr sz="1867" dirty="0">
              <a:latin typeface="Microsoft Sans Serif"/>
              <a:cs typeface="Microsoft Sans Serif"/>
            </a:endParaRPr>
          </a:p>
          <a:p>
            <a:pPr marL="398770" indent="-382684">
              <a:buFont typeface="Arial MT"/>
              <a:buChar char="•"/>
              <a:tabLst>
                <a:tab pos="398770" algn="l"/>
                <a:tab pos="399617" algn="l"/>
              </a:tabLst>
            </a:pPr>
            <a:r>
              <a:rPr sz="1867" spc="67" dirty="0">
                <a:latin typeface="Microsoft Sans Serif"/>
                <a:cs typeface="Microsoft Sans Serif"/>
              </a:rPr>
              <a:t>Ajout</a:t>
            </a:r>
            <a:r>
              <a:rPr sz="1867" spc="-20" dirty="0">
                <a:latin typeface="Microsoft Sans Serif"/>
                <a:cs typeface="Microsoft Sans Serif"/>
              </a:rPr>
              <a:t> </a:t>
            </a:r>
            <a:r>
              <a:rPr sz="1867" spc="107" dirty="0">
                <a:latin typeface="Microsoft Sans Serif"/>
                <a:cs typeface="Microsoft Sans Serif"/>
              </a:rPr>
              <a:t>du</a:t>
            </a:r>
            <a:r>
              <a:rPr sz="1867" spc="-7" dirty="0">
                <a:latin typeface="Microsoft Sans Serif"/>
                <a:cs typeface="Microsoft Sans Serif"/>
              </a:rPr>
              <a:t> </a:t>
            </a:r>
            <a:r>
              <a:rPr sz="1867" spc="27" dirty="0">
                <a:latin typeface="Microsoft Sans Serif"/>
                <a:cs typeface="Microsoft Sans Serif"/>
              </a:rPr>
              <a:t>score</a:t>
            </a:r>
            <a:r>
              <a:rPr sz="1867" spc="-40" dirty="0">
                <a:latin typeface="Microsoft Sans Serif"/>
                <a:cs typeface="Microsoft Sans Serif"/>
              </a:rPr>
              <a:t> </a:t>
            </a:r>
            <a:r>
              <a:rPr sz="1867" dirty="0">
                <a:latin typeface="Microsoft Sans Serif"/>
                <a:cs typeface="Microsoft Sans Serif"/>
              </a:rPr>
              <a:t>Energy</a:t>
            </a:r>
            <a:r>
              <a:rPr sz="1867" spc="-40" dirty="0">
                <a:latin typeface="Microsoft Sans Serif"/>
                <a:cs typeface="Microsoft Sans Serif"/>
              </a:rPr>
              <a:t> </a:t>
            </a:r>
            <a:r>
              <a:rPr sz="1867" spc="7" dirty="0">
                <a:latin typeface="Microsoft Sans Serif"/>
                <a:cs typeface="Microsoft Sans Serif"/>
              </a:rPr>
              <a:t>Star</a:t>
            </a:r>
            <a:r>
              <a:rPr sz="1867" spc="-7" dirty="0">
                <a:latin typeface="Microsoft Sans Serif"/>
                <a:cs typeface="Microsoft Sans Serif"/>
              </a:rPr>
              <a:t> </a:t>
            </a:r>
            <a:r>
              <a:rPr sz="1867" spc="-27" dirty="0">
                <a:latin typeface="Microsoft Sans Serif"/>
                <a:cs typeface="Microsoft Sans Serif"/>
              </a:rPr>
              <a:t>:</a:t>
            </a:r>
            <a:r>
              <a:rPr sz="1867" spc="-20" dirty="0">
                <a:latin typeface="Microsoft Sans Serif"/>
                <a:cs typeface="Microsoft Sans Serif"/>
              </a:rPr>
              <a:t> </a:t>
            </a:r>
            <a:r>
              <a:rPr sz="1867" spc="67" dirty="0">
                <a:latin typeface="Microsoft Sans Serif"/>
                <a:cs typeface="Microsoft Sans Serif"/>
              </a:rPr>
              <a:t>Amélioration</a:t>
            </a:r>
            <a:r>
              <a:rPr sz="1867" spc="-60" dirty="0">
                <a:latin typeface="Microsoft Sans Serif"/>
                <a:cs typeface="Microsoft Sans Serif"/>
              </a:rPr>
              <a:t> </a:t>
            </a:r>
            <a:r>
              <a:rPr sz="1867" spc="60" dirty="0">
                <a:latin typeface="Microsoft Sans Serif"/>
                <a:cs typeface="Microsoft Sans Serif"/>
              </a:rPr>
              <a:t>de</a:t>
            </a:r>
            <a:r>
              <a:rPr sz="1867" spc="-7" dirty="0">
                <a:latin typeface="Microsoft Sans Serif"/>
                <a:cs typeface="Microsoft Sans Serif"/>
              </a:rPr>
              <a:t> </a:t>
            </a:r>
            <a:r>
              <a:rPr sz="1867" spc="40" dirty="0">
                <a:latin typeface="Microsoft Sans Serif"/>
                <a:cs typeface="Microsoft Sans Serif"/>
              </a:rPr>
              <a:t>certaines</a:t>
            </a:r>
            <a:r>
              <a:rPr sz="1867" spc="-60" dirty="0">
                <a:latin typeface="Microsoft Sans Serif"/>
                <a:cs typeface="Microsoft Sans Serif"/>
              </a:rPr>
              <a:t> </a:t>
            </a:r>
            <a:r>
              <a:rPr sz="1867" spc="67" dirty="0">
                <a:latin typeface="Microsoft Sans Serif"/>
                <a:cs typeface="Microsoft Sans Serif"/>
              </a:rPr>
              <a:t>performances</a:t>
            </a:r>
            <a:endParaRPr sz="1867" dirty="0">
              <a:latin typeface="Microsoft Sans Serif"/>
              <a:cs typeface="Microsoft Sans Serif"/>
            </a:endParaRPr>
          </a:p>
          <a:p>
            <a:pPr marL="398770" indent="-382684">
              <a:buFont typeface="Arial MT"/>
              <a:buChar char="•"/>
              <a:tabLst>
                <a:tab pos="398770" algn="l"/>
                <a:tab pos="399617" algn="l"/>
              </a:tabLst>
            </a:pPr>
            <a:r>
              <a:rPr sz="1867" spc="40" dirty="0">
                <a:latin typeface="Microsoft Sans Serif"/>
                <a:cs typeface="Microsoft Sans Serif"/>
              </a:rPr>
              <a:t>Beaucoup</a:t>
            </a:r>
            <a:r>
              <a:rPr sz="1867" spc="-47" dirty="0">
                <a:latin typeface="Microsoft Sans Serif"/>
                <a:cs typeface="Microsoft Sans Serif"/>
              </a:rPr>
              <a:t> </a:t>
            </a:r>
            <a:r>
              <a:rPr sz="1867" spc="60" dirty="0">
                <a:latin typeface="Microsoft Sans Serif"/>
                <a:cs typeface="Microsoft Sans Serif"/>
              </a:rPr>
              <a:t>de</a:t>
            </a:r>
            <a:r>
              <a:rPr sz="1867" spc="-13" dirty="0">
                <a:latin typeface="Microsoft Sans Serif"/>
                <a:cs typeface="Microsoft Sans Serif"/>
              </a:rPr>
              <a:t> </a:t>
            </a:r>
            <a:r>
              <a:rPr sz="1867" spc="33" dirty="0">
                <a:latin typeface="Microsoft Sans Serif"/>
                <a:cs typeface="Microsoft Sans Serif"/>
              </a:rPr>
              <a:t>valeurs</a:t>
            </a:r>
            <a:r>
              <a:rPr sz="1867" spc="-60" dirty="0">
                <a:latin typeface="Microsoft Sans Serif"/>
                <a:cs typeface="Microsoft Sans Serif"/>
              </a:rPr>
              <a:t> </a:t>
            </a:r>
            <a:r>
              <a:rPr sz="1867" spc="73" dirty="0">
                <a:latin typeface="Microsoft Sans Serif"/>
                <a:cs typeface="Microsoft Sans Serif"/>
              </a:rPr>
              <a:t>manquantes</a:t>
            </a:r>
            <a:r>
              <a:rPr sz="1867" spc="-40" dirty="0">
                <a:latin typeface="Microsoft Sans Serif"/>
                <a:cs typeface="Microsoft Sans Serif"/>
              </a:rPr>
              <a:t> </a:t>
            </a:r>
            <a:r>
              <a:rPr sz="1867" dirty="0">
                <a:latin typeface="Times New Roman"/>
                <a:cs typeface="Times New Roman"/>
              </a:rPr>
              <a:t>→</a:t>
            </a:r>
            <a:r>
              <a:rPr sz="1867" spc="7" dirty="0">
                <a:latin typeface="Times New Roman"/>
                <a:cs typeface="Times New Roman"/>
              </a:rPr>
              <a:t> </a:t>
            </a:r>
            <a:r>
              <a:rPr sz="1867" spc="87" dirty="0">
                <a:latin typeface="Microsoft Sans Serif"/>
                <a:cs typeface="Microsoft Sans Serif"/>
              </a:rPr>
              <a:t>Imputation</a:t>
            </a:r>
            <a:r>
              <a:rPr sz="1867" spc="-27" dirty="0">
                <a:latin typeface="Microsoft Sans Serif"/>
                <a:cs typeface="Microsoft Sans Serif"/>
              </a:rPr>
              <a:t> </a:t>
            </a:r>
            <a:r>
              <a:rPr lang="fr-FR" sz="1867" spc="60" dirty="0">
                <a:latin typeface="Microsoft Sans Serif"/>
                <a:cs typeface="Microsoft Sans Serif"/>
              </a:rPr>
              <a:t>par</a:t>
            </a:r>
            <a:r>
              <a:rPr sz="1867" spc="-20" dirty="0">
                <a:latin typeface="Microsoft Sans Serif"/>
                <a:cs typeface="Microsoft Sans Serif"/>
              </a:rPr>
              <a:t> </a:t>
            </a:r>
            <a:r>
              <a:rPr sz="1867" spc="20" dirty="0">
                <a:latin typeface="Microsoft Sans Serif"/>
                <a:cs typeface="Microsoft Sans Serif"/>
              </a:rPr>
              <a:t>la</a:t>
            </a:r>
            <a:r>
              <a:rPr sz="1867" spc="-40" dirty="0">
                <a:latin typeface="Microsoft Sans Serif"/>
                <a:cs typeface="Microsoft Sans Serif"/>
              </a:rPr>
              <a:t> </a:t>
            </a:r>
            <a:r>
              <a:rPr sz="1867" spc="67" dirty="0">
                <a:latin typeface="Microsoft Sans Serif"/>
                <a:cs typeface="Microsoft Sans Serif"/>
              </a:rPr>
              <a:t>médiane</a:t>
            </a:r>
            <a:endParaRPr sz="1867" dirty="0">
              <a:latin typeface="Microsoft Sans Serif"/>
              <a:cs typeface="Microsoft Sans Serif"/>
            </a:endParaRPr>
          </a:p>
          <a:p>
            <a:pPr marL="398770" indent="-382684">
              <a:buFont typeface="Arial MT"/>
              <a:buChar char="•"/>
              <a:tabLst>
                <a:tab pos="398770" algn="l"/>
                <a:tab pos="399617" algn="l"/>
              </a:tabLst>
            </a:pPr>
            <a:r>
              <a:rPr sz="1867" spc="-7" dirty="0">
                <a:latin typeface="Microsoft Sans Serif"/>
                <a:cs typeface="Microsoft Sans Serif"/>
              </a:rPr>
              <a:t>Peu</a:t>
            </a:r>
            <a:r>
              <a:rPr sz="1867" spc="-33" dirty="0">
                <a:latin typeface="Microsoft Sans Serif"/>
                <a:cs typeface="Microsoft Sans Serif"/>
              </a:rPr>
              <a:t> </a:t>
            </a:r>
            <a:r>
              <a:rPr sz="1867" spc="67" dirty="0">
                <a:latin typeface="Microsoft Sans Serif"/>
                <a:cs typeface="Microsoft Sans Serif"/>
              </a:rPr>
              <a:t>d’intérêt</a:t>
            </a:r>
            <a:r>
              <a:rPr sz="1867" spc="-20" dirty="0">
                <a:latin typeface="Microsoft Sans Serif"/>
                <a:cs typeface="Microsoft Sans Serif"/>
              </a:rPr>
              <a:t> </a:t>
            </a:r>
            <a:r>
              <a:rPr sz="1867" spc="47" dirty="0">
                <a:latin typeface="Microsoft Sans Serif"/>
                <a:cs typeface="Microsoft Sans Serif"/>
              </a:rPr>
              <a:t>d’utiliser</a:t>
            </a:r>
            <a:r>
              <a:rPr sz="1867" spc="-47" dirty="0">
                <a:latin typeface="Microsoft Sans Serif"/>
                <a:cs typeface="Microsoft Sans Serif"/>
              </a:rPr>
              <a:t> </a:t>
            </a:r>
            <a:r>
              <a:rPr sz="1867" spc="27" dirty="0">
                <a:latin typeface="Microsoft Sans Serif"/>
                <a:cs typeface="Microsoft Sans Serif"/>
              </a:rPr>
              <a:t>le</a:t>
            </a:r>
            <a:r>
              <a:rPr sz="1867" spc="-27" dirty="0">
                <a:latin typeface="Microsoft Sans Serif"/>
                <a:cs typeface="Microsoft Sans Serif"/>
              </a:rPr>
              <a:t> </a:t>
            </a:r>
            <a:r>
              <a:rPr sz="1867" spc="27" dirty="0">
                <a:latin typeface="Microsoft Sans Serif"/>
                <a:cs typeface="Microsoft Sans Serif"/>
              </a:rPr>
              <a:t>score</a:t>
            </a:r>
            <a:r>
              <a:rPr sz="1867" spc="-40" dirty="0">
                <a:latin typeface="Microsoft Sans Serif"/>
                <a:cs typeface="Microsoft Sans Serif"/>
              </a:rPr>
              <a:t> </a:t>
            </a:r>
            <a:r>
              <a:rPr sz="1867" dirty="0">
                <a:latin typeface="Microsoft Sans Serif"/>
                <a:cs typeface="Microsoft Sans Serif"/>
              </a:rPr>
              <a:t>Energy</a:t>
            </a:r>
            <a:r>
              <a:rPr sz="1867" spc="-47" dirty="0">
                <a:latin typeface="Microsoft Sans Serif"/>
                <a:cs typeface="Microsoft Sans Serif"/>
              </a:rPr>
              <a:t> </a:t>
            </a:r>
            <a:r>
              <a:rPr sz="1867" spc="7" dirty="0">
                <a:latin typeface="Microsoft Sans Serif"/>
                <a:cs typeface="Microsoft Sans Serif"/>
              </a:rPr>
              <a:t>Star</a:t>
            </a:r>
            <a:endParaRPr sz="1867" dirty="0">
              <a:latin typeface="Microsoft Sans Serif"/>
              <a:cs typeface="Microsoft Sans Serif"/>
            </a:endParaRPr>
          </a:p>
          <a:p>
            <a:pPr marL="398770" indent="-382684">
              <a:buFont typeface="Arial MT"/>
              <a:buChar char="•"/>
              <a:tabLst>
                <a:tab pos="398770" algn="l"/>
                <a:tab pos="399617" algn="l"/>
              </a:tabLst>
            </a:pPr>
            <a:r>
              <a:rPr sz="1867" spc="47" dirty="0">
                <a:latin typeface="Microsoft Sans Serif"/>
                <a:cs typeface="Microsoft Sans Serif"/>
              </a:rPr>
              <a:t>Performances</a:t>
            </a:r>
            <a:r>
              <a:rPr sz="1867" spc="-33" dirty="0">
                <a:latin typeface="Microsoft Sans Serif"/>
                <a:cs typeface="Microsoft Sans Serif"/>
              </a:rPr>
              <a:t> </a:t>
            </a:r>
            <a:r>
              <a:rPr sz="1867" spc="73" dirty="0">
                <a:latin typeface="Microsoft Sans Serif"/>
                <a:cs typeface="Microsoft Sans Serif"/>
              </a:rPr>
              <a:t>moins</a:t>
            </a:r>
            <a:r>
              <a:rPr sz="1867" spc="-80" dirty="0">
                <a:latin typeface="Microsoft Sans Serif"/>
                <a:cs typeface="Microsoft Sans Serif"/>
              </a:rPr>
              <a:t> </a:t>
            </a:r>
            <a:r>
              <a:rPr sz="1867" spc="67" dirty="0">
                <a:latin typeface="Microsoft Sans Serif"/>
                <a:cs typeface="Microsoft Sans Serif"/>
              </a:rPr>
              <a:t>bonnes</a:t>
            </a:r>
            <a:r>
              <a:rPr sz="1867" spc="-27" dirty="0">
                <a:latin typeface="Microsoft Sans Serif"/>
                <a:cs typeface="Microsoft Sans Serif"/>
              </a:rPr>
              <a:t> </a:t>
            </a:r>
            <a:r>
              <a:rPr sz="1867" spc="73" dirty="0">
                <a:latin typeface="Microsoft Sans Serif"/>
                <a:cs typeface="Microsoft Sans Serif"/>
              </a:rPr>
              <a:t>que</a:t>
            </a:r>
            <a:r>
              <a:rPr sz="1867" spc="-27" dirty="0">
                <a:latin typeface="Microsoft Sans Serif"/>
                <a:cs typeface="Microsoft Sans Serif"/>
              </a:rPr>
              <a:t> </a:t>
            </a:r>
            <a:r>
              <a:rPr sz="1867" spc="113" dirty="0">
                <a:latin typeface="Microsoft Sans Serif"/>
                <a:cs typeface="Microsoft Sans Serif"/>
              </a:rPr>
              <a:t>pour</a:t>
            </a:r>
            <a:r>
              <a:rPr sz="1867" spc="-13" dirty="0">
                <a:latin typeface="Microsoft Sans Serif"/>
                <a:cs typeface="Microsoft Sans Serif"/>
              </a:rPr>
              <a:t> </a:t>
            </a:r>
            <a:r>
              <a:rPr sz="1867" spc="27" dirty="0">
                <a:latin typeface="Microsoft Sans Serif"/>
                <a:cs typeface="Microsoft Sans Serif"/>
              </a:rPr>
              <a:t>la</a:t>
            </a:r>
            <a:r>
              <a:rPr sz="1867" spc="-33" dirty="0">
                <a:latin typeface="Microsoft Sans Serif"/>
                <a:cs typeface="Microsoft Sans Serif"/>
              </a:rPr>
              <a:t> </a:t>
            </a:r>
            <a:r>
              <a:rPr sz="1867" spc="80" dirty="0">
                <a:latin typeface="Microsoft Sans Serif"/>
                <a:cs typeface="Microsoft Sans Serif"/>
              </a:rPr>
              <a:t>consommation</a:t>
            </a:r>
            <a:r>
              <a:rPr sz="1867" spc="-67" dirty="0">
                <a:latin typeface="Microsoft Sans Serif"/>
                <a:cs typeface="Microsoft Sans Serif"/>
              </a:rPr>
              <a:t> </a:t>
            </a:r>
            <a:r>
              <a:rPr sz="1867" spc="33" dirty="0">
                <a:latin typeface="Microsoft Sans Serif"/>
                <a:cs typeface="Microsoft Sans Serif"/>
              </a:rPr>
              <a:t>d’énergie</a:t>
            </a:r>
            <a:endParaRPr sz="1867" dirty="0">
              <a:latin typeface="Microsoft Sans Serif"/>
              <a:cs typeface="Microsoft Sans Serif"/>
            </a:endParaRPr>
          </a:p>
          <a:p>
            <a:pPr marL="398770" indent="-382684">
              <a:buFont typeface="Arial MT"/>
              <a:buChar char="•"/>
              <a:tabLst>
                <a:tab pos="398770" algn="l"/>
                <a:tab pos="399617" algn="l"/>
              </a:tabLst>
            </a:pPr>
            <a:r>
              <a:rPr sz="1867" spc="80" dirty="0">
                <a:latin typeface="Microsoft Sans Serif"/>
                <a:cs typeface="Microsoft Sans Serif"/>
              </a:rPr>
              <a:t>Manque</a:t>
            </a:r>
            <a:r>
              <a:rPr sz="1867" spc="-53" dirty="0">
                <a:latin typeface="Microsoft Sans Serif"/>
                <a:cs typeface="Microsoft Sans Serif"/>
              </a:rPr>
              <a:t> </a:t>
            </a:r>
            <a:r>
              <a:rPr sz="1867" spc="73" dirty="0">
                <a:latin typeface="Microsoft Sans Serif"/>
                <a:cs typeface="Microsoft Sans Serif"/>
              </a:rPr>
              <a:t>d’informations</a:t>
            </a:r>
            <a:r>
              <a:rPr sz="1867" spc="-80" dirty="0">
                <a:latin typeface="Microsoft Sans Serif"/>
                <a:cs typeface="Microsoft Sans Serif"/>
              </a:rPr>
              <a:t> </a:t>
            </a:r>
            <a:r>
              <a:rPr sz="1867" spc="113" dirty="0">
                <a:latin typeface="Microsoft Sans Serif"/>
                <a:cs typeface="Microsoft Sans Serif"/>
              </a:rPr>
              <a:t>pour</a:t>
            </a:r>
            <a:r>
              <a:rPr sz="1867" spc="-20" dirty="0">
                <a:latin typeface="Microsoft Sans Serif"/>
                <a:cs typeface="Microsoft Sans Serif"/>
              </a:rPr>
              <a:t> </a:t>
            </a:r>
            <a:r>
              <a:rPr sz="1867" spc="67" dirty="0">
                <a:latin typeface="Microsoft Sans Serif"/>
                <a:cs typeface="Microsoft Sans Serif"/>
              </a:rPr>
              <a:t>construire</a:t>
            </a:r>
            <a:r>
              <a:rPr sz="1867" spc="-67" dirty="0">
                <a:latin typeface="Microsoft Sans Serif"/>
                <a:cs typeface="Microsoft Sans Serif"/>
              </a:rPr>
              <a:t> </a:t>
            </a:r>
            <a:r>
              <a:rPr sz="1867" spc="-20" dirty="0">
                <a:latin typeface="Microsoft Sans Serif"/>
                <a:cs typeface="Microsoft Sans Serif"/>
              </a:rPr>
              <a:t>ce</a:t>
            </a:r>
            <a:r>
              <a:rPr sz="1867" spc="-27" dirty="0">
                <a:latin typeface="Microsoft Sans Serif"/>
                <a:cs typeface="Microsoft Sans Serif"/>
              </a:rPr>
              <a:t> </a:t>
            </a:r>
            <a:r>
              <a:rPr sz="1867" spc="73" dirty="0">
                <a:latin typeface="Microsoft Sans Serif"/>
                <a:cs typeface="Microsoft Sans Serif"/>
              </a:rPr>
              <a:t>modèle</a:t>
            </a:r>
            <a:r>
              <a:rPr sz="1867" spc="-53" dirty="0">
                <a:latin typeface="Microsoft Sans Serif"/>
                <a:cs typeface="Microsoft Sans Serif"/>
              </a:rPr>
              <a:t> </a:t>
            </a:r>
            <a:r>
              <a:rPr sz="1867" spc="-240" dirty="0">
                <a:latin typeface="Microsoft Sans Serif"/>
                <a:cs typeface="Microsoft Sans Serif"/>
              </a:rPr>
              <a:t>?</a:t>
            </a:r>
            <a:endParaRPr sz="1867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4">
            <a:extLst>
              <a:ext uri="{FF2B5EF4-FFF2-40B4-BE49-F238E27FC236}">
                <a16:creationId xmlns:a16="http://schemas.microsoft.com/office/drawing/2014/main" id="{0A00F517-4D0E-7A28-B51A-D861C5EC42B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551" y="156463"/>
            <a:ext cx="1270000" cy="1270000"/>
          </a:xfrm>
          <a:prstGeom prst="rect">
            <a:avLst/>
          </a:prstGeom>
        </p:spPr>
      </p:pic>
      <p:pic>
        <p:nvPicPr>
          <p:cNvPr id="3" name="object 5">
            <a:extLst>
              <a:ext uri="{FF2B5EF4-FFF2-40B4-BE49-F238E27FC236}">
                <a16:creationId xmlns:a16="http://schemas.microsoft.com/office/drawing/2014/main" id="{0BE49B36-5B32-2D14-F579-A6576D0A313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54031" y="245872"/>
            <a:ext cx="2312416" cy="1180592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948AAF7E-0EA2-9A49-A637-39D2428C9924}"/>
              </a:ext>
            </a:extLst>
          </p:cNvPr>
          <p:cNvSpPr txBox="1"/>
          <p:nvPr/>
        </p:nvSpPr>
        <p:spPr>
          <a:xfrm>
            <a:off x="4295818" y="2963164"/>
            <a:ext cx="394123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60" dirty="0">
                <a:latin typeface="Microsoft Sans Serif"/>
                <a:cs typeface="Microsoft Sans Serif"/>
              </a:rPr>
              <a:t>Merci</a:t>
            </a:r>
            <a:r>
              <a:rPr sz="2400" spc="-13" dirty="0">
                <a:latin typeface="Microsoft Sans Serif"/>
                <a:cs typeface="Microsoft Sans Serif"/>
              </a:rPr>
              <a:t> </a:t>
            </a:r>
            <a:r>
              <a:rPr sz="2400" spc="140" dirty="0">
                <a:latin typeface="Microsoft Sans Serif"/>
                <a:cs typeface="Microsoft Sans Serif"/>
              </a:rPr>
              <a:t>pour</a:t>
            </a:r>
            <a:r>
              <a:rPr sz="2400" spc="-47" dirty="0">
                <a:latin typeface="Microsoft Sans Serif"/>
                <a:cs typeface="Microsoft Sans Serif"/>
              </a:rPr>
              <a:t> </a:t>
            </a:r>
            <a:r>
              <a:rPr sz="2400" spc="93" dirty="0">
                <a:latin typeface="Microsoft Sans Serif"/>
                <a:cs typeface="Microsoft Sans Serif"/>
              </a:rPr>
              <a:t>votre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100" dirty="0">
                <a:latin typeface="Microsoft Sans Serif"/>
                <a:cs typeface="Microsoft Sans Serif"/>
              </a:rPr>
              <a:t>attention</a:t>
            </a:r>
            <a:r>
              <a:rPr sz="2400" spc="-33" dirty="0">
                <a:latin typeface="Microsoft Sans Serif"/>
                <a:cs typeface="Microsoft Sans Serif"/>
              </a:rPr>
              <a:t> </a:t>
            </a:r>
            <a:r>
              <a:rPr sz="2400" spc="-27" dirty="0">
                <a:latin typeface="Microsoft Sans Serif"/>
                <a:cs typeface="Microsoft Sans Serif"/>
              </a:rPr>
              <a:t>!</a:t>
            </a:r>
            <a:endParaRPr sz="24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90275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1944" y="1656266"/>
            <a:ext cx="1270000" cy="1659300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10666" spc="-1073" dirty="0">
                <a:latin typeface="Arial MT"/>
                <a:cs typeface="Arial MT"/>
              </a:rPr>
              <a:t>01</a:t>
            </a:r>
            <a:endParaRPr sz="10666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1945" y="3306305"/>
            <a:ext cx="4286673" cy="1728743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16933">
              <a:spcBef>
                <a:spcPts val="1700"/>
              </a:spcBef>
            </a:pPr>
            <a:r>
              <a:rPr sz="5333" spc="-627" dirty="0">
                <a:solidFill>
                  <a:srgbClr val="353863"/>
                </a:solidFill>
                <a:latin typeface="Arial MT"/>
                <a:cs typeface="Arial MT"/>
              </a:rPr>
              <a:t>INTRODUCTION</a:t>
            </a:r>
            <a:endParaRPr sz="5333" dirty="0">
              <a:latin typeface="Arial MT"/>
              <a:cs typeface="Arial MT"/>
            </a:endParaRPr>
          </a:p>
          <a:p>
            <a:pPr marL="16933">
              <a:spcBef>
                <a:spcPts val="560"/>
              </a:spcBef>
            </a:pPr>
            <a:r>
              <a:rPr sz="1867" spc="53" dirty="0">
                <a:solidFill>
                  <a:srgbClr val="353863"/>
                </a:solidFill>
                <a:latin typeface="Microsoft Sans Serif"/>
                <a:cs typeface="Microsoft Sans Serif"/>
              </a:rPr>
              <a:t>Problématique,</a:t>
            </a:r>
            <a:r>
              <a:rPr sz="1867" spc="-47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867" spc="47" dirty="0">
                <a:solidFill>
                  <a:srgbClr val="353863"/>
                </a:solidFill>
                <a:latin typeface="Microsoft Sans Serif"/>
                <a:cs typeface="Microsoft Sans Serif"/>
              </a:rPr>
              <a:t>hypothèses</a:t>
            </a:r>
            <a:r>
              <a:rPr sz="1867" spc="-87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867" spc="73" dirty="0">
                <a:solidFill>
                  <a:srgbClr val="353863"/>
                </a:solidFill>
                <a:latin typeface="Microsoft Sans Serif"/>
                <a:cs typeface="Microsoft Sans Serif"/>
              </a:rPr>
              <a:t>et</a:t>
            </a:r>
            <a:r>
              <a:rPr sz="1867" spc="-20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867" spc="33" dirty="0">
                <a:solidFill>
                  <a:srgbClr val="353863"/>
                </a:solidFill>
                <a:latin typeface="Microsoft Sans Serif"/>
                <a:cs typeface="Microsoft Sans Serif"/>
              </a:rPr>
              <a:t>pistes</a:t>
            </a:r>
            <a:endParaRPr sz="1867" dirty="0">
              <a:latin typeface="Microsoft Sans Serif"/>
              <a:cs typeface="Microsoft Sans Serif"/>
            </a:endParaRPr>
          </a:p>
          <a:p>
            <a:pPr marL="16933">
              <a:spcBef>
                <a:spcPts val="333"/>
              </a:spcBef>
            </a:pPr>
            <a:r>
              <a:rPr sz="1867" spc="60" dirty="0">
                <a:solidFill>
                  <a:srgbClr val="353863"/>
                </a:solidFill>
                <a:latin typeface="Microsoft Sans Serif"/>
                <a:cs typeface="Microsoft Sans Serif"/>
              </a:rPr>
              <a:t>d’exploration</a:t>
            </a:r>
            <a:endParaRPr sz="1867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9783" y="1064769"/>
            <a:ext cx="4875453" cy="491933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3651" y="3271519"/>
            <a:ext cx="99059" cy="10363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88192" y="3271519"/>
            <a:ext cx="100584" cy="10363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62259" y="3271519"/>
            <a:ext cx="99060" cy="1036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0" y="1133856"/>
            <a:ext cx="12192000" cy="5724313"/>
            <a:chOff x="0" y="850391"/>
            <a:chExt cx="9144000" cy="4293235"/>
          </a:xfrm>
        </p:grpSpPr>
        <p:sp>
          <p:nvSpPr>
            <p:cNvPr id="4" name="object 4"/>
            <p:cNvSpPr/>
            <p:nvPr/>
          </p:nvSpPr>
          <p:spPr>
            <a:xfrm>
              <a:off x="3235919" y="1592579"/>
              <a:ext cx="5818505" cy="2933700"/>
            </a:xfrm>
            <a:custGeom>
              <a:avLst/>
              <a:gdLst/>
              <a:ahLst/>
              <a:cxnLst/>
              <a:rect l="l" t="t" r="r" b="b"/>
              <a:pathLst>
                <a:path w="5818505" h="2933700">
                  <a:moveTo>
                    <a:pt x="4221774" y="0"/>
                  </a:moveTo>
                  <a:lnTo>
                    <a:pt x="4169536" y="1721"/>
                  </a:lnTo>
                  <a:lnTo>
                    <a:pt x="4117643" y="6872"/>
                  </a:lnTo>
                  <a:lnTo>
                    <a:pt x="4066358" y="15430"/>
                  </a:lnTo>
                  <a:lnTo>
                    <a:pt x="4015940" y="27375"/>
                  </a:lnTo>
                  <a:lnTo>
                    <a:pt x="3966651" y="42686"/>
                  </a:lnTo>
                  <a:lnTo>
                    <a:pt x="3918752" y="61341"/>
                  </a:lnTo>
                  <a:lnTo>
                    <a:pt x="3868003" y="85493"/>
                  </a:lnTo>
                  <a:lnTo>
                    <a:pt x="3820059" y="112714"/>
                  </a:lnTo>
                  <a:lnTo>
                    <a:pt x="3774913" y="142715"/>
                  </a:lnTo>
                  <a:lnTo>
                    <a:pt x="3732558" y="175205"/>
                  </a:lnTo>
                  <a:lnTo>
                    <a:pt x="3692986" y="209896"/>
                  </a:lnTo>
                  <a:lnTo>
                    <a:pt x="3656191" y="246497"/>
                  </a:lnTo>
                  <a:lnTo>
                    <a:pt x="3622165" y="284720"/>
                  </a:lnTo>
                  <a:lnTo>
                    <a:pt x="3590900" y="324274"/>
                  </a:lnTo>
                  <a:lnTo>
                    <a:pt x="3562390" y="364871"/>
                  </a:lnTo>
                  <a:lnTo>
                    <a:pt x="3533037" y="412295"/>
                  </a:lnTo>
                  <a:lnTo>
                    <a:pt x="3506923" y="460898"/>
                  </a:lnTo>
                  <a:lnTo>
                    <a:pt x="3484095" y="510478"/>
                  </a:lnTo>
                  <a:lnTo>
                    <a:pt x="3464600" y="560832"/>
                  </a:lnTo>
                  <a:lnTo>
                    <a:pt x="3450114" y="605937"/>
                  </a:lnTo>
                  <a:lnTo>
                    <a:pt x="3437356" y="651378"/>
                  </a:lnTo>
                  <a:lnTo>
                    <a:pt x="3425706" y="697023"/>
                  </a:lnTo>
                  <a:lnTo>
                    <a:pt x="3403246" y="788406"/>
                  </a:lnTo>
                  <a:lnTo>
                    <a:pt x="3391194" y="833882"/>
                  </a:lnTo>
                  <a:lnTo>
                    <a:pt x="3377931" y="878293"/>
                  </a:lnTo>
                  <a:lnTo>
                    <a:pt x="3362435" y="922701"/>
                  </a:lnTo>
                  <a:lnTo>
                    <a:pt x="3344363" y="966662"/>
                  </a:lnTo>
                  <a:lnTo>
                    <a:pt x="3323371" y="1009730"/>
                  </a:lnTo>
                  <a:lnTo>
                    <a:pt x="3299116" y="1051463"/>
                  </a:lnTo>
                  <a:lnTo>
                    <a:pt x="3271254" y="1091415"/>
                  </a:lnTo>
                  <a:lnTo>
                    <a:pt x="3239442" y="1129142"/>
                  </a:lnTo>
                  <a:lnTo>
                    <a:pt x="3203336" y="1164200"/>
                  </a:lnTo>
                  <a:lnTo>
                    <a:pt x="3162592" y="1196145"/>
                  </a:lnTo>
                  <a:lnTo>
                    <a:pt x="3116868" y="1224532"/>
                  </a:lnTo>
                  <a:lnTo>
                    <a:pt x="3065820" y="1248918"/>
                  </a:lnTo>
                  <a:lnTo>
                    <a:pt x="3016285" y="1267226"/>
                  </a:lnTo>
                  <a:lnTo>
                    <a:pt x="2965260" y="1282500"/>
                  </a:lnTo>
                  <a:lnTo>
                    <a:pt x="2913135" y="1295514"/>
                  </a:lnTo>
                  <a:lnTo>
                    <a:pt x="2860301" y="1307044"/>
                  </a:lnTo>
                  <a:lnTo>
                    <a:pt x="2754071" y="1328754"/>
                  </a:lnTo>
                  <a:lnTo>
                    <a:pt x="2701457" y="1340485"/>
                  </a:lnTo>
                  <a:lnTo>
                    <a:pt x="2674114" y="1338966"/>
                  </a:lnTo>
                  <a:lnTo>
                    <a:pt x="2647609" y="1338453"/>
                  </a:lnTo>
                  <a:lnTo>
                    <a:pt x="2604766" y="1339786"/>
                  </a:lnTo>
                  <a:lnTo>
                    <a:pt x="2562424" y="1343882"/>
                  </a:lnTo>
                  <a:lnTo>
                    <a:pt x="2520700" y="1350883"/>
                  </a:lnTo>
                  <a:lnTo>
                    <a:pt x="2479715" y="1360932"/>
                  </a:lnTo>
                  <a:lnTo>
                    <a:pt x="2432418" y="1376582"/>
                  </a:lnTo>
                  <a:lnTo>
                    <a:pt x="2387338" y="1395835"/>
                  </a:lnTo>
                  <a:lnTo>
                    <a:pt x="2344858" y="1418448"/>
                  </a:lnTo>
                  <a:lnTo>
                    <a:pt x="2305359" y="1444183"/>
                  </a:lnTo>
                  <a:lnTo>
                    <a:pt x="2269223" y="1472799"/>
                  </a:lnTo>
                  <a:lnTo>
                    <a:pt x="2236833" y="1504056"/>
                  </a:lnTo>
                  <a:lnTo>
                    <a:pt x="2208570" y="1537716"/>
                  </a:lnTo>
                  <a:lnTo>
                    <a:pt x="2185861" y="1572246"/>
                  </a:lnTo>
                  <a:lnTo>
                    <a:pt x="2168152" y="1608121"/>
                  </a:lnTo>
                  <a:lnTo>
                    <a:pt x="2154778" y="1645211"/>
                  </a:lnTo>
                  <a:lnTo>
                    <a:pt x="2145070" y="1683385"/>
                  </a:lnTo>
                  <a:lnTo>
                    <a:pt x="2136178" y="1727489"/>
                  </a:lnTo>
                  <a:lnTo>
                    <a:pt x="2126226" y="1771618"/>
                  </a:lnTo>
                  <a:lnTo>
                    <a:pt x="2111727" y="1814651"/>
                  </a:lnTo>
                  <a:lnTo>
                    <a:pt x="2089190" y="1855470"/>
                  </a:lnTo>
                  <a:lnTo>
                    <a:pt x="2057170" y="1890929"/>
                  </a:lnTo>
                  <a:lnTo>
                    <a:pt x="2017649" y="1919423"/>
                  </a:lnTo>
                  <a:lnTo>
                    <a:pt x="1972164" y="1941531"/>
                  </a:lnTo>
                  <a:lnTo>
                    <a:pt x="1922249" y="1957829"/>
                  </a:lnTo>
                  <a:lnTo>
                    <a:pt x="1869439" y="1968896"/>
                  </a:lnTo>
                  <a:lnTo>
                    <a:pt x="1815270" y="1975308"/>
                  </a:lnTo>
                  <a:lnTo>
                    <a:pt x="1758609" y="1977771"/>
                  </a:lnTo>
                  <a:lnTo>
                    <a:pt x="1704167" y="1976364"/>
                  </a:lnTo>
                  <a:lnTo>
                    <a:pt x="1655544" y="1972541"/>
                  </a:lnTo>
                  <a:lnTo>
                    <a:pt x="1607187" y="1966896"/>
                  </a:lnTo>
                  <a:lnTo>
                    <a:pt x="1559003" y="1960020"/>
                  </a:lnTo>
                  <a:lnTo>
                    <a:pt x="1462779" y="1944957"/>
                  </a:lnTo>
                  <a:lnTo>
                    <a:pt x="1414554" y="1937957"/>
                  </a:lnTo>
                  <a:lnTo>
                    <a:pt x="1366129" y="1932102"/>
                  </a:lnTo>
                  <a:lnTo>
                    <a:pt x="1317411" y="1927987"/>
                  </a:lnTo>
                  <a:lnTo>
                    <a:pt x="1289836" y="1926669"/>
                  </a:lnTo>
                  <a:lnTo>
                    <a:pt x="1262166" y="1926209"/>
                  </a:lnTo>
                  <a:lnTo>
                    <a:pt x="1220607" y="1927352"/>
                  </a:lnTo>
                  <a:lnTo>
                    <a:pt x="1179346" y="1930971"/>
                  </a:lnTo>
                  <a:lnTo>
                    <a:pt x="1138633" y="1937353"/>
                  </a:lnTo>
                  <a:lnTo>
                    <a:pt x="1098717" y="1946783"/>
                  </a:lnTo>
                  <a:lnTo>
                    <a:pt x="1054843" y="1961272"/>
                  </a:lnTo>
                  <a:lnTo>
                    <a:pt x="1012802" y="1978787"/>
                  </a:lnTo>
                  <a:lnTo>
                    <a:pt x="972380" y="1998682"/>
                  </a:lnTo>
                  <a:lnTo>
                    <a:pt x="933363" y="2020316"/>
                  </a:lnTo>
                  <a:lnTo>
                    <a:pt x="889417" y="2046422"/>
                  </a:lnTo>
                  <a:lnTo>
                    <a:pt x="845683" y="2073343"/>
                  </a:lnTo>
                  <a:lnTo>
                    <a:pt x="801562" y="2100076"/>
                  </a:lnTo>
                  <a:lnTo>
                    <a:pt x="756456" y="2125615"/>
                  </a:lnTo>
                  <a:lnTo>
                    <a:pt x="709769" y="2148958"/>
                  </a:lnTo>
                  <a:lnTo>
                    <a:pt x="660903" y="2169099"/>
                  </a:lnTo>
                  <a:lnTo>
                    <a:pt x="609259" y="2185035"/>
                  </a:lnTo>
                  <a:lnTo>
                    <a:pt x="557811" y="2195179"/>
                  </a:lnTo>
                  <a:lnTo>
                    <a:pt x="505496" y="2200917"/>
                  </a:lnTo>
                  <a:lnTo>
                    <a:pt x="452628" y="2203787"/>
                  </a:lnTo>
                  <a:lnTo>
                    <a:pt x="346481" y="2207061"/>
                  </a:lnTo>
                  <a:lnTo>
                    <a:pt x="293827" y="2210538"/>
                  </a:lnTo>
                  <a:lnTo>
                    <a:pt x="241869" y="2217289"/>
                  </a:lnTo>
                  <a:lnTo>
                    <a:pt x="190921" y="2228850"/>
                  </a:lnTo>
                  <a:lnTo>
                    <a:pt x="140573" y="2247904"/>
                  </a:lnTo>
                  <a:lnTo>
                    <a:pt x="97426" y="2273582"/>
                  </a:lnTo>
                  <a:lnTo>
                    <a:pt x="61778" y="2304949"/>
                  </a:lnTo>
                  <a:lnTo>
                    <a:pt x="33930" y="2341072"/>
                  </a:lnTo>
                  <a:lnTo>
                    <a:pt x="14182" y="2381016"/>
                  </a:lnTo>
                  <a:lnTo>
                    <a:pt x="2834" y="2423845"/>
                  </a:lnTo>
                  <a:lnTo>
                    <a:pt x="0" y="2470355"/>
                  </a:lnTo>
                  <a:lnTo>
                    <a:pt x="6574" y="2515721"/>
                  </a:lnTo>
                  <a:lnTo>
                    <a:pt x="21932" y="2559423"/>
                  </a:lnTo>
                  <a:lnTo>
                    <a:pt x="45450" y="2600939"/>
                  </a:lnTo>
                  <a:lnTo>
                    <a:pt x="76503" y="2639749"/>
                  </a:lnTo>
                  <a:lnTo>
                    <a:pt x="114467" y="2675331"/>
                  </a:lnTo>
                  <a:lnTo>
                    <a:pt x="151677" y="2703140"/>
                  </a:lnTo>
                  <a:lnTo>
                    <a:pt x="191004" y="2727590"/>
                  </a:lnTo>
                  <a:lnTo>
                    <a:pt x="232265" y="2748913"/>
                  </a:lnTo>
                  <a:lnTo>
                    <a:pt x="275276" y="2767343"/>
                  </a:lnTo>
                  <a:lnTo>
                    <a:pt x="319850" y="2783113"/>
                  </a:lnTo>
                  <a:lnTo>
                    <a:pt x="365805" y="2796458"/>
                  </a:lnTo>
                  <a:lnTo>
                    <a:pt x="412955" y="2807611"/>
                  </a:lnTo>
                  <a:lnTo>
                    <a:pt x="461116" y="2816805"/>
                  </a:lnTo>
                  <a:lnTo>
                    <a:pt x="510104" y="2824275"/>
                  </a:lnTo>
                  <a:lnTo>
                    <a:pt x="559734" y="2830253"/>
                  </a:lnTo>
                  <a:lnTo>
                    <a:pt x="609821" y="2834974"/>
                  </a:lnTo>
                  <a:lnTo>
                    <a:pt x="660181" y="2838671"/>
                  </a:lnTo>
                  <a:lnTo>
                    <a:pt x="710630" y="2841577"/>
                  </a:lnTo>
                  <a:lnTo>
                    <a:pt x="760983" y="2843927"/>
                  </a:lnTo>
                  <a:lnTo>
                    <a:pt x="909622" y="2849973"/>
                  </a:lnTo>
                  <a:lnTo>
                    <a:pt x="957747" y="2852432"/>
                  </a:lnTo>
                  <a:lnTo>
                    <a:pt x="1009089" y="2855567"/>
                  </a:lnTo>
                  <a:lnTo>
                    <a:pt x="1060398" y="2859013"/>
                  </a:lnTo>
                  <a:lnTo>
                    <a:pt x="1162940" y="2866646"/>
                  </a:lnTo>
                  <a:lnTo>
                    <a:pt x="1521497" y="2895974"/>
                  </a:lnTo>
                  <a:lnTo>
                    <a:pt x="1623992" y="2903481"/>
                  </a:lnTo>
                  <a:lnTo>
                    <a:pt x="1675271" y="2906844"/>
                  </a:lnTo>
                  <a:lnTo>
                    <a:pt x="1726575" y="2909880"/>
                  </a:lnTo>
                  <a:lnTo>
                    <a:pt x="1777911" y="2912542"/>
                  </a:lnTo>
                  <a:lnTo>
                    <a:pt x="1829282" y="2914780"/>
                  </a:lnTo>
                  <a:lnTo>
                    <a:pt x="1880693" y="2916545"/>
                  </a:lnTo>
                  <a:lnTo>
                    <a:pt x="1932149" y="2917788"/>
                  </a:lnTo>
                  <a:lnTo>
                    <a:pt x="1983653" y="2918460"/>
                  </a:lnTo>
                  <a:lnTo>
                    <a:pt x="2056281" y="2918215"/>
                  </a:lnTo>
                  <a:lnTo>
                    <a:pt x="2104331" y="2917274"/>
                  </a:lnTo>
                  <a:lnTo>
                    <a:pt x="2152338" y="2915746"/>
                  </a:lnTo>
                  <a:lnTo>
                    <a:pt x="2200326" y="2913662"/>
                  </a:lnTo>
                  <a:lnTo>
                    <a:pt x="2280946" y="2909164"/>
                  </a:lnTo>
                  <a:lnTo>
                    <a:pt x="2313488" y="2907568"/>
                  </a:lnTo>
                  <a:lnTo>
                    <a:pt x="2345958" y="2906464"/>
                  </a:lnTo>
                  <a:lnTo>
                    <a:pt x="2378369" y="2906052"/>
                  </a:lnTo>
                  <a:lnTo>
                    <a:pt x="2410806" y="2906531"/>
                  </a:lnTo>
                  <a:lnTo>
                    <a:pt x="2443171" y="2908107"/>
                  </a:lnTo>
                  <a:lnTo>
                    <a:pt x="2475488" y="2910986"/>
                  </a:lnTo>
                  <a:lnTo>
                    <a:pt x="2507782" y="2915373"/>
                  </a:lnTo>
                  <a:lnTo>
                    <a:pt x="2549075" y="2921994"/>
                  </a:lnTo>
                  <a:lnTo>
                    <a:pt x="2589522" y="2927867"/>
                  </a:lnTo>
                  <a:lnTo>
                    <a:pt x="2629708" y="2932068"/>
                  </a:lnTo>
                  <a:lnTo>
                    <a:pt x="2670215" y="2933674"/>
                  </a:lnTo>
                  <a:lnTo>
                    <a:pt x="2686007" y="2933408"/>
                  </a:lnTo>
                  <a:lnTo>
                    <a:pt x="2734477" y="2928962"/>
                  </a:lnTo>
                  <a:lnTo>
                    <a:pt x="2783009" y="2920484"/>
                  </a:lnTo>
                  <a:lnTo>
                    <a:pt x="2831133" y="2910833"/>
                  </a:lnTo>
                  <a:lnTo>
                    <a:pt x="2879172" y="2900913"/>
                  </a:lnTo>
                  <a:lnTo>
                    <a:pt x="2927448" y="2891630"/>
                  </a:lnTo>
                  <a:lnTo>
                    <a:pt x="2976285" y="2883890"/>
                  </a:lnTo>
                  <a:lnTo>
                    <a:pt x="3027014" y="2877428"/>
                  </a:lnTo>
                  <a:lnTo>
                    <a:pt x="3132483" y="2865145"/>
                  </a:lnTo>
                  <a:lnTo>
                    <a:pt x="3186405" y="2858620"/>
                  </a:lnTo>
                  <a:lnTo>
                    <a:pt x="3240573" y="2851373"/>
                  </a:lnTo>
                  <a:lnTo>
                    <a:pt x="3294579" y="2843052"/>
                  </a:lnTo>
                  <a:lnTo>
                    <a:pt x="3348014" y="2833306"/>
                  </a:lnTo>
                  <a:lnTo>
                    <a:pt x="3400856" y="2824092"/>
                  </a:lnTo>
                  <a:lnTo>
                    <a:pt x="3453376" y="2813551"/>
                  </a:lnTo>
                  <a:lnTo>
                    <a:pt x="3505444" y="2801620"/>
                  </a:lnTo>
                  <a:lnTo>
                    <a:pt x="3556929" y="2788234"/>
                  </a:lnTo>
                  <a:lnTo>
                    <a:pt x="3609364" y="2772754"/>
                  </a:lnTo>
                  <a:lnTo>
                    <a:pt x="3661191" y="2755996"/>
                  </a:lnTo>
                  <a:lnTo>
                    <a:pt x="3764155" y="2720942"/>
                  </a:lnTo>
                  <a:lnTo>
                    <a:pt x="3815856" y="2703793"/>
                  </a:lnTo>
                  <a:lnTo>
                    <a:pt x="3868079" y="2687662"/>
                  </a:lnTo>
                  <a:lnTo>
                    <a:pt x="3914927" y="2675085"/>
                  </a:lnTo>
                  <a:lnTo>
                    <a:pt x="3961941" y="2664757"/>
                  </a:lnTo>
                  <a:lnTo>
                    <a:pt x="4009224" y="2656695"/>
                  </a:lnTo>
                  <a:lnTo>
                    <a:pt x="4056876" y="2650916"/>
                  </a:lnTo>
                  <a:lnTo>
                    <a:pt x="4105002" y="2647437"/>
                  </a:lnTo>
                  <a:lnTo>
                    <a:pt x="4153702" y="2646273"/>
                  </a:lnTo>
                  <a:lnTo>
                    <a:pt x="4182261" y="2646676"/>
                  </a:lnTo>
                  <a:lnTo>
                    <a:pt x="4263123" y="2651336"/>
                  </a:lnTo>
                  <a:lnTo>
                    <a:pt x="4315025" y="2655731"/>
                  </a:lnTo>
                  <a:lnTo>
                    <a:pt x="4366851" y="2660715"/>
                  </a:lnTo>
                  <a:lnTo>
                    <a:pt x="4470436" y="2671129"/>
                  </a:lnTo>
                  <a:lnTo>
                    <a:pt x="4522275" y="2675900"/>
                  </a:lnTo>
                  <a:lnTo>
                    <a:pt x="4574199" y="2679941"/>
                  </a:lnTo>
                  <a:lnTo>
                    <a:pt x="4620095" y="2682947"/>
                  </a:lnTo>
                  <a:lnTo>
                    <a:pt x="4666161" y="2685400"/>
                  </a:lnTo>
                  <a:lnTo>
                    <a:pt x="4712356" y="2687234"/>
                  </a:lnTo>
                  <a:lnTo>
                    <a:pt x="4758636" y="2688383"/>
                  </a:lnTo>
                  <a:lnTo>
                    <a:pt x="4804958" y="2688780"/>
                  </a:lnTo>
                  <a:lnTo>
                    <a:pt x="4855355" y="2688281"/>
                  </a:lnTo>
                  <a:lnTo>
                    <a:pt x="4905673" y="2686724"/>
                  </a:lnTo>
                  <a:lnTo>
                    <a:pt x="4955862" y="2684024"/>
                  </a:lnTo>
                  <a:lnTo>
                    <a:pt x="5005873" y="2680092"/>
                  </a:lnTo>
                  <a:lnTo>
                    <a:pt x="5055655" y="2674842"/>
                  </a:lnTo>
                  <a:lnTo>
                    <a:pt x="5105158" y="2668187"/>
                  </a:lnTo>
                  <a:lnTo>
                    <a:pt x="5154331" y="2660040"/>
                  </a:lnTo>
                  <a:lnTo>
                    <a:pt x="5203126" y="2650313"/>
                  </a:lnTo>
                  <a:lnTo>
                    <a:pt x="5251490" y="2638920"/>
                  </a:lnTo>
                  <a:lnTo>
                    <a:pt x="5299934" y="2625660"/>
                  </a:lnTo>
                  <a:lnTo>
                    <a:pt x="5347661" y="2610609"/>
                  </a:lnTo>
                  <a:lnTo>
                    <a:pt x="5394465" y="2593748"/>
                  </a:lnTo>
                  <a:lnTo>
                    <a:pt x="5440138" y="2575062"/>
                  </a:lnTo>
                  <a:lnTo>
                    <a:pt x="5484475" y="2554534"/>
                  </a:lnTo>
                  <a:lnTo>
                    <a:pt x="5527268" y="2532148"/>
                  </a:lnTo>
                  <a:lnTo>
                    <a:pt x="5568311" y="2507887"/>
                  </a:lnTo>
                  <a:lnTo>
                    <a:pt x="5607398" y="2481735"/>
                  </a:lnTo>
                  <a:lnTo>
                    <a:pt x="5644321" y="2453675"/>
                  </a:lnTo>
                  <a:lnTo>
                    <a:pt x="5678873" y="2423690"/>
                  </a:lnTo>
                  <a:lnTo>
                    <a:pt x="5710849" y="2391765"/>
                  </a:lnTo>
                  <a:lnTo>
                    <a:pt x="5743917" y="2351889"/>
                  </a:lnTo>
                  <a:lnTo>
                    <a:pt x="5770676" y="2310504"/>
                  </a:lnTo>
                  <a:lnTo>
                    <a:pt x="5791301" y="2267775"/>
                  </a:lnTo>
                  <a:lnTo>
                    <a:pt x="5805965" y="2223868"/>
                  </a:lnTo>
                  <a:lnTo>
                    <a:pt x="5814841" y="2178951"/>
                  </a:lnTo>
                  <a:lnTo>
                    <a:pt x="5818103" y="2133189"/>
                  </a:lnTo>
                  <a:lnTo>
                    <a:pt x="5815924" y="2086750"/>
                  </a:lnTo>
                  <a:lnTo>
                    <a:pt x="5808478" y="2039799"/>
                  </a:lnTo>
                  <a:lnTo>
                    <a:pt x="5795939" y="1992503"/>
                  </a:lnTo>
                  <a:lnTo>
                    <a:pt x="5781467" y="1948311"/>
                  </a:lnTo>
                  <a:lnTo>
                    <a:pt x="5765081" y="1904448"/>
                  </a:lnTo>
                  <a:lnTo>
                    <a:pt x="5745263" y="1861853"/>
                  </a:lnTo>
                  <a:lnTo>
                    <a:pt x="5720495" y="1821465"/>
                  </a:lnTo>
                  <a:lnTo>
                    <a:pt x="5689259" y="1784223"/>
                  </a:lnTo>
                  <a:lnTo>
                    <a:pt x="5664264" y="1758215"/>
                  </a:lnTo>
                  <a:lnTo>
                    <a:pt x="5640745" y="1731327"/>
                  </a:lnTo>
                  <a:lnTo>
                    <a:pt x="5604042" y="1673098"/>
                  </a:lnTo>
                  <a:lnTo>
                    <a:pt x="5586834" y="1603422"/>
                  </a:lnTo>
                  <a:lnTo>
                    <a:pt x="5585468" y="1567816"/>
                  </a:lnTo>
                  <a:lnTo>
                    <a:pt x="5587151" y="1532128"/>
                  </a:lnTo>
                  <a:lnTo>
                    <a:pt x="5597018" y="1428717"/>
                  </a:lnTo>
                  <a:lnTo>
                    <a:pt x="5600611" y="1377347"/>
                  </a:lnTo>
                  <a:lnTo>
                    <a:pt x="5601229" y="1325843"/>
                  </a:lnTo>
                  <a:lnTo>
                    <a:pt x="5597311" y="1273937"/>
                  </a:lnTo>
                  <a:lnTo>
                    <a:pt x="5589211" y="1223559"/>
                  </a:lnTo>
                  <a:lnTo>
                    <a:pt x="5577434" y="1173706"/>
                  </a:lnTo>
                  <a:lnTo>
                    <a:pt x="5562024" y="1124505"/>
                  </a:lnTo>
                  <a:lnTo>
                    <a:pt x="5543024" y="1076085"/>
                  </a:lnTo>
                  <a:lnTo>
                    <a:pt x="5520476" y="1028573"/>
                  </a:lnTo>
                  <a:lnTo>
                    <a:pt x="5497060" y="985657"/>
                  </a:lnTo>
                  <a:lnTo>
                    <a:pt x="5470584" y="942832"/>
                  </a:lnTo>
                  <a:lnTo>
                    <a:pt x="5440640" y="901197"/>
                  </a:lnTo>
                  <a:lnTo>
                    <a:pt x="5406818" y="861847"/>
                  </a:lnTo>
                  <a:lnTo>
                    <a:pt x="5368711" y="825881"/>
                  </a:lnTo>
                  <a:lnTo>
                    <a:pt x="5313228" y="790829"/>
                  </a:lnTo>
                  <a:lnTo>
                    <a:pt x="5247553" y="769112"/>
                  </a:lnTo>
                  <a:lnTo>
                    <a:pt x="5209644" y="761099"/>
                  </a:lnTo>
                  <a:lnTo>
                    <a:pt x="5172496" y="752538"/>
                  </a:lnTo>
                  <a:lnTo>
                    <a:pt x="5101630" y="727202"/>
                  </a:lnTo>
                  <a:lnTo>
                    <a:pt x="5055499" y="699769"/>
                  </a:lnTo>
                  <a:lnTo>
                    <a:pt x="5016098" y="668250"/>
                  </a:lnTo>
                  <a:lnTo>
                    <a:pt x="4982493" y="633268"/>
                  </a:lnTo>
                  <a:lnTo>
                    <a:pt x="4953748" y="595445"/>
                  </a:lnTo>
                  <a:lnTo>
                    <a:pt x="4928931" y="555405"/>
                  </a:lnTo>
                  <a:lnTo>
                    <a:pt x="4907105" y="513772"/>
                  </a:lnTo>
                  <a:lnTo>
                    <a:pt x="4887338" y="471169"/>
                  </a:lnTo>
                  <a:lnTo>
                    <a:pt x="4850241" y="385548"/>
                  </a:lnTo>
                  <a:lnTo>
                    <a:pt x="4831043" y="343777"/>
                  </a:lnTo>
                  <a:lnTo>
                    <a:pt x="4810165" y="303530"/>
                  </a:lnTo>
                  <a:lnTo>
                    <a:pt x="4786029" y="264978"/>
                  </a:lnTo>
                  <a:lnTo>
                    <a:pt x="4758170" y="228500"/>
                  </a:lnTo>
                  <a:lnTo>
                    <a:pt x="4726774" y="194220"/>
                  </a:lnTo>
                  <a:lnTo>
                    <a:pt x="4692027" y="162261"/>
                  </a:lnTo>
                  <a:lnTo>
                    <a:pt x="4654114" y="132746"/>
                  </a:lnTo>
                  <a:lnTo>
                    <a:pt x="4613222" y="105800"/>
                  </a:lnTo>
                  <a:lnTo>
                    <a:pt x="4569536" y="81544"/>
                  </a:lnTo>
                  <a:lnTo>
                    <a:pt x="4523243" y="60104"/>
                  </a:lnTo>
                  <a:lnTo>
                    <a:pt x="4474528" y="41602"/>
                  </a:lnTo>
                  <a:lnTo>
                    <a:pt x="4423577" y="26162"/>
                  </a:lnTo>
                  <a:lnTo>
                    <a:pt x="4373775" y="14680"/>
                  </a:lnTo>
                  <a:lnTo>
                    <a:pt x="4323390" y="6508"/>
                  </a:lnTo>
                  <a:lnTo>
                    <a:pt x="4272647" y="1623"/>
                  </a:lnTo>
                  <a:lnTo>
                    <a:pt x="4221774" y="0"/>
                  </a:lnTo>
                  <a:close/>
                </a:path>
              </a:pathLst>
            </a:custGeom>
            <a:solidFill>
              <a:srgbClr val="FFFFFF">
                <a:alpha val="31372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32018" y="850391"/>
              <a:ext cx="8130540" cy="4098290"/>
            </a:xfrm>
            <a:custGeom>
              <a:avLst/>
              <a:gdLst/>
              <a:ahLst/>
              <a:cxnLst/>
              <a:rect l="l" t="t" r="r" b="b"/>
              <a:pathLst>
                <a:path w="8130540" h="4098290">
                  <a:moveTo>
                    <a:pt x="2230486" y="0"/>
                  </a:moveTo>
                  <a:lnTo>
                    <a:pt x="2183099" y="1006"/>
                  </a:lnTo>
                  <a:lnTo>
                    <a:pt x="2135744" y="4031"/>
                  </a:lnTo>
                  <a:lnTo>
                    <a:pt x="2088516" y="9080"/>
                  </a:lnTo>
                  <a:lnTo>
                    <a:pt x="2041510" y="16161"/>
                  </a:lnTo>
                  <a:lnTo>
                    <a:pt x="1994822" y="25282"/>
                  </a:lnTo>
                  <a:lnTo>
                    <a:pt x="1948546" y="36449"/>
                  </a:lnTo>
                  <a:lnTo>
                    <a:pt x="1897372" y="51425"/>
                  </a:lnTo>
                  <a:lnTo>
                    <a:pt x="1847760" y="68609"/>
                  </a:lnTo>
                  <a:lnTo>
                    <a:pt x="1799806" y="87937"/>
                  </a:lnTo>
                  <a:lnTo>
                    <a:pt x="1753602" y="109345"/>
                  </a:lnTo>
                  <a:lnTo>
                    <a:pt x="1709241" y="132770"/>
                  </a:lnTo>
                  <a:lnTo>
                    <a:pt x="1666818" y="158150"/>
                  </a:lnTo>
                  <a:lnTo>
                    <a:pt x="1626427" y="185420"/>
                  </a:lnTo>
                  <a:lnTo>
                    <a:pt x="1588159" y="214517"/>
                  </a:lnTo>
                  <a:lnTo>
                    <a:pt x="1552111" y="245378"/>
                  </a:lnTo>
                  <a:lnTo>
                    <a:pt x="1518374" y="277939"/>
                  </a:lnTo>
                  <a:lnTo>
                    <a:pt x="1487042" y="312138"/>
                  </a:lnTo>
                  <a:lnTo>
                    <a:pt x="1458209" y="347911"/>
                  </a:lnTo>
                  <a:lnTo>
                    <a:pt x="1431969" y="385195"/>
                  </a:lnTo>
                  <a:lnTo>
                    <a:pt x="1408415" y="423925"/>
                  </a:lnTo>
                  <a:lnTo>
                    <a:pt x="1386731" y="464932"/>
                  </a:lnTo>
                  <a:lnTo>
                    <a:pt x="1366496" y="507203"/>
                  </a:lnTo>
                  <a:lnTo>
                    <a:pt x="1347196" y="550397"/>
                  </a:lnTo>
                  <a:lnTo>
                    <a:pt x="1309342" y="638179"/>
                  </a:lnTo>
                  <a:lnTo>
                    <a:pt x="1289757" y="682081"/>
                  </a:lnTo>
                  <a:lnTo>
                    <a:pt x="1269049" y="725532"/>
                  </a:lnTo>
                  <a:lnTo>
                    <a:pt x="1246702" y="768190"/>
                  </a:lnTo>
                  <a:lnTo>
                    <a:pt x="1222200" y="809711"/>
                  </a:lnTo>
                  <a:lnTo>
                    <a:pt x="1195031" y="849752"/>
                  </a:lnTo>
                  <a:lnTo>
                    <a:pt x="1164678" y="887970"/>
                  </a:lnTo>
                  <a:lnTo>
                    <a:pt x="1130627" y="924021"/>
                  </a:lnTo>
                  <a:lnTo>
                    <a:pt x="1092363" y="957563"/>
                  </a:lnTo>
                  <a:lnTo>
                    <a:pt x="1049372" y="988252"/>
                  </a:lnTo>
                  <a:lnTo>
                    <a:pt x="1001139" y="1015746"/>
                  </a:lnTo>
                  <a:lnTo>
                    <a:pt x="952560" y="1036163"/>
                  </a:lnTo>
                  <a:lnTo>
                    <a:pt x="902115" y="1051163"/>
                  </a:lnTo>
                  <a:lnTo>
                    <a:pt x="850211" y="1063091"/>
                  </a:lnTo>
                  <a:lnTo>
                    <a:pt x="797253" y="1074293"/>
                  </a:lnTo>
                  <a:lnTo>
                    <a:pt x="749467" y="1087338"/>
                  </a:lnTo>
                  <a:lnTo>
                    <a:pt x="705467" y="1104646"/>
                  </a:lnTo>
                  <a:lnTo>
                    <a:pt x="665015" y="1126620"/>
                  </a:lnTo>
                  <a:lnTo>
                    <a:pt x="627873" y="1153668"/>
                  </a:lnTo>
                  <a:lnTo>
                    <a:pt x="589239" y="1188983"/>
                  </a:lnTo>
                  <a:lnTo>
                    <a:pt x="553724" y="1226954"/>
                  </a:lnTo>
                  <a:lnTo>
                    <a:pt x="521124" y="1267014"/>
                  </a:lnTo>
                  <a:lnTo>
                    <a:pt x="491235" y="1308602"/>
                  </a:lnTo>
                  <a:lnTo>
                    <a:pt x="463855" y="1351151"/>
                  </a:lnTo>
                  <a:lnTo>
                    <a:pt x="438781" y="1394097"/>
                  </a:lnTo>
                  <a:lnTo>
                    <a:pt x="415809" y="1436878"/>
                  </a:lnTo>
                  <a:lnTo>
                    <a:pt x="392854" y="1484110"/>
                  </a:lnTo>
                  <a:lnTo>
                    <a:pt x="372403" y="1532033"/>
                  </a:lnTo>
                  <a:lnTo>
                    <a:pt x="354478" y="1580576"/>
                  </a:lnTo>
                  <a:lnTo>
                    <a:pt x="339105" y="1629667"/>
                  </a:lnTo>
                  <a:lnTo>
                    <a:pt x="326305" y="1679236"/>
                  </a:lnTo>
                  <a:lnTo>
                    <a:pt x="316102" y="1729212"/>
                  </a:lnTo>
                  <a:lnTo>
                    <a:pt x="308519" y="1779524"/>
                  </a:lnTo>
                  <a:lnTo>
                    <a:pt x="303896" y="1831394"/>
                  </a:lnTo>
                  <a:lnTo>
                    <a:pt x="302811" y="1882919"/>
                  </a:lnTo>
                  <a:lnTo>
                    <a:pt x="304471" y="1934238"/>
                  </a:lnTo>
                  <a:lnTo>
                    <a:pt x="308083" y="1985489"/>
                  </a:lnTo>
                  <a:lnTo>
                    <a:pt x="312855" y="2036808"/>
                  </a:lnTo>
                  <a:lnTo>
                    <a:pt x="317993" y="2088333"/>
                  </a:lnTo>
                  <a:lnTo>
                    <a:pt x="322705" y="2140204"/>
                  </a:lnTo>
                  <a:lnTo>
                    <a:pt x="325071" y="2190091"/>
                  </a:lnTo>
                  <a:lnTo>
                    <a:pt x="323156" y="2239835"/>
                  </a:lnTo>
                  <a:lnTo>
                    <a:pt x="315097" y="2289008"/>
                  </a:lnTo>
                  <a:lnTo>
                    <a:pt x="299032" y="2337181"/>
                  </a:lnTo>
                  <a:lnTo>
                    <a:pt x="276494" y="2379075"/>
                  </a:lnTo>
                  <a:lnTo>
                    <a:pt x="247778" y="2418492"/>
                  </a:lnTo>
                  <a:lnTo>
                    <a:pt x="214943" y="2456053"/>
                  </a:lnTo>
                  <a:lnTo>
                    <a:pt x="180046" y="2492375"/>
                  </a:lnTo>
                  <a:lnTo>
                    <a:pt x="147857" y="2529019"/>
                  </a:lnTo>
                  <a:lnTo>
                    <a:pt x="120592" y="2568096"/>
                  </a:lnTo>
                  <a:lnTo>
                    <a:pt x="97475" y="2609130"/>
                  </a:lnTo>
                  <a:lnTo>
                    <a:pt x="77728" y="2651647"/>
                  </a:lnTo>
                  <a:lnTo>
                    <a:pt x="60573" y="2695169"/>
                  </a:lnTo>
                  <a:lnTo>
                    <a:pt x="45234" y="2739223"/>
                  </a:lnTo>
                  <a:lnTo>
                    <a:pt x="30934" y="2783332"/>
                  </a:lnTo>
                  <a:lnTo>
                    <a:pt x="17152" y="2832903"/>
                  </a:lnTo>
                  <a:lnTo>
                    <a:pt x="7333" y="2882237"/>
                  </a:lnTo>
                  <a:lnTo>
                    <a:pt x="1581" y="2931236"/>
                  </a:lnTo>
                  <a:lnTo>
                    <a:pt x="0" y="2979802"/>
                  </a:lnTo>
                  <a:lnTo>
                    <a:pt x="2691" y="3027838"/>
                  </a:lnTo>
                  <a:lnTo>
                    <a:pt x="9760" y="3075246"/>
                  </a:lnTo>
                  <a:lnTo>
                    <a:pt x="21309" y="3121927"/>
                  </a:lnTo>
                  <a:lnTo>
                    <a:pt x="37443" y="3167784"/>
                  </a:lnTo>
                  <a:lnTo>
                    <a:pt x="58263" y="3212719"/>
                  </a:lnTo>
                  <a:lnTo>
                    <a:pt x="83875" y="3256634"/>
                  </a:lnTo>
                  <a:lnTo>
                    <a:pt x="114380" y="3299432"/>
                  </a:lnTo>
                  <a:lnTo>
                    <a:pt x="149883" y="3341014"/>
                  </a:lnTo>
                  <a:lnTo>
                    <a:pt x="182289" y="3373983"/>
                  </a:lnTo>
                  <a:lnTo>
                    <a:pt x="216673" y="3405492"/>
                  </a:lnTo>
                  <a:lnTo>
                    <a:pt x="252920" y="3435548"/>
                  </a:lnTo>
                  <a:lnTo>
                    <a:pt x="290917" y="3464160"/>
                  </a:lnTo>
                  <a:lnTo>
                    <a:pt x="330548" y="3491339"/>
                  </a:lnTo>
                  <a:lnTo>
                    <a:pt x="371700" y="3517093"/>
                  </a:lnTo>
                  <a:lnTo>
                    <a:pt x="414259" y="3541431"/>
                  </a:lnTo>
                  <a:lnTo>
                    <a:pt x="458110" y="3564363"/>
                  </a:lnTo>
                  <a:lnTo>
                    <a:pt x="503139" y="3585897"/>
                  </a:lnTo>
                  <a:lnTo>
                    <a:pt x="549232" y="3606042"/>
                  </a:lnTo>
                  <a:lnTo>
                    <a:pt x="596274" y="3624809"/>
                  </a:lnTo>
                  <a:lnTo>
                    <a:pt x="644151" y="3642205"/>
                  </a:lnTo>
                  <a:lnTo>
                    <a:pt x="692749" y="3658240"/>
                  </a:lnTo>
                  <a:lnTo>
                    <a:pt x="741955" y="3672923"/>
                  </a:lnTo>
                  <a:lnTo>
                    <a:pt x="791652" y="3686263"/>
                  </a:lnTo>
                  <a:lnTo>
                    <a:pt x="842283" y="3698423"/>
                  </a:lnTo>
                  <a:lnTo>
                    <a:pt x="893266" y="3709255"/>
                  </a:lnTo>
                  <a:lnTo>
                    <a:pt x="944570" y="3718813"/>
                  </a:lnTo>
                  <a:lnTo>
                    <a:pt x="996165" y="3727146"/>
                  </a:lnTo>
                  <a:lnTo>
                    <a:pt x="1048018" y="3734307"/>
                  </a:lnTo>
                  <a:lnTo>
                    <a:pt x="1100100" y="3740346"/>
                  </a:lnTo>
                  <a:lnTo>
                    <a:pt x="1152380" y="3745316"/>
                  </a:lnTo>
                  <a:lnTo>
                    <a:pt x="1204826" y="3749267"/>
                  </a:lnTo>
                  <a:lnTo>
                    <a:pt x="1257407" y="3752250"/>
                  </a:lnTo>
                  <a:lnTo>
                    <a:pt x="1310093" y="3754318"/>
                  </a:lnTo>
                  <a:lnTo>
                    <a:pt x="1362852" y="3755521"/>
                  </a:lnTo>
                  <a:lnTo>
                    <a:pt x="1415654" y="3755910"/>
                  </a:lnTo>
                  <a:lnTo>
                    <a:pt x="1469570" y="3755523"/>
                  </a:lnTo>
                  <a:lnTo>
                    <a:pt x="1523472" y="3754397"/>
                  </a:lnTo>
                  <a:lnTo>
                    <a:pt x="1577325" y="3752586"/>
                  </a:lnTo>
                  <a:lnTo>
                    <a:pt x="1631093" y="3750142"/>
                  </a:lnTo>
                  <a:lnTo>
                    <a:pt x="1684741" y="3747117"/>
                  </a:lnTo>
                  <a:lnTo>
                    <a:pt x="1738234" y="3743566"/>
                  </a:lnTo>
                  <a:lnTo>
                    <a:pt x="1788990" y="3739743"/>
                  </a:lnTo>
                  <a:lnTo>
                    <a:pt x="1839694" y="3735353"/>
                  </a:lnTo>
                  <a:lnTo>
                    <a:pt x="1941014" y="3725502"/>
                  </a:lnTo>
                  <a:lnTo>
                    <a:pt x="2042327" y="3715275"/>
                  </a:lnTo>
                  <a:lnTo>
                    <a:pt x="2093023" y="3710416"/>
                  </a:lnTo>
                  <a:lnTo>
                    <a:pt x="2143769" y="3705936"/>
                  </a:lnTo>
                  <a:lnTo>
                    <a:pt x="2194579" y="3701994"/>
                  </a:lnTo>
                  <a:lnTo>
                    <a:pt x="2245472" y="3698748"/>
                  </a:lnTo>
                  <a:lnTo>
                    <a:pt x="2285731" y="3697100"/>
                  </a:lnTo>
                  <a:lnTo>
                    <a:pt x="2325609" y="3696538"/>
                  </a:lnTo>
                  <a:lnTo>
                    <a:pt x="2376739" y="3697452"/>
                  </a:lnTo>
                  <a:lnTo>
                    <a:pt x="2427394" y="3700190"/>
                  </a:lnTo>
                  <a:lnTo>
                    <a:pt x="2477635" y="3704740"/>
                  </a:lnTo>
                  <a:lnTo>
                    <a:pt x="2527523" y="3711093"/>
                  </a:lnTo>
                  <a:lnTo>
                    <a:pt x="2577120" y="3719241"/>
                  </a:lnTo>
                  <a:lnTo>
                    <a:pt x="2626486" y="3729172"/>
                  </a:lnTo>
                  <a:lnTo>
                    <a:pt x="2675682" y="3740878"/>
                  </a:lnTo>
                  <a:lnTo>
                    <a:pt x="2724770" y="3754348"/>
                  </a:lnTo>
                  <a:lnTo>
                    <a:pt x="2773516" y="3769174"/>
                  </a:lnTo>
                  <a:lnTo>
                    <a:pt x="2821874" y="3784750"/>
                  </a:lnTo>
                  <a:lnTo>
                    <a:pt x="2869964" y="3800838"/>
                  </a:lnTo>
                  <a:lnTo>
                    <a:pt x="2965823" y="3833603"/>
                  </a:lnTo>
                  <a:lnTo>
                    <a:pt x="3013832" y="3849806"/>
                  </a:lnTo>
                  <a:lnTo>
                    <a:pt x="3062054" y="3865572"/>
                  </a:lnTo>
                  <a:lnTo>
                    <a:pt x="3110609" y="3880666"/>
                  </a:lnTo>
                  <a:lnTo>
                    <a:pt x="3159618" y="3894848"/>
                  </a:lnTo>
                  <a:lnTo>
                    <a:pt x="3207448" y="3907539"/>
                  </a:lnTo>
                  <a:lnTo>
                    <a:pt x="3255658" y="3919315"/>
                  </a:lnTo>
                  <a:lnTo>
                    <a:pt x="3304208" y="3930202"/>
                  </a:lnTo>
                  <a:lnTo>
                    <a:pt x="3353053" y="3940228"/>
                  </a:lnTo>
                  <a:lnTo>
                    <a:pt x="3402153" y="3949419"/>
                  </a:lnTo>
                  <a:lnTo>
                    <a:pt x="3451464" y="3957802"/>
                  </a:lnTo>
                  <a:lnTo>
                    <a:pt x="3503590" y="3967560"/>
                  </a:lnTo>
                  <a:lnTo>
                    <a:pt x="3556203" y="3976271"/>
                  </a:lnTo>
                  <a:lnTo>
                    <a:pt x="3609103" y="3984105"/>
                  </a:lnTo>
                  <a:lnTo>
                    <a:pt x="3662093" y="3991228"/>
                  </a:lnTo>
                  <a:lnTo>
                    <a:pt x="3714973" y="3997809"/>
                  </a:lnTo>
                  <a:lnTo>
                    <a:pt x="3870967" y="4015975"/>
                  </a:lnTo>
                  <a:lnTo>
                    <a:pt x="3921419" y="4022065"/>
                  </a:lnTo>
                  <a:lnTo>
                    <a:pt x="3970767" y="4028452"/>
                  </a:lnTo>
                  <a:lnTo>
                    <a:pt x="4019625" y="4035903"/>
                  </a:lnTo>
                  <a:lnTo>
                    <a:pt x="4068012" y="4044635"/>
                  </a:lnTo>
                  <a:lnTo>
                    <a:pt x="4116095" y="4054188"/>
                  </a:lnTo>
                  <a:lnTo>
                    <a:pt x="4212014" y="4073917"/>
                  </a:lnTo>
                  <a:lnTo>
                    <a:pt x="4260183" y="4083172"/>
                  </a:lnTo>
                  <a:lnTo>
                    <a:pt x="4308714" y="4091406"/>
                  </a:lnTo>
                  <a:lnTo>
                    <a:pt x="4354180" y="4096454"/>
                  </a:lnTo>
                  <a:lnTo>
                    <a:pt x="4398503" y="4097997"/>
                  </a:lnTo>
                  <a:lnTo>
                    <a:pt x="4443820" y="4096535"/>
                  </a:lnTo>
                  <a:lnTo>
                    <a:pt x="4488759" y="4092587"/>
                  </a:lnTo>
                  <a:lnTo>
                    <a:pt x="4533734" y="4086816"/>
                  </a:lnTo>
                  <a:lnTo>
                    <a:pt x="4579160" y="4079882"/>
                  </a:lnTo>
                  <a:lnTo>
                    <a:pt x="4625452" y="4072445"/>
                  </a:lnTo>
                  <a:lnTo>
                    <a:pt x="4670605" y="4066316"/>
                  </a:lnTo>
                  <a:lnTo>
                    <a:pt x="4715781" y="4062291"/>
                  </a:lnTo>
                  <a:lnTo>
                    <a:pt x="4761005" y="4060086"/>
                  </a:lnTo>
                  <a:lnTo>
                    <a:pt x="4806300" y="4059415"/>
                  </a:lnTo>
                  <a:lnTo>
                    <a:pt x="4851592" y="4059992"/>
                  </a:lnTo>
                  <a:lnTo>
                    <a:pt x="4896978" y="4061536"/>
                  </a:lnTo>
                  <a:lnTo>
                    <a:pt x="4942460" y="4063765"/>
                  </a:lnTo>
                  <a:lnTo>
                    <a:pt x="5035968" y="4069074"/>
                  </a:lnTo>
                  <a:lnTo>
                    <a:pt x="5083871" y="4071382"/>
                  </a:lnTo>
                  <a:lnTo>
                    <a:pt x="5131762" y="4073307"/>
                  </a:lnTo>
                  <a:lnTo>
                    <a:pt x="5179660" y="4074833"/>
                  </a:lnTo>
                  <a:lnTo>
                    <a:pt x="5227582" y="4075944"/>
                  </a:lnTo>
                  <a:lnTo>
                    <a:pt x="5275547" y="4076622"/>
                  </a:lnTo>
                  <a:lnTo>
                    <a:pt x="5357734" y="4076750"/>
                  </a:lnTo>
                  <a:lnTo>
                    <a:pt x="5409163" y="4076165"/>
                  </a:lnTo>
                  <a:lnTo>
                    <a:pt x="5460555" y="4075162"/>
                  </a:lnTo>
                  <a:lnTo>
                    <a:pt x="5511911" y="4073767"/>
                  </a:lnTo>
                  <a:lnTo>
                    <a:pt x="5563235" y="4072005"/>
                  </a:lnTo>
                  <a:lnTo>
                    <a:pt x="5614528" y="4069900"/>
                  </a:lnTo>
                  <a:lnTo>
                    <a:pt x="5665794" y="4067479"/>
                  </a:lnTo>
                  <a:lnTo>
                    <a:pt x="5717033" y="4064765"/>
                  </a:lnTo>
                  <a:lnTo>
                    <a:pt x="5819445" y="4058560"/>
                  </a:lnTo>
                  <a:lnTo>
                    <a:pt x="5921782" y="4051487"/>
                  </a:lnTo>
                  <a:lnTo>
                    <a:pt x="6075189" y="4039684"/>
                  </a:lnTo>
                  <a:lnTo>
                    <a:pt x="6484149" y="4005976"/>
                  </a:lnTo>
                  <a:lnTo>
                    <a:pt x="6586463" y="3998125"/>
                  </a:lnTo>
                  <a:lnTo>
                    <a:pt x="6688843" y="3990903"/>
                  </a:lnTo>
                  <a:lnTo>
                    <a:pt x="6791310" y="3984510"/>
                  </a:lnTo>
                  <a:lnTo>
                    <a:pt x="6839607" y="3981970"/>
                  </a:lnTo>
                  <a:lnTo>
                    <a:pt x="6938027" y="3977730"/>
                  </a:lnTo>
                  <a:lnTo>
                    <a:pt x="7088775" y="3971645"/>
                  </a:lnTo>
                  <a:lnTo>
                    <a:pt x="7139472" y="3969203"/>
                  </a:lnTo>
                  <a:lnTo>
                    <a:pt x="7190233" y="3966352"/>
                  </a:lnTo>
                  <a:lnTo>
                    <a:pt x="7240961" y="3962968"/>
                  </a:lnTo>
                  <a:lnTo>
                    <a:pt x="7291560" y="3958931"/>
                  </a:lnTo>
                  <a:lnTo>
                    <a:pt x="7341935" y="3954119"/>
                  </a:lnTo>
                  <a:lnTo>
                    <a:pt x="7391988" y="3948409"/>
                  </a:lnTo>
                  <a:lnTo>
                    <a:pt x="7441625" y="3941681"/>
                  </a:lnTo>
                  <a:lnTo>
                    <a:pt x="7490748" y="3933811"/>
                  </a:lnTo>
                  <a:lnTo>
                    <a:pt x="7539262" y="3924679"/>
                  </a:lnTo>
                  <a:lnTo>
                    <a:pt x="7587071" y="3914163"/>
                  </a:lnTo>
                  <a:lnTo>
                    <a:pt x="7634078" y="3902140"/>
                  </a:lnTo>
                  <a:lnTo>
                    <a:pt x="7680187" y="3888489"/>
                  </a:lnTo>
                  <a:lnTo>
                    <a:pt x="7725302" y="3873088"/>
                  </a:lnTo>
                  <a:lnTo>
                    <a:pt x="7769328" y="3855816"/>
                  </a:lnTo>
                  <a:lnTo>
                    <a:pt x="7812168" y="3836550"/>
                  </a:lnTo>
                  <a:lnTo>
                    <a:pt x="7853725" y="3815169"/>
                  </a:lnTo>
                  <a:lnTo>
                    <a:pt x="7893904" y="3791550"/>
                  </a:lnTo>
                  <a:lnTo>
                    <a:pt x="7932609" y="3765573"/>
                  </a:lnTo>
                  <a:lnTo>
                    <a:pt x="7969743" y="3737114"/>
                  </a:lnTo>
                  <a:lnTo>
                    <a:pt x="8010365" y="3700292"/>
                  </a:lnTo>
                  <a:lnTo>
                    <a:pt x="8045689" y="3660831"/>
                  </a:lnTo>
                  <a:lnTo>
                    <a:pt x="8075346" y="3619037"/>
                  </a:lnTo>
                  <a:lnTo>
                    <a:pt x="8098966" y="3575218"/>
                  </a:lnTo>
                  <a:lnTo>
                    <a:pt x="8116180" y="3529681"/>
                  </a:lnTo>
                  <a:lnTo>
                    <a:pt x="8126620" y="3482732"/>
                  </a:lnTo>
                  <a:lnTo>
                    <a:pt x="8129916" y="3434681"/>
                  </a:lnTo>
                  <a:lnTo>
                    <a:pt x="8125699" y="3385832"/>
                  </a:lnTo>
                  <a:lnTo>
                    <a:pt x="8114882" y="3340633"/>
                  </a:lnTo>
                  <a:lnTo>
                    <a:pt x="8097410" y="3297518"/>
                  </a:lnTo>
                  <a:lnTo>
                    <a:pt x="8073461" y="3257039"/>
                  </a:lnTo>
                  <a:lnTo>
                    <a:pt x="8043213" y="3219746"/>
                  </a:lnTo>
                  <a:lnTo>
                    <a:pt x="8006845" y="3186192"/>
                  </a:lnTo>
                  <a:lnTo>
                    <a:pt x="7964536" y="3156927"/>
                  </a:lnTo>
                  <a:lnTo>
                    <a:pt x="7916465" y="3132502"/>
                  </a:lnTo>
                  <a:lnTo>
                    <a:pt x="7862809" y="3113468"/>
                  </a:lnTo>
                  <a:lnTo>
                    <a:pt x="7815553" y="3101852"/>
                  </a:lnTo>
                  <a:lnTo>
                    <a:pt x="7767596" y="3093535"/>
                  </a:lnTo>
                  <a:lnTo>
                    <a:pt x="7719071" y="3087883"/>
                  </a:lnTo>
                  <a:lnTo>
                    <a:pt x="7670108" y="3084263"/>
                  </a:lnTo>
                  <a:lnTo>
                    <a:pt x="7620838" y="3082038"/>
                  </a:lnTo>
                  <a:lnTo>
                    <a:pt x="7521901" y="3079239"/>
                  </a:lnTo>
                  <a:lnTo>
                    <a:pt x="7472496" y="3077395"/>
                  </a:lnTo>
                  <a:lnTo>
                    <a:pt x="7423308" y="3074410"/>
                  </a:lnTo>
                  <a:lnTo>
                    <a:pt x="7374468" y="3069647"/>
                  </a:lnTo>
                  <a:lnTo>
                    <a:pt x="7326107" y="3062473"/>
                  </a:lnTo>
                  <a:lnTo>
                    <a:pt x="7278355" y="3052254"/>
                  </a:lnTo>
                  <a:lnTo>
                    <a:pt x="7227352" y="3037351"/>
                  </a:lnTo>
                  <a:lnTo>
                    <a:pt x="7178390" y="3019366"/>
                  </a:lnTo>
                  <a:lnTo>
                    <a:pt x="7131179" y="2998777"/>
                  </a:lnTo>
                  <a:lnTo>
                    <a:pt x="7085429" y="2976065"/>
                  </a:lnTo>
                  <a:lnTo>
                    <a:pt x="7040849" y="2951710"/>
                  </a:lnTo>
                  <a:lnTo>
                    <a:pt x="6997150" y="2926190"/>
                  </a:lnTo>
                  <a:lnTo>
                    <a:pt x="6954040" y="2899987"/>
                  </a:lnTo>
                  <a:lnTo>
                    <a:pt x="6868429" y="2847445"/>
                  </a:lnTo>
                  <a:lnTo>
                    <a:pt x="6825346" y="2822067"/>
                  </a:lnTo>
                  <a:lnTo>
                    <a:pt x="6781887" y="2797776"/>
                  </a:lnTo>
                  <a:lnTo>
                    <a:pt x="6737208" y="2774900"/>
                  </a:lnTo>
                  <a:lnTo>
                    <a:pt x="6691158" y="2753907"/>
                  </a:lnTo>
                  <a:lnTo>
                    <a:pt x="6643584" y="2735268"/>
                  </a:lnTo>
                  <a:lnTo>
                    <a:pt x="6594333" y="2719451"/>
                  </a:lnTo>
                  <a:lnTo>
                    <a:pt x="6549846" y="2708516"/>
                  </a:lnTo>
                  <a:lnTo>
                    <a:pt x="6504584" y="2700405"/>
                  </a:lnTo>
                  <a:lnTo>
                    <a:pt x="6458719" y="2694890"/>
                  </a:lnTo>
                  <a:lnTo>
                    <a:pt x="6412420" y="2691746"/>
                  </a:lnTo>
                  <a:lnTo>
                    <a:pt x="6365860" y="2690749"/>
                  </a:lnTo>
                  <a:lnTo>
                    <a:pt x="6346600" y="2690911"/>
                  </a:lnTo>
                  <a:lnTo>
                    <a:pt x="6308032" y="2692142"/>
                  </a:lnTo>
                  <a:lnTo>
                    <a:pt x="6237695" y="2697196"/>
                  </a:lnTo>
                  <a:lnTo>
                    <a:pt x="6186857" y="2702717"/>
                  </a:lnTo>
                  <a:lnTo>
                    <a:pt x="6136205" y="2709374"/>
                  </a:lnTo>
                  <a:lnTo>
                    <a:pt x="6085684" y="2716816"/>
                  </a:lnTo>
                  <a:lnTo>
                    <a:pt x="5984828" y="2732659"/>
                  </a:lnTo>
                  <a:lnTo>
                    <a:pt x="5934387" y="2740358"/>
                  </a:lnTo>
                  <a:lnTo>
                    <a:pt x="5883867" y="2747442"/>
                  </a:lnTo>
                  <a:lnTo>
                    <a:pt x="5833214" y="2753562"/>
                  </a:lnTo>
                  <a:lnTo>
                    <a:pt x="5782376" y="2758367"/>
                  </a:lnTo>
                  <a:lnTo>
                    <a:pt x="5731300" y="2761506"/>
                  </a:lnTo>
                  <a:lnTo>
                    <a:pt x="5668503" y="2762631"/>
                  </a:lnTo>
                  <a:lnTo>
                    <a:pt x="5615808" y="2760862"/>
                  </a:lnTo>
                  <a:lnTo>
                    <a:pt x="5562682" y="2756437"/>
                  </a:lnTo>
                  <a:lnTo>
                    <a:pt x="5509861" y="2749077"/>
                  </a:lnTo>
                  <a:lnTo>
                    <a:pt x="5458079" y="2738503"/>
                  </a:lnTo>
                  <a:lnTo>
                    <a:pt x="5408074" y="2724435"/>
                  </a:lnTo>
                  <a:lnTo>
                    <a:pt x="5360579" y="2706596"/>
                  </a:lnTo>
                  <a:lnTo>
                    <a:pt x="5316330" y="2684706"/>
                  </a:lnTo>
                  <a:lnTo>
                    <a:pt x="5276063" y="2658486"/>
                  </a:lnTo>
                  <a:lnTo>
                    <a:pt x="5240513" y="2627658"/>
                  </a:lnTo>
                  <a:lnTo>
                    <a:pt x="5210414" y="2591943"/>
                  </a:lnTo>
                  <a:lnTo>
                    <a:pt x="5184137" y="2546615"/>
                  </a:lnTo>
                  <a:lnTo>
                    <a:pt x="5165676" y="2499098"/>
                  </a:lnTo>
                  <a:lnTo>
                    <a:pt x="5152542" y="2450192"/>
                  </a:lnTo>
                  <a:lnTo>
                    <a:pt x="5142249" y="2400695"/>
                  </a:lnTo>
                  <a:lnTo>
                    <a:pt x="5132309" y="2351405"/>
                  </a:lnTo>
                  <a:lnTo>
                    <a:pt x="5118796" y="2298094"/>
                  </a:lnTo>
                  <a:lnTo>
                    <a:pt x="5100115" y="2246296"/>
                  </a:lnTo>
                  <a:lnTo>
                    <a:pt x="5075338" y="2196189"/>
                  </a:lnTo>
                  <a:lnTo>
                    <a:pt x="5043536" y="2147951"/>
                  </a:lnTo>
                  <a:lnTo>
                    <a:pt x="5013381" y="2111124"/>
                  </a:lnTo>
                  <a:lnTo>
                    <a:pt x="4979644" y="2076272"/>
                  </a:lnTo>
                  <a:lnTo>
                    <a:pt x="4942581" y="2043557"/>
                  </a:lnTo>
                  <a:lnTo>
                    <a:pt x="4902447" y="2013136"/>
                  </a:lnTo>
                  <a:lnTo>
                    <a:pt x="4859500" y="1985171"/>
                  </a:lnTo>
                  <a:lnTo>
                    <a:pt x="4813995" y="1959821"/>
                  </a:lnTo>
                  <a:lnTo>
                    <a:pt x="4766189" y="1937247"/>
                  </a:lnTo>
                  <a:lnTo>
                    <a:pt x="4716337" y="1917607"/>
                  </a:lnTo>
                  <a:lnTo>
                    <a:pt x="4664695" y="1901063"/>
                  </a:lnTo>
                  <a:lnTo>
                    <a:pt x="4618988" y="1889510"/>
                  </a:lnTo>
                  <a:lnTo>
                    <a:pt x="4572599" y="1880694"/>
                  </a:lnTo>
                  <a:lnTo>
                    <a:pt x="4525606" y="1874517"/>
                  </a:lnTo>
                  <a:lnTo>
                    <a:pt x="4478089" y="1870883"/>
                  </a:lnTo>
                  <a:lnTo>
                    <a:pt x="4430126" y="1869694"/>
                  </a:lnTo>
                  <a:lnTo>
                    <a:pt x="4405615" y="1869948"/>
                  </a:lnTo>
                  <a:lnTo>
                    <a:pt x="4380406" y="1870995"/>
                  </a:lnTo>
                  <a:lnTo>
                    <a:pt x="4354815" y="1872615"/>
                  </a:lnTo>
                  <a:lnTo>
                    <a:pt x="4303461" y="1860955"/>
                  </a:lnTo>
                  <a:lnTo>
                    <a:pt x="4251707" y="1850035"/>
                  </a:lnTo>
                  <a:lnTo>
                    <a:pt x="4147752" y="1828924"/>
                  </a:lnTo>
                  <a:lnTo>
                    <a:pt x="4095926" y="1817989"/>
                  </a:lnTo>
                  <a:lnTo>
                    <a:pt x="4044450" y="1806302"/>
                  </a:lnTo>
                  <a:lnTo>
                    <a:pt x="3993511" y="1793493"/>
                  </a:lnTo>
                  <a:lnTo>
                    <a:pt x="3943299" y="1779187"/>
                  </a:lnTo>
                  <a:lnTo>
                    <a:pt x="3893999" y="1763013"/>
                  </a:lnTo>
                  <a:lnTo>
                    <a:pt x="3845799" y="1744599"/>
                  </a:lnTo>
                  <a:lnTo>
                    <a:pt x="3795926" y="1721826"/>
                  </a:lnTo>
                  <a:lnTo>
                    <a:pt x="3749644" y="1696314"/>
                  </a:lnTo>
                  <a:lnTo>
                    <a:pt x="3706797" y="1668267"/>
                  </a:lnTo>
                  <a:lnTo>
                    <a:pt x="3667227" y="1637885"/>
                  </a:lnTo>
                  <a:lnTo>
                    <a:pt x="3630780" y="1605371"/>
                  </a:lnTo>
                  <a:lnTo>
                    <a:pt x="3597297" y="1570927"/>
                  </a:lnTo>
                  <a:lnTo>
                    <a:pt x="3566623" y="1534756"/>
                  </a:lnTo>
                  <a:lnTo>
                    <a:pt x="3538602" y="1497060"/>
                  </a:lnTo>
                  <a:lnTo>
                    <a:pt x="3513077" y="1458040"/>
                  </a:lnTo>
                  <a:lnTo>
                    <a:pt x="3489890" y="1417900"/>
                  </a:lnTo>
                  <a:lnTo>
                    <a:pt x="3468887" y="1376841"/>
                  </a:lnTo>
                  <a:lnTo>
                    <a:pt x="3449910" y="1335065"/>
                  </a:lnTo>
                  <a:lnTo>
                    <a:pt x="3432804" y="1292776"/>
                  </a:lnTo>
                  <a:lnTo>
                    <a:pt x="3417411" y="1250174"/>
                  </a:lnTo>
                  <a:lnTo>
                    <a:pt x="3403575" y="1207462"/>
                  </a:lnTo>
                  <a:lnTo>
                    <a:pt x="3391139" y="1164844"/>
                  </a:lnTo>
                  <a:lnTo>
                    <a:pt x="3378343" y="1117207"/>
                  </a:lnTo>
                  <a:lnTo>
                    <a:pt x="3366283" y="1069409"/>
                  </a:lnTo>
                  <a:lnTo>
                    <a:pt x="3342879" y="973629"/>
                  </a:lnTo>
                  <a:lnTo>
                    <a:pt x="3330792" y="925799"/>
                  </a:lnTo>
                  <a:lnTo>
                    <a:pt x="3317951" y="878111"/>
                  </a:lnTo>
                  <a:lnTo>
                    <a:pt x="3303986" y="830640"/>
                  </a:lnTo>
                  <a:lnTo>
                    <a:pt x="3288523" y="783463"/>
                  </a:lnTo>
                  <a:lnTo>
                    <a:pt x="3270904" y="736423"/>
                  </a:lnTo>
                  <a:lnTo>
                    <a:pt x="3251204" y="689845"/>
                  </a:lnTo>
                  <a:lnTo>
                    <a:pt x="3229436" y="643810"/>
                  </a:lnTo>
                  <a:lnTo>
                    <a:pt x="3205616" y="598400"/>
                  </a:lnTo>
                  <a:lnTo>
                    <a:pt x="3179756" y="553695"/>
                  </a:lnTo>
                  <a:lnTo>
                    <a:pt x="3151871" y="509778"/>
                  </a:lnTo>
                  <a:lnTo>
                    <a:pt x="3124693" y="470345"/>
                  </a:lnTo>
                  <a:lnTo>
                    <a:pt x="3095677" y="431559"/>
                  </a:lnTo>
                  <a:lnTo>
                    <a:pt x="3064817" y="393553"/>
                  </a:lnTo>
                  <a:lnTo>
                    <a:pt x="3032111" y="356459"/>
                  </a:lnTo>
                  <a:lnTo>
                    <a:pt x="2997554" y="320410"/>
                  </a:lnTo>
                  <a:lnTo>
                    <a:pt x="2961144" y="285540"/>
                  </a:lnTo>
                  <a:lnTo>
                    <a:pt x="2922875" y="251981"/>
                  </a:lnTo>
                  <a:lnTo>
                    <a:pt x="2882744" y="219866"/>
                  </a:lnTo>
                  <a:lnTo>
                    <a:pt x="2840748" y="189328"/>
                  </a:lnTo>
                  <a:lnTo>
                    <a:pt x="2796883" y="160499"/>
                  </a:lnTo>
                  <a:lnTo>
                    <a:pt x="2751144" y="133512"/>
                  </a:lnTo>
                  <a:lnTo>
                    <a:pt x="2703528" y="108501"/>
                  </a:lnTo>
                  <a:lnTo>
                    <a:pt x="2654031" y="85598"/>
                  </a:lnTo>
                  <a:lnTo>
                    <a:pt x="2609603" y="67711"/>
                  </a:lnTo>
                  <a:lnTo>
                    <a:pt x="2564273" y="51901"/>
                  </a:lnTo>
                  <a:lnTo>
                    <a:pt x="2518146" y="38175"/>
                  </a:lnTo>
                  <a:lnTo>
                    <a:pt x="2471325" y="26541"/>
                  </a:lnTo>
                  <a:lnTo>
                    <a:pt x="2423916" y="17005"/>
                  </a:lnTo>
                  <a:lnTo>
                    <a:pt x="2376023" y="9576"/>
                  </a:lnTo>
                  <a:lnTo>
                    <a:pt x="2327751" y="4261"/>
                  </a:lnTo>
                  <a:lnTo>
                    <a:pt x="2279204" y="1066"/>
                  </a:lnTo>
                  <a:lnTo>
                    <a:pt x="2230486" y="0"/>
                  </a:lnTo>
                  <a:close/>
                </a:path>
              </a:pathLst>
            </a:custGeom>
            <a:solidFill>
              <a:srgbClr val="FFFFFF">
                <a:alpha val="44705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040380"/>
              <a:ext cx="9144000" cy="2103120"/>
            </a:xfrm>
            <a:custGeom>
              <a:avLst/>
              <a:gdLst/>
              <a:ahLst/>
              <a:cxnLst/>
              <a:rect l="l" t="t" r="r" b="b"/>
              <a:pathLst>
                <a:path w="9144000" h="2103120">
                  <a:moveTo>
                    <a:pt x="867257" y="0"/>
                  </a:moveTo>
                  <a:lnTo>
                    <a:pt x="812627" y="387"/>
                  </a:lnTo>
                  <a:lnTo>
                    <a:pt x="758414" y="1560"/>
                  </a:lnTo>
                  <a:lnTo>
                    <a:pt x="704626" y="3535"/>
                  </a:lnTo>
                  <a:lnTo>
                    <a:pt x="651270" y="6328"/>
                  </a:lnTo>
                  <a:lnTo>
                    <a:pt x="598352" y="9953"/>
                  </a:lnTo>
                  <a:lnTo>
                    <a:pt x="545879" y="14427"/>
                  </a:lnTo>
                  <a:lnTo>
                    <a:pt x="493858" y="19767"/>
                  </a:lnTo>
                  <a:lnTo>
                    <a:pt x="442295" y="25987"/>
                  </a:lnTo>
                  <a:lnTo>
                    <a:pt x="391198" y="33103"/>
                  </a:lnTo>
                  <a:lnTo>
                    <a:pt x="340574" y="41132"/>
                  </a:lnTo>
                  <a:lnTo>
                    <a:pt x="290428" y="50088"/>
                  </a:lnTo>
                  <a:lnTo>
                    <a:pt x="240769" y="59989"/>
                  </a:lnTo>
                  <a:lnTo>
                    <a:pt x="191602" y="70850"/>
                  </a:lnTo>
                  <a:lnTo>
                    <a:pt x="142935" y="82686"/>
                  </a:lnTo>
                  <a:lnTo>
                    <a:pt x="94775" y="95513"/>
                  </a:lnTo>
                  <a:lnTo>
                    <a:pt x="47127" y="109348"/>
                  </a:lnTo>
                  <a:lnTo>
                    <a:pt x="0" y="124206"/>
                  </a:lnTo>
                  <a:lnTo>
                    <a:pt x="0" y="2103120"/>
                  </a:lnTo>
                  <a:lnTo>
                    <a:pt x="5381244" y="2103120"/>
                  </a:lnTo>
                  <a:lnTo>
                    <a:pt x="5356352" y="2099727"/>
                  </a:lnTo>
                  <a:lnTo>
                    <a:pt x="5330317" y="2095360"/>
                  </a:lnTo>
                  <a:lnTo>
                    <a:pt x="5303234" y="2090023"/>
                  </a:lnTo>
                  <a:lnTo>
                    <a:pt x="5275199" y="2083719"/>
                  </a:lnTo>
                  <a:lnTo>
                    <a:pt x="9144000" y="2083719"/>
                  </a:lnTo>
                  <a:lnTo>
                    <a:pt x="9144000" y="1215529"/>
                  </a:lnTo>
                  <a:lnTo>
                    <a:pt x="7114158" y="1215529"/>
                  </a:lnTo>
                  <a:lnTo>
                    <a:pt x="7019097" y="1214662"/>
                  </a:lnTo>
                  <a:lnTo>
                    <a:pt x="6923493" y="1212096"/>
                  </a:lnTo>
                  <a:lnTo>
                    <a:pt x="6827371" y="1207885"/>
                  </a:lnTo>
                  <a:lnTo>
                    <a:pt x="6730753" y="1202085"/>
                  </a:lnTo>
                  <a:lnTo>
                    <a:pt x="6633664" y="1194748"/>
                  </a:lnTo>
                  <a:lnTo>
                    <a:pt x="6536126" y="1185931"/>
                  </a:lnTo>
                  <a:lnTo>
                    <a:pt x="6438163" y="1175687"/>
                  </a:lnTo>
                  <a:lnTo>
                    <a:pt x="6290472" y="1157764"/>
                  </a:lnTo>
                  <a:lnTo>
                    <a:pt x="6141955" y="1136936"/>
                  </a:lnTo>
                  <a:lnTo>
                    <a:pt x="5992692" y="1113387"/>
                  </a:lnTo>
                  <a:lnTo>
                    <a:pt x="5842759" y="1087300"/>
                  </a:lnTo>
                  <a:lnTo>
                    <a:pt x="5641945" y="1048886"/>
                  </a:lnTo>
                  <a:lnTo>
                    <a:pt x="5440269" y="1006722"/>
                  </a:lnTo>
                  <a:lnTo>
                    <a:pt x="5187246" y="949405"/>
                  </a:lnTo>
                  <a:lnTo>
                    <a:pt x="4831932" y="862074"/>
                  </a:lnTo>
                  <a:lnTo>
                    <a:pt x="2971614" y="353454"/>
                  </a:lnTo>
                  <a:lnTo>
                    <a:pt x="2630649" y="266124"/>
                  </a:lnTo>
                  <a:lnTo>
                    <a:pt x="2390669" y="208806"/>
                  </a:lnTo>
                  <a:lnTo>
                    <a:pt x="2201106" y="166642"/>
                  </a:lnTo>
                  <a:lnTo>
                    <a:pt x="2013896" y="128229"/>
                  </a:lnTo>
                  <a:lnTo>
                    <a:pt x="1875144" y="102142"/>
                  </a:lnTo>
                  <a:lnTo>
                    <a:pt x="1737900" y="78593"/>
                  </a:lnTo>
                  <a:lnTo>
                    <a:pt x="1602241" y="57765"/>
                  </a:lnTo>
                  <a:lnTo>
                    <a:pt x="1512722" y="45482"/>
                  </a:lnTo>
                  <a:lnTo>
                    <a:pt x="1423966" y="34545"/>
                  </a:lnTo>
                  <a:lnTo>
                    <a:pt x="1335996" y="25007"/>
                  </a:lnTo>
                  <a:lnTo>
                    <a:pt x="1248835" y="16924"/>
                  </a:lnTo>
                  <a:lnTo>
                    <a:pt x="1162508" y="10349"/>
                  </a:lnTo>
                  <a:lnTo>
                    <a:pt x="1077036" y="5336"/>
                  </a:lnTo>
                  <a:lnTo>
                    <a:pt x="992445" y="1941"/>
                  </a:lnTo>
                  <a:lnTo>
                    <a:pt x="950486" y="867"/>
                  </a:lnTo>
                  <a:lnTo>
                    <a:pt x="908756" y="218"/>
                  </a:lnTo>
                  <a:lnTo>
                    <a:pt x="867257" y="0"/>
                  </a:lnTo>
                  <a:close/>
                </a:path>
                <a:path w="9144000" h="2103120">
                  <a:moveTo>
                    <a:pt x="9144000" y="2083719"/>
                  </a:moveTo>
                  <a:lnTo>
                    <a:pt x="5275199" y="2083719"/>
                  </a:lnTo>
                  <a:lnTo>
                    <a:pt x="5381244" y="2103120"/>
                  </a:lnTo>
                  <a:lnTo>
                    <a:pt x="9144000" y="2103120"/>
                  </a:lnTo>
                  <a:lnTo>
                    <a:pt x="9144000" y="2083719"/>
                  </a:lnTo>
                  <a:close/>
                </a:path>
                <a:path w="9144000" h="2103120">
                  <a:moveTo>
                    <a:pt x="9144000" y="607313"/>
                  </a:moveTo>
                  <a:lnTo>
                    <a:pt x="9102666" y="637922"/>
                  </a:lnTo>
                  <a:lnTo>
                    <a:pt x="9061001" y="667623"/>
                  </a:lnTo>
                  <a:lnTo>
                    <a:pt x="9019006" y="696426"/>
                  </a:lnTo>
                  <a:lnTo>
                    <a:pt x="8976688" y="724340"/>
                  </a:lnTo>
                  <a:lnTo>
                    <a:pt x="8934048" y="751374"/>
                  </a:lnTo>
                  <a:lnTo>
                    <a:pt x="8891091" y="777537"/>
                  </a:lnTo>
                  <a:lnTo>
                    <a:pt x="8847821" y="802838"/>
                  </a:lnTo>
                  <a:lnTo>
                    <a:pt x="8804242" y="827286"/>
                  </a:lnTo>
                  <a:lnTo>
                    <a:pt x="8760358" y="850889"/>
                  </a:lnTo>
                  <a:lnTo>
                    <a:pt x="8716172" y="873658"/>
                  </a:lnTo>
                  <a:lnTo>
                    <a:pt x="8671688" y="895601"/>
                  </a:lnTo>
                  <a:lnTo>
                    <a:pt x="8626911" y="916727"/>
                  </a:lnTo>
                  <a:lnTo>
                    <a:pt x="8581843" y="937044"/>
                  </a:lnTo>
                  <a:lnTo>
                    <a:pt x="8536490" y="956563"/>
                  </a:lnTo>
                  <a:lnTo>
                    <a:pt x="8490854" y="975292"/>
                  </a:lnTo>
                  <a:lnTo>
                    <a:pt x="8444940" y="993240"/>
                  </a:lnTo>
                  <a:lnTo>
                    <a:pt x="8398752" y="1010415"/>
                  </a:lnTo>
                  <a:lnTo>
                    <a:pt x="8352292" y="1026828"/>
                  </a:lnTo>
                  <a:lnTo>
                    <a:pt x="8305567" y="1042487"/>
                  </a:lnTo>
                  <a:lnTo>
                    <a:pt x="8258578" y="1057401"/>
                  </a:lnTo>
                  <a:lnTo>
                    <a:pt x="8211330" y="1071579"/>
                  </a:lnTo>
                  <a:lnTo>
                    <a:pt x="8163827" y="1085030"/>
                  </a:lnTo>
                  <a:lnTo>
                    <a:pt x="8116073" y="1097763"/>
                  </a:lnTo>
                  <a:lnTo>
                    <a:pt x="8068071" y="1109787"/>
                  </a:lnTo>
                  <a:lnTo>
                    <a:pt x="8019826" y="1121111"/>
                  </a:lnTo>
                  <a:lnTo>
                    <a:pt x="7971340" y="1131745"/>
                  </a:lnTo>
                  <a:lnTo>
                    <a:pt x="7922619" y="1141696"/>
                  </a:lnTo>
                  <a:lnTo>
                    <a:pt x="7873667" y="1150974"/>
                  </a:lnTo>
                  <a:lnTo>
                    <a:pt x="7824485" y="1159589"/>
                  </a:lnTo>
                  <a:lnTo>
                    <a:pt x="7775080" y="1167549"/>
                  </a:lnTo>
                  <a:lnTo>
                    <a:pt x="7725454" y="1174863"/>
                  </a:lnTo>
                  <a:lnTo>
                    <a:pt x="7675612" y="1181540"/>
                  </a:lnTo>
                  <a:lnTo>
                    <a:pt x="7625557" y="1187589"/>
                  </a:lnTo>
                  <a:lnTo>
                    <a:pt x="7575293" y="1193019"/>
                  </a:lnTo>
                  <a:lnTo>
                    <a:pt x="7524824" y="1197839"/>
                  </a:lnTo>
                  <a:lnTo>
                    <a:pt x="7474154" y="1202059"/>
                  </a:lnTo>
                  <a:lnTo>
                    <a:pt x="7423287" y="1205687"/>
                  </a:lnTo>
                  <a:lnTo>
                    <a:pt x="7372227" y="1208732"/>
                  </a:lnTo>
                  <a:lnTo>
                    <a:pt x="7320977" y="1211203"/>
                  </a:lnTo>
                  <a:lnTo>
                    <a:pt x="7269541" y="1213109"/>
                  </a:lnTo>
                  <a:lnTo>
                    <a:pt x="7217923" y="1214460"/>
                  </a:lnTo>
                  <a:lnTo>
                    <a:pt x="7166128" y="1215263"/>
                  </a:lnTo>
                  <a:lnTo>
                    <a:pt x="7114158" y="1215529"/>
                  </a:lnTo>
                  <a:lnTo>
                    <a:pt x="9144000" y="1215529"/>
                  </a:lnTo>
                  <a:lnTo>
                    <a:pt x="9144000" y="6073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93128" y="228291"/>
            <a:ext cx="3759554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387" dirty="0"/>
              <a:t>Co</a:t>
            </a:r>
            <a:r>
              <a:rPr spc="-367" dirty="0"/>
              <a:t>n</a:t>
            </a:r>
            <a:r>
              <a:rPr spc="-272" dirty="0"/>
              <a:t>texte</a:t>
            </a:r>
            <a:r>
              <a:rPr spc="-140" dirty="0"/>
              <a:t> </a:t>
            </a:r>
            <a:r>
              <a:rPr spc="-339" dirty="0"/>
              <a:t>de</a:t>
            </a:r>
            <a:r>
              <a:rPr spc="-160" dirty="0"/>
              <a:t> </a:t>
            </a:r>
            <a:r>
              <a:rPr spc="-167" dirty="0"/>
              <a:t>l</a:t>
            </a:r>
            <a:r>
              <a:rPr spc="-152" dirty="0"/>
              <a:t>’</a:t>
            </a:r>
            <a:r>
              <a:rPr spc="-320" dirty="0"/>
              <a:t>étude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67181" y="4476893"/>
            <a:ext cx="2085340" cy="97902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98770" marR="6773" indent="-382684">
              <a:lnSpc>
                <a:spcPct val="114999"/>
              </a:lnSpc>
              <a:spcBef>
                <a:spcPts val="133"/>
              </a:spcBef>
              <a:buFont typeface="Arial MT"/>
              <a:buChar char="•"/>
              <a:tabLst>
                <a:tab pos="398770" algn="l"/>
                <a:tab pos="399617" algn="l"/>
              </a:tabLst>
            </a:pPr>
            <a:r>
              <a:rPr sz="1867" spc="47" dirty="0">
                <a:solidFill>
                  <a:srgbClr val="353863"/>
                </a:solidFill>
                <a:latin typeface="Microsoft Sans Serif"/>
                <a:cs typeface="Microsoft Sans Serif"/>
              </a:rPr>
              <a:t>Prédire </a:t>
            </a:r>
            <a:r>
              <a:rPr sz="1867" spc="20" dirty="0">
                <a:solidFill>
                  <a:srgbClr val="353863"/>
                </a:solidFill>
                <a:latin typeface="Microsoft Sans Serif"/>
                <a:cs typeface="Microsoft Sans Serif"/>
              </a:rPr>
              <a:t>la </a:t>
            </a:r>
            <a:r>
              <a:rPr sz="1867" spc="27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867" spc="13" dirty="0">
                <a:solidFill>
                  <a:srgbClr val="353863"/>
                </a:solidFill>
                <a:latin typeface="Microsoft Sans Serif"/>
                <a:cs typeface="Microsoft Sans Serif"/>
              </a:rPr>
              <a:t>c</a:t>
            </a:r>
            <a:r>
              <a:rPr sz="1867" spc="27" dirty="0">
                <a:solidFill>
                  <a:srgbClr val="353863"/>
                </a:solidFill>
                <a:latin typeface="Microsoft Sans Serif"/>
                <a:cs typeface="Microsoft Sans Serif"/>
              </a:rPr>
              <a:t>o</a:t>
            </a:r>
            <a:r>
              <a:rPr sz="1867" spc="33" dirty="0">
                <a:solidFill>
                  <a:srgbClr val="353863"/>
                </a:solidFill>
                <a:latin typeface="Microsoft Sans Serif"/>
                <a:cs typeface="Microsoft Sans Serif"/>
              </a:rPr>
              <a:t>ns</a:t>
            </a:r>
            <a:r>
              <a:rPr sz="1867" spc="133" dirty="0">
                <a:solidFill>
                  <a:srgbClr val="353863"/>
                </a:solidFill>
                <a:latin typeface="Microsoft Sans Serif"/>
                <a:cs typeface="Microsoft Sans Serif"/>
              </a:rPr>
              <a:t>om</a:t>
            </a:r>
            <a:r>
              <a:rPr sz="1867" spc="107" dirty="0">
                <a:solidFill>
                  <a:srgbClr val="353863"/>
                </a:solidFill>
                <a:latin typeface="Microsoft Sans Serif"/>
                <a:cs typeface="Microsoft Sans Serif"/>
              </a:rPr>
              <a:t>m</a:t>
            </a:r>
            <a:r>
              <a:rPr sz="1867" spc="53" dirty="0">
                <a:solidFill>
                  <a:srgbClr val="353863"/>
                </a:solidFill>
                <a:latin typeface="Microsoft Sans Serif"/>
                <a:cs typeface="Microsoft Sans Serif"/>
              </a:rPr>
              <a:t>a</a:t>
            </a:r>
            <a:r>
              <a:rPr sz="1867" spc="93" dirty="0">
                <a:solidFill>
                  <a:srgbClr val="353863"/>
                </a:solidFill>
                <a:latin typeface="Microsoft Sans Serif"/>
                <a:cs typeface="Microsoft Sans Serif"/>
              </a:rPr>
              <a:t>tio</a:t>
            </a:r>
            <a:r>
              <a:rPr sz="1867" spc="67" dirty="0">
                <a:solidFill>
                  <a:srgbClr val="353863"/>
                </a:solidFill>
                <a:latin typeface="Microsoft Sans Serif"/>
                <a:cs typeface="Microsoft Sans Serif"/>
              </a:rPr>
              <a:t>n  </a:t>
            </a:r>
            <a:r>
              <a:rPr sz="1867" spc="33" dirty="0">
                <a:solidFill>
                  <a:srgbClr val="353863"/>
                </a:solidFill>
                <a:latin typeface="Microsoft Sans Serif"/>
                <a:cs typeface="Microsoft Sans Serif"/>
              </a:rPr>
              <a:t>d’énergie</a:t>
            </a:r>
            <a:endParaRPr sz="1867" dirty="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88746" y="4476893"/>
            <a:ext cx="2389293" cy="672107"/>
          </a:xfrm>
          <a:prstGeom prst="rect">
            <a:avLst/>
          </a:prstGeom>
        </p:spPr>
        <p:txBody>
          <a:bodyPr vert="horz" wrap="square" lIns="0" tIns="58420" rIns="0" bIns="0" rtlCol="0">
            <a:spAutoFit/>
          </a:bodyPr>
          <a:lstStyle/>
          <a:p>
            <a:pPr marL="398770" indent="-382684">
              <a:spcBef>
                <a:spcPts val="460"/>
              </a:spcBef>
              <a:buFont typeface="Arial MT"/>
              <a:buChar char="•"/>
              <a:tabLst>
                <a:tab pos="398770" algn="l"/>
                <a:tab pos="399617" algn="l"/>
              </a:tabLst>
            </a:pPr>
            <a:r>
              <a:rPr sz="1867" spc="47" dirty="0">
                <a:solidFill>
                  <a:srgbClr val="353863"/>
                </a:solidFill>
                <a:latin typeface="Microsoft Sans Serif"/>
                <a:cs typeface="Microsoft Sans Serif"/>
              </a:rPr>
              <a:t>Prédire</a:t>
            </a:r>
            <a:r>
              <a:rPr sz="1867" spc="-93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867" dirty="0">
                <a:solidFill>
                  <a:srgbClr val="353863"/>
                </a:solidFill>
                <a:latin typeface="Microsoft Sans Serif"/>
                <a:cs typeface="Microsoft Sans Serif"/>
              </a:rPr>
              <a:t>les</a:t>
            </a:r>
            <a:endParaRPr sz="1867" dirty="0">
              <a:latin typeface="Microsoft Sans Serif"/>
              <a:cs typeface="Microsoft Sans Serif"/>
            </a:endParaRPr>
          </a:p>
          <a:p>
            <a:pPr marL="398770">
              <a:spcBef>
                <a:spcPts val="339"/>
              </a:spcBef>
            </a:pPr>
            <a:r>
              <a:rPr sz="1867" spc="33" dirty="0">
                <a:solidFill>
                  <a:srgbClr val="353863"/>
                </a:solidFill>
                <a:latin typeface="Microsoft Sans Serif"/>
                <a:cs typeface="Microsoft Sans Serif"/>
              </a:rPr>
              <a:t>émissions</a:t>
            </a:r>
            <a:r>
              <a:rPr sz="1867" spc="-93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867" spc="60" dirty="0">
                <a:solidFill>
                  <a:srgbClr val="353863"/>
                </a:solidFill>
                <a:latin typeface="Microsoft Sans Serif"/>
                <a:cs typeface="Microsoft Sans Serif"/>
              </a:rPr>
              <a:t>de</a:t>
            </a:r>
            <a:r>
              <a:rPr sz="1867" spc="-33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867" spc="-47" dirty="0">
                <a:solidFill>
                  <a:srgbClr val="353863"/>
                </a:solidFill>
                <a:latin typeface="Microsoft Sans Serif"/>
                <a:cs typeface="Microsoft Sans Serif"/>
              </a:rPr>
              <a:t>CO2</a:t>
            </a:r>
            <a:endParaRPr sz="1867" dirty="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8394" y="2481447"/>
            <a:ext cx="2703973" cy="1597793"/>
          </a:xfrm>
          <a:prstGeom prst="rect">
            <a:avLst/>
          </a:prstGeom>
        </p:spPr>
      </p:pic>
      <p:pic>
        <p:nvPicPr>
          <p:cNvPr id="13" name="object 3">
            <a:extLst>
              <a:ext uri="{FF2B5EF4-FFF2-40B4-BE49-F238E27FC236}">
                <a16:creationId xmlns:a16="http://schemas.microsoft.com/office/drawing/2014/main" id="{1C7431DD-7395-9827-B63A-D0341D54173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75135" y="-32006"/>
            <a:ext cx="3759555" cy="4368479"/>
          </a:xfrm>
          <a:prstGeom prst="rect">
            <a:avLst/>
          </a:prstGeom>
        </p:spPr>
      </p:pic>
      <p:sp>
        <p:nvSpPr>
          <p:cNvPr id="14" name="object 11">
            <a:extLst>
              <a:ext uri="{FF2B5EF4-FFF2-40B4-BE49-F238E27FC236}">
                <a16:creationId xmlns:a16="http://schemas.microsoft.com/office/drawing/2014/main" id="{F9718CFD-DC13-FE95-92AF-31A42A7AA09A}"/>
              </a:ext>
            </a:extLst>
          </p:cNvPr>
          <p:cNvSpPr txBox="1"/>
          <p:nvPr/>
        </p:nvSpPr>
        <p:spPr>
          <a:xfrm>
            <a:off x="508654" y="1307271"/>
            <a:ext cx="8985673" cy="87472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867" b="1" spc="-7" dirty="0">
                <a:latin typeface="Tahoma"/>
                <a:cs typeface="Tahoma"/>
              </a:rPr>
              <a:t>Objectif</a:t>
            </a:r>
            <a:r>
              <a:rPr sz="1867" b="1" spc="-87" dirty="0">
                <a:latin typeface="Tahoma"/>
                <a:cs typeface="Tahoma"/>
              </a:rPr>
              <a:t> </a:t>
            </a:r>
            <a:r>
              <a:rPr sz="1867" spc="-27" dirty="0">
                <a:latin typeface="Microsoft Sans Serif"/>
                <a:cs typeface="Microsoft Sans Serif"/>
              </a:rPr>
              <a:t>:</a:t>
            </a:r>
            <a:r>
              <a:rPr sz="1867" spc="-13" dirty="0">
                <a:latin typeface="Microsoft Sans Serif"/>
                <a:cs typeface="Microsoft Sans Serif"/>
              </a:rPr>
              <a:t> </a:t>
            </a:r>
            <a:r>
              <a:rPr sz="1867" spc="13" dirty="0">
                <a:latin typeface="Microsoft Sans Serif"/>
                <a:cs typeface="Microsoft Sans Serif"/>
              </a:rPr>
              <a:t>Être</a:t>
            </a:r>
            <a:r>
              <a:rPr sz="1867" spc="-7" dirty="0">
                <a:latin typeface="Microsoft Sans Serif"/>
                <a:cs typeface="Microsoft Sans Serif"/>
              </a:rPr>
              <a:t> </a:t>
            </a:r>
            <a:r>
              <a:rPr sz="1867" spc="73" dirty="0">
                <a:latin typeface="Microsoft Sans Serif"/>
                <a:cs typeface="Microsoft Sans Serif"/>
              </a:rPr>
              <a:t>une</a:t>
            </a:r>
            <a:r>
              <a:rPr sz="1867" spc="-7" dirty="0">
                <a:latin typeface="Microsoft Sans Serif"/>
                <a:cs typeface="Microsoft Sans Serif"/>
              </a:rPr>
              <a:t> </a:t>
            </a:r>
            <a:r>
              <a:rPr sz="1867" spc="27" dirty="0">
                <a:latin typeface="Microsoft Sans Serif"/>
                <a:cs typeface="Microsoft Sans Serif"/>
              </a:rPr>
              <a:t>ville</a:t>
            </a:r>
            <a:r>
              <a:rPr sz="1867" spc="-67" dirty="0">
                <a:latin typeface="Microsoft Sans Serif"/>
                <a:cs typeface="Microsoft Sans Serif"/>
              </a:rPr>
              <a:t> </a:t>
            </a:r>
            <a:r>
              <a:rPr sz="1867" spc="87" dirty="0">
                <a:latin typeface="Microsoft Sans Serif"/>
                <a:cs typeface="Microsoft Sans Serif"/>
              </a:rPr>
              <a:t>neutre</a:t>
            </a:r>
            <a:r>
              <a:rPr sz="1867" spc="-7" dirty="0">
                <a:latin typeface="Microsoft Sans Serif"/>
                <a:cs typeface="Microsoft Sans Serif"/>
              </a:rPr>
              <a:t> </a:t>
            </a:r>
            <a:r>
              <a:rPr sz="1867" spc="60" dirty="0">
                <a:latin typeface="Microsoft Sans Serif"/>
                <a:cs typeface="Microsoft Sans Serif"/>
              </a:rPr>
              <a:t>en</a:t>
            </a:r>
            <a:r>
              <a:rPr sz="1867" spc="-7" dirty="0">
                <a:latin typeface="Microsoft Sans Serif"/>
                <a:cs typeface="Microsoft Sans Serif"/>
              </a:rPr>
              <a:t> </a:t>
            </a:r>
            <a:r>
              <a:rPr sz="1867" spc="33" dirty="0">
                <a:latin typeface="Microsoft Sans Serif"/>
                <a:cs typeface="Microsoft Sans Serif"/>
              </a:rPr>
              <a:t>émissions</a:t>
            </a:r>
            <a:r>
              <a:rPr sz="1867" spc="-53" dirty="0">
                <a:latin typeface="Microsoft Sans Serif"/>
                <a:cs typeface="Microsoft Sans Serif"/>
              </a:rPr>
              <a:t> </a:t>
            </a:r>
            <a:r>
              <a:rPr sz="1867" spc="60" dirty="0">
                <a:latin typeface="Microsoft Sans Serif"/>
                <a:cs typeface="Microsoft Sans Serif"/>
              </a:rPr>
              <a:t>de</a:t>
            </a:r>
            <a:r>
              <a:rPr sz="1867" spc="-13" dirty="0">
                <a:latin typeface="Microsoft Sans Serif"/>
                <a:cs typeface="Microsoft Sans Serif"/>
              </a:rPr>
              <a:t> </a:t>
            </a:r>
            <a:r>
              <a:rPr sz="1867" spc="-27" dirty="0">
                <a:latin typeface="Microsoft Sans Serif"/>
                <a:cs typeface="Microsoft Sans Serif"/>
              </a:rPr>
              <a:t>gaz </a:t>
            </a:r>
            <a:r>
              <a:rPr sz="1867" dirty="0">
                <a:latin typeface="Microsoft Sans Serif"/>
                <a:cs typeface="Microsoft Sans Serif"/>
              </a:rPr>
              <a:t>à</a:t>
            </a:r>
            <a:r>
              <a:rPr sz="1867" spc="-13" dirty="0">
                <a:latin typeface="Microsoft Sans Serif"/>
                <a:cs typeface="Microsoft Sans Serif"/>
              </a:rPr>
              <a:t> </a:t>
            </a:r>
            <a:r>
              <a:rPr sz="1867" spc="53" dirty="0">
                <a:latin typeface="Microsoft Sans Serif"/>
                <a:cs typeface="Microsoft Sans Serif"/>
              </a:rPr>
              <a:t>effets</a:t>
            </a:r>
            <a:r>
              <a:rPr sz="1867" spc="-47" dirty="0">
                <a:latin typeface="Microsoft Sans Serif"/>
                <a:cs typeface="Microsoft Sans Serif"/>
              </a:rPr>
              <a:t> </a:t>
            </a:r>
            <a:r>
              <a:rPr sz="1867" spc="60" dirty="0">
                <a:latin typeface="Microsoft Sans Serif"/>
                <a:cs typeface="Microsoft Sans Serif"/>
              </a:rPr>
              <a:t>de</a:t>
            </a:r>
            <a:r>
              <a:rPr sz="1867" spc="-7" dirty="0">
                <a:latin typeface="Microsoft Sans Serif"/>
                <a:cs typeface="Microsoft Sans Serif"/>
              </a:rPr>
              <a:t> </a:t>
            </a:r>
            <a:r>
              <a:rPr sz="1867" spc="53" dirty="0">
                <a:latin typeface="Microsoft Sans Serif"/>
                <a:cs typeface="Microsoft Sans Serif"/>
              </a:rPr>
              <a:t>serre</a:t>
            </a:r>
            <a:r>
              <a:rPr sz="1867" spc="-40" dirty="0">
                <a:latin typeface="Microsoft Sans Serif"/>
                <a:cs typeface="Microsoft Sans Serif"/>
              </a:rPr>
              <a:t> </a:t>
            </a:r>
            <a:r>
              <a:rPr sz="1867" spc="113" dirty="0">
                <a:latin typeface="Microsoft Sans Serif"/>
                <a:cs typeface="Microsoft Sans Serif"/>
              </a:rPr>
              <a:t>pour</a:t>
            </a:r>
            <a:r>
              <a:rPr sz="1867" spc="-7" dirty="0">
                <a:latin typeface="Microsoft Sans Serif"/>
                <a:cs typeface="Microsoft Sans Serif"/>
              </a:rPr>
              <a:t> </a:t>
            </a:r>
            <a:r>
              <a:rPr sz="1867" spc="27" dirty="0">
                <a:latin typeface="Microsoft Sans Serif"/>
                <a:cs typeface="Microsoft Sans Serif"/>
              </a:rPr>
              <a:t>2050</a:t>
            </a:r>
            <a:endParaRPr sz="1867" dirty="0">
              <a:latin typeface="Microsoft Sans Serif"/>
              <a:cs typeface="Microsoft Sans Serif"/>
            </a:endParaRPr>
          </a:p>
          <a:p>
            <a:pPr marL="16933">
              <a:spcBef>
                <a:spcPts val="2233"/>
              </a:spcBef>
            </a:pPr>
            <a:r>
              <a:rPr sz="1867" i="1" spc="20" dirty="0">
                <a:latin typeface="Trebuchet MS"/>
                <a:cs typeface="Trebuchet MS"/>
              </a:rPr>
              <a:t>Données</a:t>
            </a:r>
            <a:r>
              <a:rPr sz="1867" i="1" spc="-113" dirty="0">
                <a:latin typeface="Trebuchet MS"/>
                <a:cs typeface="Trebuchet MS"/>
              </a:rPr>
              <a:t> </a:t>
            </a:r>
            <a:r>
              <a:rPr sz="1867" spc="-20" dirty="0">
                <a:latin typeface="Microsoft Sans Serif"/>
                <a:cs typeface="Microsoft Sans Serif"/>
              </a:rPr>
              <a:t>:</a:t>
            </a:r>
            <a:r>
              <a:rPr sz="1867" spc="-13" dirty="0">
                <a:latin typeface="Microsoft Sans Serif"/>
                <a:cs typeface="Microsoft Sans Serif"/>
              </a:rPr>
              <a:t> </a:t>
            </a:r>
            <a:r>
              <a:rPr sz="1867" spc="40" dirty="0">
                <a:latin typeface="Microsoft Sans Serif"/>
                <a:cs typeface="Microsoft Sans Serif"/>
              </a:rPr>
              <a:t>Deux</a:t>
            </a:r>
            <a:r>
              <a:rPr sz="1867" dirty="0">
                <a:latin typeface="Microsoft Sans Serif"/>
                <a:cs typeface="Microsoft Sans Serif"/>
              </a:rPr>
              <a:t> </a:t>
            </a:r>
            <a:r>
              <a:rPr sz="1867" spc="53" dirty="0">
                <a:latin typeface="Microsoft Sans Serif"/>
                <a:cs typeface="Microsoft Sans Serif"/>
              </a:rPr>
              <a:t>jeux</a:t>
            </a:r>
            <a:r>
              <a:rPr sz="1867" spc="-33" dirty="0">
                <a:latin typeface="Microsoft Sans Serif"/>
                <a:cs typeface="Microsoft Sans Serif"/>
              </a:rPr>
              <a:t> </a:t>
            </a:r>
            <a:r>
              <a:rPr sz="1867" spc="60" dirty="0">
                <a:latin typeface="Microsoft Sans Serif"/>
                <a:cs typeface="Microsoft Sans Serif"/>
              </a:rPr>
              <a:t>de</a:t>
            </a:r>
            <a:r>
              <a:rPr sz="1867" spc="-13" dirty="0">
                <a:latin typeface="Microsoft Sans Serif"/>
                <a:cs typeface="Microsoft Sans Serif"/>
              </a:rPr>
              <a:t> </a:t>
            </a:r>
            <a:r>
              <a:rPr sz="1867" spc="60" dirty="0">
                <a:latin typeface="Microsoft Sans Serif"/>
                <a:cs typeface="Microsoft Sans Serif"/>
              </a:rPr>
              <a:t>données</a:t>
            </a:r>
            <a:r>
              <a:rPr sz="1867" spc="-40" dirty="0">
                <a:latin typeface="Microsoft Sans Serif"/>
                <a:cs typeface="Microsoft Sans Serif"/>
              </a:rPr>
              <a:t> </a:t>
            </a:r>
            <a:r>
              <a:rPr sz="1867" spc="67" dirty="0">
                <a:latin typeface="Microsoft Sans Serif"/>
                <a:cs typeface="Microsoft Sans Serif"/>
              </a:rPr>
              <a:t>sur</a:t>
            </a:r>
            <a:r>
              <a:rPr sz="1867" spc="-27" dirty="0">
                <a:latin typeface="Microsoft Sans Serif"/>
                <a:cs typeface="Microsoft Sans Serif"/>
              </a:rPr>
              <a:t> </a:t>
            </a:r>
            <a:r>
              <a:rPr sz="1867" spc="7" dirty="0">
                <a:latin typeface="Microsoft Sans Serif"/>
                <a:cs typeface="Microsoft Sans Serif"/>
              </a:rPr>
              <a:t>les</a:t>
            </a:r>
            <a:r>
              <a:rPr sz="1867" spc="-27" dirty="0">
                <a:latin typeface="Microsoft Sans Serif"/>
                <a:cs typeface="Microsoft Sans Serif"/>
              </a:rPr>
              <a:t> </a:t>
            </a:r>
            <a:r>
              <a:rPr sz="1867" spc="73" dirty="0">
                <a:latin typeface="Microsoft Sans Serif"/>
                <a:cs typeface="Microsoft Sans Serif"/>
              </a:rPr>
              <a:t>bâtiments</a:t>
            </a:r>
            <a:r>
              <a:rPr sz="1867" spc="-53" dirty="0">
                <a:latin typeface="Microsoft Sans Serif"/>
                <a:cs typeface="Microsoft Sans Serif"/>
              </a:rPr>
              <a:t> </a:t>
            </a:r>
            <a:r>
              <a:rPr sz="1867" spc="53" dirty="0">
                <a:latin typeface="Microsoft Sans Serif"/>
                <a:cs typeface="Microsoft Sans Serif"/>
              </a:rPr>
              <a:t>non-</a:t>
            </a:r>
            <a:r>
              <a:rPr sz="1867" spc="53" dirty="0" err="1">
                <a:latin typeface="Microsoft Sans Serif"/>
                <a:cs typeface="Microsoft Sans Serif"/>
              </a:rPr>
              <a:t>résidentiels</a:t>
            </a:r>
            <a:r>
              <a:rPr sz="1867" spc="-73" dirty="0">
                <a:latin typeface="Microsoft Sans Serif"/>
                <a:cs typeface="Microsoft Sans Serif"/>
              </a:rPr>
              <a:t> </a:t>
            </a:r>
            <a:r>
              <a:rPr sz="1867" spc="13" dirty="0">
                <a:latin typeface="Microsoft Sans Serif"/>
                <a:cs typeface="Microsoft Sans Serif"/>
              </a:rPr>
              <a:t>(2016)</a:t>
            </a:r>
            <a:endParaRPr sz="1867" dirty="0">
              <a:latin typeface="Microsoft Sans Serif"/>
              <a:cs typeface="Microsoft Sans Serif"/>
            </a:endParaRP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098A809B-9375-120D-3393-AFAFAF03F568}"/>
              </a:ext>
            </a:extLst>
          </p:cNvPr>
          <p:cNvSpPr txBox="1"/>
          <p:nvPr/>
        </p:nvSpPr>
        <p:spPr>
          <a:xfrm>
            <a:off x="8257870" y="4476893"/>
            <a:ext cx="1971040" cy="130944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98770" marR="6773" indent="-382684">
              <a:lnSpc>
                <a:spcPct val="114999"/>
              </a:lnSpc>
              <a:spcBef>
                <a:spcPts val="133"/>
              </a:spcBef>
              <a:buFont typeface="Arial MT"/>
              <a:buChar char="•"/>
              <a:tabLst>
                <a:tab pos="398770" algn="l"/>
                <a:tab pos="399617" algn="l"/>
              </a:tabLst>
            </a:pPr>
            <a:r>
              <a:rPr sz="1867" spc="80" dirty="0">
                <a:solidFill>
                  <a:srgbClr val="353863"/>
                </a:solidFill>
                <a:latin typeface="Microsoft Sans Serif"/>
                <a:cs typeface="Microsoft Sans Serif"/>
              </a:rPr>
              <a:t>Intérêt </a:t>
            </a:r>
            <a:r>
              <a:rPr sz="1867" spc="60" dirty="0">
                <a:solidFill>
                  <a:srgbClr val="353863"/>
                </a:solidFill>
                <a:latin typeface="Microsoft Sans Serif"/>
                <a:cs typeface="Microsoft Sans Serif"/>
              </a:rPr>
              <a:t>de </a:t>
            </a:r>
            <a:r>
              <a:rPr sz="1867" spc="67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867" spc="47" dirty="0">
                <a:solidFill>
                  <a:srgbClr val="353863"/>
                </a:solidFill>
                <a:latin typeface="Microsoft Sans Serif"/>
                <a:cs typeface="Microsoft Sans Serif"/>
              </a:rPr>
              <a:t>l’utilisation </a:t>
            </a:r>
            <a:r>
              <a:rPr sz="1867" spc="107" dirty="0">
                <a:solidFill>
                  <a:srgbClr val="353863"/>
                </a:solidFill>
                <a:latin typeface="Microsoft Sans Serif"/>
                <a:cs typeface="Microsoft Sans Serif"/>
              </a:rPr>
              <a:t>du </a:t>
            </a:r>
            <a:r>
              <a:rPr sz="1867" spc="-480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867" spc="-53" dirty="0">
                <a:solidFill>
                  <a:srgbClr val="353863"/>
                </a:solidFill>
                <a:latin typeface="Microsoft Sans Serif"/>
                <a:cs typeface="Microsoft Sans Serif"/>
              </a:rPr>
              <a:t>s</a:t>
            </a:r>
            <a:r>
              <a:rPr sz="1867" spc="-47" dirty="0">
                <a:solidFill>
                  <a:srgbClr val="353863"/>
                </a:solidFill>
                <a:latin typeface="Microsoft Sans Serif"/>
                <a:cs typeface="Microsoft Sans Serif"/>
              </a:rPr>
              <a:t>c</a:t>
            </a:r>
            <a:r>
              <a:rPr sz="1867" spc="147" dirty="0">
                <a:solidFill>
                  <a:srgbClr val="353863"/>
                </a:solidFill>
                <a:latin typeface="Microsoft Sans Serif"/>
                <a:cs typeface="Microsoft Sans Serif"/>
              </a:rPr>
              <a:t>o</a:t>
            </a:r>
            <a:r>
              <a:rPr sz="1867" spc="93" dirty="0">
                <a:solidFill>
                  <a:srgbClr val="353863"/>
                </a:solidFill>
                <a:latin typeface="Microsoft Sans Serif"/>
                <a:cs typeface="Microsoft Sans Serif"/>
              </a:rPr>
              <a:t>r</a:t>
            </a:r>
            <a:r>
              <a:rPr sz="1867" spc="7" dirty="0">
                <a:solidFill>
                  <a:srgbClr val="353863"/>
                </a:solidFill>
                <a:latin typeface="Microsoft Sans Serif"/>
                <a:cs typeface="Microsoft Sans Serif"/>
              </a:rPr>
              <a:t>e</a:t>
            </a:r>
            <a:r>
              <a:rPr sz="1867" spc="-47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867" spc="-140" dirty="0">
                <a:solidFill>
                  <a:srgbClr val="353863"/>
                </a:solidFill>
                <a:latin typeface="Microsoft Sans Serif"/>
                <a:cs typeface="Microsoft Sans Serif"/>
              </a:rPr>
              <a:t>ENE</a:t>
            </a:r>
            <a:r>
              <a:rPr sz="1867" spc="-152" dirty="0">
                <a:solidFill>
                  <a:srgbClr val="353863"/>
                </a:solidFill>
                <a:latin typeface="Microsoft Sans Serif"/>
                <a:cs typeface="Microsoft Sans Serif"/>
              </a:rPr>
              <a:t>R</a:t>
            </a:r>
            <a:r>
              <a:rPr sz="1867" spc="-107" dirty="0">
                <a:solidFill>
                  <a:srgbClr val="353863"/>
                </a:solidFill>
                <a:latin typeface="Microsoft Sans Serif"/>
                <a:cs typeface="Microsoft Sans Serif"/>
              </a:rPr>
              <a:t>GY  </a:t>
            </a:r>
            <a:r>
              <a:rPr sz="1867" spc="-147" dirty="0">
                <a:solidFill>
                  <a:srgbClr val="353863"/>
                </a:solidFill>
                <a:latin typeface="Microsoft Sans Serif"/>
                <a:cs typeface="Microsoft Sans Serif"/>
              </a:rPr>
              <a:t>STAR</a:t>
            </a:r>
            <a:endParaRPr sz="1867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8855" y="1698599"/>
            <a:ext cx="1270000" cy="1659300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10666" spc="-1073" dirty="0">
                <a:latin typeface="Arial MT"/>
                <a:cs typeface="Arial MT"/>
              </a:rPr>
              <a:t>02</a:t>
            </a:r>
            <a:endParaRPr sz="10666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8855" y="3596302"/>
            <a:ext cx="4699000" cy="13205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387" dirty="0">
                <a:solidFill>
                  <a:srgbClr val="353863"/>
                </a:solidFill>
                <a:latin typeface="Arial MT"/>
                <a:cs typeface="Arial MT"/>
              </a:rPr>
              <a:t>A</a:t>
            </a:r>
            <a:r>
              <a:rPr sz="3200" spc="-433" dirty="0">
                <a:solidFill>
                  <a:srgbClr val="353863"/>
                </a:solidFill>
                <a:latin typeface="Arial MT"/>
                <a:cs typeface="Arial MT"/>
              </a:rPr>
              <a:t>N</a:t>
            </a:r>
            <a:r>
              <a:rPr sz="3200" spc="-387" dirty="0">
                <a:solidFill>
                  <a:srgbClr val="353863"/>
                </a:solidFill>
                <a:latin typeface="Arial MT"/>
                <a:cs typeface="Arial MT"/>
              </a:rPr>
              <a:t>A</a:t>
            </a:r>
            <a:r>
              <a:rPr sz="3200" spc="-339" dirty="0">
                <a:solidFill>
                  <a:srgbClr val="353863"/>
                </a:solidFill>
                <a:latin typeface="Arial MT"/>
                <a:cs typeface="Arial MT"/>
              </a:rPr>
              <a:t>L</a:t>
            </a:r>
            <a:r>
              <a:rPr sz="3200" spc="-387" dirty="0">
                <a:solidFill>
                  <a:srgbClr val="353863"/>
                </a:solidFill>
                <a:latin typeface="Arial MT"/>
                <a:cs typeface="Arial MT"/>
              </a:rPr>
              <a:t>Y</a:t>
            </a:r>
            <a:r>
              <a:rPr sz="3200" spc="-400" dirty="0">
                <a:solidFill>
                  <a:srgbClr val="353863"/>
                </a:solidFill>
                <a:latin typeface="Arial MT"/>
                <a:cs typeface="Arial MT"/>
              </a:rPr>
              <a:t>S</a:t>
            </a:r>
            <a:r>
              <a:rPr sz="3200" spc="-387" dirty="0">
                <a:solidFill>
                  <a:srgbClr val="353863"/>
                </a:solidFill>
                <a:latin typeface="Arial MT"/>
                <a:cs typeface="Arial MT"/>
              </a:rPr>
              <a:t>ES</a:t>
            </a:r>
            <a:r>
              <a:rPr sz="3200" spc="-127" dirty="0">
                <a:solidFill>
                  <a:srgbClr val="353863"/>
                </a:solidFill>
                <a:latin typeface="Arial MT"/>
                <a:cs typeface="Arial MT"/>
              </a:rPr>
              <a:t> </a:t>
            </a:r>
            <a:r>
              <a:rPr sz="3200" spc="-387" dirty="0">
                <a:solidFill>
                  <a:srgbClr val="353863"/>
                </a:solidFill>
                <a:latin typeface="Arial MT"/>
                <a:cs typeface="Arial MT"/>
              </a:rPr>
              <a:t>E</a:t>
            </a:r>
            <a:r>
              <a:rPr sz="3200" spc="-400" dirty="0">
                <a:solidFill>
                  <a:srgbClr val="353863"/>
                </a:solidFill>
                <a:latin typeface="Arial MT"/>
                <a:cs typeface="Arial MT"/>
              </a:rPr>
              <a:t>X</a:t>
            </a:r>
            <a:r>
              <a:rPr sz="3200" spc="-387" dirty="0">
                <a:solidFill>
                  <a:srgbClr val="353863"/>
                </a:solidFill>
                <a:latin typeface="Arial MT"/>
                <a:cs typeface="Arial MT"/>
              </a:rPr>
              <a:t>P</a:t>
            </a:r>
            <a:r>
              <a:rPr sz="3200" spc="-339" dirty="0">
                <a:solidFill>
                  <a:srgbClr val="353863"/>
                </a:solidFill>
                <a:latin typeface="Arial MT"/>
                <a:cs typeface="Arial MT"/>
              </a:rPr>
              <a:t>L</a:t>
            </a:r>
            <a:r>
              <a:rPr sz="3200" spc="-387" dirty="0">
                <a:solidFill>
                  <a:srgbClr val="353863"/>
                </a:solidFill>
                <a:latin typeface="Arial MT"/>
                <a:cs typeface="Arial MT"/>
              </a:rPr>
              <a:t>ORATOIRES</a:t>
            </a:r>
            <a:endParaRPr sz="3200">
              <a:latin typeface="Arial MT"/>
              <a:cs typeface="Arial MT"/>
            </a:endParaRPr>
          </a:p>
          <a:p>
            <a:pPr marL="16933" marR="999888">
              <a:lnSpc>
                <a:spcPct val="114999"/>
              </a:lnSpc>
              <a:spcBef>
                <a:spcPts val="1407"/>
              </a:spcBef>
            </a:pPr>
            <a:r>
              <a:rPr sz="1867" dirty="0">
                <a:solidFill>
                  <a:srgbClr val="353863"/>
                </a:solidFill>
                <a:latin typeface="Microsoft Sans Serif"/>
                <a:cs typeface="Microsoft Sans Serif"/>
              </a:rPr>
              <a:t>Analyses</a:t>
            </a:r>
            <a:r>
              <a:rPr sz="1867" spc="-100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867" spc="47" dirty="0">
                <a:solidFill>
                  <a:srgbClr val="353863"/>
                </a:solidFill>
                <a:latin typeface="Microsoft Sans Serif"/>
                <a:cs typeface="Microsoft Sans Serif"/>
              </a:rPr>
              <a:t>statistiques</a:t>
            </a:r>
            <a:r>
              <a:rPr sz="1867" spc="-87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867" spc="40" dirty="0">
                <a:solidFill>
                  <a:srgbClr val="353863"/>
                </a:solidFill>
                <a:latin typeface="Microsoft Sans Serif"/>
                <a:cs typeface="Microsoft Sans Serif"/>
              </a:rPr>
              <a:t>descriptives </a:t>
            </a:r>
            <a:r>
              <a:rPr sz="1867" spc="-473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867" spc="40" dirty="0">
                <a:solidFill>
                  <a:srgbClr val="353863"/>
                </a:solidFill>
                <a:latin typeface="Microsoft Sans Serif"/>
                <a:cs typeface="Microsoft Sans Serif"/>
              </a:rPr>
              <a:t>univariées</a:t>
            </a:r>
            <a:r>
              <a:rPr sz="1867" spc="-40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867" spc="73" dirty="0">
                <a:solidFill>
                  <a:srgbClr val="353863"/>
                </a:solidFill>
                <a:latin typeface="Microsoft Sans Serif"/>
                <a:cs typeface="Microsoft Sans Serif"/>
              </a:rPr>
              <a:t>et</a:t>
            </a:r>
            <a:r>
              <a:rPr sz="1867" spc="-53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867" spc="33" dirty="0">
                <a:solidFill>
                  <a:srgbClr val="353863"/>
                </a:solidFill>
                <a:latin typeface="Microsoft Sans Serif"/>
                <a:cs typeface="Microsoft Sans Serif"/>
              </a:rPr>
              <a:t>bivariées</a:t>
            </a:r>
            <a:endParaRPr sz="1867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8192" y="3271519"/>
            <a:ext cx="100584" cy="10363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3651" y="3271519"/>
            <a:ext cx="99059" cy="10363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62259" y="3271519"/>
            <a:ext cx="99060" cy="10363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64636" y="1"/>
            <a:ext cx="5727363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180762" y="95480"/>
            <a:ext cx="3508510" cy="5906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lang="fr-FR" sz="3733" spc="-373" dirty="0"/>
              <a:t>Analys</a:t>
            </a:r>
            <a:r>
              <a:rPr lang="fr-FR" sz="3733" spc="-393" dirty="0"/>
              <a:t>e</a:t>
            </a:r>
            <a:r>
              <a:rPr lang="fr-FR" sz="3733" spc="-380" dirty="0"/>
              <a:t>s</a:t>
            </a:r>
            <a:r>
              <a:rPr lang="fr-FR" sz="3733" spc="-167" dirty="0"/>
              <a:t> </a:t>
            </a:r>
            <a:r>
              <a:rPr lang="fr-FR" sz="3733" spc="-320" dirty="0"/>
              <a:t>univari</a:t>
            </a:r>
            <a:r>
              <a:rPr lang="fr-FR" sz="3733" spc="-393" dirty="0"/>
              <a:t>é</a:t>
            </a:r>
            <a:r>
              <a:rPr lang="fr-FR" sz="3733" spc="-387" dirty="0"/>
              <a:t>es</a:t>
            </a:r>
            <a:endParaRPr sz="3733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8BABB7-A5DC-6A17-BF0A-C7EAC09C393A}"/>
              </a:ext>
            </a:extLst>
          </p:cNvPr>
          <p:cNvSpPr/>
          <p:nvPr/>
        </p:nvSpPr>
        <p:spPr>
          <a:xfrm>
            <a:off x="-170" y="-33"/>
            <a:ext cx="12192000" cy="6413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grpSp>
        <p:nvGrpSpPr>
          <p:cNvPr id="6" name="object 2">
            <a:extLst>
              <a:ext uri="{FF2B5EF4-FFF2-40B4-BE49-F238E27FC236}">
                <a16:creationId xmlns:a16="http://schemas.microsoft.com/office/drawing/2014/main" id="{5C621A0C-07DE-F31B-C81B-78049DF984E1}"/>
              </a:ext>
            </a:extLst>
          </p:cNvPr>
          <p:cNvGrpSpPr/>
          <p:nvPr/>
        </p:nvGrpSpPr>
        <p:grpSpPr>
          <a:xfrm>
            <a:off x="0" y="5223164"/>
            <a:ext cx="12192000" cy="1634836"/>
            <a:chOff x="0" y="2753867"/>
            <a:chExt cx="9144000" cy="2390140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700BD95A-02BE-2AAD-4AA0-826F11024DF1}"/>
                </a:ext>
              </a:extLst>
            </p:cNvPr>
            <p:cNvSpPr/>
            <p:nvPr/>
          </p:nvSpPr>
          <p:spPr>
            <a:xfrm>
              <a:off x="6778316" y="3346195"/>
              <a:ext cx="542290" cy="913130"/>
            </a:xfrm>
            <a:custGeom>
              <a:avLst/>
              <a:gdLst/>
              <a:ahLst/>
              <a:cxnLst/>
              <a:rect l="l" t="t" r="r" b="b"/>
              <a:pathLst>
                <a:path w="542290" h="913129">
                  <a:moveTo>
                    <a:pt x="141306" y="903820"/>
                  </a:moveTo>
                  <a:lnTo>
                    <a:pt x="81334" y="903820"/>
                  </a:lnTo>
                  <a:lnTo>
                    <a:pt x="80064" y="907516"/>
                  </a:lnTo>
                  <a:lnTo>
                    <a:pt x="81969" y="912672"/>
                  </a:lnTo>
                  <a:lnTo>
                    <a:pt x="87303" y="912367"/>
                  </a:lnTo>
                  <a:lnTo>
                    <a:pt x="134357" y="905848"/>
                  </a:lnTo>
                  <a:lnTo>
                    <a:pt x="141306" y="903820"/>
                  </a:lnTo>
                  <a:close/>
                </a:path>
                <a:path w="542290" h="913129">
                  <a:moveTo>
                    <a:pt x="496497" y="0"/>
                  </a:moveTo>
                  <a:lnTo>
                    <a:pt x="493830" y="126"/>
                  </a:lnTo>
                  <a:lnTo>
                    <a:pt x="493322" y="126"/>
                  </a:lnTo>
                  <a:lnTo>
                    <a:pt x="492052" y="380"/>
                  </a:lnTo>
                  <a:lnTo>
                    <a:pt x="443911" y="19022"/>
                  </a:lnTo>
                  <a:lnTo>
                    <a:pt x="397795" y="41566"/>
                  </a:lnTo>
                  <a:lnTo>
                    <a:pt x="353527" y="67468"/>
                  </a:lnTo>
                  <a:lnTo>
                    <a:pt x="310931" y="96186"/>
                  </a:lnTo>
                  <a:lnTo>
                    <a:pt x="269832" y="127175"/>
                  </a:lnTo>
                  <a:lnTo>
                    <a:pt x="230051" y="159892"/>
                  </a:lnTo>
                  <a:lnTo>
                    <a:pt x="193310" y="191862"/>
                  </a:lnTo>
                  <a:lnTo>
                    <a:pt x="157609" y="225025"/>
                  </a:lnTo>
                  <a:lnTo>
                    <a:pt x="123863" y="259937"/>
                  </a:lnTo>
                  <a:lnTo>
                    <a:pt x="92985" y="297156"/>
                  </a:lnTo>
                  <a:lnTo>
                    <a:pt x="65889" y="337240"/>
                  </a:lnTo>
                  <a:lnTo>
                    <a:pt x="43488" y="380745"/>
                  </a:lnTo>
                  <a:lnTo>
                    <a:pt x="27001" y="424554"/>
                  </a:lnTo>
                  <a:lnTo>
                    <a:pt x="14843" y="469640"/>
                  </a:lnTo>
                  <a:lnTo>
                    <a:pt x="6579" y="515659"/>
                  </a:lnTo>
                  <a:lnTo>
                    <a:pt x="1776" y="562263"/>
                  </a:lnTo>
                  <a:lnTo>
                    <a:pt x="0" y="609106"/>
                  </a:lnTo>
                  <a:lnTo>
                    <a:pt x="816" y="655840"/>
                  </a:lnTo>
                  <a:lnTo>
                    <a:pt x="4178" y="708277"/>
                  </a:lnTo>
                  <a:lnTo>
                    <a:pt x="11283" y="760893"/>
                  </a:lnTo>
                  <a:lnTo>
                    <a:pt x="24289" y="811917"/>
                  </a:lnTo>
                  <a:lnTo>
                    <a:pt x="45354" y="859575"/>
                  </a:lnTo>
                  <a:lnTo>
                    <a:pt x="76635" y="902093"/>
                  </a:lnTo>
                  <a:lnTo>
                    <a:pt x="79302" y="903973"/>
                  </a:lnTo>
                  <a:lnTo>
                    <a:pt x="80953" y="903884"/>
                  </a:lnTo>
                  <a:lnTo>
                    <a:pt x="81334" y="903820"/>
                  </a:lnTo>
                  <a:lnTo>
                    <a:pt x="141306" y="903820"/>
                  </a:lnTo>
                  <a:lnTo>
                    <a:pt x="179650" y="892634"/>
                  </a:lnTo>
                  <a:lnTo>
                    <a:pt x="222986" y="873447"/>
                  </a:lnTo>
                  <a:lnTo>
                    <a:pt x="264166" y="849005"/>
                  </a:lnTo>
                  <a:lnTo>
                    <a:pt x="302991" y="820026"/>
                  </a:lnTo>
                  <a:lnTo>
                    <a:pt x="339265" y="787230"/>
                  </a:lnTo>
                  <a:lnTo>
                    <a:pt x="372788" y="751336"/>
                  </a:lnTo>
                  <a:lnTo>
                    <a:pt x="403362" y="713063"/>
                  </a:lnTo>
                  <a:lnTo>
                    <a:pt x="430791" y="673130"/>
                  </a:lnTo>
                  <a:lnTo>
                    <a:pt x="454874" y="632256"/>
                  </a:lnTo>
                  <a:lnTo>
                    <a:pt x="475415" y="591159"/>
                  </a:lnTo>
                  <a:lnTo>
                    <a:pt x="494629" y="544839"/>
                  </a:lnTo>
                  <a:lnTo>
                    <a:pt x="510337" y="497595"/>
                  </a:lnTo>
                  <a:lnTo>
                    <a:pt x="522695" y="449573"/>
                  </a:lnTo>
                  <a:lnTo>
                    <a:pt x="531860" y="400917"/>
                  </a:lnTo>
                  <a:lnTo>
                    <a:pt x="537987" y="351773"/>
                  </a:lnTo>
                  <a:lnTo>
                    <a:pt x="541233" y="302288"/>
                  </a:lnTo>
                  <a:lnTo>
                    <a:pt x="541754" y="252606"/>
                  </a:lnTo>
                  <a:lnTo>
                    <a:pt x="539705" y="202874"/>
                  </a:lnTo>
                  <a:lnTo>
                    <a:pt x="535244" y="153237"/>
                  </a:lnTo>
                  <a:lnTo>
                    <a:pt x="528526" y="103840"/>
                  </a:lnTo>
                  <a:lnTo>
                    <a:pt x="519707" y="54829"/>
                  </a:lnTo>
                  <a:lnTo>
                    <a:pt x="508943" y="6349"/>
                  </a:lnTo>
                  <a:lnTo>
                    <a:pt x="508308" y="3809"/>
                  </a:lnTo>
                  <a:lnTo>
                    <a:pt x="499418" y="3809"/>
                  </a:lnTo>
                  <a:lnTo>
                    <a:pt x="498529" y="1650"/>
                  </a:lnTo>
                  <a:lnTo>
                    <a:pt x="496497" y="0"/>
                  </a:lnTo>
                  <a:close/>
                </a:path>
                <a:path w="542290" h="913129">
                  <a:moveTo>
                    <a:pt x="505895" y="2031"/>
                  </a:moveTo>
                  <a:lnTo>
                    <a:pt x="503482" y="2158"/>
                  </a:lnTo>
                  <a:lnTo>
                    <a:pt x="501958" y="2285"/>
                  </a:lnTo>
                  <a:lnTo>
                    <a:pt x="500561" y="2920"/>
                  </a:lnTo>
                  <a:lnTo>
                    <a:pt x="499418" y="3809"/>
                  </a:lnTo>
                  <a:lnTo>
                    <a:pt x="508308" y="3809"/>
                  </a:lnTo>
                  <a:lnTo>
                    <a:pt x="508181" y="3301"/>
                  </a:lnTo>
                  <a:lnTo>
                    <a:pt x="505895" y="2031"/>
                  </a:lnTo>
                  <a:close/>
                </a:path>
              </a:pathLst>
            </a:custGeom>
            <a:solidFill>
              <a:srgbClr val="A7CC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04884B3D-DD8A-49DC-2142-D39C385479ED}"/>
                </a:ext>
              </a:extLst>
            </p:cNvPr>
            <p:cNvSpPr/>
            <p:nvPr/>
          </p:nvSpPr>
          <p:spPr>
            <a:xfrm>
              <a:off x="6825488" y="3515740"/>
              <a:ext cx="425450" cy="778510"/>
            </a:xfrm>
            <a:custGeom>
              <a:avLst/>
              <a:gdLst/>
              <a:ahLst/>
              <a:cxnLst/>
              <a:rect l="l" t="t" r="r" b="b"/>
              <a:pathLst>
                <a:path w="425450" h="778510">
                  <a:moveTo>
                    <a:pt x="294766" y="0"/>
                  </a:moveTo>
                  <a:lnTo>
                    <a:pt x="284081" y="63722"/>
                  </a:lnTo>
                  <a:lnTo>
                    <a:pt x="284845" y="129190"/>
                  </a:lnTo>
                  <a:lnTo>
                    <a:pt x="286347" y="183372"/>
                  </a:lnTo>
                  <a:lnTo>
                    <a:pt x="287527" y="206882"/>
                  </a:lnTo>
                  <a:lnTo>
                    <a:pt x="176275" y="416496"/>
                  </a:lnTo>
                  <a:lnTo>
                    <a:pt x="155779" y="368068"/>
                  </a:lnTo>
                  <a:lnTo>
                    <a:pt x="140604" y="318206"/>
                  </a:lnTo>
                  <a:lnTo>
                    <a:pt x="130788" y="267022"/>
                  </a:lnTo>
                  <a:lnTo>
                    <a:pt x="126364" y="214629"/>
                  </a:lnTo>
                  <a:lnTo>
                    <a:pt x="126237" y="210692"/>
                  </a:lnTo>
                  <a:lnTo>
                    <a:pt x="123189" y="208914"/>
                  </a:lnTo>
                  <a:lnTo>
                    <a:pt x="117093" y="209168"/>
                  </a:lnTo>
                  <a:lnTo>
                    <a:pt x="114045" y="211454"/>
                  </a:lnTo>
                  <a:lnTo>
                    <a:pt x="114172" y="215391"/>
                  </a:lnTo>
                  <a:lnTo>
                    <a:pt x="118695" y="269250"/>
                  </a:lnTo>
                  <a:lnTo>
                    <a:pt x="128825" y="321935"/>
                  </a:lnTo>
                  <a:lnTo>
                    <a:pt x="144551" y="373272"/>
                  </a:lnTo>
                  <a:lnTo>
                    <a:pt x="166877" y="425195"/>
                  </a:lnTo>
                  <a:lnTo>
                    <a:pt x="170941" y="426605"/>
                  </a:lnTo>
                  <a:lnTo>
                    <a:pt x="146687" y="473873"/>
                  </a:lnTo>
                  <a:lnTo>
                    <a:pt x="123206" y="521548"/>
                  </a:lnTo>
                  <a:lnTo>
                    <a:pt x="100816" y="569718"/>
                  </a:lnTo>
                  <a:lnTo>
                    <a:pt x="79835" y="618467"/>
                  </a:lnTo>
                  <a:lnTo>
                    <a:pt x="60578" y="667880"/>
                  </a:lnTo>
                  <a:lnTo>
                    <a:pt x="38300" y="623664"/>
                  </a:lnTo>
                  <a:lnTo>
                    <a:pt x="22748" y="577335"/>
                  </a:lnTo>
                  <a:lnTo>
                    <a:pt x="13983" y="529216"/>
                  </a:lnTo>
                  <a:lnTo>
                    <a:pt x="12064" y="479628"/>
                  </a:lnTo>
                  <a:lnTo>
                    <a:pt x="12191" y="475716"/>
                  </a:lnTo>
                  <a:lnTo>
                    <a:pt x="9270" y="473938"/>
                  </a:lnTo>
                  <a:lnTo>
                    <a:pt x="3175" y="474294"/>
                  </a:lnTo>
                  <a:lnTo>
                    <a:pt x="126" y="476415"/>
                  </a:lnTo>
                  <a:lnTo>
                    <a:pt x="0" y="480339"/>
                  </a:lnTo>
                  <a:lnTo>
                    <a:pt x="2069" y="533066"/>
                  </a:lnTo>
                  <a:lnTo>
                    <a:pt x="11795" y="584247"/>
                  </a:lnTo>
                  <a:lnTo>
                    <a:pt x="29021" y="633462"/>
                  </a:lnTo>
                  <a:lnTo>
                    <a:pt x="54101" y="680986"/>
                  </a:lnTo>
                  <a:lnTo>
                    <a:pt x="55498" y="682167"/>
                  </a:lnTo>
                  <a:lnTo>
                    <a:pt x="47980" y="703960"/>
                  </a:lnTo>
                  <a:lnTo>
                    <a:pt x="40878" y="725952"/>
                  </a:lnTo>
                  <a:lnTo>
                    <a:pt x="34228" y="748156"/>
                  </a:lnTo>
                  <a:lnTo>
                    <a:pt x="26923" y="775169"/>
                  </a:lnTo>
                  <a:lnTo>
                    <a:pt x="30860" y="777913"/>
                  </a:lnTo>
                  <a:lnTo>
                    <a:pt x="36956" y="777557"/>
                  </a:lnTo>
                  <a:lnTo>
                    <a:pt x="39242" y="776135"/>
                  </a:lnTo>
                  <a:lnTo>
                    <a:pt x="54151" y="724122"/>
                  </a:lnTo>
                  <a:lnTo>
                    <a:pt x="70500" y="675978"/>
                  </a:lnTo>
                  <a:lnTo>
                    <a:pt x="88778" y="628607"/>
                  </a:lnTo>
                  <a:lnTo>
                    <a:pt x="108711" y="581888"/>
                  </a:lnTo>
                  <a:lnTo>
                    <a:pt x="109473" y="583310"/>
                  </a:lnTo>
                  <a:lnTo>
                    <a:pt x="110616" y="584326"/>
                  </a:lnTo>
                  <a:lnTo>
                    <a:pt x="123916" y="585604"/>
                  </a:lnTo>
                  <a:lnTo>
                    <a:pt x="135032" y="586160"/>
                  </a:lnTo>
                  <a:lnTo>
                    <a:pt x="146101" y="586238"/>
                  </a:lnTo>
                  <a:lnTo>
                    <a:pt x="157098" y="585838"/>
                  </a:lnTo>
                  <a:lnTo>
                    <a:pt x="196482" y="580350"/>
                  </a:lnTo>
                  <a:lnTo>
                    <a:pt x="234235" y="568637"/>
                  </a:lnTo>
                  <a:lnTo>
                    <a:pt x="269773" y="550821"/>
                  </a:lnTo>
                  <a:lnTo>
                    <a:pt x="302513" y="527024"/>
                  </a:lnTo>
                  <a:lnTo>
                    <a:pt x="307593" y="522833"/>
                  </a:lnTo>
                  <a:lnTo>
                    <a:pt x="303783" y="515048"/>
                  </a:lnTo>
                  <a:lnTo>
                    <a:pt x="297941" y="515391"/>
                  </a:lnTo>
                  <a:lnTo>
                    <a:pt x="296798" y="515810"/>
                  </a:lnTo>
                  <a:lnTo>
                    <a:pt x="264366" y="539652"/>
                  </a:lnTo>
                  <a:lnTo>
                    <a:pt x="230282" y="556966"/>
                  </a:lnTo>
                  <a:lnTo>
                    <a:pt x="194055" y="568414"/>
                  </a:lnTo>
                  <a:lnTo>
                    <a:pt x="156209" y="573773"/>
                  </a:lnTo>
                  <a:lnTo>
                    <a:pt x="146089" y="574140"/>
                  </a:lnTo>
                  <a:lnTo>
                    <a:pt x="135921" y="574074"/>
                  </a:lnTo>
                  <a:lnTo>
                    <a:pt x="125706" y="573566"/>
                  </a:lnTo>
                  <a:lnTo>
                    <a:pt x="113156" y="572642"/>
                  </a:lnTo>
                  <a:lnTo>
                    <a:pt x="112902" y="572757"/>
                  </a:lnTo>
                  <a:lnTo>
                    <a:pt x="133695" y="527937"/>
                  </a:lnTo>
                  <a:lnTo>
                    <a:pt x="155511" y="483519"/>
                  </a:lnTo>
                  <a:lnTo>
                    <a:pt x="178089" y="439431"/>
                  </a:lnTo>
                  <a:lnTo>
                    <a:pt x="239648" y="323214"/>
                  </a:lnTo>
                  <a:lnTo>
                    <a:pt x="240410" y="323595"/>
                  </a:lnTo>
                  <a:lnTo>
                    <a:pt x="242442" y="323595"/>
                  </a:lnTo>
                  <a:lnTo>
                    <a:pt x="287809" y="316472"/>
                  </a:lnTo>
                  <a:lnTo>
                    <a:pt x="332295" y="306133"/>
                  </a:lnTo>
                  <a:lnTo>
                    <a:pt x="375923" y="292556"/>
                  </a:lnTo>
                  <a:lnTo>
                    <a:pt x="418718" y="275716"/>
                  </a:lnTo>
                  <a:lnTo>
                    <a:pt x="425068" y="272922"/>
                  </a:lnTo>
                  <a:lnTo>
                    <a:pt x="422655" y="263397"/>
                  </a:lnTo>
                  <a:lnTo>
                    <a:pt x="415543" y="263905"/>
                  </a:lnTo>
                  <a:lnTo>
                    <a:pt x="373860" y="280281"/>
                  </a:lnTo>
                  <a:lnTo>
                    <a:pt x="332200" y="293401"/>
                  </a:lnTo>
                  <a:lnTo>
                    <a:pt x="289730" y="303522"/>
                  </a:lnTo>
                  <a:lnTo>
                    <a:pt x="246379" y="310641"/>
                  </a:lnTo>
                  <a:lnTo>
                    <a:pt x="408050" y="7873"/>
                  </a:lnTo>
                  <a:lnTo>
                    <a:pt x="403478" y="3682"/>
                  </a:lnTo>
                  <a:lnTo>
                    <a:pt x="397509" y="4063"/>
                  </a:lnTo>
                  <a:lnTo>
                    <a:pt x="395604" y="5079"/>
                  </a:lnTo>
                  <a:lnTo>
                    <a:pt x="298957" y="185546"/>
                  </a:lnTo>
                  <a:lnTo>
                    <a:pt x="296683" y="140660"/>
                  </a:lnTo>
                  <a:lnTo>
                    <a:pt x="295624" y="95726"/>
                  </a:lnTo>
                  <a:lnTo>
                    <a:pt x="295850" y="50744"/>
                  </a:lnTo>
                  <a:lnTo>
                    <a:pt x="297687" y="1777"/>
                  </a:lnTo>
                  <a:lnTo>
                    <a:pt x="294766" y="0"/>
                  </a:lnTo>
                  <a:close/>
                </a:path>
              </a:pathLst>
            </a:custGeom>
            <a:solidFill>
              <a:srgbClr val="86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AC70566B-71C9-6DA9-9C92-EC12CB050D63}"/>
                </a:ext>
              </a:extLst>
            </p:cNvPr>
            <p:cNvSpPr/>
            <p:nvPr/>
          </p:nvSpPr>
          <p:spPr>
            <a:xfrm>
              <a:off x="6061962" y="3441191"/>
              <a:ext cx="827405" cy="862965"/>
            </a:xfrm>
            <a:custGeom>
              <a:avLst/>
              <a:gdLst/>
              <a:ahLst/>
              <a:cxnLst/>
              <a:rect l="l" t="t" r="r" b="b"/>
              <a:pathLst>
                <a:path w="827404" h="862964">
                  <a:moveTo>
                    <a:pt x="12955" y="0"/>
                  </a:moveTo>
                  <a:lnTo>
                    <a:pt x="8129" y="0"/>
                  </a:lnTo>
                  <a:lnTo>
                    <a:pt x="6224" y="5206"/>
                  </a:lnTo>
                  <a:lnTo>
                    <a:pt x="7621" y="9270"/>
                  </a:lnTo>
                  <a:lnTo>
                    <a:pt x="4319" y="9270"/>
                  </a:lnTo>
                  <a:lnTo>
                    <a:pt x="890" y="11429"/>
                  </a:lnTo>
                  <a:lnTo>
                    <a:pt x="636" y="15620"/>
                  </a:lnTo>
                  <a:lnTo>
                    <a:pt x="0" y="66851"/>
                  </a:lnTo>
                  <a:lnTo>
                    <a:pt x="3149" y="117664"/>
                  </a:lnTo>
                  <a:lnTo>
                    <a:pt x="9670" y="168046"/>
                  </a:lnTo>
                  <a:lnTo>
                    <a:pt x="19151" y="217984"/>
                  </a:lnTo>
                  <a:lnTo>
                    <a:pt x="31177" y="267464"/>
                  </a:lnTo>
                  <a:lnTo>
                    <a:pt x="45336" y="316473"/>
                  </a:lnTo>
                  <a:lnTo>
                    <a:pt x="61215" y="364997"/>
                  </a:lnTo>
                  <a:lnTo>
                    <a:pt x="77218" y="410403"/>
                  </a:lnTo>
                  <a:lnTo>
                    <a:pt x="94394" y="455462"/>
                  </a:lnTo>
                  <a:lnTo>
                    <a:pt x="113356" y="499697"/>
                  </a:lnTo>
                  <a:lnTo>
                    <a:pt x="134718" y="542632"/>
                  </a:lnTo>
                  <a:lnTo>
                    <a:pt x="159092" y="583791"/>
                  </a:lnTo>
                  <a:lnTo>
                    <a:pt x="187092" y="622698"/>
                  </a:lnTo>
                  <a:lnTo>
                    <a:pt x="219330" y="658875"/>
                  </a:lnTo>
                  <a:lnTo>
                    <a:pt x="259563" y="695163"/>
                  </a:lnTo>
                  <a:lnTo>
                    <a:pt x="302938" y="727355"/>
                  </a:lnTo>
                  <a:lnTo>
                    <a:pt x="348918" y="755754"/>
                  </a:lnTo>
                  <a:lnTo>
                    <a:pt x="396961" y="780663"/>
                  </a:lnTo>
                  <a:lnTo>
                    <a:pt x="446528" y="802384"/>
                  </a:lnTo>
                  <a:lnTo>
                    <a:pt x="497079" y="821220"/>
                  </a:lnTo>
                  <a:lnTo>
                    <a:pt x="544569" y="836709"/>
                  </a:lnTo>
                  <a:lnTo>
                    <a:pt x="593345" y="849920"/>
                  </a:lnTo>
                  <a:lnTo>
                    <a:pt x="642883" y="859119"/>
                  </a:lnTo>
                  <a:lnTo>
                    <a:pt x="692659" y="862571"/>
                  </a:lnTo>
                  <a:lnTo>
                    <a:pt x="718315" y="861533"/>
                  </a:lnTo>
                  <a:lnTo>
                    <a:pt x="769008" y="852509"/>
                  </a:lnTo>
                  <a:lnTo>
                    <a:pt x="797688" y="839647"/>
                  </a:lnTo>
                  <a:lnTo>
                    <a:pt x="799085" y="840879"/>
                  </a:lnTo>
                  <a:lnTo>
                    <a:pt x="801117" y="841590"/>
                  </a:lnTo>
                  <a:lnTo>
                    <a:pt x="805689" y="841590"/>
                  </a:lnTo>
                  <a:lnTo>
                    <a:pt x="820854" y="791847"/>
                  </a:lnTo>
                  <a:lnTo>
                    <a:pt x="826565" y="746042"/>
                  </a:lnTo>
                  <a:lnTo>
                    <a:pt x="826926" y="699828"/>
                  </a:lnTo>
                  <a:lnTo>
                    <a:pt x="822356" y="653515"/>
                  </a:lnTo>
                  <a:lnTo>
                    <a:pt x="813275" y="607416"/>
                  </a:lnTo>
                  <a:lnTo>
                    <a:pt x="800104" y="561842"/>
                  </a:lnTo>
                  <a:lnTo>
                    <a:pt x="783262" y="517105"/>
                  </a:lnTo>
                  <a:lnTo>
                    <a:pt x="763170" y="473517"/>
                  </a:lnTo>
                  <a:lnTo>
                    <a:pt x="740247" y="431389"/>
                  </a:lnTo>
                  <a:lnTo>
                    <a:pt x="714914" y="391034"/>
                  </a:lnTo>
                  <a:lnTo>
                    <a:pt x="687590" y="352762"/>
                  </a:lnTo>
                  <a:lnTo>
                    <a:pt x="658696" y="316886"/>
                  </a:lnTo>
                  <a:lnTo>
                    <a:pt x="628651" y="283717"/>
                  </a:lnTo>
                  <a:lnTo>
                    <a:pt x="593068" y="249032"/>
                  </a:lnTo>
                  <a:lnTo>
                    <a:pt x="555647" y="216830"/>
                  </a:lnTo>
                  <a:lnTo>
                    <a:pt x="516526" y="187047"/>
                  </a:lnTo>
                  <a:lnTo>
                    <a:pt x="475847" y="159615"/>
                  </a:lnTo>
                  <a:lnTo>
                    <a:pt x="433748" y="134470"/>
                  </a:lnTo>
                  <a:lnTo>
                    <a:pt x="390370" y="111544"/>
                  </a:lnTo>
                  <a:lnTo>
                    <a:pt x="345854" y="90773"/>
                  </a:lnTo>
                  <a:lnTo>
                    <a:pt x="300338" y="72089"/>
                  </a:lnTo>
                  <a:lnTo>
                    <a:pt x="253963" y="55427"/>
                  </a:lnTo>
                  <a:lnTo>
                    <a:pt x="206868" y="40720"/>
                  </a:lnTo>
                  <a:lnTo>
                    <a:pt x="159195" y="27903"/>
                  </a:lnTo>
                  <a:lnTo>
                    <a:pt x="111082" y="16909"/>
                  </a:lnTo>
                  <a:lnTo>
                    <a:pt x="62670" y="7672"/>
                  </a:lnTo>
                  <a:lnTo>
                    <a:pt x="12955" y="0"/>
                  </a:lnTo>
                  <a:close/>
                </a:path>
              </a:pathLst>
            </a:custGeom>
            <a:solidFill>
              <a:srgbClr val="C6E6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0846B145-C5BF-6455-EBA3-90F777644854}"/>
                </a:ext>
              </a:extLst>
            </p:cNvPr>
            <p:cNvSpPr/>
            <p:nvPr/>
          </p:nvSpPr>
          <p:spPr>
            <a:xfrm>
              <a:off x="6176771" y="3573779"/>
              <a:ext cx="733425" cy="730250"/>
            </a:xfrm>
            <a:custGeom>
              <a:avLst/>
              <a:gdLst/>
              <a:ahLst/>
              <a:cxnLst/>
              <a:rect l="l" t="t" r="r" b="b"/>
              <a:pathLst>
                <a:path w="733425" h="730250">
                  <a:moveTo>
                    <a:pt x="61722" y="0"/>
                  </a:moveTo>
                  <a:lnTo>
                    <a:pt x="60070" y="0"/>
                  </a:lnTo>
                  <a:lnTo>
                    <a:pt x="54863" y="0"/>
                  </a:lnTo>
                  <a:lnTo>
                    <a:pt x="49911" y="6604"/>
                  </a:lnTo>
                  <a:lnTo>
                    <a:pt x="205486" y="189865"/>
                  </a:lnTo>
                  <a:lnTo>
                    <a:pt x="156293" y="173362"/>
                  </a:lnTo>
                  <a:lnTo>
                    <a:pt x="107600" y="155479"/>
                  </a:lnTo>
                  <a:lnTo>
                    <a:pt x="59432" y="136215"/>
                  </a:lnTo>
                  <a:lnTo>
                    <a:pt x="10794" y="115062"/>
                  </a:lnTo>
                  <a:lnTo>
                    <a:pt x="8889" y="114808"/>
                  </a:lnTo>
                  <a:lnTo>
                    <a:pt x="2539" y="114808"/>
                  </a:lnTo>
                  <a:lnTo>
                    <a:pt x="0" y="125603"/>
                  </a:lnTo>
                  <a:lnTo>
                    <a:pt x="54805" y="148875"/>
                  </a:lnTo>
                  <a:lnTo>
                    <a:pt x="111065" y="170711"/>
                  </a:lnTo>
                  <a:lnTo>
                    <a:pt x="165246" y="190791"/>
                  </a:lnTo>
                  <a:lnTo>
                    <a:pt x="206449" y="205495"/>
                  </a:lnTo>
                  <a:lnTo>
                    <a:pt x="223774" y="211201"/>
                  </a:lnTo>
                  <a:lnTo>
                    <a:pt x="387223" y="403098"/>
                  </a:lnTo>
                  <a:lnTo>
                    <a:pt x="396875" y="413981"/>
                  </a:lnTo>
                  <a:lnTo>
                    <a:pt x="401574" y="419646"/>
                  </a:lnTo>
                  <a:lnTo>
                    <a:pt x="379301" y="420898"/>
                  </a:lnTo>
                  <a:lnTo>
                    <a:pt x="357124" y="421322"/>
                  </a:lnTo>
                  <a:lnTo>
                    <a:pt x="307863" y="419229"/>
                  </a:lnTo>
                  <a:lnTo>
                    <a:pt x="259175" y="412929"/>
                  </a:lnTo>
                  <a:lnTo>
                    <a:pt x="211105" y="402393"/>
                  </a:lnTo>
                  <a:lnTo>
                    <a:pt x="162051" y="387184"/>
                  </a:lnTo>
                  <a:lnTo>
                    <a:pt x="154431" y="387184"/>
                  </a:lnTo>
                  <a:lnTo>
                    <a:pt x="207418" y="416173"/>
                  </a:lnTo>
                  <a:lnTo>
                    <a:pt x="256222" y="426888"/>
                  </a:lnTo>
                  <a:lnTo>
                    <a:pt x="305597" y="433331"/>
                  </a:lnTo>
                  <a:lnTo>
                    <a:pt x="355473" y="435483"/>
                  </a:lnTo>
                  <a:lnTo>
                    <a:pt x="379745" y="434979"/>
                  </a:lnTo>
                  <a:lnTo>
                    <a:pt x="407034" y="433260"/>
                  </a:lnTo>
                  <a:lnTo>
                    <a:pt x="408939" y="431584"/>
                  </a:lnTo>
                  <a:lnTo>
                    <a:pt x="410209" y="429475"/>
                  </a:lnTo>
                  <a:lnTo>
                    <a:pt x="443895" y="468029"/>
                  </a:lnTo>
                  <a:lnTo>
                    <a:pt x="478103" y="506080"/>
                  </a:lnTo>
                  <a:lnTo>
                    <a:pt x="512952" y="543479"/>
                  </a:lnTo>
                  <a:lnTo>
                    <a:pt x="548564" y="580074"/>
                  </a:lnTo>
                  <a:lnTo>
                    <a:pt x="585058" y="615715"/>
                  </a:lnTo>
                  <a:lnTo>
                    <a:pt x="622553" y="650252"/>
                  </a:lnTo>
                  <a:lnTo>
                    <a:pt x="606268" y="652569"/>
                  </a:lnTo>
                  <a:lnTo>
                    <a:pt x="589994" y="654224"/>
                  </a:lnTo>
                  <a:lnTo>
                    <a:pt x="573744" y="655217"/>
                  </a:lnTo>
                  <a:lnTo>
                    <a:pt x="557529" y="655548"/>
                  </a:lnTo>
                  <a:lnTo>
                    <a:pt x="517312" y="653490"/>
                  </a:lnTo>
                  <a:lnTo>
                    <a:pt x="477535" y="647315"/>
                  </a:lnTo>
                  <a:lnTo>
                    <a:pt x="438354" y="637021"/>
                  </a:lnTo>
                  <a:lnTo>
                    <a:pt x="399033" y="622198"/>
                  </a:lnTo>
                  <a:lnTo>
                    <a:pt x="397255" y="622020"/>
                  </a:lnTo>
                  <a:lnTo>
                    <a:pt x="390778" y="622020"/>
                  </a:lnTo>
                  <a:lnTo>
                    <a:pt x="388111" y="633069"/>
                  </a:lnTo>
                  <a:lnTo>
                    <a:pt x="435125" y="650917"/>
                  </a:lnTo>
                  <a:lnTo>
                    <a:pt x="475456" y="661423"/>
                  </a:lnTo>
                  <a:lnTo>
                    <a:pt x="516405" y="667732"/>
                  </a:lnTo>
                  <a:lnTo>
                    <a:pt x="557783" y="669836"/>
                  </a:lnTo>
                  <a:lnTo>
                    <a:pt x="576494" y="669410"/>
                  </a:lnTo>
                  <a:lnTo>
                    <a:pt x="595264" y="668132"/>
                  </a:lnTo>
                  <a:lnTo>
                    <a:pt x="614058" y="666005"/>
                  </a:lnTo>
                  <a:lnTo>
                    <a:pt x="634110" y="662813"/>
                  </a:lnTo>
                  <a:lnTo>
                    <a:pt x="635761" y="661974"/>
                  </a:lnTo>
                  <a:lnTo>
                    <a:pt x="656030" y="679246"/>
                  </a:lnTo>
                  <a:lnTo>
                    <a:pt x="676655" y="696142"/>
                  </a:lnTo>
                  <a:lnTo>
                    <a:pt x="697662" y="712607"/>
                  </a:lnTo>
                  <a:lnTo>
                    <a:pt x="720344" y="729576"/>
                  </a:lnTo>
                  <a:lnTo>
                    <a:pt x="721741" y="729996"/>
                  </a:lnTo>
                  <a:lnTo>
                    <a:pt x="728726" y="729996"/>
                  </a:lnTo>
                  <a:lnTo>
                    <a:pt x="733044" y="721309"/>
                  </a:lnTo>
                  <a:lnTo>
                    <a:pt x="689551" y="688268"/>
                  </a:lnTo>
                  <a:lnTo>
                    <a:pt x="653258" y="658388"/>
                  </a:lnTo>
                  <a:lnTo>
                    <a:pt x="618087" y="627320"/>
                  </a:lnTo>
                  <a:lnTo>
                    <a:pt x="583928" y="595175"/>
                  </a:lnTo>
                  <a:lnTo>
                    <a:pt x="550672" y="562063"/>
                  </a:lnTo>
                  <a:lnTo>
                    <a:pt x="552323" y="562063"/>
                  </a:lnTo>
                  <a:lnTo>
                    <a:pt x="554227" y="561022"/>
                  </a:lnTo>
                  <a:lnTo>
                    <a:pt x="574240" y="515160"/>
                  </a:lnTo>
                  <a:lnTo>
                    <a:pt x="585719" y="469758"/>
                  </a:lnTo>
                  <a:lnTo>
                    <a:pt x="589543" y="423415"/>
                  </a:lnTo>
                  <a:lnTo>
                    <a:pt x="585569" y="376812"/>
                  </a:lnTo>
                  <a:lnTo>
                    <a:pt x="573658" y="330631"/>
                  </a:lnTo>
                  <a:lnTo>
                    <a:pt x="572388" y="327037"/>
                  </a:lnTo>
                  <a:lnTo>
                    <a:pt x="569213" y="325462"/>
                  </a:lnTo>
                  <a:lnTo>
                    <a:pt x="561975" y="325462"/>
                  </a:lnTo>
                  <a:lnTo>
                    <a:pt x="558037" y="328561"/>
                  </a:lnTo>
                  <a:lnTo>
                    <a:pt x="559816" y="333552"/>
                  </a:lnTo>
                  <a:lnTo>
                    <a:pt x="571231" y="377500"/>
                  </a:lnTo>
                  <a:lnTo>
                    <a:pt x="575307" y="421908"/>
                  </a:lnTo>
                  <a:lnTo>
                    <a:pt x="572050" y="466083"/>
                  </a:lnTo>
                  <a:lnTo>
                    <a:pt x="561465" y="509332"/>
                  </a:lnTo>
                  <a:lnTo>
                    <a:pt x="543559" y="550964"/>
                  </a:lnTo>
                  <a:lnTo>
                    <a:pt x="542925" y="552018"/>
                  </a:lnTo>
                  <a:lnTo>
                    <a:pt x="542671" y="553897"/>
                  </a:lnTo>
                  <a:lnTo>
                    <a:pt x="511064" y="520870"/>
                  </a:lnTo>
                  <a:lnTo>
                    <a:pt x="480042" y="487229"/>
                  </a:lnTo>
                  <a:lnTo>
                    <a:pt x="449521" y="453117"/>
                  </a:lnTo>
                  <a:lnTo>
                    <a:pt x="419413" y="418672"/>
                  </a:lnTo>
                  <a:lnTo>
                    <a:pt x="328422" y="311988"/>
                  </a:lnTo>
                  <a:lnTo>
                    <a:pt x="329437" y="310311"/>
                  </a:lnTo>
                  <a:lnTo>
                    <a:pt x="341308" y="257341"/>
                  </a:lnTo>
                  <a:lnTo>
                    <a:pt x="349059" y="205190"/>
                  </a:lnTo>
                  <a:lnTo>
                    <a:pt x="353000" y="152597"/>
                  </a:lnTo>
                  <a:lnTo>
                    <a:pt x="353059" y="99568"/>
                  </a:lnTo>
                  <a:lnTo>
                    <a:pt x="352805" y="94869"/>
                  </a:lnTo>
                  <a:lnTo>
                    <a:pt x="348996" y="92329"/>
                  </a:lnTo>
                  <a:lnTo>
                    <a:pt x="341883" y="92329"/>
                  </a:lnTo>
                  <a:lnTo>
                    <a:pt x="338708" y="94488"/>
                  </a:lnTo>
                  <a:lnTo>
                    <a:pt x="338931" y="149590"/>
                  </a:lnTo>
                  <a:lnTo>
                    <a:pt x="335406" y="199898"/>
                  </a:lnTo>
                  <a:lnTo>
                    <a:pt x="328263" y="249824"/>
                  </a:lnTo>
                  <a:lnTo>
                    <a:pt x="317500" y="299466"/>
                  </a:lnTo>
                  <a:lnTo>
                    <a:pt x="63500" y="762"/>
                  </a:lnTo>
                  <a:lnTo>
                    <a:pt x="61722" y="0"/>
                  </a:lnTo>
                  <a:close/>
                </a:path>
              </a:pathLst>
            </a:custGeom>
            <a:solidFill>
              <a:srgbClr val="86AC4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E3FA4D7F-6387-8352-CBE6-6B11B07A8415}"/>
                </a:ext>
              </a:extLst>
            </p:cNvPr>
            <p:cNvSpPr/>
            <p:nvPr/>
          </p:nvSpPr>
          <p:spPr>
            <a:xfrm>
              <a:off x="7126576" y="3458085"/>
              <a:ext cx="686435" cy="948055"/>
            </a:xfrm>
            <a:custGeom>
              <a:avLst/>
              <a:gdLst/>
              <a:ahLst/>
              <a:cxnLst/>
              <a:rect l="l" t="t" r="r" b="b"/>
              <a:pathLst>
                <a:path w="686434" h="948054">
                  <a:moveTo>
                    <a:pt x="536185" y="0"/>
                  </a:moveTo>
                  <a:lnTo>
                    <a:pt x="498249" y="5458"/>
                  </a:lnTo>
                  <a:lnTo>
                    <a:pt x="459672" y="30254"/>
                  </a:lnTo>
                  <a:lnTo>
                    <a:pt x="435286" y="65003"/>
                  </a:lnTo>
                  <a:lnTo>
                    <a:pt x="418212" y="106263"/>
                  </a:lnTo>
                  <a:lnTo>
                    <a:pt x="404878" y="149196"/>
                  </a:lnTo>
                  <a:lnTo>
                    <a:pt x="391708" y="188963"/>
                  </a:lnTo>
                  <a:lnTo>
                    <a:pt x="375128" y="220726"/>
                  </a:lnTo>
                  <a:lnTo>
                    <a:pt x="351564" y="239646"/>
                  </a:lnTo>
                  <a:lnTo>
                    <a:pt x="344452" y="242313"/>
                  </a:lnTo>
                  <a:lnTo>
                    <a:pt x="336197" y="243456"/>
                  </a:lnTo>
                  <a:lnTo>
                    <a:pt x="326799" y="242440"/>
                  </a:lnTo>
                  <a:lnTo>
                    <a:pt x="300055" y="227873"/>
                  </a:lnTo>
                  <a:lnTo>
                    <a:pt x="242775" y="165869"/>
                  </a:lnTo>
                  <a:lnTo>
                    <a:pt x="209703" y="143510"/>
                  </a:lnTo>
                  <a:lnTo>
                    <a:pt x="163941" y="147440"/>
                  </a:lnTo>
                  <a:lnTo>
                    <a:pt x="114716" y="205219"/>
                  </a:lnTo>
                  <a:lnTo>
                    <a:pt x="107369" y="246279"/>
                  </a:lnTo>
                  <a:lnTo>
                    <a:pt x="110456" y="288003"/>
                  </a:lnTo>
                  <a:lnTo>
                    <a:pt x="124607" y="361678"/>
                  </a:lnTo>
                  <a:lnTo>
                    <a:pt x="124008" y="387747"/>
                  </a:lnTo>
                  <a:lnTo>
                    <a:pt x="110518" y="402714"/>
                  </a:lnTo>
                  <a:lnTo>
                    <a:pt x="106581" y="404238"/>
                  </a:lnTo>
                  <a:lnTo>
                    <a:pt x="101882" y="405000"/>
                  </a:lnTo>
                  <a:lnTo>
                    <a:pt x="95659" y="405254"/>
                  </a:lnTo>
                  <a:lnTo>
                    <a:pt x="90071" y="407413"/>
                  </a:lnTo>
                  <a:lnTo>
                    <a:pt x="31845" y="432743"/>
                  </a:lnTo>
                  <a:lnTo>
                    <a:pt x="12163" y="467159"/>
                  </a:lnTo>
                  <a:lnTo>
                    <a:pt x="2409" y="509013"/>
                  </a:lnTo>
                  <a:lnTo>
                    <a:pt x="0" y="553860"/>
                  </a:lnTo>
                  <a:lnTo>
                    <a:pt x="2353" y="597256"/>
                  </a:lnTo>
                  <a:lnTo>
                    <a:pt x="21914" y="706007"/>
                  </a:lnTo>
                  <a:lnTo>
                    <a:pt x="43960" y="770396"/>
                  </a:lnTo>
                  <a:lnTo>
                    <a:pt x="69654" y="826437"/>
                  </a:lnTo>
                  <a:lnTo>
                    <a:pt x="95626" y="872640"/>
                  </a:lnTo>
                  <a:lnTo>
                    <a:pt x="118505" y="907520"/>
                  </a:lnTo>
                  <a:lnTo>
                    <a:pt x="193125" y="944872"/>
                  </a:lnTo>
                  <a:lnTo>
                    <a:pt x="248072" y="947676"/>
                  </a:lnTo>
                  <a:lnTo>
                    <a:pt x="304159" y="945086"/>
                  </a:lnTo>
                  <a:lnTo>
                    <a:pt x="359198" y="936414"/>
                  </a:lnTo>
                  <a:lnTo>
                    <a:pt x="411000" y="920976"/>
                  </a:lnTo>
                  <a:lnTo>
                    <a:pt x="456291" y="898775"/>
                  </a:lnTo>
                  <a:lnTo>
                    <a:pt x="494439" y="868868"/>
                  </a:lnTo>
                  <a:lnTo>
                    <a:pt x="527907" y="818932"/>
                  </a:lnTo>
                  <a:lnTo>
                    <a:pt x="531541" y="775500"/>
                  </a:lnTo>
                  <a:lnTo>
                    <a:pt x="517692" y="740261"/>
                  </a:lnTo>
                  <a:lnTo>
                    <a:pt x="498710" y="714907"/>
                  </a:lnTo>
                  <a:lnTo>
                    <a:pt x="486946" y="701126"/>
                  </a:lnTo>
                  <a:lnTo>
                    <a:pt x="479105" y="677106"/>
                  </a:lnTo>
                  <a:lnTo>
                    <a:pt x="516664" y="635785"/>
                  </a:lnTo>
                  <a:lnTo>
                    <a:pt x="568081" y="621042"/>
                  </a:lnTo>
                  <a:lnTo>
                    <a:pt x="588292" y="614601"/>
                  </a:lnTo>
                  <a:lnTo>
                    <a:pt x="628313" y="593324"/>
                  </a:lnTo>
                  <a:lnTo>
                    <a:pt x="660568" y="563580"/>
                  </a:lnTo>
                  <a:lnTo>
                    <a:pt x="681131" y="527212"/>
                  </a:lnTo>
                  <a:lnTo>
                    <a:pt x="686076" y="486065"/>
                  </a:lnTo>
                  <a:lnTo>
                    <a:pt x="671477" y="441983"/>
                  </a:lnTo>
                  <a:lnTo>
                    <a:pt x="648997" y="411625"/>
                  </a:lnTo>
                  <a:lnTo>
                    <a:pt x="626419" y="385337"/>
                  </a:lnTo>
                  <a:lnTo>
                    <a:pt x="610687" y="355786"/>
                  </a:lnTo>
                  <a:lnTo>
                    <a:pt x="608745" y="315636"/>
                  </a:lnTo>
                  <a:lnTo>
                    <a:pt x="627535" y="257553"/>
                  </a:lnTo>
                  <a:lnTo>
                    <a:pt x="647110" y="202278"/>
                  </a:lnTo>
                  <a:lnTo>
                    <a:pt x="654402" y="152606"/>
                  </a:lnTo>
                  <a:lnTo>
                    <a:pt x="651124" y="109034"/>
                  </a:lnTo>
                  <a:lnTo>
                    <a:pt x="638990" y="72056"/>
                  </a:lnTo>
                  <a:lnTo>
                    <a:pt x="595013" y="19866"/>
                  </a:lnTo>
                  <a:lnTo>
                    <a:pt x="566599" y="5644"/>
                  </a:lnTo>
                  <a:lnTo>
                    <a:pt x="536185" y="0"/>
                  </a:lnTo>
                  <a:close/>
                </a:path>
              </a:pathLst>
            </a:custGeom>
            <a:solidFill>
              <a:srgbClr val="C6E6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5BD145B4-A7C4-DCDC-1562-03ADD9106412}"/>
                </a:ext>
              </a:extLst>
            </p:cNvPr>
            <p:cNvSpPr/>
            <p:nvPr/>
          </p:nvSpPr>
          <p:spPr>
            <a:xfrm>
              <a:off x="7186041" y="3575430"/>
              <a:ext cx="521970" cy="823594"/>
            </a:xfrm>
            <a:custGeom>
              <a:avLst/>
              <a:gdLst/>
              <a:ahLst/>
              <a:cxnLst/>
              <a:rect l="l" t="t" r="r" b="b"/>
              <a:pathLst>
                <a:path w="521970" h="823595">
                  <a:moveTo>
                    <a:pt x="454278" y="0"/>
                  </a:moveTo>
                  <a:lnTo>
                    <a:pt x="448563" y="2286"/>
                  </a:lnTo>
                  <a:lnTo>
                    <a:pt x="447166" y="3683"/>
                  </a:lnTo>
                  <a:lnTo>
                    <a:pt x="435035" y="55527"/>
                  </a:lnTo>
                  <a:lnTo>
                    <a:pt x="419592" y="103453"/>
                  </a:lnTo>
                  <a:lnTo>
                    <a:pt x="400891" y="150071"/>
                  </a:lnTo>
                  <a:lnTo>
                    <a:pt x="379497" y="195580"/>
                  </a:lnTo>
                  <a:lnTo>
                    <a:pt x="355973" y="240175"/>
                  </a:lnTo>
                  <a:lnTo>
                    <a:pt x="330882" y="284056"/>
                  </a:lnTo>
                  <a:lnTo>
                    <a:pt x="304787" y="327420"/>
                  </a:lnTo>
                  <a:lnTo>
                    <a:pt x="237870" y="436638"/>
                  </a:lnTo>
                  <a:lnTo>
                    <a:pt x="230356" y="395886"/>
                  </a:lnTo>
                  <a:lnTo>
                    <a:pt x="218709" y="356360"/>
                  </a:lnTo>
                  <a:lnTo>
                    <a:pt x="204420" y="317536"/>
                  </a:lnTo>
                  <a:lnTo>
                    <a:pt x="188975" y="278892"/>
                  </a:lnTo>
                  <a:lnTo>
                    <a:pt x="171604" y="232781"/>
                  </a:lnTo>
                  <a:lnTo>
                    <a:pt x="157067" y="185943"/>
                  </a:lnTo>
                  <a:lnTo>
                    <a:pt x="146292" y="138177"/>
                  </a:lnTo>
                  <a:lnTo>
                    <a:pt x="140207" y="89281"/>
                  </a:lnTo>
                  <a:lnTo>
                    <a:pt x="139953" y="84455"/>
                  </a:lnTo>
                  <a:lnTo>
                    <a:pt x="135381" y="83058"/>
                  </a:lnTo>
                  <a:lnTo>
                    <a:pt x="131952" y="84328"/>
                  </a:lnTo>
                  <a:lnTo>
                    <a:pt x="129666" y="85217"/>
                  </a:lnTo>
                  <a:lnTo>
                    <a:pt x="127888" y="87376"/>
                  </a:lnTo>
                  <a:lnTo>
                    <a:pt x="133181" y="134659"/>
                  </a:lnTo>
                  <a:lnTo>
                    <a:pt x="142160" y="178085"/>
                  </a:lnTo>
                  <a:lnTo>
                    <a:pt x="154449" y="220797"/>
                  </a:lnTo>
                  <a:lnTo>
                    <a:pt x="169417" y="262890"/>
                  </a:lnTo>
                  <a:lnTo>
                    <a:pt x="187624" y="308474"/>
                  </a:lnTo>
                  <a:lnTo>
                    <a:pt x="205152" y="354204"/>
                  </a:lnTo>
                  <a:lnTo>
                    <a:pt x="219227" y="400937"/>
                  </a:lnTo>
                  <a:lnTo>
                    <a:pt x="227202" y="450837"/>
                  </a:lnTo>
                  <a:lnTo>
                    <a:pt x="227710" y="452031"/>
                  </a:lnTo>
                  <a:lnTo>
                    <a:pt x="228345" y="452742"/>
                  </a:lnTo>
                  <a:lnTo>
                    <a:pt x="203737" y="496222"/>
                  </a:lnTo>
                  <a:lnTo>
                    <a:pt x="180363" y="540296"/>
                  </a:lnTo>
                  <a:lnTo>
                    <a:pt x="158464" y="585031"/>
                  </a:lnTo>
                  <a:lnTo>
                    <a:pt x="138279" y="630495"/>
                  </a:lnTo>
                  <a:lnTo>
                    <a:pt x="120049" y="676753"/>
                  </a:lnTo>
                  <a:lnTo>
                    <a:pt x="104012" y="723874"/>
                  </a:lnTo>
                  <a:lnTo>
                    <a:pt x="94656" y="690825"/>
                  </a:lnTo>
                  <a:lnTo>
                    <a:pt x="81073" y="659228"/>
                  </a:lnTo>
                  <a:lnTo>
                    <a:pt x="65561" y="628255"/>
                  </a:lnTo>
                  <a:lnTo>
                    <a:pt x="50418" y="597077"/>
                  </a:lnTo>
                  <a:lnTo>
                    <a:pt x="34268" y="556945"/>
                  </a:lnTo>
                  <a:lnTo>
                    <a:pt x="21986" y="515850"/>
                  </a:lnTo>
                  <a:lnTo>
                    <a:pt x="14396" y="473757"/>
                  </a:lnTo>
                  <a:lnTo>
                    <a:pt x="12318" y="430631"/>
                  </a:lnTo>
                  <a:lnTo>
                    <a:pt x="12318" y="425805"/>
                  </a:lnTo>
                  <a:lnTo>
                    <a:pt x="7874" y="424395"/>
                  </a:lnTo>
                  <a:lnTo>
                    <a:pt x="2031" y="426669"/>
                  </a:lnTo>
                  <a:lnTo>
                    <a:pt x="126" y="428764"/>
                  </a:lnTo>
                  <a:lnTo>
                    <a:pt x="0" y="431888"/>
                  </a:lnTo>
                  <a:lnTo>
                    <a:pt x="1603" y="470540"/>
                  </a:lnTo>
                  <a:lnTo>
                    <a:pt x="7588" y="508422"/>
                  </a:lnTo>
                  <a:lnTo>
                    <a:pt x="17430" y="545556"/>
                  </a:lnTo>
                  <a:lnTo>
                    <a:pt x="30606" y="581964"/>
                  </a:lnTo>
                  <a:lnTo>
                    <a:pt x="49123" y="621518"/>
                  </a:lnTo>
                  <a:lnTo>
                    <a:pt x="69008" y="660849"/>
                  </a:lnTo>
                  <a:lnTo>
                    <a:pt x="85631" y="701177"/>
                  </a:lnTo>
                  <a:lnTo>
                    <a:pt x="94741" y="745947"/>
                  </a:lnTo>
                  <a:lnTo>
                    <a:pt x="95630" y="747344"/>
                  </a:lnTo>
                  <a:lnTo>
                    <a:pt x="97154" y="748309"/>
                  </a:lnTo>
                  <a:lnTo>
                    <a:pt x="88407" y="781451"/>
                  </a:lnTo>
                  <a:lnTo>
                    <a:pt x="84456" y="798178"/>
                  </a:lnTo>
                  <a:lnTo>
                    <a:pt x="79882" y="820407"/>
                  </a:lnTo>
                  <a:lnTo>
                    <a:pt x="85470" y="822972"/>
                  </a:lnTo>
                  <a:lnTo>
                    <a:pt x="91185" y="820762"/>
                  </a:lnTo>
                  <a:lnTo>
                    <a:pt x="92582" y="819289"/>
                  </a:lnTo>
                  <a:lnTo>
                    <a:pt x="97956" y="793833"/>
                  </a:lnTo>
                  <a:lnTo>
                    <a:pt x="103536" y="770920"/>
                  </a:lnTo>
                  <a:lnTo>
                    <a:pt x="116458" y="725716"/>
                  </a:lnTo>
                  <a:lnTo>
                    <a:pt x="161617" y="712217"/>
                  </a:lnTo>
                  <a:lnTo>
                    <a:pt x="200104" y="706967"/>
                  </a:lnTo>
                  <a:lnTo>
                    <a:pt x="238900" y="702865"/>
                  </a:lnTo>
                  <a:lnTo>
                    <a:pt x="277113" y="696087"/>
                  </a:lnTo>
                  <a:lnTo>
                    <a:pt x="318642" y="682967"/>
                  </a:lnTo>
                  <a:lnTo>
                    <a:pt x="359838" y="664162"/>
                  </a:lnTo>
                  <a:lnTo>
                    <a:pt x="398652" y="640727"/>
                  </a:lnTo>
                  <a:lnTo>
                    <a:pt x="404875" y="636511"/>
                  </a:lnTo>
                  <a:lnTo>
                    <a:pt x="398906" y="627646"/>
                  </a:lnTo>
                  <a:lnTo>
                    <a:pt x="391286" y="630732"/>
                  </a:lnTo>
                  <a:lnTo>
                    <a:pt x="372810" y="642619"/>
                  </a:lnTo>
                  <a:lnTo>
                    <a:pt x="353774" y="653407"/>
                  </a:lnTo>
                  <a:lnTo>
                    <a:pt x="314070" y="671499"/>
                  </a:lnTo>
                  <a:lnTo>
                    <a:pt x="261885" y="687064"/>
                  </a:lnTo>
                  <a:lnTo>
                    <a:pt x="212687" y="694324"/>
                  </a:lnTo>
                  <a:lnTo>
                    <a:pt x="181689" y="697515"/>
                  </a:lnTo>
                  <a:lnTo>
                    <a:pt x="151096" y="702231"/>
                  </a:lnTo>
                  <a:lnTo>
                    <a:pt x="121157" y="710704"/>
                  </a:lnTo>
                  <a:lnTo>
                    <a:pt x="139610" y="659981"/>
                  </a:lnTo>
                  <a:lnTo>
                    <a:pt x="160575" y="610281"/>
                  </a:lnTo>
                  <a:lnTo>
                    <a:pt x="183705" y="561495"/>
                  </a:lnTo>
                  <a:lnTo>
                    <a:pt x="208656" y="513516"/>
                  </a:lnTo>
                  <a:lnTo>
                    <a:pt x="235081" y="466234"/>
                  </a:lnTo>
                  <a:lnTo>
                    <a:pt x="262635" y="419544"/>
                  </a:lnTo>
                  <a:lnTo>
                    <a:pt x="264413" y="419633"/>
                  </a:lnTo>
                  <a:lnTo>
                    <a:pt x="298315" y="414649"/>
                  </a:lnTo>
                  <a:lnTo>
                    <a:pt x="366641" y="408996"/>
                  </a:lnTo>
                  <a:lnTo>
                    <a:pt x="411872" y="400180"/>
                  </a:lnTo>
                  <a:lnTo>
                    <a:pt x="462913" y="381718"/>
                  </a:lnTo>
                  <a:lnTo>
                    <a:pt x="498294" y="363866"/>
                  </a:lnTo>
                  <a:lnTo>
                    <a:pt x="521715" y="349783"/>
                  </a:lnTo>
                  <a:lnTo>
                    <a:pt x="515619" y="340829"/>
                  </a:lnTo>
                  <a:lnTo>
                    <a:pt x="508000" y="343877"/>
                  </a:lnTo>
                  <a:lnTo>
                    <a:pt x="491618" y="353584"/>
                  </a:lnTo>
                  <a:lnTo>
                    <a:pt x="474868" y="362505"/>
                  </a:lnTo>
                  <a:lnTo>
                    <a:pt x="425043" y="383333"/>
                  </a:lnTo>
                  <a:lnTo>
                    <a:pt x="377698" y="395605"/>
                  </a:lnTo>
                  <a:lnTo>
                    <a:pt x="297437" y="402800"/>
                  </a:lnTo>
                  <a:lnTo>
                    <a:pt x="270763" y="406082"/>
                  </a:lnTo>
                  <a:lnTo>
                    <a:pt x="274827" y="399694"/>
                  </a:lnTo>
                  <a:lnTo>
                    <a:pt x="282448" y="387007"/>
                  </a:lnTo>
                  <a:lnTo>
                    <a:pt x="310056" y="342269"/>
                  </a:lnTo>
                  <a:lnTo>
                    <a:pt x="337315" y="297196"/>
                  </a:lnTo>
                  <a:lnTo>
                    <a:pt x="363605" y="251577"/>
                  </a:lnTo>
                  <a:lnTo>
                    <a:pt x="388302" y="205205"/>
                  </a:lnTo>
                  <a:lnTo>
                    <a:pt x="410784" y="157869"/>
                  </a:lnTo>
                  <a:lnTo>
                    <a:pt x="430430" y="109363"/>
                  </a:lnTo>
                  <a:lnTo>
                    <a:pt x="446617" y="59476"/>
                  </a:lnTo>
                  <a:lnTo>
                    <a:pt x="458724" y="8001"/>
                  </a:lnTo>
                  <a:lnTo>
                    <a:pt x="459739" y="2667"/>
                  </a:lnTo>
                  <a:lnTo>
                    <a:pt x="454278" y="0"/>
                  </a:lnTo>
                  <a:close/>
                </a:path>
              </a:pathLst>
            </a:custGeom>
            <a:solidFill>
              <a:srgbClr val="86A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675F1509-EEFA-23FE-AEA0-8CC3721756FA}"/>
                </a:ext>
              </a:extLst>
            </p:cNvPr>
            <p:cNvSpPr/>
            <p:nvPr/>
          </p:nvSpPr>
          <p:spPr>
            <a:xfrm>
              <a:off x="0" y="2753867"/>
              <a:ext cx="9144000" cy="2390140"/>
            </a:xfrm>
            <a:custGeom>
              <a:avLst/>
              <a:gdLst/>
              <a:ahLst/>
              <a:cxnLst/>
              <a:rect l="l" t="t" r="r" b="b"/>
              <a:pathLst>
                <a:path w="9144000" h="2390140">
                  <a:moveTo>
                    <a:pt x="867257" y="0"/>
                  </a:moveTo>
                  <a:lnTo>
                    <a:pt x="812627" y="440"/>
                  </a:lnTo>
                  <a:lnTo>
                    <a:pt x="758414" y="1774"/>
                  </a:lnTo>
                  <a:lnTo>
                    <a:pt x="704626" y="4019"/>
                  </a:lnTo>
                  <a:lnTo>
                    <a:pt x="651270" y="7193"/>
                  </a:lnTo>
                  <a:lnTo>
                    <a:pt x="598352" y="11313"/>
                  </a:lnTo>
                  <a:lnTo>
                    <a:pt x="545879" y="16398"/>
                  </a:lnTo>
                  <a:lnTo>
                    <a:pt x="493858" y="22466"/>
                  </a:lnTo>
                  <a:lnTo>
                    <a:pt x="442295" y="29534"/>
                  </a:lnTo>
                  <a:lnTo>
                    <a:pt x="391198" y="37619"/>
                  </a:lnTo>
                  <a:lnTo>
                    <a:pt x="340574" y="46741"/>
                  </a:lnTo>
                  <a:lnTo>
                    <a:pt x="290428" y="56917"/>
                  </a:lnTo>
                  <a:lnTo>
                    <a:pt x="240769" y="68164"/>
                  </a:lnTo>
                  <a:lnTo>
                    <a:pt x="191602" y="80500"/>
                  </a:lnTo>
                  <a:lnTo>
                    <a:pt x="142935" y="93944"/>
                  </a:lnTo>
                  <a:lnTo>
                    <a:pt x="94775" y="108512"/>
                  </a:lnTo>
                  <a:lnTo>
                    <a:pt x="47127" y="124224"/>
                  </a:lnTo>
                  <a:lnTo>
                    <a:pt x="0" y="141096"/>
                  </a:lnTo>
                  <a:lnTo>
                    <a:pt x="0" y="2389631"/>
                  </a:lnTo>
                  <a:lnTo>
                    <a:pt x="5381244" y="2389631"/>
                  </a:lnTo>
                  <a:lnTo>
                    <a:pt x="5356352" y="2385776"/>
                  </a:lnTo>
                  <a:lnTo>
                    <a:pt x="5330317" y="2380814"/>
                  </a:lnTo>
                  <a:lnTo>
                    <a:pt x="5303234" y="2374750"/>
                  </a:lnTo>
                  <a:lnTo>
                    <a:pt x="5275199" y="2367587"/>
                  </a:lnTo>
                  <a:lnTo>
                    <a:pt x="9144000" y="2367587"/>
                  </a:lnTo>
                  <a:lnTo>
                    <a:pt x="9144000" y="1381125"/>
                  </a:lnTo>
                  <a:lnTo>
                    <a:pt x="7114158" y="1381125"/>
                  </a:lnTo>
                  <a:lnTo>
                    <a:pt x="7067062" y="1380881"/>
                  </a:lnTo>
                  <a:lnTo>
                    <a:pt x="6972464" y="1378952"/>
                  </a:lnTo>
                  <a:lnTo>
                    <a:pt x="6877343" y="1375152"/>
                  </a:lnTo>
                  <a:lnTo>
                    <a:pt x="6781723" y="1369542"/>
                  </a:lnTo>
                  <a:lnTo>
                    <a:pt x="6685627" y="1362182"/>
                  </a:lnTo>
                  <a:lnTo>
                    <a:pt x="6589076" y="1353132"/>
                  </a:lnTo>
                  <a:lnTo>
                    <a:pt x="6492094" y="1342453"/>
                  </a:lnTo>
                  <a:lnTo>
                    <a:pt x="6394704" y="1330205"/>
                  </a:lnTo>
                  <a:lnTo>
                    <a:pt x="6296928" y="1316447"/>
                  </a:lnTo>
                  <a:lnTo>
                    <a:pt x="6198789" y="1301242"/>
                  </a:lnTo>
                  <a:lnTo>
                    <a:pt x="6050950" y="1275850"/>
                  </a:lnTo>
                  <a:lnTo>
                    <a:pt x="5902423" y="1247538"/>
                  </a:lnTo>
                  <a:lnTo>
                    <a:pt x="5753284" y="1216511"/>
                  </a:lnTo>
                  <a:lnTo>
                    <a:pt x="5553613" y="1171269"/>
                  </a:lnTo>
                  <a:lnTo>
                    <a:pt x="5353174" y="1122044"/>
                  </a:lnTo>
                  <a:lnTo>
                    <a:pt x="5101822" y="1055647"/>
                  </a:lnTo>
                  <a:lnTo>
                    <a:pt x="4799491" y="970079"/>
                  </a:lnTo>
                  <a:lnTo>
                    <a:pt x="4194865" y="785907"/>
                  </a:lnTo>
                  <a:lnTo>
                    <a:pt x="3100704" y="440735"/>
                  </a:lnTo>
                  <a:lnTo>
                    <a:pt x="2760395" y="339330"/>
                  </a:lnTo>
                  <a:lnTo>
                    <a:pt x="2520600" y="271952"/>
                  </a:lnTo>
                  <a:lnTo>
                    <a:pt x="2331007" y="221807"/>
                  </a:lnTo>
                  <a:lnTo>
                    <a:pt x="2143604" y="175524"/>
                  </a:lnTo>
                  <a:lnTo>
                    <a:pt x="2004600" y="143636"/>
                  </a:lnTo>
                  <a:lnTo>
                    <a:pt x="1867008" y="114397"/>
                  </a:lnTo>
                  <a:lnTo>
                    <a:pt x="1730904" y="88009"/>
                  </a:lnTo>
                  <a:lnTo>
                    <a:pt x="1641033" y="72102"/>
                  </a:lnTo>
                  <a:lnTo>
                    <a:pt x="1551880" y="57613"/>
                  </a:lnTo>
                  <a:lnTo>
                    <a:pt x="1463469" y="44603"/>
                  </a:lnTo>
                  <a:lnTo>
                    <a:pt x="1375822" y="33131"/>
                  </a:lnTo>
                  <a:lnTo>
                    <a:pt x="1288961" y="23259"/>
                  </a:lnTo>
                  <a:lnTo>
                    <a:pt x="1202910" y="15047"/>
                  </a:lnTo>
                  <a:lnTo>
                    <a:pt x="1117691" y="8554"/>
                  </a:lnTo>
                  <a:lnTo>
                    <a:pt x="1075401" y="5972"/>
                  </a:lnTo>
                  <a:lnTo>
                    <a:pt x="1033328" y="3842"/>
                  </a:lnTo>
                  <a:lnTo>
                    <a:pt x="991474" y="2172"/>
                  </a:lnTo>
                  <a:lnTo>
                    <a:pt x="949842" y="970"/>
                  </a:lnTo>
                  <a:lnTo>
                    <a:pt x="908436" y="243"/>
                  </a:lnTo>
                  <a:lnTo>
                    <a:pt x="867257" y="0"/>
                  </a:lnTo>
                  <a:close/>
                </a:path>
                <a:path w="9144000" h="2390140">
                  <a:moveTo>
                    <a:pt x="9144000" y="2367587"/>
                  </a:moveTo>
                  <a:lnTo>
                    <a:pt x="5275199" y="2367587"/>
                  </a:lnTo>
                  <a:lnTo>
                    <a:pt x="5381244" y="2389631"/>
                  </a:lnTo>
                  <a:lnTo>
                    <a:pt x="9144000" y="2389631"/>
                  </a:lnTo>
                  <a:lnTo>
                    <a:pt x="9144000" y="2367587"/>
                  </a:lnTo>
                  <a:close/>
                </a:path>
                <a:path w="9144000" h="2390140">
                  <a:moveTo>
                    <a:pt x="9144000" y="689990"/>
                  </a:moveTo>
                  <a:lnTo>
                    <a:pt x="9103609" y="723994"/>
                  </a:lnTo>
                  <a:lnTo>
                    <a:pt x="9062902" y="757012"/>
                  </a:lnTo>
                  <a:lnTo>
                    <a:pt x="9021880" y="789055"/>
                  </a:lnTo>
                  <a:lnTo>
                    <a:pt x="8980548" y="820133"/>
                  </a:lnTo>
                  <a:lnTo>
                    <a:pt x="8938909" y="850254"/>
                  </a:lnTo>
                  <a:lnTo>
                    <a:pt x="8896967" y="879429"/>
                  </a:lnTo>
                  <a:lnTo>
                    <a:pt x="8854726" y="907667"/>
                  </a:lnTo>
                  <a:lnTo>
                    <a:pt x="8812188" y="934978"/>
                  </a:lnTo>
                  <a:lnTo>
                    <a:pt x="8769359" y="961371"/>
                  </a:lnTo>
                  <a:lnTo>
                    <a:pt x="8726240" y="986855"/>
                  </a:lnTo>
                  <a:lnTo>
                    <a:pt x="8682837" y="1011441"/>
                  </a:lnTo>
                  <a:lnTo>
                    <a:pt x="8639152" y="1035137"/>
                  </a:lnTo>
                  <a:lnTo>
                    <a:pt x="8595189" y="1057954"/>
                  </a:lnTo>
                  <a:lnTo>
                    <a:pt x="8550951" y="1079901"/>
                  </a:lnTo>
                  <a:lnTo>
                    <a:pt x="8506443" y="1100987"/>
                  </a:lnTo>
                  <a:lnTo>
                    <a:pt x="8461668" y="1121223"/>
                  </a:lnTo>
                  <a:lnTo>
                    <a:pt x="8416629" y="1140617"/>
                  </a:lnTo>
                  <a:lnTo>
                    <a:pt x="8371331" y="1159179"/>
                  </a:lnTo>
                  <a:lnTo>
                    <a:pt x="8325776" y="1176919"/>
                  </a:lnTo>
                  <a:lnTo>
                    <a:pt x="8279969" y="1193846"/>
                  </a:lnTo>
                  <a:lnTo>
                    <a:pt x="8233912" y="1209970"/>
                  </a:lnTo>
                  <a:lnTo>
                    <a:pt x="8187610" y="1225300"/>
                  </a:lnTo>
                  <a:lnTo>
                    <a:pt x="8141066" y="1239847"/>
                  </a:lnTo>
                  <a:lnTo>
                    <a:pt x="8094284" y="1253618"/>
                  </a:lnTo>
                  <a:lnTo>
                    <a:pt x="8047267" y="1266625"/>
                  </a:lnTo>
                  <a:lnTo>
                    <a:pt x="8000019" y="1278877"/>
                  </a:lnTo>
                  <a:lnTo>
                    <a:pt x="7952544" y="1290382"/>
                  </a:lnTo>
                  <a:lnTo>
                    <a:pt x="7904845" y="1301151"/>
                  </a:lnTo>
                  <a:lnTo>
                    <a:pt x="7856926" y="1311194"/>
                  </a:lnTo>
                  <a:lnTo>
                    <a:pt x="7808790" y="1320520"/>
                  </a:lnTo>
                  <a:lnTo>
                    <a:pt x="7760441" y="1329137"/>
                  </a:lnTo>
                  <a:lnTo>
                    <a:pt x="7711882" y="1337057"/>
                  </a:lnTo>
                  <a:lnTo>
                    <a:pt x="7663118" y="1344288"/>
                  </a:lnTo>
                  <a:lnTo>
                    <a:pt x="7614152" y="1350841"/>
                  </a:lnTo>
                  <a:lnTo>
                    <a:pt x="7564986" y="1356724"/>
                  </a:lnTo>
                  <a:lnTo>
                    <a:pt x="7515626" y="1361947"/>
                  </a:lnTo>
                  <a:lnTo>
                    <a:pt x="7466075" y="1366520"/>
                  </a:lnTo>
                  <a:lnTo>
                    <a:pt x="7416336" y="1370452"/>
                  </a:lnTo>
                  <a:lnTo>
                    <a:pt x="7366412" y="1373753"/>
                  </a:lnTo>
                  <a:lnTo>
                    <a:pt x="7316308" y="1376432"/>
                  </a:lnTo>
                  <a:lnTo>
                    <a:pt x="7266027" y="1378499"/>
                  </a:lnTo>
                  <a:lnTo>
                    <a:pt x="7215573" y="1379964"/>
                  </a:lnTo>
                  <a:lnTo>
                    <a:pt x="7164949" y="1380836"/>
                  </a:lnTo>
                  <a:lnTo>
                    <a:pt x="7114158" y="1381125"/>
                  </a:lnTo>
                  <a:lnTo>
                    <a:pt x="9144000" y="1381125"/>
                  </a:lnTo>
                  <a:lnTo>
                    <a:pt x="9144000" y="689990"/>
                  </a:lnTo>
                  <a:close/>
                </a:path>
              </a:pathLst>
            </a:custGeom>
            <a:solidFill>
              <a:srgbClr val="BCC1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D1C9645-B5E2-C352-6F5B-B9243F510960}"/>
              </a:ext>
            </a:extLst>
          </p:cNvPr>
          <p:cNvSpPr/>
          <p:nvPr/>
        </p:nvSpPr>
        <p:spPr>
          <a:xfrm>
            <a:off x="2184840" y="5129526"/>
            <a:ext cx="2710900" cy="1408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fr-FR" sz="1800" spc="53" dirty="0">
                <a:solidFill>
                  <a:srgbClr val="353863"/>
                </a:solidFill>
                <a:latin typeface="Microsoft Sans Serif"/>
                <a:cs typeface="Microsoft Sans Serif"/>
              </a:rPr>
              <a:t>Concentration des bâtiments</a:t>
            </a:r>
            <a:r>
              <a:rPr lang="fr-FR" spc="53" dirty="0">
                <a:solidFill>
                  <a:srgbClr val="353863"/>
                </a:solidFill>
                <a:latin typeface="Microsoft Sans Serif"/>
                <a:cs typeface="Microsoft Sans Serif"/>
              </a:rPr>
              <a:t> non résidentiels dans le centre-ville. </a:t>
            </a:r>
            <a:endParaRPr lang="fr-FR" sz="1800" dirty="0">
              <a:latin typeface="Microsoft Sans Serif"/>
              <a:cs typeface="Microsoft Sans Serif"/>
            </a:endParaRPr>
          </a:p>
          <a:p>
            <a:pPr algn="ctr"/>
            <a:endParaRPr lang="fr-FR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E297F30-400C-8D13-646F-1E4FB1358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26" y="4164061"/>
            <a:ext cx="5315604" cy="2693939"/>
          </a:xfrm>
          <a:prstGeom prst="rect">
            <a:avLst/>
          </a:prstGeom>
        </p:spPr>
      </p:pic>
      <p:sp>
        <p:nvSpPr>
          <p:cNvPr id="21" name="Ellipse 20">
            <a:extLst>
              <a:ext uri="{FF2B5EF4-FFF2-40B4-BE49-F238E27FC236}">
                <a16:creationId xmlns:a16="http://schemas.microsoft.com/office/drawing/2014/main" id="{B14C2BF4-DC7F-509C-D6ED-365377DB4191}"/>
              </a:ext>
            </a:extLst>
          </p:cNvPr>
          <p:cNvSpPr/>
          <p:nvPr/>
        </p:nvSpPr>
        <p:spPr>
          <a:xfrm>
            <a:off x="8314558" y="4566320"/>
            <a:ext cx="2375086" cy="1449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8D46474B-C0C6-0614-ABC8-3EEE379D7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09" y="1770813"/>
            <a:ext cx="5154231" cy="287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>
            <a:extLst>
              <a:ext uri="{FF2B5EF4-FFF2-40B4-BE49-F238E27FC236}">
                <a16:creationId xmlns:a16="http://schemas.microsoft.com/office/drawing/2014/main" id="{CC7CA70D-A5DD-B252-5F7B-A27F9CF84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638" y="749580"/>
            <a:ext cx="5319500" cy="288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object 13">
            <a:extLst>
              <a:ext uri="{FF2B5EF4-FFF2-40B4-BE49-F238E27FC236}">
                <a16:creationId xmlns:a16="http://schemas.microsoft.com/office/drawing/2014/main" id="{099E7A27-2447-19BD-EA7E-00C4CCE2538C}"/>
              </a:ext>
            </a:extLst>
          </p:cNvPr>
          <p:cNvSpPr txBox="1"/>
          <p:nvPr/>
        </p:nvSpPr>
        <p:spPr>
          <a:xfrm>
            <a:off x="759237" y="1131215"/>
            <a:ext cx="4487777" cy="30527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39409" indent="-423323">
              <a:spcBef>
                <a:spcPts val="140"/>
              </a:spcBef>
              <a:buFont typeface="Arial MT"/>
              <a:buChar char="●"/>
              <a:tabLst>
                <a:tab pos="439409" algn="l"/>
                <a:tab pos="440256" algn="l"/>
              </a:tabLst>
            </a:pPr>
            <a:r>
              <a:rPr lang="fr-FR" sz="1867" spc="53" dirty="0">
                <a:solidFill>
                  <a:srgbClr val="353863"/>
                </a:solidFill>
                <a:latin typeface="Microsoft Sans Serif"/>
                <a:cs typeface="Microsoft Sans Serif"/>
              </a:rPr>
              <a:t>Répartition</a:t>
            </a:r>
            <a:r>
              <a:rPr sz="1867" spc="-80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867" spc="27" dirty="0">
                <a:solidFill>
                  <a:srgbClr val="353863"/>
                </a:solidFill>
                <a:latin typeface="Microsoft Sans Serif"/>
                <a:cs typeface="Microsoft Sans Serif"/>
              </a:rPr>
              <a:t>des</a:t>
            </a:r>
            <a:r>
              <a:rPr lang="fr-FR" sz="1867" spc="27" dirty="0">
                <a:solidFill>
                  <a:srgbClr val="353863"/>
                </a:solidFill>
                <a:latin typeface="Microsoft Sans Serif"/>
                <a:cs typeface="Microsoft Sans Serif"/>
              </a:rPr>
              <a:t> types </a:t>
            </a:r>
            <a:r>
              <a:rPr sz="1867" spc="-60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867" spc="80" dirty="0">
                <a:solidFill>
                  <a:srgbClr val="353863"/>
                </a:solidFill>
                <a:latin typeface="Microsoft Sans Serif"/>
                <a:cs typeface="Microsoft Sans Serif"/>
              </a:rPr>
              <a:t>bâtiments</a:t>
            </a:r>
            <a:endParaRPr sz="1867" dirty="0">
              <a:latin typeface="Microsoft Sans Serif"/>
              <a:cs typeface="Microsoft Sans Serif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927B70A-D0DE-90AD-1D0F-6D864AC8CBE7}"/>
              </a:ext>
            </a:extLst>
          </p:cNvPr>
          <p:cNvSpPr txBox="1"/>
          <p:nvPr/>
        </p:nvSpPr>
        <p:spPr>
          <a:xfrm>
            <a:off x="7354526" y="3794642"/>
            <a:ext cx="4491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spc="80" dirty="0">
                <a:solidFill>
                  <a:srgbClr val="353863"/>
                </a:solidFill>
                <a:latin typeface="Microsoft Sans Serif"/>
                <a:cs typeface="Microsoft Sans Serif"/>
              </a:rPr>
              <a:t>cartographie des bâtiments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406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20066" y="123888"/>
            <a:ext cx="4351867" cy="5906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3733" spc="-373" dirty="0"/>
              <a:t>Analys</a:t>
            </a:r>
            <a:r>
              <a:rPr sz="3733" spc="-393" dirty="0"/>
              <a:t>e</a:t>
            </a:r>
            <a:r>
              <a:rPr sz="3733" spc="-380" dirty="0"/>
              <a:t>s</a:t>
            </a:r>
            <a:r>
              <a:rPr sz="3733" spc="-167" dirty="0"/>
              <a:t> </a:t>
            </a:r>
            <a:r>
              <a:rPr lang="fr-FR" sz="3733" spc="-320" dirty="0"/>
              <a:t>b</a:t>
            </a:r>
            <a:r>
              <a:rPr sz="3733" spc="-320" dirty="0" err="1"/>
              <a:t>ivari</a:t>
            </a:r>
            <a:r>
              <a:rPr sz="3733" spc="-393" dirty="0" err="1"/>
              <a:t>é</a:t>
            </a:r>
            <a:r>
              <a:rPr sz="3733" spc="-387" dirty="0" err="1"/>
              <a:t>e</a:t>
            </a:r>
            <a:r>
              <a:rPr sz="3733" spc="-380" dirty="0" err="1"/>
              <a:t>s</a:t>
            </a:r>
            <a:r>
              <a:rPr sz="3733" spc="-193" dirty="0"/>
              <a:t> </a:t>
            </a:r>
            <a:endParaRPr sz="3733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D93F48F-0E07-43A7-F6CD-6FAC6D5E2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67" y="714585"/>
            <a:ext cx="11611463" cy="3178542"/>
          </a:xfrm>
          <a:prstGeom prst="rect">
            <a:avLst/>
          </a:prstGeom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56C81CB4-A4FB-9D70-26D4-1E60C4C2C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346" y="4039676"/>
            <a:ext cx="5565384" cy="281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A290A0AF-B582-CC6C-DF02-2CAE6EEB5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7" y="4045527"/>
            <a:ext cx="5805733" cy="281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039023" y="402804"/>
            <a:ext cx="4113953" cy="5906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3733" spc="-373" dirty="0"/>
              <a:t>Analys</a:t>
            </a:r>
            <a:r>
              <a:rPr sz="3733" spc="-393" dirty="0"/>
              <a:t>e</a:t>
            </a:r>
            <a:r>
              <a:rPr sz="3733" spc="-380" dirty="0"/>
              <a:t>s</a:t>
            </a:r>
            <a:r>
              <a:rPr sz="3733" spc="-167" dirty="0"/>
              <a:t> </a:t>
            </a:r>
            <a:r>
              <a:rPr sz="3733" spc="-327" dirty="0" err="1"/>
              <a:t>bivar</a:t>
            </a:r>
            <a:r>
              <a:rPr sz="3733" spc="-207" dirty="0" err="1"/>
              <a:t>i</a:t>
            </a:r>
            <a:r>
              <a:rPr sz="3733" spc="-387" dirty="0" err="1"/>
              <a:t>ée</a:t>
            </a:r>
            <a:r>
              <a:rPr sz="3733" spc="-380" dirty="0" err="1"/>
              <a:t>s</a:t>
            </a:r>
            <a:r>
              <a:rPr sz="3733" spc="-193" dirty="0"/>
              <a:t> </a:t>
            </a:r>
            <a:endParaRPr sz="3733" dirty="0"/>
          </a:p>
        </p:txBody>
      </p:sp>
      <p:sp>
        <p:nvSpPr>
          <p:cNvPr id="11" name="object 11"/>
          <p:cNvSpPr txBox="1"/>
          <p:nvPr/>
        </p:nvSpPr>
        <p:spPr>
          <a:xfrm>
            <a:off x="7364035" y="1332972"/>
            <a:ext cx="3244427" cy="30527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39409" indent="-423323">
              <a:spcBef>
                <a:spcPts val="140"/>
              </a:spcBef>
              <a:buFont typeface="Arial MT"/>
              <a:buChar char="●"/>
              <a:tabLst>
                <a:tab pos="439409" algn="l"/>
                <a:tab pos="440256" algn="l"/>
              </a:tabLst>
            </a:pPr>
            <a:r>
              <a:rPr sz="1867" spc="73" dirty="0">
                <a:solidFill>
                  <a:srgbClr val="353863"/>
                </a:solidFill>
                <a:latin typeface="Microsoft Sans Serif"/>
                <a:cs typeface="Microsoft Sans Serif"/>
              </a:rPr>
              <a:t>Consommation</a:t>
            </a:r>
            <a:r>
              <a:rPr sz="1867" spc="-113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867" spc="33" dirty="0">
                <a:solidFill>
                  <a:srgbClr val="353863"/>
                </a:solidFill>
                <a:latin typeface="Microsoft Sans Serif"/>
                <a:cs typeface="Microsoft Sans Serif"/>
              </a:rPr>
              <a:t>d’énergie</a:t>
            </a:r>
            <a:endParaRPr sz="1867" dirty="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78903" y="4214683"/>
            <a:ext cx="2414693" cy="30527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56342" indent="-423323">
              <a:spcBef>
                <a:spcPts val="140"/>
              </a:spcBef>
              <a:buFont typeface="Arial MT"/>
              <a:buChar char="●"/>
              <a:tabLst>
                <a:tab pos="456342" algn="l"/>
                <a:tab pos="457189" algn="l"/>
              </a:tabLst>
            </a:pPr>
            <a:r>
              <a:rPr sz="1867" spc="13" dirty="0">
                <a:solidFill>
                  <a:srgbClr val="353863"/>
                </a:solidFill>
                <a:latin typeface="Microsoft Sans Serif"/>
                <a:cs typeface="Microsoft Sans Serif"/>
              </a:rPr>
              <a:t>Emissions</a:t>
            </a:r>
            <a:r>
              <a:rPr sz="1867" spc="-100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867" spc="60" dirty="0">
                <a:solidFill>
                  <a:srgbClr val="353863"/>
                </a:solidFill>
                <a:latin typeface="Microsoft Sans Serif"/>
                <a:cs typeface="Microsoft Sans Serif"/>
              </a:rPr>
              <a:t>de</a:t>
            </a:r>
            <a:r>
              <a:rPr sz="1867" spc="-80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867" spc="-40" dirty="0">
                <a:solidFill>
                  <a:srgbClr val="353863"/>
                </a:solidFill>
                <a:latin typeface="Microsoft Sans Serif"/>
                <a:cs typeface="Microsoft Sans Serif"/>
              </a:rPr>
              <a:t>CO</a:t>
            </a:r>
            <a:r>
              <a:rPr spc="-59" baseline="-21604" dirty="0">
                <a:solidFill>
                  <a:srgbClr val="353863"/>
                </a:solidFill>
                <a:latin typeface="Microsoft Sans Serif"/>
                <a:cs typeface="Microsoft Sans Serif"/>
              </a:rPr>
              <a:t>2</a:t>
            </a:r>
            <a:endParaRPr baseline="-21604" dirty="0">
              <a:latin typeface="Microsoft Sans Serif"/>
              <a:cs typeface="Microsoft Sans Serif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041938"/>
              </p:ext>
            </p:extLst>
          </p:nvPr>
        </p:nvGraphicFramePr>
        <p:xfrm>
          <a:off x="7071309" y="4983842"/>
          <a:ext cx="5020156" cy="14713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7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3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33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b="1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Var.</a:t>
                      </a:r>
                      <a:endParaRPr sz="1600" dirty="0">
                        <a:latin typeface="Tahoma"/>
                        <a:cs typeface="Tahoma"/>
                      </a:endParaRPr>
                    </a:p>
                  </a:txBody>
                  <a:tcPr marL="0" marR="0" marT="4910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6E69A"/>
                    </a:solidFill>
                  </a:tcPr>
                </a:tc>
                <a:tc>
                  <a:txBody>
                    <a:bodyPr/>
                    <a:lstStyle/>
                    <a:p>
                      <a:pPr marL="275590" marR="267970" indent="1187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oe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f.</a:t>
                      </a:r>
                      <a:r>
                        <a:rPr sz="1600" b="1" spc="-6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 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cor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él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at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910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6E6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59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spc="5" dirty="0">
                          <a:solidFill>
                            <a:srgbClr val="353863"/>
                          </a:solidFill>
                          <a:latin typeface="Microsoft Sans Serif"/>
                          <a:cs typeface="Microsoft Sans Serif"/>
                        </a:rPr>
                        <a:t>PropertyGFATotal</a:t>
                      </a:r>
                      <a:endParaRPr sz="1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910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F9EE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spc="5" dirty="0">
                          <a:solidFill>
                            <a:srgbClr val="353863"/>
                          </a:solidFill>
                          <a:latin typeface="Microsoft Sans Serif"/>
                          <a:cs typeface="Microsoft Sans Serif"/>
                        </a:rPr>
                        <a:t>0.</a:t>
                      </a:r>
                      <a:r>
                        <a:rPr lang="fr-FR" sz="1600" spc="5" dirty="0">
                          <a:solidFill>
                            <a:srgbClr val="353863"/>
                          </a:solidFill>
                          <a:latin typeface="Microsoft Sans Serif"/>
                          <a:cs typeface="Microsoft Sans Serif"/>
                        </a:rPr>
                        <a:t>41</a:t>
                      </a:r>
                      <a:endParaRPr sz="1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9107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F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8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35" dirty="0">
                          <a:solidFill>
                            <a:srgbClr val="353863"/>
                          </a:solidFill>
                          <a:latin typeface="Microsoft Sans Serif"/>
                          <a:cs typeface="Microsoft Sans Serif"/>
                        </a:rPr>
                        <a:t>NumberofFloors</a:t>
                      </a:r>
                      <a:endParaRPr sz="1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995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F9EE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5" dirty="0">
                          <a:solidFill>
                            <a:srgbClr val="353863"/>
                          </a:solidFill>
                          <a:latin typeface="Microsoft Sans Serif"/>
                          <a:cs typeface="Microsoft Sans Serif"/>
                        </a:rPr>
                        <a:t>0.</a:t>
                      </a:r>
                      <a:r>
                        <a:rPr lang="fr-FR" sz="1600" spc="5" dirty="0">
                          <a:solidFill>
                            <a:srgbClr val="353863"/>
                          </a:solidFill>
                          <a:latin typeface="Microsoft Sans Serif"/>
                          <a:cs typeface="Microsoft Sans Serif"/>
                        </a:rPr>
                        <a:t>16</a:t>
                      </a:r>
                      <a:endParaRPr sz="1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995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F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4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40" dirty="0">
                          <a:solidFill>
                            <a:srgbClr val="353863"/>
                          </a:solidFill>
                          <a:latin typeface="Microsoft Sans Serif"/>
                          <a:cs typeface="Microsoft Sans Serif"/>
                        </a:rPr>
                        <a:t>NumberofBuildings</a:t>
                      </a:r>
                      <a:endParaRPr sz="1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995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5DE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10" dirty="0">
                          <a:solidFill>
                            <a:srgbClr val="353863"/>
                          </a:solidFill>
                          <a:latin typeface="Microsoft Sans Serif"/>
                          <a:cs typeface="Microsoft Sans Serif"/>
                        </a:rPr>
                        <a:t>0.</a:t>
                      </a:r>
                      <a:r>
                        <a:rPr lang="fr-FR" sz="1600" spc="10" dirty="0">
                          <a:solidFill>
                            <a:srgbClr val="353863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r>
                        <a:rPr sz="1600" spc="10" dirty="0">
                          <a:solidFill>
                            <a:srgbClr val="353863"/>
                          </a:solidFill>
                          <a:latin typeface="Microsoft Sans Serif"/>
                          <a:cs typeface="Microsoft Sans Serif"/>
                        </a:rPr>
                        <a:t>9</a:t>
                      </a:r>
                      <a:endParaRPr sz="1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995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5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124" name="Picture 4">
            <a:extLst>
              <a:ext uri="{FF2B5EF4-FFF2-40B4-BE49-F238E27FC236}">
                <a16:creationId xmlns:a16="http://schemas.microsoft.com/office/drawing/2014/main" id="{9AB781E6-0EFA-8124-F150-0B773378A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5" y="1221614"/>
            <a:ext cx="6134010" cy="501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object 14">
            <a:extLst>
              <a:ext uri="{FF2B5EF4-FFF2-40B4-BE49-F238E27FC236}">
                <a16:creationId xmlns:a16="http://schemas.microsoft.com/office/drawing/2014/main" id="{9483FD4A-152F-EB02-404C-615034B20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065434"/>
              </p:ext>
            </p:extLst>
          </p:nvPr>
        </p:nvGraphicFramePr>
        <p:xfrm>
          <a:off x="7071309" y="2056773"/>
          <a:ext cx="5020156" cy="14713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7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3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33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b="1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Var.</a:t>
                      </a:r>
                      <a:endParaRPr sz="1600" dirty="0">
                        <a:latin typeface="Tahoma"/>
                        <a:cs typeface="Tahoma"/>
                      </a:endParaRPr>
                    </a:p>
                  </a:txBody>
                  <a:tcPr marL="0" marR="0" marT="4910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6E69A"/>
                    </a:solidFill>
                  </a:tcPr>
                </a:tc>
                <a:tc>
                  <a:txBody>
                    <a:bodyPr/>
                    <a:lstStyle/>
                    <a:p>
                      <a:pPr marL="275590" marR="267970" indent="1187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oe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f.</a:t>
                      </a:r>
                      <a:r>
                        <a:rPr sz="1600" b="1" spc="-6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 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cor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él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at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910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6E6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59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spc="5" dirty="0">
                          <a:solidFill>
                            <a:srgbClr val="353863"/>
                          </a:solidFill>
                          <a:latin typeface="Microsoft Sans Serif"/>
                          <a:cs typeface="Microsoft Sans Serif"/>
                        </a:rPr>
                        <a:t>PropertyGFATotal</a:t>
                      </a:r>
                      <a:endParaRPr sz="1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910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F9EE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spc="5" dirty="0">
                          <a:solidFill>
                            <a:srgbClr val="353863"/>
                          </a:solidFill>
                          <a:latin typeface="Microsoft Sans Serif"/>
                          <a:cs typeface="Microsoft Sans Serif"/>
                        </a:rPr>
                        <a:t>0.</a:t>
                      </a:r>
                      <a:r>
                        <a:rPr lang="fr-FR" sz="1600" spc="5" dirty="0">
                          <a:solidFill>
                            <a:srgbClr val="353863"/>
                          </a:solidFill>
                          <a:latin typeface="Microsoft Sans Serif"/>
                          <a:cs typeface="Microsoft Sans Serif"/>
                        </a:rPr>
                        <a:t>57</a:t>
                      </a:r>
                      <a:endParaRPr sz="1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9107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F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8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35" dirty="0">
                          <a:solidFill>
                            <a:srgbClr val="353863"/>
                          </a:solidFill>
                          <a:latin typeface="Microsoft Sans Serif"/>
                          <a:cs typeface="Microsoft Sans Serif"/>
                        </a:rPr>
                        <a:t>NumberofFloors</a:t>
                      </a:r>
                      <a:endParaRPr sz="1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995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F9EE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5" dirty="0">
                          <a:solidFill>
                            <a:srgbClr val="353863"/>
                          </a:solidFill>
                          <a:latin typeface="Microsoft Sans Serif"/>
                          <a:cs typeface="Microsoft Sans Serif"/>
                        </a:rPr>
                        <a:t>0.</a:t>
                      </a:r>
                      <a:r>
                        <a:rPr lang="fr-FR" sz="1600" spc="5" dirty="0">
                          <a:solidFill>
                            <a:srgbClr val="353863"/>
                          </a:solidFill>
                          <a:latin typeface="Microsoft Sans Serif"/>
                          <a:cs typeface="Microsoft Sans Serif"/>
                        </a:rPr>
                        <a:t>37</a:t>
                      </a:r>
                      <a:endParaRPr sz="1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995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F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4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40" dirty="0">
                          <a:solidFill>
                            <a:srgbClr val="353863"/>
                          </a:solidFill>
                          <a:latin typeface="Microsoft Sans Serif"/>
                          <a:cs typeface="Microsoft Sans Serif"/>
                        </a:rPr>
                        <a:t>NumberofBuildings</a:t>
                      </a:r>
                      <a:endParaRPr sz="1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995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5DE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10" dirty="0">
                          <a:solidFill>
                            <a:srgbClr val="353863"/>
                          </a:solidFill>
                          <a:latin typeface="Microsoft Sans Serif"/>
                          <a:cs typeface="Microsoft Sans Serif"/>
                        </a:rPr>
                        <a:t>0.</a:t>
                      </a:r>
                      <a:r>
                        <a:rPr lang="fr-FR" sz="1600" spc="10" dirty="0">
                          <a:solidFill>
                            <a:srgbClr val="353863"/>
                          </a:solidFill>
                          <a:latin typeface="Microsoft Sans Serif"/>
                          <a:cs typeface="Microsoft Sans Serif"/>
                        </a:rPr>
                        <a:t>25</a:t>
                      </a:r>
                      <a:endParaRPr sz="1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995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5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1944" y="1656266"/>
            <a:ext cx="1270000" cy="1659300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10666" spc="-1073" dirty="0">
                <a:latin typeface="Arial MT"/>
                <a:cs typeface="Arial MT"/>
              </a:rPr>
              <a:t>03</a:t>
            </a:r>
            <a:endParaRPr sz="10666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1944" y="3506215"/>
            <a:ext cx="4226560" cy="1796283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5333" spc="-620" dirty="0">
                <a:solidFill>
                  <a:srgbClr val="353863"/>
                </a:solidFill>
                <a:latin typeface="Arial MT"/>
                <a:cs typeface="Arial MT"/>
              </a:rPr>
              <a:t>MODELISATION</a:t>
            </a:r>
            <a:endParaRPr sz="5333">
              <a:latin typeface="Arial MT"/>
              <a:cs typeface="Arial MT"/>
            </a:endParaRPr>
          </a:p>
          <a:p>
            <a:pPr marL="16933">
              <a:spcBef>
                <a:spcPts val="2687"/>
              </a:spcBef>
            </a:pPr>
            <a:r>
              <a:rPr sz="1867" spc="7" dirty="0">
                <a:solidFill>
                  <a:srgbClr val="353863"/>
                </a:solidFill>
                <a:latin typeface="Microsoft Sans Serif"/>
                <a:cs typeface="Microsoft Sans Serif"/>
              </a:rPr>
              <a:t>Recherche</a:t>
            </a:r>
            <a:r>
              <a:rPr sz="1867" spc="-73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867" spc="53" dirty="0">
                <a:solidFill>
                  <a:srgbClr val="353863"/>
                </a:solidFill>
                <a:latin typeface="Microsoft Sans Serif"/>
                <a:cs typeface="Microsoft Sans Serif"/>
              </a:rPr>
              <a:t>d’un</a:t>
            </a:r>
            <a:r>
              <a:rPr sz="1867" spc="-20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867" spc="73" dirty="0">
                <a:solidFill>
                  <a:srgbClr val="353863"/>
                </a:solidFill>
                <a:latin typeface="Microsoft Sans Serif"/>
                <a:cs typeface="Microsoft Sans Serif"/>
              </a:rPr>
              <a:t>algorithme</a:t>
            </a:r>
            <a:r>
              <a:rPr sz="1867" spc="-40" dirty="0">
                <a:solidFill>
                  <a:srgbClr val="353863"/>
                </a:solidFill>
                <a:latin typeface="Microsoft Sans Serif"/>
                <a:cs typeface="Microsoft Sans Serif"/>
              </a:rPr>
              <a:t> </a:t>
            </a:r>
            <a:r>
              <a:rPr sz="1867" spc="60" dirty="0">
                <a:solidFill>
                  <a:srgbClr val="353863"/>
                </a:solidFill>
                <a:latin typeface="Microsoft Sans Serif"/>
                <a:cs typeface="Microsoft Sans Serif"/>
              </a:rPr>
              <a:t>de</a:t>
            </a:r>
            <a:endParaRPr sz="1867">
              <a:latin typeface="Microsoft Sans Serif"/>
              <a:cs typeface="Microsoft Sans Serif"/>
            </a:endParaRPr>
          </a:p>
          <a:p>
            <a:pPr marL="16933">
              <a:spcBef>
                <a:spcPts val="333"/>
              </a:spcBef>
            </a:pPr>
            <a:r>
              <a:rPr sz="1867" spc="40" dirty="0">
                <a:solidFill>
                  <a:srgbClr val="353863"/>
                </a:solidFill>
                <a:latin typeface="Microsoft Sans Serif"/>
                <a:cs typeface="Microsoft Sans Serif"/>
              </a:rPr>
              <a:t>régression</a:t>
            </a:r>
            <a:endParaRPr sz="1867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8192" y="3271519"/>
            <a:ext cx="100584" cy="10363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3651" y="3271519"/>
            <a:ext cx="99059" cy="10363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62259" y="3271519"/>
            <a:ext cx="99060" cy="10363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41185" y="2401823"/>
            <a:ext cx="3618991" cy="30987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9674</TotalTime>
  <Words>758</Words>
  <Application>Microsoft Office PowerPoint</Application>
  <PresentationFormat>Grand écran</PresentationFormat>
  <Paragraphs>188</Paragraphs>
  <Slides>24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4" baseType="lpstr">
      <vt:lpstr>Arial</vt:lpstr>
      <vt:lpstr>Arial MT</vt:lpstr>
      <vt:lpstr>Calibri</vt:lpstr>
      <vt:lpstr>Calibri Light</vt:lpstr>
      <vt:lpstr>Microsoft Sans Serif</vt:lpstr>
      <vt:lpstr>Tahoma</vt:lpstr>
      <vt:lpstr>Times New Roman</vt:lpstr>
      <vt:lpstr>Trebuchet MS</vt:lpstr>
      <vt:lpstr>Wingdings</vt:lpstr>
      <vt:lpstr>Thème Office</vt:lpstr>
      <vt:lpstr>Anticipation  de   la  consommation  d’énergie et des  émissions de  CO2 </vt:lpstr>
      <vt:lpstr>01</vt:lpstr>
      <vt:lpstr>01</vt:lpstr>
      <vt:lpstr>Contexte de l’étude</vt:lpstr>
      <vt:lpstr>02</vt:lpstr>
      <vt:lpstr>Analyses univariées</vt:lpstr>
      <vt:lpstr>Analyses bivariées </vt:lpstr>
      <vt:lpstr>Analyses bivariées </vt:lpstr>
      <vt:lpstr>03</vt:lpstr>
      <vt:lpstr>Méthodologie</vt:lpstr>
      <vt:lpstr>Prédiction de la consommation d’énergie</vt:lpstr>
      <vt:lpstr>Test de plusieurs modèles</vt:lpstr>
      <vt:lpstr>Algorithme final : Sans score Energy Star</vt:lpstr>
      <vt:lpstr>Evaluation du modèle</vt:lpstr>
      <vt:lpstr>Evaluation du modèle : Avec score Energy Star</vt:lpstr>
      <vt:lpstr>Présentation PowerPoint</vt:lpstr>
      <vt:lpstr>Sans score Energy Star </vt:lpstr>
      <vt:lpstr>Algorithme final : Sans score Energy Star</vt:lpstr>
      <vt:lpstr>Evaluation du modèle : Sans score Energy Star</vt:lpstr>
      <vt:lpstr>Avec score Energy Star </vt:lpstr>
      <vt:lpstr>Evaluation du modèle : Avec score Energy Star</vt:lpstr>
      <vt:lpstr>Présentation PowerPoint</vt:lpstr>
      <vt:lpstr>Choix du modèle à déployer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Anticipation  de   la  consommation  d’énergie et des  émissions de  CO2</dc:title>
  <dc:creator>Ousmane LO</dc:creator>
  <cp:lastModifiedBy>Ousmane LO</cp:lastModifiedBy>
  <cp:revision>54</cp:revision>
  <dcterms:created xsi:type="dcterms:W3CDTF">2022-06-09T18:57:19Z</dcterms:created>
  <dcterms:modified xsi:type="dcterms:W3CDTF">2022-06-17T01:56:54Z</dcterms:modified>
</cp:coreProperties>
</file>