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566" y="2604874"/>
            <a:ext cx="9454207" cy="5071076"/>
          </a:xfrm>
          <a:custGeom>
            <a:avLst/>
            <a:gdLst/>
            <a:ahLst/>
            <a:cxnLst/>
            <a:rect r="r" b="b" t="t" l="l"/>
            <a:pathLst>
              <a:path h="5071076" w="9454207">
                <a:moveTo>
                  <a:pt x="0" y="0"/>
                </a:moveTo>
                <a:lnTo>
                  <a:pt x="9454208" y="0"/>
                </a:lnTo>
                <a:lnTo>
                  <a:pt x="9454208" y="5071076"/>
                </a:lnTo>
                <a:lnTo>
                  <a:pt x="0" y="507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" r="0" b="-184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622774" y="2994869"/>
            <a:ext cx="8665226" cy="4681081"/>
          </a:xfrm>
          <a:custGeom>
            <a:avLst/>
            <a:gdLst/>
            <a:ahLst/>
            <a:cxnLst/>
            <a:rect r="r" b="b" t="t" l="l"/>
            <a:pathLst>
              <a:path h="4681081" w="8665226">
                <a:moveTo>
                  <a:pt x="0" y="0"/>
                </a:moveTo>
                <a:lnTo>
                  <a:pt x="8665226" y="0"/>
                </a:lnTo>
                <a:lnTo>
                  <a:pt x="8665226" y="4681081"/>
                </a:lnTo>
                <a:lnTo>
                  <a:pt x="0" y="4681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6" t="0" r="-596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9622774" y="225590"/>
            <a:ext cx="0" cy="98131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18333" y="2050479"/>
            <a:ext cx="8769667" cy="4684391"/>
          </a:xfrm>
          <a:custGeom>
            <a:avLst/>
            <a:gdLst/>
            <a:ahLst/>
            <a:cxnLst/>
            <a:rect r="r" b="b" t="t" l="l"/>
            <a:pathLst>
              <a:path h="4684391" w="8769667">
                <a:moveTo>
                  <a:pt x="0" y="0"/>
                </a:moveTo>
                <a:lnTo>
                  <a:pt x="8769667" y="0"/>
                </a:lnTo>
                <a:lnTo>
                  <a:pt x="8769667" y="4684391"/>
                </a:lnTo>
                <a:lnTo>
                  <a:pt x="0" y="468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8" r="0" b="-10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594343"/>
            <a:ext cx="9518333" cy="5140527"/>
          </a:xfrm>
          <a:custGeom>
            <a:avLst/>
            <a:gdLst/>
            <a:ahLst/>
            <a:cxnLst/>
            <a:rect r="r" b="b" t="t" l="l"/>
            <a:pathLst>
              <a:path h="5140527" w="9518333">
                <a:moveTo>
                  <a:pt x="0" y="0"/>
                </a:moveTo>
                <a:lnTo>
                  <a:pt x="9518333" y="0"/>
                </a:lnTo>
                <a:lnTo>
                  <a:pt x="9518333" y="5140527"/>
                </a:lnTo>
                <a:lnTo>
                  <a:pt x="0" y="514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518333" y="273762"/>
            <a:ext cx="0" cy="100132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399" y="2694784"/>
            <a:ext cx="9764120" cy="5339265"/>
          </a:xfrm>
          <a:custGeom>
            <a:avLst/>
            <a:gdLst/>
            <a:ahLst/>
            <a:cxnLst/>
            <a:rect r="r" b="b" t="t" l="l"/>
            <a:pathLst>
              <a:path h="5339265" w="9764120">
                <a:moveTo>
                  <a:pt x="0" y="0"/>
                </a:moveTo>
                <a:lnTo>
                  <a:pt x="9764120" y="0"/>
                </a:lnTo>
                <a:lnTo>
                  <a:pt x="9764120" y="5339265"/>
                </a:lnTo>
                <a:lnTo>
                  <a:pt x="0" y="5339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4" t="0" r="-744" b="-29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2519" y="3416531"/>
            <a:ext cx="8363727" cy="4401247"/>
          </a:xfrm>
          <a:custGeom>
            <a:avLst/>
            <a:gdLst/>
            <a:ahLst/>
            <a:cxnLst/>
            <a:rect r="r" b="b" t="t" l="l"/>
            <a:pathLst>
              <a:path h="4401247" w="8363727">
                <a:moveTo>
                  <a:pt x="0" y="0"/>
                </a:moveTo>
                <a:lnTo>
                  <a:pt x="8363726" y="0"/>
                </a:lnTo>
                <a:lnTo>
                  <a:pt x="8363726" y="4401246"/>
                </a:lnTo>
                <a:lnTo>
                  <a:pt x="0" y="4401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16" r="0" b="-716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982519" y="0"/>
            <a:ext cx="0" cy="10287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05969" y="2697715"/>
            <a:ext cx="8855425" cy="4685112"/>
          </a:xfrm>
          <a:custGeom>
            <a:avLst/>
            <a:gdLst/>
            <a:ahLst/>
            <a:cxnLst/>
            <a:rect r="r" b="b" t="t" l="l"/>
            <a:pathLst>
              <a:path h="4685112" w="8855425">
                <a:moveTo>
                  <a:pt x="0" y="0"/>
                </a:moveTo>
                <a:lnTo>
                  <a:pt x="8855425" y="0"/>
                </a:lnTo>
                <a:lnTo>
                  <a:pt x="8855425" y="4685112"/>
                </a:lnTo>
                <a:lnTo>
                  <a:pt x="0" y="468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" t="0" r="-103" b="-15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402810"/>
            <a:ext cx="9305969" cy="4980017"/>
          </a:xfrm>
          <a:custGeom>
            <a:avLst/>
            <a:gdLst/>
            <a:ahLst/>
            <a:cxnLst/>
            <a:rect r="r" b="b" t="t" l="l"/>
            <a:pathLst>
              <a:path h="4980017" w="9305969">
                <a:moveTo>
                  <a:pt x="0" y="0"/>
                </a:moveTo>
                <a:lnTo>
                  <a:pt x="9305969" y="0"/>
                </a:lnTo>
                <a:lnTo>
                  <a:pt x="9305969" y="4980017"/>
                </a:lnTo>
                <a:lnTo>
                  <a:pt x="0" y="4980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" t="0" r="-25" b="-877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9305969" y="191886"/>
            <a:ext cx="0" cy="98115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29796"/>
            <a:ext cx="9764454" cy="5248536"/>
          </a:xfrm>
          <a:custGeom>
            <a:avLst/>
            <a:gdLst/>
            <a:ahLst/>
            <a:cxnLst/>
            <a:rect r="r" b="b" t="t" l="l"/>
            <a:pathLst>
              <a:path h="5248536" w="9764454">
                <a:moveTo>
                  <a:pt x="0" y="0"/>
                </a:moveTo>
                <a:lnTo>
                  <a:pt x="9764454" y="0"/>
                </a:lnTo>
                <a:lnTo>
                  <a:pt x="9764454" y="5248536"/>
                </a:lnTo>
                <a:lnTo>
                  <a:pt x="0" y="524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" t="0" r="-179" b="-14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3605" y="3539241"/>
            <a:ext cx="8067836" cy="4370604"/>
          </a:xfrm>
          <a:custGeom>
            <a:avLst/>
            <a:gdLst/>
            <a:ahLst/>
            <a:cxnLst/>
            <a:rect r="r" b="b" t="t" l="l"/>
            <a:pathLst>
              <a:path h="4370604" w="8067836">
                <a:moveTo>
                  <a:pt x="0" y="0"/>
                </a:moveTo>
                <a:lnTo>
                  <a:pt x="8067835" y="0"/>
                </a:lnTo>
                <a:lnTo>
                  <a:pt x="8067835" y="4370604"/>
                </a:lnTo>
                <a:lnTo>
                  <a:pt x="0" y="4370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3" t="0" r="-983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9897880" y="310095"/>
            <a:ext cx="0" cy="99769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898" y="440671"/>
            <a:ext cx="17049402" cy="9238927"/>
          </a:xfrm>
          <a:custGeom>
            <a:avLst/>
            <a:gdLst/>
            <a:ahLst/>
            <a:cxnLst/>
            <a:rect r="r" b="b" t="t" l="l"/>
            <a:pathLst>
              <a:path h="9238927" w="17049402">
                <a:moveTo>
                  <a:pt x="0" y="0"/>
                </a:moveTo>
                <a:lnTo>
                  <a:pt x="17049402" y="0"/>
                </a:lnTo>
                <a:lnTo>
                  <a:pt x="17049402" y="9238927"/>
                </a:lnTo>
                <a:lnTo>
                  <a:pt x="0" y="9238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49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14916389" cy="9872380"/>
          </a:xfrm>
          <a:custGeom>
            <a:avLst/>
            <a:gdLst/>
            <a:ahLst/>
            <a:cxnLst/>
            <a:rect r="r" b="b" t="t" l="l"/>
            <a:pathLst>
              <a:path h="9872380" w="14916389">
                <a:moveTo>
                  <a:pt x="0" y="0"/>
                </a:moveTo>
                <a:lnTo>
                  <a:pt x="14916389" y="0"/>
                </a:lnTo>
                <a:lnTo>
                  <a:pt x="14916389" y="9872380"/>
                </a:lnTo>
                <a:lnTo>
                  <a:pt x="0" y="987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" t="0" r="-1679" b="-102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DAGkyt4H0NM</dc:identifier>
  <dcterms:modified xsi:type="dcterms:W3CDTF">2011-08-01T06:04:30Z</dcterms:modified>
  <cp:revision>1</cp:revision>
  <dc:title>patient_index actual predicted residual 1 1 0.597 -0.403 2 2 0.566 -1.434 3 0 2.114 2.114 4 0 1.619 1.619 5 0 -2.232 -2.232 6 2 1.232 -0.768 7 0 0.525 0.525 8 0 0.437 0.437 9 0 -1.849 -1.849 10 1 0.177 -0.823 11 2 1.053 -0.947 12 2 1.554 -0.446 13 1 1.593</dc:title>
</cp:coreProperties>
</file>