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34784" y="1368710"/>
            <a:ext cx="11371036" cy="8126777"/>
          </a:xfrm>
          <a:custGeom>
            <a:avLst/>
            <a:gdLst/>
            <a:ahLst/>
            <a:cxnLst/>
            <a:rect r="r" b="b" t="t" l="l"/>
            <a:pathLst>
              <a:path h="8126777" w="11371036">
                <a:moveTo>
                  <a:pt x="0" y="0"/>
                </a:moveTo>
                <a:lnTo>
                  <a:pt x="11371036" y="0"/>
                </a:lnTo>
                <a:lnTo>
                  <a:pt x="11371036" y="8126777"/>
                </a:lnTo>
                <a:lnTo>
                  <a:pt x="0" y="8126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057" t="-6084" r="0" b="-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08051" y="448310"/>
            <a:ext cx="656284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metrics  without nparAct  values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83462" y="2099467"/>
            <a:ext cx="12727116" cy="6639036"/>
          </a:xfrm>
          <a:custGeom>
            <a:avLst/>
            <a:gdLst/>
            <a:ahLst/>
            <a:cxnLst/>
            <a:rect r="r" b="b" t="t" l="l"/>
            <a:pathLst>
              <a:path h="6639036" w="12727116">
                <a:moveTo>
                  <a:pt x="0" y="0"/>
                </a:moveTo>
                <a:lnTo>
                  <a:pt x="12727116" y="0"/>
                </a:lnTo>
                <a:lnTo>
                  <a:pt x="12727116" y="6639037"/>
                </a:lnTo>
                <a:lnTo>
                  <a:pt x="0" y="6639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49481" y="705167"/>
            <a:ext cx="158098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correlation between predicted total_3 and actual total_3 with nparAct variables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11198" y="1652635"/>
            <a:ext cx="13858705" cy="3832694"/>
          </a:xfrm>
          <a:custGeom>
            <a:avLst/>
            <a:gdLst/>
            <a:ahLst/>
            <a:cxnLst/>
            <a:rect r="r" b="b" t="t" l="l"/>
            <a:pathLst>
              <a:path h="3832694" w="13858705">
                <a:moveTo>
                  <a:pt x="0" y="0"/>
                </a:moveTo>
                <a:lnTo>
                  <a:pt x="13858705" y="0"/>
                </a:lnTo>
                <a:lnTo>
                  <a:pt x="13858705" y="3832694"/>
                </a:lnTo>
                <a:lnTo>
                  <a:pt x="0" y="3832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11198" y="6333054"/>
            <a:ext cx="14849406" cy="2277785"/>
          </a:xfrm>
          <a:custGeom>
            <a:avLst/>
            <a:gdLst/>
            <a:ahLst/>
            <a:cxnLst/>
            <a:rect r="r" b="b" t="t" l="l"/>
            <a:pathLst>
              <a:path h="2277785" w="14849406">
                <a:moveTo>
                  <a:pt x="0" y="0"/>
                </a:moveTo>
                <a:lnTo>
                  <a:pt x="14849406" y="0"/>
                </a:lnTo>
                <a:lnTo>
                  <a:pt x="14849406" y="2277785"/>
                </a:lnTo>
                <a:lnTo>
                  <a:pt x="0" y="22777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43486" y="228307"/>
            <a:ext cx="225575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best model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76513" y="1946279"/>
            <a:ext cx="12446601" cy="6394441"/>
          </a:xfrm>
          <a:custGeom>
            <a:avLst/>
            <a:gdLst/>
            <a:ahLst/>
            <a:cxnLst/>
            <a:rect r="r" b="b" t="t" l="l"/>
            <a:pathLst>
              <a:path h="6394441" w="12446601">
                <a:moveTo>
                  <a:pt x="0" y="0"/>
                </a:moveTo>
                <a:lnTo>
                  <a:pt x="12446601" y="0"/>
                </a:lnTo>
                <a:lnTo>
                  <a:pt x="12446601" y="6394442"/>
                </a:lnTo>
                <a:lnTo>
                  <a:pt x="0" y="63944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1791" y="448310"/>
            <a:ext cx="1782441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orrelation between predicted total_1 and actual total_1 value without nparAct variables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73751" y="1879462"/>
            <a:ext cx="12688182" cy="6528076"/>
          </a:xfrm>
          <a:custGeom>
            <a:avLst/>
            <a:gdLst/>
            <a:ahLst/>
            <a:cxnLst/>
            <a:rect r="r" b="b" t="t" l="l"/>
            <a:pathLst>
              <a:path h="6528076" w="12688182">
                <a:moveTo>
                  <a:pt x="0" y="0"/>
                </a:moveTo>
                <a:lnTo>
                  <a:pt x="12688182" y="0"/>
                </a:lnTo>
                <a:lnTo>
                  <a:pt x="12688182" y="6528076"/>
                </a:lnTo>
                <a:lnTo>
                  <a:pt x="0" y="6528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4527" y="448310"/>
            <a:ext cx="179789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orrelation between predicted total_2 and actual total_2 value without nparAct variables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38181" y="1975974"/>
            <a:ext cx="13119743" cy="6664218"/>
          </a:xfrm>
          <a:custGeom>
            <a:avLst/>
            <a:gdLst/>
            <a:ahLst/>
            <a:cxnLst/>
            <a:rect r="r" b="b" t="t" l="l"/>
            <a:pathLst>
              <a:path h="6664218" w="13119743">
                <a:moveTo>
                  <a:pt x="0" y="0"/>
                </a:moveTo>
                <a:lnTo>
                  <a:pt x="13119743" y="0"/>
                </a:lnTo>
                <a:lnTo>
                  <a:pt x="13119743" y="6664218"/>
                </a:lnTo>
                <a:lnTo>
                  <a:pt x="0" y="66642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2184" y="705167"/>
            <a:ext cx="1767268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correlation between predicted total_3 and actual total_3 value without nparAct variables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99209" y="2155572"/>
            <a:ext cx="7260091" cy="7619994"/>
          </a:xfrm>
          <a:custGeom>
            <a:avLst/>
            <a:gdLst/>
            <a:ahLst/>
            <a:cxnLst/>
            <a:rect r="r" b="b" t="t" l="l"/>
            <a:pathLst>
              <a:path h="7619994" w="7260091">
                <a:moveTo>
                  <a:pt x="0" y="0"/>
                </a:moveTo>
                <a:lnTo>
                  <a:pt x="7260091" y="0"/>
                </a:lnTo>
                <a:lnTo>
                  <a:pt x="7260091" y="7619994"/>
                </a:lnTo>
                <a:lnTo>
                  <a:pt x="0" y="7619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937" t="-12892" r="-197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155572"/>
            <a:ext cx="7269556" cy="7619994"/>
          </a:xfrm>
          <a:custGeom>
            <a:avLst/>
            <a:gdLst/>
            <a:ahLst/>
            <a:cxnLst/>
            <a:rect r="r" b="b" t="t" l="l"/>
            <a:pathLst>
              <a:path h="7619994" w="7269556">
                <a:moveTo>
                  <a:pt x="0" y="0"/>
                </a:moveTo>
                <a:lnTo>
                  <a:pt x="7269556" y="0"/>
                </a:lnTo>
                <a:lnTo>
                  <a:pt x="7269556" y="7619994"/>
                </a:lnTo>
                <a:lnTo>
                  <a:pt x="0" y="76199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01" r="0" b="-3404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55426" y="1571631"/>
            <a:ext cx="71206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   | IV  |RA   |L5  | M10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96284" y="73780"/>
            <a:ext cx="382512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nparAct parametre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63926" y="1285558"/>
            <a:ext cx="13154440" cy="8841696"/>
          </a:xfrm>
          <a:custGeom>
            <a:avLst/>
            <a:gdLst/>
            <a:ahLst/>
            <a:cxnLst/>
            <a:rect r="r" b="b" t="t" l="l"/>
            <a:pathLst>
              <a:path h="8841696" w="13154440">
                <a:moveTo>
                  <a:pt x="0" y="0"/>
                </a:moveTo>
                <a:lnTo>
                  <a:pt x="13154441" y="0"/>
                </a:lnTo>
                <a:lnTo>
                  <a:pt x="13154441" y="8841696"/>
                </a:lnTo>
                <a:lnTo>
                  <a:pt x="0" y="8841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41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08500" y="448310"/>
            <a:ext cx="1124962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orrelation between UPDRS score and nparAct variables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7798" y="1856921"/>
            <a:ext cx="12553540" cy="6054861"/>
          </a:xfrm>
          <a:custGeom>
            <a:avLst/>
            <a:gdLst/>
            <a:ahLst/>
            <a:cxnLst/>
            <a:rect r="r" b="b" t="t" l="l"/>
            <a:pathLst>
              <a:path h="6054861" w="12553540">
                <a:moveTo>
                  <a:pt x="0" y="0"/>
                </a:moveTo>
                <a:lnTo>
                  <a:pt x="12553540" y="0"/>
                </a:lnTo>
                <a:lnTo>
                  <a:pt x="12553540" y="6054861"/>
                </a:lnTo>
                <a:lnTo>
                  <a:pt x="0" y="6054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21" t="0" r="-2696" b="-379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81806" y="705167"/>
            <a:ext cx="652438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metrics after add nparAct values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2791" y="2730938"/>
            <a:ext cx="12152629" cy="6294032"/>
          </a:xfrm>
          <a:custGeom>
            <a:avLst/>
            <a:gdLst/>
            <a:ahLst/>
            <a:cxnLst/>
            <a:rect r="r" b="b" t="t" l="l"/>
            <a:pathLst>
              <a:path h="6294032" w="12152629">
                <a:moveTo>
                  <a:pt x="0" y="0"/>
                </a:moveTo>
                <a:lnTo>
                  <a:pt x="12152629" y="0"/>
                </a:lnTo>
                <a:lnTo>
                  <a:pt x="12152629" y="6294032"/>
                </a:lnTo>
                <a:lnTo>
                  <a:pt x="0" y="6294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5826" y="1243622"/>
            <a:ext cx="12428773" cy="352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5"/>
              </a:lnSpc>
              <a:spcBef>
                <a:spcPct val="0"/>
              </a:spcBef>
            </a:pPr>
            <a:r>
              <a:rPr lang="en-US" sz="20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208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orrelation between predicted total_1 and actual total_1  with  nparAct variables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79483" y="2796787"/>
            <a:ext cx="11891474" cy="6230718"/>
          </a:xfrm>
          <a:custGeom>
            <a:avLst/>
            <a:gdLst/>
            <a:ahLst/>
            <a:cxnLst/>
            <a:rect r="r" b="b" t="t" l="l"/>
            <a:pathLst>
              <a:path h="6230718" w="11891474">
                <a:moveTo>
                  <a:pt x="0" y="0"/>
                </a:moveTo>
                <a:lnTo>
                  <a:pt x="11891475" y="0"/>
                </a:lnTo>
                <a:lnTo>
                  <a:pt x="11891475" y="6230718"/>
                </a:lnTo>
                <a:lnTo>
                  <a:pt x="0" y="6230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4087" y="1464523"/>
            <a:ext cx="158094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correlation between predicted total_2 and actual total_2 with nparAct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DAGkyQBjzPw</dc:identifier>
  <dcterms:modified xsi:type="dcterms:W3CDTF">2011-08-01T06:04:30Z</dcterms:modified>
  <cp:revision>1</cp:revision>
  <dc:title>Copie de Votre texte de paragraphe</dc:title>
</cp:coreProperties>
</file>