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5"/>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p:scale>
          <a:sx n="100" d="100"/>
          <a:sy n="100" d="100"/>
        </p:scale>
        <p:origin x="355" y="-9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mais elle exclut les fichiers qui ont été supprimés du répertoire et qui sont marqués pour suppression dans l'index GIT.</a:t>
            </a:r>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dirty="0"/>
              <a:t>git </a:t>
            </a:r>
            <a:r>
              <a:rPr lang="fr-FR" dirty="0" err="1"/>
              <a:t>branch</a:t>
            </a:r>
            <a:r>
              <a:rPr lang="fr-FR" dirty="0"/>
              <a:t> –d </a:t>
            </a:r>
            <a:r>
              <a:rPr lang="fr-FR" dirty="0" err="1"/>
              <a:t>gestionClients</a:t>
            </a:r>
            <a:endParaRPr lang="fr-FR" dirty="0"/>
          </a:p>
          <a:p>
            <a:r>
              <a:rPr lang="fr-FR" dirty="0"/>
              <a:t>Regardez </a:t>
            </a:r>
            <a:r>
              <a:rPr lang="fr-FR" dirty="0" err="1"/>
              <a:t>ungit</a:t>
            </a:r>
            <a:endParaRPr lang="fr-FR" dirty="0"/>
          </a:p>
          <a:p>
            <a:r>
              <a:rPr lang="fr-FR" dirty="0"/>
              <a:t>Essayez de passer sur cette branche. Qu’est ce que vous constatez?</a:t>
            </a:r>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Tree>
    <p:extLst>
      <p:ext uri="{BB962C8B-B14F-4D97-AF65-F5344CB8AC3E}">
        <p14:creationId xmlns:p14="http://schemas.microsoft.com/office/powerpoint/2010/main" val="360137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1037</TotalTime>
  <Words>3847</Words>
  <Application>Microsoft Office PowerPoint</Application>
  <PresentationFormat>Grand écran</PresentationFormat>
  <Paragraphs>328</Paragraphs>
  <Slides>63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63</vt:i4>
      </vt:variant>
    </vt:vector>
  </HeadingPairs>
  <TitlesOfParts>
    <vt:vector size="69"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50</cp:revision>
  <dcterms:modified xsi:type="dcterms:W3CDTF">2023-01-09T11:20:19Z</dcterms:modified>
  <cp:category>Enregistrer une présentation</cp:category>
</cp:coreProperties>
</file>