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5"/>
  </p:notesMasterIdLst>
  <p:sldIdLst>
    <p:sldId id="256" r:id="rId2"/>
    <p:sldId id="258" r:id="rId3"/>
    <p:sldId id="259" r:id="rId4"/>
    <p:sldId id="260" r:id="rId5"/>
    <p:sldId id="306" r:id="rId6"/>
    <p:sldId id="311" r:id="rId7"/>
    <p:sldId id="310" r:id="rId8"/>
    <p:sldId id="309" r:id="rId9"/>
    <p:sldId id="307" r:id="rId10"/>
    <p:sldId id="265" r:id="rId11"/>
    <p:sldId id="312" r:id="rId12"/>
    <p:sldId id="313" r:id="rId13"/>
    <p:sldId id="308" r:id="rId14"/>
  </p:sldIdLst>
  <p:sldSz cx="9144000" cy="5143500" type="screen16x9"/>
  <p:notesSz cx="6858000" cy="9144000"/>
  <p:embeddedFontLst>
    <p:embeddedFont>
      <p:font typeface="Barlow Semi Condensed Medium" panose="020B0604020202020204" charset="0"/>
      <p:regular r:id="rId16"/>
      <p:bold r:id="rId17"/>
      <p:italic r:id="rId18"/>
      <p:boldItalic r:id="rId19"/>
    </p:embeddedFont>
    <p:embeddedFont>
      <p:font typeface="Abel" panose="020B0604020202020204" charset="0"/>
      <p:regular r:id="rId20"/>
    </p:embeddedFont>
    <p:embeddedFont>
      <p:font typeface="Barlow Semi Condensed" panose="020B0604020202020204" charset="0"/>
      <p:regular r:id="rId21"/>
      <p:bold r:id="rId22"/>
      <p:italic r:id="rId23"/>
      <p:boldItalic r:id="rId24"/>
    </p:embeddedFont>
    <p:embeddedFont>
      <p:font typeface="Fjalla One" panose="020B0604020202020204" charset="0"/>
      <p:regular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74CCE32-1C77-48C1-8A98-F1C5EE8B00F2}">
  <a:tblStyle styleId="{374CCE32-1C77-48C1-8A98-F1C5EE8B00F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2"/>
        <p:cNvGrpSpPr/>
        <p:nvPr/>
      </p:nvGrpSpPr>
      <p:grpSpPr>
        <a:xfrm>
          <a:off x="0" y="0"/>
          <a:ext cx="0" cy="0"/>
          <a:chOff x="0" y="0"/>
          <a:chExt cx="0" cy="0"/>
        </a:xfrm>
      </p:grpSpPr>
      <p:sp>
        <p:nvSpPr>
          <p:cNvPr id="2323" name="Google Shape;2323;g8714a43093_3_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4" name="Google Shape;2324;g8714a43093_3_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476469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3617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81200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944504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61716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Main point 2">
  <p:cSld name="CUSTOM_22">
    <p:spTree>
      <p:nvGrpSpPr>
        <p:cNvPr id="1" name="Shape 1546"/>
        <p:cNvGrpSpPr/>
        <p:nvPr/>
      </p:nvGrpSpPr>
      <p:grpSpPr>
        <a:xfrm>
          <a:off x="0" y="0"/>
          <a:ext cx="0" cy="0"/>
          <a:chOff x="0" y="0"/>
          <a:chExt cx="0" cy="0"/>
        </a:xfrm>
      </p:grpSpPr>
      <p:grpSp>
        <p:nvGrpSpPr>
          <p:cNvPr id="1547" name="Google Shape;1547;p31"/>
          <p:cNvGrpSpPr/>
          <p:nvPr/>
        </p:nvGrpSpPr>
        <p:grpSpPr>
          <a:xfrm>
            <a:off x="1349626" y="598417"/>
            <a:ext cx="6453730" cy="3631136"/>
            <a:chOff x="365750" y="1285025"/>
            <a:chExt cx="6934275" cy="3315500"/>
          </a:xfrm>
        </p:grpSpPr>
        <p:sp>
          <p:nvSpPr>
            <p:cNvPr id="1548" name="Google Shape;1548;p31"/>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9" name="Google Shape;1549;p31"/>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50" name="Google Shape;1550;p31"/>
          <p:cNvSpPr txBox="1">
            <a:spLocks noGrp="1"/>
          </p:cNvSpPr>
          <p:nvPr>
            <p:ph type="title"/>
          </p:nvPr>
        </p:nvSpPr>
        <p:spPr>
          <a:xfrm>
            <a:off x="2624328" y="1018528"/>
            <a:ext cx="3904500" cy="190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grpSp>
        <p:nvGrpSpPr>
          <p:cNvPr id="1551" name="Google Shape;1551;p31"/>
          <p:cNvGrpSpPr/>
          <p:nvPr/>
        </p:nvGrpSpPr>
        <p:grpSpPr>
          <a:xfrm>
            <a:off x="-6867" y="-6625"/>
            <a:ext cx="9152342" cy="5102050"/>
            <a:chOff x="-6867" y="-6625"/>
            <a:chExt cx="9152342" cy="5102050"/>
          </a:xfrm>
        </p:grpSpPr>
        <p:cxnSp>
          <p:nvCxnSpPr>
            <p:cNvPr id="1552" name="Google Shape;1552;p31"/>
            <p:cNvCxnSpPr/>
            <p:nvPr/>
          </p:nvCxnSpPr>
          <p:spPr>
            <a:xfrm>
              <a:off x="2904283" y="4513075"/>
              <a:ext cx="1133100" cy="306300"/>
            </a:xfrm>
            <a:prstGeom prst="straightConnector1">
              <a:avLst/>
            </a:prstGeom>
            <a:noFill/>
            <a:ln w="9525" cap="flat" cmpd="sng">
              <a:solidFill>
                <a:srgbClr val="595959"/>
              </a:solidFill>
              <a:prstDash val="solid"/>
              <a:round/>
              <a:headEnd type="none" w="med" len="med"/>
              <a:tailEnd type="none" w="med" len="med"/>
            </a:ln>
          </p:spPr>
        </p:cxnSp>
        <p:cxnSp>
          <p:nvCxnSpPr>
            <p:cNvPr id="1553" name="Google Shape;1553;p31"/>
            <p:cNvCxnSpPr/>
            <p:nvPr/>
          </p:nvCxnSpPr>
          <p:spPr>
            <a:xfrm rot="10800000" flipH="1">
              <a:off x="1562083" y="4492325"/>
              <a:ext cx="1342200" cy="315300"/>
            </a:xfrm>
            <a:prstGeom prst="straightConnector1">
              <a:avLst/>
            </a:prstGeom>
            <a:noFill/>
            <a:ln w="9525" cap="flat" cmpd="sng">
              <a:solidFill>
                <a:srgbClr val="595959"/>
              </a:solidFill>
              <a:prstDash val="solid"/>
              <a:round/>
              <a:headEnd type="none" w="med" len="med"/>
              <a:tailEnd type="none" w="med" len="med"/>
            </a:ln>
          </p:spPr>
        </p:cxnSp>
        <p:cxnSp>
          <p:nvCxnSpPr>
            <p:cNvPr id="1554" name="Google Shape;1554;p31"/>
            <p:cNvCxnSpPr/>
            <p:nvPr/>
          </p:nvCxnSpPr>
          <p:spPr>
            <a:xfrm>
              <a:off x="259558" y="4408000"/>
              <a:ext cx="1332000" cy="392100"/>
            </a:xfrm>
            <a:prstGeom prst="straightConnector1">
              <a:avLst/>
            </a:prstGeom>
            <a:noFill/>
            <a:ln w="9525" cap="flat" cmpd="sng">
              <a:solidFill>
                <a:srgbClr val="595959"/>
              </a:solidFill>
              <a:prstDash val="solid"/>
              <a:round/>
              <a:headEnd type="none" w="med" len="med"/>
              <a:tailEnd type="none" w="med" len="med"/>
            </a:ln>
          </p:spPr>
        </p:cxnSp>
        <p:cxnSp>
          <p:nvCxnSpPr>
            <p:cNvPr id="1555" name="Google Shape;1555;p31"/>
            <p:cNvCxnSpPr/>
            <p:nvPr/>
          </p:nvCxnSpPr>
          <p:spPr>
            <a:xfrm>
              <a:off x="-6867" y="3993550"/>
              <a:ext cx="273900" cy="407100"/>
            </a:xfrm>
            <a:prstGeom prst="straightConnector1">
              <a:avLst/>
            </a:prstGeom>
            <a:noFill/>
            <a:ln w="9525" cap="flat" cmpd="sng">
              <a:solidFill>
                <a:srgbClr val="595959"/>
              </a:solidFill>
              <a:prstDash val="solid"/>
              <a:round/>
              <a:headEnd type="none" w="med" len="med"/>
              <a:tailEnd type="none" w="med" len="med"/>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8" name="Google Shape;1558;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9" name="Google Shape;1559;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0" name="Google Shape;1560;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1" name="Google Shape;1561;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2" name="Google Shape;1562;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5" name="Google Shape;1565;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6" name="Google Shape;1566;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7" name="Google Shape;1567;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0" name="Google Shape;1570;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1" name="Google Shape;1571;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2" name="Google Shape;1572;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5" name="Google Shape;1575;p3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6" name="Google Shape;1576;p3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7" name="Google Shape;1577;p3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8" name="Google Shape;1578;p3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9" name="Google Shape;1579;p3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2" name="Google Shape;1582;p3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3" name="Google Shape;1583;p3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584" name="Google Shape;1584;p31"/>
            <p:cNvCxnSpPr/>
            <p:nvPr/>
          </p:nvCxnSpPr>
          <p:spPr>
            <a:xfrm rot="10800000">
              <a:off x="5995050" y="226600"/>
              <a:ext cx="1504500" cy="224700"/>
            </a:xfrm>
            <a:prstGeom prst="straightConnector1">
              <a:avLst/>
            </a:prstGeom>
            <a:noFill/>
            <a:ln w="9525" cap="flat" cmpd="sng">
              <a:solidFill>
                <a:srgbClr val="595959"/>
              </a:solidFill>
              <a:prstDash val="solid"/>
              <a:round/>
              <a:headEnd type="none" w="med" len="med"/>
              <a:tailEnd type="none" w="med" len="med"/>
            </a:ln>
          </p:spPr>
        </p:cxnSp>
        <p:cxnSp>
          <p:nvCxnSpPr>
            <p:cNvPr id="1585" name="Google Shape;1585;p31"/>
            <p:cNvCxnSpPr/>
            <p:nvPr/>
          </p:nvCxnSpPr>
          <p:spPr>
            <a:xfrm rot="10800000">
              <a:off x="7512925" y="457850"/>
              <a:ext cx="829500" cy="743400"/>
            </a:xfrm>
            <a:prstGeom prst="straightConnector1">
              <a:avLst/>
            </a:prstGeom>
            <a:noFill/>
            <a:ln w="9525" cap="flat" cmpd="sng">
              <a:solidFill>
                <a:srgbClr val="595959"/>
              </a:solidFill>
              <a:prstDash val="solid"/>
              <a:round/>
              <a:headEnd type="none" w="med" len="med"/>
              <a:tailEnd type="none" w="med" len="med"/>
            </a:ln>
          </p:spPr>
        </p:cxnSp>
        <p:cxnSp>
          <p:nvCxnSpPr>
            <p:cNvPr id="1586" name="Google Shape;1586;p31"/>
            <p:cNvCxnSpPr/>
            <p:nvPr/>
          </p:nvCxnSpPr>
          <p:spPr>
            <a:xfrm flipH="1">
              <a:off x="8348975" y="-6625"/>
              <a:ext cx="796500" cy="1188000"/>
            </a:xfrm>
            <a:prstGeom prst="straightConnector1">
              <a:avLst/>
            </a:prstGeom>
            <a:noFill/>
            <a:ln w="9525" cap="flat" cmpd="sng">
              <a:solidFill>
                <a:srgbClr val="595959"/>
              </a:solidFill>
              <a:prstDash val="solid"/>
              <a:round/>
              <a:headEnd type="none" w="med" len="med"/>
              <a:tailEnd type="none" w="med" len="med"/>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9" name="Google Shape;1589;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0" name="Google Shape;1590;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1" name="Google Shape;1591;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2" name="Google Shape;1592;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3" name="Google Shape;1593;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6" name="Google Shape;1596;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7" name="Google Shape;1597;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8" name="Google Shape;1598;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1" name="Google Shape;1601;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2" name="Google Shape;1602;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3" name="Google Shape;1603;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604" name="Google Shape;1604;p31"/>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5" name="Google Shape;1605;p31"/>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6" name="Google Shape;1606;p31"/>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7" name="Google Shape;1607;p31"/>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8" name="Google Shape;1608;p31"/>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9" name="Google Shape;1609;p31"/>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2" name="Google Shape;1612;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3" name="Google Shape;1613;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6" name="Google Shape;1616;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7" name="Google Shape;1617;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618" name="Google Shape;1618;p31"/>
          <p:cNvSpPr txBox="1">
            <a:spLocks noGrp="1"/>
          </p:cNvSpPr>
          <p:nvPr>
            <p:ph type="subTitle" idx="1"/>
          </p:nvPr>
        </p:nvSpPr>
        <p:spPr>
          <a:xfrm>
            <a:off x="3639300"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7" name="Google Shape;47;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3"/>
        <p:cNvGrpSpPr/>
        <p:nvPr/>
      </p:nvGrpSpPr>
      <p:grpSpPr>
        <a:xfrm>
          <a:off x="0" y="0"/>
          <a:ext cx="0" cy="0"/>
          <a:chOff x="0" y="0"/>
          <a:chExt cx="0" cy="0"/>
        </a:xfrm>
      </p:grpSpPr>
      <p:sp>
        <p:nvSpPr>
          <p:cNvPr id="304" name="Google Shape;304;p7"/>
          <p:cNvSpPr txBox="1">
            <a:spLocks noGrp="1"/>
          </p:cNvSpPr>
          <p:nvPr>
            <p:ph type="subTitle" idx="1"/>
          </p:nvPr>
        </p:nvSpPr>
        <p:spPr>
          <a:xfrm>
            <a:off x="804672" y="1984248"/>
            <a:ext cx="3291900" cy="1371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9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9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9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9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9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9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9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900">
                <a:solidFill>
                  <a:schemeClr val="dk2"/>
                </a:solidFill>
                <a:latin typeface="Barlow Semi Condensed"/>
                <a:ea typeface="Barlow Semi Condensed"/>
                <a:cs typeface="Barlow Semi Condensed"/>
                <a:sym typeface="Barlow Semi Condensed"/>
              </a:defRPr>
            </a:lvl9pPr>
          </a:lstStyle>
          <a:p>
            <a:endParaRPr/>
          </a:p>
        </p:txBody>
      </p:sp>
      <p:sp>
        <p:nvSpPr>
          <p:cNvPr id="305" name="Google Shape;305;p7"/>
          <p:cNvSpPr txBox="1">
            <a:spLocks noGrp="1"/>
          </p:cNvSpPr>
          <p:nvPr>
            <p:ph type="title"/>
          </p:nvPr>
        </p:nvSpPr>
        <p:spPr>
          <a:xfrm>
            <a:off x="804672" y="3319272"/>
            <a:ext cx="3291900" cy="402300"/>
          </a:xfrm>
          <a:prstGeom prst="rect">
            <a:avLst/>
          </a:prstGeom>
        </p:spPr>
        <p:txBody>
          <a:bodyPr spcFirstLastPara="1" wrap="square" lIns="91425" tIns="91425" rIns="91425" bIns="91425" anchor="b" anchorCtr="0">
            <a:noAutofit/>
          </a:bodyPr>
          <a:lstStyle>
            <a:lvl1pPr lv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306" name="Google Shape;306;p7"/>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307" name="Google Shape;307;p7"/>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308" name="Google Shape;308;p7"/>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309" name="Google Shape;309;p7"/>
          <p:cNvGrpSpPr/>
          <p:nvPr/>
        </p:nvGrpSpPr>
        <p:grpSpPr>
          <a:xfrm flipH="1">
            <a:off x="499400" y="959675"/>
            <a:ext cx="581800" cy="582350"/>
            <a:chOff x="8064275" y="887850"/>
            <a:chExt cx="581800" cy="582350"/>
          </a:xfrm>
        </p:grpSpPr>
        <p:sp>
          <p:nvSpPr>
            <p:cNvPr id="310" name="Google Shape;310;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 name="Google Shape;311;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 name="Google Shape;312;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 name="Google Shape;313;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 name="Google Shape;314;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5" name="Google Shape;315;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16" name="Google Shape;316;p7"/>
          <p:cNvGrpSpPr/>
          <p:nvPr/>
        </p:nvGrpSpPr>
        <p:grpSpPr>
          <a:xfrm flipH="1">
            <a:off x="1500400" y="388100"/>
            <a:ext cx="292025" cy="292575"/>
            <a:chOff x="7353050" y="316275"/>
            <a:chExt cx="292025" cy="292575"/>
          </a:xfrm>
        </p:grpSpPr>
        <p:sp>
          <p:nvSpPr>
            <p:cNvPr id="317" name="Google Shape;317;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 name="Google Shape;318;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 name="Google Shape;319;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 name="Google Shape;320;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21" name="Google Shape;321;p7"/>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 name="Google Shape;322;p7"/>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 name="Google Shape;323;p7"/>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 name="Google Shape;324;p7"/>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 name="Google Shape;325;p7"/>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 name="Google Shape;326;p7"/>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27" name="Google Shape;327;p7"/>
          <p:cNvGrpSpPr/>
          <p:nvPr/>
        </p:nvGrpSpPr>
        <p:grpSpPr>
          <a:xfrm flipH="1">
            <a:off x="3527112" y="361100"/>
            <a:ext cx="175013" cy="27000"/>
            <a:chOff x="5662375" y="212375"/>
            <a:chExt cx="175013" cy="27000"/>
          </a:xfrm>
        </p:grpSpPr>
        <p:sp>
          <p:nvSpPr>
            <p:cNvPr id="328" name="Google Shape;328;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 name="Google Shape;329;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 name="Google Shape;330;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31" name="Google Shape;331;p7"/>
          <p:cNvGrpSpPr/>
          <p:nvPr/>
        </p:nvGrpSpPr>
        <p:grpSpPr>
          <a:xfrm flipH="1">
            <a:off x="480412" y="242700"/>
            <a:ext cx="175013" cy="27000"/>
            <a:chOff x="5662375" y="212375"/>
            <a:chExt cx="175013" cy="27000"/>
          </a:xfrm>
        </p:grpSpPr>
        <p:sp>
          <p:nvSpPr>
            <p:cNvPr id="332" name="Google Shape;332;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 name="Google Shape;333;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 name="Google Shape;334;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35" name="Google Shape;335;p7"/>
          <p:cNvGrpSpPr/>
          <p:nvPr/>
        </p:nvGrpSpPr>
        <p:grpSpPr>
          <a:xfrm flipH="1">
            <a:off x="901712" y="1653625"/>
            <a:ext cx="175013" cy="27000"/>
            <a:chOff x="5662375" y="212375"/>
            <a:chExt cx="175013" cy="27000"/>
          </a:xfrm>
        </p:grpSpPr>
        <p:sp>
          <p:nvSpPr>
            <p:cNvPr id="336" name="Google Shape;336;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 name="Google Shape;337;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 name="Google Shape;338;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339" name="Google Shape;339;p7"/>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340" name="Google Shape;340;p7"/>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341" name="Google Shape;341;p7"/>
          <p:cNvGrpSpPr/>
          <p:nvPr/>
        </p:nvGrpSpPr>
        <p:grpSpPr>
          <a:xfrm rot="10800000">
            <a:off x="499400" y="3940925"/>
            <a:ext cx="581800" cy="582350"/>
            <a:chOff x="8064275" y="887850"/>
            <a:chExt cx="581800" cy="582350"/>
          </a:xfrm>
        </p:grpSpPr>
        <p:sp>
          <p:nvSpPr>
            <p:cNvPr id="342" name="Google Shape;342;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 name="Google Shape;343;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 name="Google Shape;344;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 name="Google Shape;345;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 name="Google Shape;346;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 name="Google Shape;347;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48" name="Google Shape;348;p7"/>
          <p:cNvGrpSpPr/>
          <p:nvPr/>
        </p:nvGrpSpPr>
        <p:grpSpPr>
          <a:xfrm rot="10800000">
            <a:off x="1819575" y="4586750"/>
            <a:ext cx="292025" cy="292575"/>
            <a:chOff x="7353050" y="316275"/>
            <a:chExt cx="292025" cy="292575"/>
          </a:xfrm>
        </p:grpSpPr>
        <p:sp>
          <p:nvSpPr>
            <p:cNvPr id="349" name="Google Shape;349;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 name="Google Shape;350;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 name="Google Shape;351;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 name="Google Shape;352;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53" name="Google Shape;353;p7"/>
          <p:cNvGrpSpPr/>
          <p:nvPr/>
        </p:nvGrpSpPr>
        <p:grpSpPr>
          <a:xfrm rot="10800000">
            <a:off x="212525" y="4645550"/>
            <a:ext cx="175000" cy="175000"/>
            <a:chOff x="8792300" y="321275"/>
            <a:chExt cx="175000" cy="175000"/>
          </a:xfrm>
        </p:grpSpPr>
        <p:sp>
          <p:nvSpPr>
            <p:cNvPr id="354" name="Google Shape;354;p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 name="Google Shape;355;p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 name="Google Shape;356;p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 name="Google Shape;357;p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58" name="Google Shape;358;p7"/>
          <p:cNvGrpSpPr/>
          <p:nvPr/>
        </p:nvGrpSpPr>
        <p:grpSpPr>
          <a:xfrm rot="10800000">
            <a:off x="480412" y="4852325"/>
            <a:ext cx="175013" cy="27000"/>
            <a:chOff x="5662375" y="212375"/>
            <a:chExt cx="175013" cy="27000"/>
          </a:xfrm>
        </p:grpSpPr>
        <p:sp>
          <p:nvSpPr>
            <p:cNvPr id="359" name="Google Shape;359;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0" name="Google Shape;360;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 name="Google Shape;361;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62" name="Google Shape;362;p7"/>
          <p:cNvGrpSpPr/>
          <p:nvPr/>
        </p:nvGrpSpPr>
        <p:grpSpPr>
          <a:xfrm rot="10800000">
            <a:off x="1054112" y="3898600"/>
            <a:ext cx="175013" cy="27000"/>
            <a:chOff x="5662375" y="212375"/>
            <a:chExt cx="175013" cy="27000"/>
          </a:xfrm>
        </p:grpSpPr>
        <p:sp>
          <p:nvSpPr>
            <p:cNvPr id="363" name="Google Shape;363;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 name="Google Shape;364;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 name="Google Shape;365;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5" r:id="rId5"/>
    <p:sldLayoutId id="2147483658" r:id="rId6"/>
    <p:sldLayoutId id="2147483659" r:id="rId7"/>
    <p:sldLayoutId id="2147483673" r:id="rId8"/>
    <p:sldLayoutId id="2147483675" r:id="rId9"/>
    <p:sldLayoutId id="2147483676" r:id="rId10"/>
    <p:sldLayoutId id="214748367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www.mongodb.com/try/download/shell" TargetMode="External"/><Relationship Id="rId2" Type="http://schemas.openxmlformats.org/officeDocument/2006/relationships/hyperlink" Target="https://www.mongodb.com/try/download/community" TargetMode="Externa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55117" y="959820"/>
            <a:ext cx="5343540" cy="4183680"/>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884" name="Google Shape;1884;p35"/>
          <p:cNvSpPr txBox="1">
            <a:spLocks noGrp="1"/>
          </p:cNvSpPr>
          <p:nvPr>
            <p:ph type="ctrTitle"/>
          </p:nvPr>
        </p:nvSpPr>
        <p:spPr>
          <a:xfrm>
            <a:off x="4164873" y="1555450"/>
            <a:ext cx="4721260" cy="172344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4800" dirty="0" smtClean="0"/>
              <a:t/>
            </a:r>
            <a:br>
              <a:rPr lang="fr-FR" sz="4800" dirty="0" smtClean="0"/>
            </a:br>
            <a:r>
              <a:rPr lang="fr-FR" sz="4800" dirty="0" smtClean="0"/>
              <a:t>MongoDbCompass</a:t>
            </a:r>
            <a:r>
              <a:rPr lang="fr-FR" sz="4800" dirty="0" smtClean="0"/>
              <a:t/>
            </a:r>
            <a:br>
              <a:rPr lang="fr-FR" sz="4800" dirty="0" smtClean="0"/>
            </a:br>
            <a:r>
              <a:rPr lang="fr-FR" sz="4800" dirty="0" smtClean="0"/>
              <a:t>&amp; </a:t>
            </a:r>
            <a:r>
              <a:rPr lang="fr-FR" sz="4800" dirty="0" smtClean="0"/>
              <a:t>Mongosh</a:t>
            </a:r>
            <a:endParaRPr sz="4800" dirty="0">
              <a:solidFill>
                <a:schemeClr val="dk2"/>
              </a:solidFill>
            </a:endParaRPr>
          </a:p>
        </p:txBody>
      </p:sp>
      <p:sp>
        <p:nvSpPr>
          <p:cNvPr id="1885" name="Google Shape;1885;p35"/>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fr-FR" sz="2400" dirty="0" smtClean="0">
                <a:solidFill>
                  <a:schemeClr val="accent1"/>
                </a:solidFill>
              </a:rPr>
              <a:t>Installation et utilisation</a:t>
            </a:r>
            <a:endParaRPr sz="2400" dirty="0">
              <a:solidFill>
                <a:schemeClr val="accent1"/>
              </a:solidFill>
            </a:endParaRPr>
          </a:p>
          <a:p>
            <a:pPr marL="0" lvl="0" indent="0" algn="r" rtl="0">
              <a:spcBef>
                <a:spcPts val="0"/>
              </a:spcBef>
              <a:spcAft>
                <a:spcPts val="0"/>
              </a:spcAft>
              <a:buNone/>
            </a:pPr>
            <a:endParaRPr sz="2300" dirty="0">
              <a:solidFill>
                <a:schemeClr val="accent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25"/>
        <p:cNvGrpSpPr/>
        <p:nvPr/>
      </p:nvGrpSpPr>
      <p:grpSpPr>
        <a:xfrm>
          <a:off x="0" y="0"/>
          <a:ext cx="0" cy="0"/>
          <a:chOff x="0" y="0"/>
          <a:chExt cx="0" cy="0"/>
        </a:xfrm>
      </p:grpSpPr>
      <p:grpSp>
        <p:nvGrpSpPr>
          <p:cNvPr id="2326" name="Google Shape;2326;p44"/>
          <p:cNvGrpSpPr/>
          <p:nvPr/>
        </p:nvGrpSpPr>
        <p:grpSpPr>
          <a:xfrm>
            <a:off x="4666901" y="653023"/>
            <a:ext cx="3879489" cy="3879489"/>
            <a:chOff x="4522050" y="622650"/>
            <a:chExt cx="3898200" cy="3898200"/>
          </a:xfrm>
        </p:grpSpPr>
        <p:sp>
          <p:nvSpPr>
            <p:cNvPr id="2327" name="Google Shape;2327;p44"/>
            <p:cNvSpPr/>
            <p:nvPr/>
          </p:nvSpPr>
          <p:spPr>
            <a:xfrm>
              <a:off x="4522050" y="622650"/>
              <a:ext cx="3898200" cy="38982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8" name="Google Shape;2328;p44"/>
            <p:cNvSpPr/>
            <p:nvPr/>
          </p:nvSpPr>
          <p:spPr>
            <a:xfrm>
              <a:off x="4698900" y="799500"/>
              <a:ext cx="3544500" cy="3544500"/>
            </a:xfrm>
            <a:prstGeom prst="ellipse">
              <a:avLst/>
            </a:prstGeom>
            <a:solidFill>
              <a:schemeClr val="lt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330" name="Google Shape;2330;p44"/>
          <p:cNvSpPr txBox="1">
            <a:spLocks noGrp="1"/>
          </p:cNvSpPr>
          <p:nvPr>
            <p:ph type="subTitle" idx="1"/>
          </p:nvPr>
        </p:nvSpPr>
        <p:spPr>
          <a:xfrm>
            <a:off x="460743" y="1830766"/>
            <a:ext cx="4286437" cy="152400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2800" b="1" dirty="0" smtClean="0"/>
              <a:t>comment installer et </a:t>
            </a:r>
            <a:r>
              <a:rPr lang="fr-FR" sz="2800" b="1" dirty="0" smtClean="0"/>
              <a:t>Utilliser</a:t>
            </a:r>
            <a:r>
              <a:rPr lang="fr-FR" sz="2800" b="1" dirty="0" smtClean="0"/>
              <a:t> </a:t>
            </a:r>
            <a:r>
              <a:rPr lang="en" sz="2800" b="1" dirty="0" smtClean="0"/>
              <a:t>MongoDbCompass</a:t>
            </a:r>
          </a:p>
          <a:p>
            <a:pPr marL="0" lvl="0" indent="0" algn="l" rtl="0">
              <a:spcBef>
                <a:spcPts val="0"/>
              </a:spcBef>
              <a:spcAft>
                <a:spcPts val="0"/>
              </a:spcAft>
              <a:buNone/>
            </a:pPr>
            <a:r>
              <a:rPr lang="fr-FR" sz="2800" b="1" dirty="0" smtClean="0"/>
              <a:t>E</a:t>
            </a:r>
            <a:r>
              <a:rPr lang="en" sz="2800" b="1" dirty="0" smtClean="0"/>
              <a:t>t  Mongo Shell ?</a:t>
            </a:r>
            <a:endParaRPr sz="2800" b="1" dirty="0">
              <a:sym typeface="Barlow Semi Condensed"/>
            </a:endParaRPr>
          </a:p>
        </p:txBody>
      </p:sp>
      <p:pic>
        <p:nvPicPr>
          <p:cNvPr id="2331" name="Google Shape;2331;p44"/>
          <p:cNvPicPr preferRelativeResize="0"/>
          <p:nvPr/>
        </p:nvPicPr>
        <p:blipFill rotWithShape="1">
          <a:blip r:embed="rId3">
            <a:alphaModFix/>
          </a:blip>
          <a:srcRect l="36333" r="1333"/>
          <a:stretch/>
        </p:blipFill>
        <p:spPr>
          <a:xfrm>
            <a:off x="5034345" y="1016267"/>
            <a:ext cx="3144600" cy="3153000"/>
          </a:xfrm>
          <a:prstGeom prst="ellipse">
            <a:avLst/>
          </a:prstGeom>
          <a:noFill/>
          <a:ln>
            <a:noFill/>
          </a:ln>
        </p:spPr>
      </p:pic>
      <p:sp>
        <p:nvSpPr>
          <p:cNvPr id="2" name="Titre 1"/>
          <p:cNvSpPr>
            <a:spLocks noGrp="1"/>
          </p:cNvSpPr>
          <p:nvPr>
            <p:ph type="title"/>
          </p:nvPr>
        </p:nvSpPr>
        <p:spPr>
          <a:xfrm>
            <a:off x="882644" y="4942350"/>
            <a:ext cx="3291900" cy="402300"/>
          </a:xfrm>
        </p:spPr>
        <p:txBody>
          <a:bodyPr/>
          <a:lstStyle/>
          <a:p>
            <a:r>
              <a:rPr lang="fr-FR" dirty="0" smtClean="0"/>
              <a:t>  </a:t>
            </a:r>
            <a:br>
              <a:rPr lang="fr-FR" dirty="0" smtClean="0"/>
            </a:br>
            <a:r>
              <a:rPr lang="fr-FR" dirty="0"/>
              <a:t/>
            </a:r>
            <a:br>
              <a:rPr lang="fr-FR" dirty="0"/>
            </a:br>
            <a:endParaRPr lang="fr-F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2913322" y="652130"/>
            <a:ext cx="3140149" cy="584775"/>
          </a:xfrm>
          <a:prstGeom prst="rect">
            <a:avLst/>
          </a:prstGeom>
          <a:noFill/>
        </p:spPr>
        <p:txBody>
          <a:bodyPr wrap="square" rtlCol="0">
            <a:spAutoFit/>
          </a:bodyPr>
          <a:lstStyle/>
          <a:p>
            <a:r>
              <a:rPr lang="fr-FR" sz="3200" dirty="0" smtClean="0">
                <a:solidFill>
                  <a:schemeClr val="tx2">
                    <a:lumMod val="25000"/>
                  </a:schemeClr>
                </a:solidFill>
                <a:latin typeface="Fjalla One" panose="020B0604020202020204" charset="0"/>
              </a:rPr>
              <a:t>Lien D’installation</a:t>
            </a:r>
            <a:endParaRPr lang="fr-FR" sz="3200" dirty="0">
              <a:solidFill>
                <a:schemeClr val="tx2">
                  <a:lumMod val="25000"/>
                </a:schemeClr>
              </a:solidFill>
              <a:latin typeface="Fjalla One" panose="020B0604020202020204" charset="0"/>
            </a:endParaRPr>
          </a:p>
        </p:txBody>
      </p:sp>
      <p:sp>
        <p:nvSpPr>
          <p:cNvPr id="4" name="ZoneTexte 3"/>
          <p:cNvSpPr txBox="1"/>
          <p:nvPr/>
        </p:nvSpPr>
        <p:spPr>
          <a:xfrm>
            <a:off x="1318436" y="2013097"/>
            <a:ext cx="5018567" cy="1600438"/>
          </a:xfrm>
          <a:prstGeom prst="rect">
            <a:avLst/>
          </a:prstGeom>
          <a:noFill/>
        </p:spPr>
        <p:txBody>
          <a:bodyPr wrap="square" rtlCol="0">
            <a:spAutoFit/>
          </a:bodyPr>
          <a:lstStyle/>
          <a:p>
            <a:r>
              <a:rPr lang="fr-FR" dirty="0" smtClean="0"/>
              <a:t>Lien </a:t>
            </a:r>
            <a:r>
              <a:rPr lang="fr-FR" dirty="0"/>
              <a:t>Pour </a:t>
            </a:r>
            <a:r>
              <a:rPr lang="fr-FR" dirty="0" smtClean="0"/>
              <a:t>installer </a:t>
            </a:r>
            <a:r>
              <a:rPr lang="fr-FR" dirty="0" err="1"/>
              <a:t>M</a:t>
            </a:r>
            <a:r>
              <a:rPr lang="fr-FR" dirty="0" err="1" smtClean="0"/>
              <a:t>ongoDb</a:t>
            </a:r>
            <a:r>
              <a:rPr lang="fr-FR" dirty="0" smtClean="0"/>
              <a:t>: </a:t>
            </a:r>
            <a:r>
              <a:rPr lang="fr-FR" u="sng" dirty="0">
                <a:solidFill>
                  <a:schemeClr val="accent2">
                    <a:lumMod val="75000"/>
                  </a:schemeClr>
                </a:solidFill>
                <a:hlinkClick r:id="rId2"/>
              </a:rPr>
              <a:t>https://</a:t>
            </a:r>
            <a:r>
              <a:rPr lang="fr-FR" u="sng" dirty="0" smtClean="0">
                <a:solidFill>
                  <a:schemeClr val="accent2">
                    <a:lumMod val="75000"/>
                  </a:schemeClr>
                </a:solidFill>
                <a:hlinkClick r:id="rId2"/>
              </a:rPr>
              <a:t>www.mongodb.com/try/download/community</a:t>
            </a:r>
            <a:endParaRPr lang="fr-FR" u="sng" dirty="0" smtClean="0">
              <a:solidFill>
                <a:schemeClr val="accent2">
                  <a:lumMod val="75000"/>
                </a:schemeClr>
              </a:solidFill>
            </a:endParaRPr>
          </a:p>
          <a:p>
            <a:endParaRPr lang="fr-FR" u="sng" dirty="0">
              <a:solidFill>
                <a:schemeClr val="accent2">
                  <a:lumMod val="75000"/>
                </a:schemeClr>
              </a:solidFill>
            </a:endParaRPr>
          </a:p>
          <a:p>
            <a:endParaRPr lang="fr-FR" u="sng" dirty="0" smtClean="0">
              <a:solidFill>
                <a:schemeClr val="accent2">
                  <a:lumMod val="75000"/>
                </a:schemeClr>
              </a:solidFill>
            </a:endParaRPr>
          </a:p>
          <a:p>
            <a:r>
              <a:rPr lang="fr-FR" dirty="0" smtClean="0">
                <a:solidFill>
                  <a:schemeClr val="tx1">
                    <a:lumMod val="50000"/>
                  </a:schemeClr>
                </a:solidFill>
              </a:rPr>
              <a:t>Lien Pour installer Mongo Shell Et Mongo </a:t>
            </a:r>
            <a:r>
              <a:rPr lang="fr-FR" dirty="0" err="1" smtClean="0">
                <a:solidFill>
                  <a:schemeClr val="tx1">
                    <a:lumMod val="50000"/>
                  </a:schemeClr>
                </a:solidFill>
              </a:rPr>
              <a:t>Compass</a:t>
            </a:r>
            <a:r>
              <a:rPr lang="fr-FR" u="sng" dirty="0" smtClean="0">
                <a:solidFill>
                  <a:schemeClr val="accent2">
                    <a:lumMod val="75000"/>
                  </a:schemeClr>
                </a:solidFill>
              </a:rPr>
              <a:t>:</a:t>
            </a:r>
          </a:p>
          <a:p>
            <a:r>
              <a:rPr lang="fr-FR" u="sng" dirty="0">
                <a:solidFill>
                  <a:schemeClr val="accent2">
                    <a:lumMod val="75000"/>
                  </a:schemeClr>
                </a:solidFill>
                <a:hlinkClick r:id="rId3"/>
              </a:rPr>
              <a:t>https://</a:t>
            </a:r>
            <a:r>
              <a:rPr lang="fr-FR" u="sng" dirty="0" smtClean="0">
                <a:solidFill>
                  <a:schemeClr val="accent2">
                    <a:lumMod val="75000"/>
                  </a:schemeClr>
                </a:solidFill>
                <a:hlinkClick r:id="rId3"/>
              </a:rPr>
              <a:t>www.mongodb.com/try/download/shell</a:t>
            </a:r>
            <a:endParaRPr lang="fr-FR" u="sng" dirty="0" smtClean="0">
              <a:solidFill>
                <a:schemeClr val="accent2">
                  <a:lumMod val="75000"/>
                </a:schemeClr>
              </a:solidFill>
            </a:endParaRPr>
          </a:p>
          <a:p>
            <a:r>
              <a:rPr lang="fr-FR" u="sng" dirty="0">
                <a:solidFill>
                  <a:schemeClr val="accent2">
                    <a:lumMod val="75000"/>
                  </a:schemeClr>
                </a:solidFill>
              </a:rPr>
              <a:t>https://www.mongodb.com/try/download/compass</a:t>
            </a:r>
          </a:p>
        </p:txBody>
      </p:sp>
    </p:spTree>
    <p:extLst>
      <p:ext uri="{BB962C8B-B14F-4D97-AF65-F5344CB8AC3E}">
        <p14:creationId xmlns:p14="http://schemas.microsoft.com/office/powerpoint/2010/main" val="34467817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7916" y="263078"/>
            <a:ext cx="5642344" cy="4628975"/>
          </a:xfrm>
          <a:prstGeom prst="rect">
            <a:avLst/>
          </a:prstGeom>
        </p:spPr>
      </p:pic>
    </p:spTree>
    <p:extLst>
      <p:ext uri="{BB962C8B-B14F-4D97-AF65-F5344CB8AC3E}">
        <p14:creationId xmlns:p14="http://schemas.microsoft.com/office/powerpoint/2010/main" val="27456541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624327" y="1273709"/>
            <a:ext cx="3904500" cy="1902000"/>
          </a:xfrm>
        </p:spPr>
        <p:txBody>
          <a:bodyPr/>
          <a:lstStyle/>
          <a:p>
            <a:r>
              <a:rPr lang="fr-FR" sz="9600" dirty="0" smtClean="0"/>
              <a:t>Merci</a:t>
            </a:r>
            <a:endParaRPr lang="fr-FR" sz="9600" dirty="0"/>
          </a:p>
        </p:txBody>
      </p:sp>
      <p:sp>
        <p:nvSpPr>
          <p:cNvPr id="3" name="Sous-titre 2"/>
          <p:cNvSpPr>
            <a:spLocks noGrp="1"/>
          </p:cNvSpPr>
          <p:nvPr>
            <p:ph type="subTitle" idx="1"/>
          </p:nvPr>
        </p:nvSpPr>
        <p:spPr>
          <a:xfrm>
            <a:off x="2958367" y="2920528"/>
            <a:ext cx="3236421" cy="612600"/>
          </a:xfrm>
        </p:spPr>
        <p:txBody>
          <a:bodyPr/>
          <a:lstStyle/>
          <a:p>
            <a:r>
              <a:rPr lang="fr-FR" dirty="0" smtClean="0"/>
              <a:t>Moad Boujamaa – Ghizlane El Katiri</a:t>
            </a:r>
            <a:endParaRPr lang="fr-FR" dirty="0"/>
          </a:p>
        </p:txBody>
      </p:sp>
    </p:spTree>
    <p:extLst>
      <p:ext uri="{BB962C8B-B14F-4D97-AF65-F5344CB8AC3E}">
        <p14:creationId xmlns:p14="http://schemas.microsoft.com/office/powerpoint/2010/main" val="26921471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grpSp>
        <p:nvGrpSpPr>
          <p:cNvPr id="1896" name="Google Shape;1896;p37"/>
          <p:cNvGrpSpPr/>
          <p:nvPr/>
        </p:nvGrpSpPr>
        <p:grpSpPr>
          <a:xfrm>
            <a:off x="4366654" y="972396"/>
            <a:ext cx="4430405" cy="3106404"/>
            <a:chOff x="862950" y="825025"/>
            <a:chExt cx="5862650" cy="4111175"/>
          </a:xfrm>
        </p:grpSpPr>
        <p:sp>
          <p:nvSpPr>
            <p:cNvPr id="1897" name="Google Shape;1897;p37"/>
            <p:cNvSpPr/>
            <p:nvPr/>
          </p:nvSpPr>
          <p:spPr>
            <a:xfrm>
              <a:off x="918425" y="825150"/>
              <a:ext cx="5767425" cy="409625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8" name="Google Shape;1898;p37"/>
            <p:cNvSpPr/>
            <p:nvPr/>
          </p:nvSpPr>
          <p:spPr>
            <a:xfrm>
              <a:off x="934125" y="825025"/>
              <a:ext cx="5751725" cy="4096375"/>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9" name="Google Shape;1899;p37"/>
            <p:cNvSpPr/>
            <p:nvPr/>
          </p:nvSpPr>
          <p:spPr>
            <a:xfrm>
              <a:off x="3502650" y="1514850"/>
              <a:ext cx="2496475" cy="3178275"/>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0" name="Google Shape;1900;p37"/>
            <p:cNvSpPr/>
            <p:nvPr/>
          </p:nvSpPr>
          <p:spPr>
            <a:xfrm>
              <a:off x="3547025" y="1507125"/>
              <a:ext cx="2405875" cy="3193375"/>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1" name="Google Shape;1901;p37"/>
            <p:cNvSpPr/>
            <p:nvPr/>
          </p:nvSpPr>
          <p:spPr>
            <a:xfrm>
              <a:off x="4746725" y="1839875"/>
              <a:ext cx="464000" cy="184875"/>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2" name="Google Shape;1902;p37"/>
            <p:cNvSpPr/>
            <p:nvPr/>
          </p:nvSpPr>
          <p:spPr>
            <a:xfrm>
              <a:off x="5240275" y="1582925"/>
              <a:ext cx="685825" cy="691375"/>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3" name="Google Shape;1903;p37"/>
            <p:cNvSpPr/>
            <p:nvPr/>
          </p:nvSpPr>
          <p:spPr>
            <a:xfrm>
              <a:off x="5406650" y="1584775"/>
              <a:ext cx="438125" cy="367875"/>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4" name="Google Shape;1904;p37"/>
            <p:cNvSpPr/>
            <p:nvPr/>
          </p:nvSpPr>
          <p:spPr>
            <a:xfrm>
              <a:off x="4434325" y="2717300"/>
              <a:ext cx="1258875" cy="2210575"/>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5" name="Google Shape;1905;p37"/>
            <p:cNvSpPr/>
            <p:nvPr/>
          </p:nvSpPr>
          <p:spPr>
            <a:xfrm>
              <a:off x="4426000" y="2709600"/>
              <a:ext cx="1275500" cy="222660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6" name="Google Shape;1906;p37"/>
            <p:cNvSpPr/>
            <p:nvPr/>
          </p:nvSpPr>
          <p:spPr>
            <a:xfrm>
              <a:off x="5009200" y="2762300"/>
              <a:ext cx="495450" cy="73295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7" name="Google Shape;1907;p37"/>
            <p:cNvSpPr/>
            <p:nvPr/>
          </p:nvSpPr>
          <p:spPr>
            <a:xfrm>
              <a:off x="5024925" y="2762300"/>
              <a:ext cx="478800" cy="363925"/>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8" name="Google Shape;1908;p37"/>
            <p:cNvSpPr/>
            <p:nvPr/>
          </p:nvSpPr>
          <p:spPr>
            <a:xfrm>
              <a:off x="5031400" y="2805725"/>
              <a:ext cx="452900" cy="32075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9" name="Google Shape;1909;p37"/>
            <p:cNvSpPr/>
            <p:nvPr/>
          </p:nvSpPr>
          <p:spPr>
            <a:xfrm>
              <a:off x="5001825" y="2754200"/>
              <a:ext cx="510200" cy="74845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0" name="Google Shape;1910;p37"/>
            <p:cNvSpPr/>
            <p:nvPr/>
          </p:nvSpPr>
          <p:spPr>
            <a:xfrm>
              <a:off x="5354875" y="2859575"/>
              <a:ext cx="133125" cy="41940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1" name="Google Shape;1911;p37"/>
            <p:cNvSpPr/>
            <p:nvPr/>
          </p:nvSpPr>
          <p:spPr>
            <a:xfrm>
              <a:off x="3913950" y="2701900"/>
              <a:ext cx="2461350" cy="2225975"/>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2" name="Google Shape;1912;p37"/>
            <p:cNvSpPr/>
            <p:nvPr/>
          </p:nvSpPr>
          <p:spPr>
            <a:xfrm>
              <a:off x="5139525" y="3731850"/>
              <a:ext cx="1235775" cy="1196025"/>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3" name="Google Shape;1913;p37"/>
            <p:cNvSpPr/>
            <p:nvPr/>
          </p:nvSpPr>
          <p:spPr>
            <a:xfrm>
              <a:off x="3913950" y="3766050"/>
              <a:ext cx="429825" cy="1161825"/>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4" name="Google Shape;1914;p37"/>
            <p:cNvSpPr/>
            <p:nvPr/>
          </p:nvSpPr>
          <p:spPr>
            <a:xfrm>
              <a:off x="5142300" y="4519325"/>
              <a:ext cx="933525" cy="40115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5" name="Google Shape;1915;p37"/>
            <p:cNvSpPr/>
            <p:nvPr/>
          </p:nvSpPr>
          <p:spPr>
            <a:xfrm>
              <a:off x="3925975" y="4024850"/>
              <a:ext cx="355850" cy="895625"/>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6" name="Google Shape;1916;p37"/>
            <p:cNvSpPr/>
            <p:nvPr/>
          </p:nvSpPr>
          <p:spPr>
            <a:xfrm>
              <a:off x="3906550" y="2694575"/>
              <a:ext cx="2476150" cy="2241625"/>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7" name="Google Shape;1917;p37"/>
            <p:cNvSpPr/>
            <p:nvPr/>
          </p:nvSpPr>
          <p:spPr>
            <a:xfrm>
              <a:off x="4643200" y="2691125"/>
              <a:ext cx="389150" cy="176445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8" name="Google Shape;1918;p37"/>
            <p:cNvSpPr/>
            <p:nvPr/>
          </p:nvSpPr>
          <p:spPr>
            <a:xfrm>
              <a:off x="5353025" y="2758425"/>
              <a:ext cx="360500" cy="1559225"/>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9" name="Google Shape;1919;p37"/>
            <p:cNvSpPr/>
            <p:nvPr/>
          </p:nvSpPr>
          <p:spPr>
            <a:xfrm>
              <a:off x="4686650" y="3654175"/>
              <a:ext cx="1109125" cy="7367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0" name="Google Shape;1920;p37"/>
            <p:cNvSpPr/>
            <p:nvPr/>
          </p:nvSpPr>
          <p:spPr>
            <a:xfrm>
              <a:off x="5364125" y="3758650"/>
              <a:ext cx="397450" cy="161775"/>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1" name="Google Shape;1921;p37"/>
            <p:cNvSpPr/>
            <p:nvPr/>
          </p:nvSpPr>
          <p:spPr>
            <a:xfrm>
              <a:off x="4686650" y="3815025"/>
              <a:ext cx="824450" cy="57585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2" name="Google Shape;1922;p37"/>
            <p:cNvSpPr/>
            <p:nvPr/>
          </p:nvSpPr>
          <p:spPr>
            <a:xfrm>
              <a:off x="5364125" y="3758650"/>
              <a:ext cx="329075" cy="154375"/>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3" name="Google Shape;1923;p37"/>
            <p:cNvSpPr/>
            <p:nvPr/>
          </p:nvSpPr>
          <p:spPr>
            <a:xfrm>
              <a:off x="4747650" y="3832600"/>
              <a:ext cx="740350" cy="49635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4" name="Google Shape;1924;p37"/>
            <p:cNvSpPr/>
            <p:nvPr/>
          </p:nvSpPr>
          <p:spPr>
            <a:xfrm>
              <a:off x="5105325" y="4022100"/>
              <a:ext cx="42550" cy="68175"/>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5" name="Google Shape;1925;p37"/>
            <p:cNvSpPr/>
            <p:nvPr/>
          </p:nvSpPr>
          <p:spPr>
            <a:xfrm>
              <a:off x="5196825" y="3955100"/>
              <a:ext cx="80450" cy="159375"/>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6" name="Google Shape;1926;p37"/>
            <p:cNvSpPr/>
            <p:nvPr/>
          </p:nvSpPr>
          <p:spPr>
            <a:xfrm>
              <a:off x="5292025" y="3860550"/>
              <a:ext cx="109100" cy="194575"/>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7" name="Google Shape;1927;p37"/>
            <p:cNvSpPr/>
            <p:nvPr/>
          </p:nvSpPr>
          <p:spPr>
            <a:xfrm>
              <a:off x="4678325" y="3645900"/>
              <a:ext cx="1122075" cy="752975"/>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8" name="Google Shape;1928;p37"/>
            <p:cNvSpPr/>
            <p:nvPr/>
          </p:nvSpPr>
          <p:spPr>
            <a:xfrm>
              <a:off x="3709700" y="2698525"/>
              <a:ext cx="1055525" cy="2070975"/>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9" name="Google Shape;1929;p37"/>
            <p:cNvSpPr/>
            <p:nvPr/>
          </p:nvSpPr>
          <p:spPr>
            <a:xfrm>
              <a:off x="3709700" y="3396325"/>
              <a:ext cx="1024100" cy="1373175"/>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0" name="Google Shape;1930;p37"/>
            <p:cNvSpPr/>
            <p:nvPr/>
          </p:nvSpPr>
          <p:spPr>
            <a:xfrm>
              <a:off x="3718000" y="3645900"/>
              <a:ext cx="1007475" cy="111560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1" name="Google Shape;1931;p37"/>
            <p:cNvSpPr/>
            <p:nvPr/>
          </p:nvSpPr>
          <p:spPr>
            <a:xfrm>
              <a:off x="3702300" y="2691125"/>
              <a:ext cx="1071250" cy="208610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2" name="Google Shape;1932;p37"/>
            <p:cNvSpPr/>
            <p:nvPr/>
          </p:nvSpPr>
          <p:spPr>
            <a:xfrm>
              <a:off x="4389950" y="3681000"/>
              <a:ext cx="277300" cy="403025"/>
            </a:xfrm>
            <a:custGeom>
              <a:avLst/>
              <a:gdLst/>
              <a:ahLst/>
              <a:cxnLst/>
              <a:rect l="l" t="t" r="r" b="b"/>
              <a:pathLst>
                <a:path w="11092" h="16121" extrusionOk="0">
                  <a:moveTo>
                    <a:pt x="1258" y="1"/>
                  </a:moveTo>
                  <a:lnTo>
                    <a:pt x="1" y="15713"/>
                  </a:lnTo>
                  <a:lnTo>
                    <a:pt x="10130" y="16120"/>
                  </a:lnTo>
                  <a:lnTo>
                    <a:pt x="11092" y="851"/>
                  </a:lnTo>
                  <a:lnTo>
                    <a:pt x="12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3" name="Google Shape;1933;p37"/>
            <p:cNvSpPr/>
            <p:nvPr/>
          </p:nvSpPr>
          <p:spPr>
            <a:xfrm>
              <a:off x="4381625" y="3673250"/>
              <a:ext cx="293950" cy="419075"/>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4" name="Google Shape;1934;p37"/>
            <p:cNvSpPr/>
            <p:nvPr/>
          </p:nvSpPr>
          <p:spPr>
            <a:xfrm>
              <a:off x="4512875" y="3582125"/>
              <a:ext cx="70275" cy="158075"/>
            </a:xfrm>
            <a:custGeom>
              <a:avLst/>
              <a:gdLst/>
              <a:ahLst/>
              <a:cxnLst/>
              <a:rect l="l" t="t" r="r" b="b"/>
              <a:pathLst>
                <a:path w="2811" h="6323" extrusionOk="0">
                  <a:moveTo>
                    <a:pt x="149" y="0"/>
                  </a:moveTo>
                  <a:lnTo>
                    <a:pt x="1" y="6174"/>
                  </a:lnTo>
                  <a:lnTo>
                    <a:pt x="2663" y="6322"/>
                  </a:lnTo>
                  <a:lnTo>
                    <a:pt x="28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5" name="Google Shape;1935;p37"/>
            <p:cNvSpPr/>
            <p:nvPr/>
          </p:nvSpPr>
          <p:spPr>
            <a:xfrm>
              <a:off x="4505475" y="3574725"/>
              <a:ext cx="85075" cy="17285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6" name="Google Shape;1936;p37"/>
            <p:cNvSpPr/>
            <p:nvPr/>
          </p:nvSpPr>
          <p:spPr>
            <a:xfrm>
              <a:off x="5426975" y="3461900"/>
              <a:ext cx="1298625" cy="107315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7" name="Google Shape;1937;p37"/>
            <p:cNvSpPr/>
            <p:nvPr/>
          </p:nvSpPr>
          <p:spPr>
            <a:xfrm>
              <a:off x="5426975" y="3453650"/>
              <a:ext cx="1297700" cy="108880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8" name="Google Shape;1938;p37"/>
            <p:cNvSpPr/>
            <p:nvPr/>
          </p:nvSpPr>
          <p:spPr>
            <a:xfrm>
              <a:off x="5548050" y="4175700"/>
              <a:ext cx="53625" cy="94825"/>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9" name="Google Shape;1939;p37"/>
            <p:cNvSpPr/>
            <p:nvPr/>
          </p:nvSpPr>
          <p:spPr>
            <a:xfrm>
              <a:off x="5610900" y="3469350"/>
              <a:ext cx="451075" cy="66160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0" name="Google Shape;1940;p37"/>
            <p:cNvSpPr/>
            <p:nvPr/>
          </p:nvSpPr>
          <p:spPr>
            <a:xfrm>
              <a:off x="6081350" y="3473050"/>
              <a:ext cx="74900" cy="17575"/>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1" name="Google Shape;1941;p37"/>
            <p:cNvSpPr/>
            <p:nvPr/>
          </p:nvSpPr>
          <p:spPr>
            <a:xfrm>
              <a:off x="6350325" y="4060025"/>
              <a:ext cx="263225" cy="11365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2" name="Google Shape;1942;p37"/>
            <p:cNvSpPr/>
            <p:nvPr/>
          </p:nvSpPr>
          <p:spPr>
            <a:xfrm>
              <a:off x="6386375" y="4075675"/>
              <a:ext cx="210750" cy="9060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3" name="Google Shape;1943;p37"/>
            <p:cNvSpPr/>
            <p:nvPr/>
          </p:nvSpPr>
          <p:spPr>
            <a:xfrm>
              <a:off x="6371575" y="4051650"/>
              <a:ext cx="240325" cy="13035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4" name="Google Shape;1944;p37"/>
            <p:cNvSpPr/>
            <p:nvPr/>
          </p:nvSpPr>
          <p:spPr>
            <a:xfrm>
              <a:off x="6319825" y="3967450"/>
              <a:ext cx="358550" cy="155375"/>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5" name="Google Shape;1945;p37"/>
            <p:cNvSpPr/>
            <p:nvPr/>
          </p:nvSpPr>
          <p:spPr>
            <a:xfrm>
              <a:off x="6366950" y="3975850"/>
              <a:ext cx="291175" cy="13960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6" name="Google Shape;1946;p37"/>
            <p:cNvSpPr/>
            <p:nvPr/>
          </p:nvSpPr>
          <p:spPr>
            <a:xfrm>
              <a:off x="6351250" y="3960150"/>
              <a:ext cx="321650" cy="170075"/>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7" name="Google Shape;1947;p37"/>
            <p:cNvSpPr/>
            <p:nvPr/>
          </p:nvSpPr>
          <p:spPr>
            <a:xfrm>
              <a:off x="6287475" y="3882150"/>
              <a:ext cx="392175" cy="169525"/>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8" name="Google Shape;1948;p37"/>
            <p:cNvSpPr/>
            <p:nvPr/>
          </p:nvSpPr>
          <p:spPr>
            <a:xfrm>
              <a:off x="6338300" y="3891750"/>
              <a:ext cx="320750" cy="152525"/>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9" name="Google Shape;1949;p37"/>
            <p:cNvSpPr/>
            <p:nvPr/>
          </p:nvSpPr>
          <p:spPr>
            <a:xfrm>
              <a:off x="6323525" y="3874175"/>
              <a:ext cx="350300" cy="184875"/>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0" name="Google Shape;1950;p37"/>
            <p:cNvSpPr/>
            <p:nvPr/>
          </p:nvSpPr>
          <p:spPr>
            <a:xfrm>
              <a:off x="6297625" y="3803775"/>
              <a:ext cx="392475" cy="169325"/>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1" name="Google Shape;1951;p37"/>
            <p:cNvSpPr/>
            <p:nvPr/>
          </p:nvSpPr>
          <p:spPr>
            <a:xfrm>
              <a:off x="6341075" y="3803950"/>
              <a:ext cx="335525" cy="16915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2" name="Google Shape;1952;p37"/>
            <p:cNvSpPr/>
            <p:nvPr/>
          </p:nvSpPr>
          <p:spPr>
            <a:xfrm>
              <a:off x="6333675" y="3795625"/>
              <a:ext cx="350325" cy="18580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3" name="Google Shape;1953;p37"/>
            <p:cNvSpPr/>
            <p:nvPr/>
          </p:nvSpPr>
          <p:spPr>
            <a:xfrm>
              <a:off x="4942650" y="1866675"/>
              <a:ext cx="849425" cy="104780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4" name="Google Shape;1954;p37"/>
            <p:cNvSpPr/>
            <p:nvPr/>
          </p:nvSpPr>
          <p:spPr>
            <a:xfrm>
              <a:off x="4970400" y="1866675"/>
              <a:ext cx="695050" cy="401125"/>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5" name="Google Shape;1955;p37"/>
            <p:cNvSpPr/>
            <p:nvPr/>
          </p:nvSpPr>
          <p:spPr>
            <a:xfrm>
              <a:off x="4968550" y="2285850"/>
              <a:ext cx="823525" cy="628625"/>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6" name="Google Shape;1956;p37"/>
            <p:cNvSpPr/>
            <p:nvPr/>
          </p:nvSpPr>
          <p:spPr>
            <a:xfrm>
              <a:off x="4968550" y="2286300"/>
              <a:ext cx="823525" cy="628525"/>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7" name="Google Shape;1957;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8" name="Google Shape;1958;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9" name="Google Shape;1959;p37"/>
            <p:cNvSpPr/>
            <p:nvPr/>
          </p:nvSpPr>
          <p:spPr>
            <a:xfrm>
              <a:off x="4970400" y="1866675"/>
              <a:ext cx="695050" cy="40115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0" name="Google Shape;1960;p37"/>
            <p:cNvSpPr/>
            <p:nvPr/>
          </p:nvSpPr>
          <p:spPr>
            <a:xfrm>
              <a:off x="5512925" y="2229900"/>
              <a:ext cx="9275" cy="5575"/>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1" name="Google Shape;1961;p37"/>
            <p:cNvSpPr/>
            <p:nvPr/>
          </p:nvSpPr>
          <p:spPr>
            <a:xfrm>
              <a:off x="4953750" y="1859125"/>
              <a:ext cx="846650" cy="1063075"/>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2" name="Google Shape;1962;p37"/>
            <p:cNvSpPr/>
            <p:nvPr/>
          </p:nvSpPr>
          <p:spPr>
            <a:xfrm>
              <a:off x="4911225" y="2165200"/>
              <a:ext cx="287475" cy="28840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3" name="Google Shape;1963;p37"/>
            <p:cNvSpPr/>
            <p:nvPr/>
          </p:nvSpPr>
          <p:spPr>
            <a:xfrm>
              <a:off x="4936200" y="2265950"/>
              <a:ext cx="262500" cy="18765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4" name="Google Shape;1964;p37"/>
            <p:cNvSpPr/>
            <p:nvPr/>
          </p:nvSpPr>
          <p:spPr>
            <a:xfrm>
              <a:off x="4902925" y="2157825"/>
              <a:ext cx="303175" cy="303175"/>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5" name="Google Shape;1965;p37"/>
            <p:cNvSpPr/>
            <p:nvPr/>
          </p:nvSpPr>
          <p:spPr>
            <a:xfrm>
              <a:off x="5304050" y="2165200"/>
              <a:ext cx="288400" cy="28840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6" name="Google Shape;1966;p37"/>
            <p:cNvSpPr/>
            <p:nvPr/>
          </p:nvSpPr>
          <p:spPr>
            <a:xfrm>
              <a:off x="5318825" y="2264100"/>
              <a:ext cx="273625" cy="18950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7" name="Google Shape;1967;p37"/>
            <p:cNvSpPr/>
            <p:nvPr/>
          </p:nvSpPr>
          <p:spPr>
            <a:xfrm>
              <a:off x="5296650" y="2157825"/>
              <a:ext cx="303200" cy="303175"/>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8" name="Google Shape;1968;p37"/>
            <p:cNvSpPr/>
            <p:nvPr/>
          </p:nvSpPr>
          <p:spPr>
            <a:xfrm>
              <a:off x="5190375" y="2221600"/>
              <a:ext cx="129400" cy="39075"/>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9" name="Google Shape;1969;p37"/>
            <p:cNvSpPr/>
            <p:nvPr/>
          </p:nvSpPr>
          <p:spPr>
            <a:xfrm>
              <a:off x="4993500" y="2059850"/>
              <a:ext cx="154375" cy="7465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0" name="Google Shape;1970;p37"/>
            <p:cNvSpPr/>
            <p:nvPr/>
          </p:nvSpPr>
          <p:spPr>
            <a:xfrm>
              <a:off x="5316075" y="2049675"/>
              <a:ext cx="183025" cy="8120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1" name="Google Shape;1971;p37"/>
            <p:cNvSpPr/>
            <p:nvPr/>
          </p:nvSpPr>
          <p:spPr>
            <a:xfrm>
              <a:off x="5148775" y="2298125"/>
              <a:ext cx="97075" cy="268425"/>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2" name="Google Shape;1972;p37"/>
            <p:cNvSpPr/>
            <p:nvPr/>
          </p:nvSpPr>
          <p:spPr>
            <a:xfrm>
              <a:off x="5215325" y="2589325"/>
              <a:ext cx="163625" cy="6115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3" name="Google Shape;1973;p37"/>
            <p:cNvSpPr/>
            <p:nvPr/>
          </p:nvSpPr>
          <p:spPr>
            <a:xfrm>
              <a:off x="862950" y="4920450"/>
              <a:ext cx="1188625" cy="1575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4" name="Google Shape;1974;p37"/>
            <p:cNvSpPr/>
            <p:nvPr/>
          </p:nvSpPr>
          <p:spPr>
            <a:xfrm>
              <a:off x="2173575" y="4920450"/>
              <a:ext cx="4043675" cy="1575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5" name="Google Shape;1975;p37"/>
            <p:cNvSpPr/>
            <p:nvPr/>
          </p:nvSpPr>
          <p:spPr>
            <a:xfrm>
              <a:off x="6316125" y="4920450"/>
              <a:ext cx="159000" cy="1575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6" name="Google Shape;1976;p37"/>
            <p:cNvSpPr/>
            <p:nvPr/>
          </p:nvSpPr>
          <p:spPr>
            <a:xfrm>
              <a:off x="4014700" y="2706825"/>
              <a:ext cx="350325" cy="819850"/>
            </a:xfrm>
            <a:custGeom>
              <a:avLst/>
              <a:gdLst/>
              <a:ahLst/>
              <a:cxnLst/>
              <a:rect l="l" t="t" r="r" b="b"/>
              <a:pathLst>
                <a:path w="14013" h="32794" extrusionOk="0">
                  <a:moveTo>
                    <a:pt x="0" y="1"/>
                  </a:moveTo>
                  <a:lnTo>
                    <a:pt x="0" y="32794"/>
                  </a:lnTo>
                  <a:lnTo>
                    <a:pt x="14012" y="32794"/>
                  </a:lnTo>
                  <a:lnTo>
                    <a:pt x="140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7" name="Google Shape;1977;p37"/>
            <p:cNvSpPr/>
            <p:nvPr/>
          </p:nvSpPr>
          <p:spPr>
            <a:xfrm>
              <a:off x="1582025" y="1799200"/>
              <a:ext cx="1080500" cy="1727475"/>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8" name="Google Shape;1978;p37"/>
            <p:cNvSpPr/>
            <p:nvPr/>
          </p:nvSpPr>
          <p:spPr>
            <a:xfrm>
              <a:off x="1582025" y="1799200"/>
              <a:ext cx="2783000" cy="1727475"/>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9" name="Google Shape;1979;p37"/>
            <p:cNvSpPr/>
            <p:nvPr/>
          </p:nvSpPr>
          <p:spPr>
            <a:xfrm>
              <a:off x="3977725" y="3502625"/>
              <a:ext cx="27750" cy="2405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0" name="Google Shape;1980;p37"/>
            <p:cNvSpPr/>
            <p:nvPr/>
          </p:nvSpPr>
          <p:spPr>
            <a:xfrm>
              <a:off x="3954625" y="3476750"/>
              <a:ext cx="57325" cy="49925"/>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1" name="Google Shape;1981;p37"/>
            <p:cNvSpPr/>
            <p:nvPr/>
          </p:nvSpPr>
          <p:spPr>
            <a:xfrm>
              <a:off x="3998975" y="2691125"/>
              <a:ext cx="366050" cy="83555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2" name="Google Shape;1982;p37"/>
            <p:cNvSpPr/>
            <p:nvPr/>
          </p:nvSpPr>
          <p:spPr>
            <a:xfrm>
              <a:off x="1529350" y="1687375"/>
              <a:ext cx="2889275" cy="195115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3" name="Google Shape;1983;p37"/>
            <p:cNvSpPr/>
            <p:nvPr/>
          </p:nvSpPr>
          <p:spPr>
            <a:xfrm>
              <a:off x="1521025" y="1679050"/>
              <a:ext cx="2905000" cy="1966875"/>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4" name="Google Shape;1984;p37"/>
            <p:cNvSpPr/>
            <p:nvPr/>
          </p:nvSpPr>
          <p:spPr>
            <a:xfrm>
              <a:off x="1634725" y="1846350"/>
              <a:ext cx="1974250" cy="154375"/>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5" name="Google Shape;1985;p37"/>
            <p:cNvSpPr/>
            <p:nvPr/>
          </p:nvSpPr>
          <p:spPr>
            <a:xfrm>
              <a:off x="1626400" y="1838950"/>
              <a:ext cx="1989975" cy="170075"/>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6" name="Google Shape;1986;p37"/>
            <p:cNvSpPr/>
            <p:nvPr/>
          </p:nvSpPr>
          <p:spPr>
            <a:xfrm>
              <a:off x="1658750" y="2167975"/>
              <a:ext cx="421500" cy="1575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7" name="Google Shape;1987;p37"/>
            <p:cNvSpPr/>
            <p:nvPr/>
          </p:nvSpPr>
          <p:spPr>
            <a:xfrm>
              <a:off x="1658750" y="225947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8" name="Google Shape;1988;p37"/>
            <p:cNvSpPr/>
            <p:nvPr/>
          </p:nvSpPr>
          <p:spPr>
            <a:xfrm>
              <a:off x="1658750" y="2351000"/>
              <a:ext cx="421500" cy="15725"/>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9" name="Google Shape;1989;p37"/>
            <p:cNvSpPr/>
            <p:nvPr/>
          </p:nvSpPr>
          <p:spPr>
            <a:xfrm>
              <a:off x="1658750" y="244802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0" name="Google Shape;1990;p37"/>
            <p:cNvSpPr/>
            <p:nvPr/>
          </p:nvSpPr>
          <p:spPr>
            <a:xfrm>
              <a:off x="2144000"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1" name="Google Shape;1991;p37"/>
            <p:cNvSpPr/>
            <p:nvPr/>
          </p:nvSpPr>
          <p:spPr>
            <a:xfrm>
              <a:off x="2144000"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2" name="Google Shape;1992;p37"/>
            <p:cNvSpPr/>
            <p:nvPr/>
          </p:nvSpPr>
          <p:spPr>
            <a:xfrm>
              <a:off x="2144000"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3" name="Google Shape;1993;p37"/>
            <p:cNvSpPr/>
            <p:nvPr/>
          </p:nvSpPr>
          <p:spPr>
            <a:xfrm>
              <a:off x="2144000"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4" name="Google Shape;1994;p37"/>
            <p:cNvSpPr/>
            <p:nvPr/>
          </p:nvSpPr>
          <p:spPr>
            <a:xfrm>
              <a:off x="2629225" y="2167975"/>
              <a:ext cx="421500" cy="1575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5" name="Google Shape;1995;p37"/>
            <p:cNvSpPr/>
            <p:nvPr/>
          </p:nvSpPr>
          <p:spPr>
            <a:xfrm>
              <a:off x="2629225" y="225947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6" name="Google Shape;1996;p37"/>
            <p:cNvSpPr/>
            <p:nvPr/>
          </p:nvSpPr>
          <p:spPr>
            <a:xfrm>
              <a:off x="2629225" y="2351000"/>
              <a:ext cx="421500" cy="15725"/>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7" name="Google Shape;1997;p37"/>
            <p:cNvSpPr/>
            <p:nvPr/>
          </p:nvSpPr>
          <p:spPr>
            <a:xfrm>
              <a:off x="2629225" y="244802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8" name="Google Shape;1998;p37"/>
            <p:cNvSpPr/>
            <p:nvPr/>
          </p:nvSpPr>
          <p:spPr>
            <a:xfrm>
              <a:off x="3114475"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9" name="Google Shape;1999;p37"/>
            <p:cNvSpPr/>
            <p:nvPr/>
          </p:nvSpPr>
          <p:spPr>
            <a:xfrm>
              <a:off x="3114475"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0" name="Google Shape;2000;p37"/>
            <p:cNvSpPr/>
            <p:nvPr/>
          </p:nvSpPr>
          <p:spPr>
            <a:xfrm>
              <a:off x="3114475"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1" name="Google Shape;2001;p37"/>
            <p:cNvSpPr/>
            <p:nvPr/>
          </p:nvSpPr>
          <p:spPr>
            <a:xfrm>
              <a:off x="3114475"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2" name="Google Shape;2002;p37"/>
            <p:cNvSpPr/>
            <p:nvPr/>
          </p:nvSpPr>
          <p:spPr>
            <a:xfrm>
              <a:off x="1902750" y="2663150"/>
              <a:ext cx="1494575" cy="45155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3" name="Google Shape;2003;p37"/>
            <p:cNvSpPr/>
            <p:nvPr/>
          </p:nvSpPr>
          <p:spPr>
            <a:xfrm>
              <a:off x="2210525" y="2716075"/>
              <a:ext cx="91525" cy="91525"/>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4" name="Google Shape;2004;p37"/>
            <p:cNvSpPr/>
            <p:nvPr/>
          </p:nvSpPr>
          <p:spPr>
            <a:xfrm>
              <a:off x="2203150" y="2708675"/>
              <a:ext cx="106300" cy="106325"/>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5" name="Google Shape;2005;p37"/>
            <p:cNvSpPr/>
            <p:nvPr/>
          </p:nvSpPr>
          <p:spPr>
            <a:xfrm>
              <a:off x="2679125" y="2748425"/>
              <a:ext cx="91550" cy="91525"/>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6" name="Google Shape;2006;p37"/>
            <p:cNvSpPr/>
            <p:nvPr/>
          </p:nvSpPr>
          <p:spPr>
            <a:xfrm>
              <a:off x="2671750" y="2741025"/>
              <a:ext cx="106300" cy="106325"/>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7" name="Google Shape;2007;p37"/>
            <p:cNvSpPr/>
            <p:nvPr/>
          </p:nvSpPr>
          <p:spPr>
            <a:xfrm>
              <a:off x="2998000" y="2989650"/>
              <a:ext cx="91525" cy="91525"/>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8" name="Google Shape;2008;p37"/>
            <p:cNvSpPr/>
            <p:nvPr/>
          </p:nvSpPr>
          <p:spPr>
            <a:xfrm>
              <a:off x="2990625" y="2982275"/>
              <a:ext cx="106300" cy="10630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9" name="Google Shape;2009;p37"/>
            <p:cNvSpPr/>
            <p:nvPr/>
          </p:nvSpPr>
          <p:spPr>
            <a:xfrm>
              <a:off x="3336300" y="2625500"/>
              <a:ext cx="91525" cy="9060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0" name="Google Shape;2010;p37"/>
            <p:cNvSpPr/>
            <p:nvPr/>
          </p:nvSpPr>
          <p:spPr>
            <a:xfrm>
              <a:off x="3328900" y="2617175"/>
              <a:ext cx="106300" cy="10725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1" name="Google Shape;2011;p37"/>
            <p:cNvSpPr/>
            <p:nvPr/>
          </p:nvSpPr>
          <p:spPr>
            <a:xfrm>
              <a:off x="1865775" y="3060825"/>
              <a:ext cx="90600" cy="91525"/>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2" name="Google Shape;2012;p37"/>
            <p:cNvSpPr/>
            <p:nvPr/>
          </p:nvSpPr>
          <p:spPr>
            <a:xfrm>
              <a:off x="1857475" y="3053425"/>
              <a:ext cx="107225" cy="106325"/>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3" name="Google Shape;2013;p37"/>
            <p:cNvSpPr/>
            <p:nvPr/>
          </p:nvSpPr>
          <p:spPr>
            <a:xfrm>
              <a:off x="2464700" y="2931425"/>
              <a:ext cx="90600" cy="9060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4" name="Google Shape;2014;p37"/>
            <p:cNvSpPr/>
            <p:nvPr/>
          </p:nvSpPr>
          <p:spPr>
            <a:xfrm>
              <a:off x="2456400" y="2923100"/>
              <a:ext cx="107225" cy="106325"/>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5" name="Google Shape;2015;p37"/>
            <p:cNvSpPr/>
            <p:nvPr/>
          </p:nvSpPr>
          <p:spPr>
            <a:xfrm>
              <a:off x="3707850" y="1843575"/>
              <a:ext cx="52700" cy="1651675"/>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6" name="Google Shape;2016;p37"/>
            <p:cNvSpPr/>
            <p:nvPr/>
          </p:nvSpPr>
          <p:spPr>
            <a:xfrm>
              <a:off x="3700450" y="1836175"/>
              <a:ext cx="67500" cy="1666475"/>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7" name="Google Shape;2017;p37"/>
            <p:cNvSpPr/>
            <p:nvPr/>
          </p:nvSpPr>
          <p:spPr>
            <a:xfrm>
              <a:off x="4015625" y="2157825"/>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8" name="Google Shape;2018;p37"/>
            <p:cNvSpPr/>
            <p:nvPr/>
          </p:nvSpPr>
          <p:spPr>
            <a:xfrm>
              <a:off x="3805825" y="2157825"/>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9" name="Google Shape;2019;p37"/>
            <p:cNvSpPr/>
            <p:nvPr/>
          </p:nvSpPr>
          <p:spPr>
            <a:xfrm>
              <a:off x="4256850" y="2234525"/>
              <a:ext cx="66575" cy="1575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0" name="Google Shape;2020;p37"/>
            <p:cNvSpPr/>
            <p:nvPr/>
          </p:nvSpPr>
          <p:spPr>
            <a:xfrm>
              <a:off x="4112675" y="2234525"/>
              <a:ext cx="118325" cy="1575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1" name="Google Shape;2021;p37"/>
            <p:cNvSpPr/>
            <p:nvPr/>
          </p:nvSpPr>
          <p:spPr>
            <a:xfrm>
              <a:off x="3805825" y="2234525"/>
              <a:ext cx="253275" cy="1575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2" name="Google Shape;2022;p37"/>
            <p:cNvSpPr/>
            <p:nvPr/>
          </p:nvSpPr>
          <p:spPr>
            <a:xfrm>
              <a:off x="4047975" y="2312175"/>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3" name="Google Shape;2023;p37"/>
            <p:cNvSpPr/>
            <p:nvPr/>
          </p:nvSpPr>
          <p:spPr>
            <a:xfrm>
              <a:off x="3805825" y="2312175"/>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4" name="Google Shape;2024;p37"/>
            <p:cNvSpPr/>
            <p:nvPr/>
          </p:nvSpPr>
          <p:spPr>
            <a:xfrm>
              <a:off x="4196775" y="2389800"/>
              <a:ext cx="126650" cy="14825"/>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5" name="Google Shape;2025;p37"/>
            <p:cNvSpPr/>
            <p:nvPr/>
          </p:nvSpPr>
          <p:spPr>
            <a:xfrm>
              <a:off x="3917650" y="2389800"/>
              <a:ext cx="247725" cy="14825"/>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6" name="Google Shape;2026;p37"/>
            <p:cNvSpPr/>
            <p:nvPr/>
          </p:nvSpPr>
          <p:spPr>
            <a:xfrm>
              <a:off x="3805825" y="2389800"/>
              <a:ext cx="75800" cy="14825"/>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7" name="Google Shape;2027;p37"/>
            <p:cNvSpPr/>
            <p:nvPr/>
          </p:nvSpPr>
          <p:spPr>
            <a:xfrm>
              <a:off x="4015625" y="2457275"/>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8" name="Google Shape;2028;p37"/>
            <p:cNvSpPr/>
            <p:nvPr/>
          </p:nvSpPr>
          <p:spPr>
            <a:xfrm>
              <a:off x="3805825" y="2457275"/>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9" name="Google Shape;2029;p37"/>
            <p:cNvSpPr/>
            <p:nvPr/>
          </p:nvSpPr>
          <p:spPr>
            <a:xfrm>
              <a:off x="4256850" y="2534000"/>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0" name="Google Shape;2030;p37"/>
            <p:cNvSpPr/>
            <p:nvPr/>
          </p:nvSpPr>
          <p:spPr>
            <a:xfrm>
              <a:off x="4112675" y="2534000"/>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1" name="Google Shape;2031;p37"/>
            <p:cNvSpPr/>
            <p:nvPr/>
          </p:nvSpPr>
          <p:spPr>
            <a:xfrm>
              <a:off x="3805825" y="2534000"/>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2" name="Google Shape;2032;p37"/>
            <p:cNvSpPr/>
            <p:nvPr/>
          </p:nvSpPr>
          <p:spPr>
            <a:xfrm>
              <a:off x="4047975" y="2611625"/>
              <a:ext cx="275450" cy="1575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3" name="Google Shape;2033;p37"/>
            <p:cNvSpPr/>
            <p:nvPr/>
          </p:nvSpPr>
          <p:spPr>
            <a:xfrm>
              <a:off x="3805825" y="2611625"/>
              <a:ext cx="201500" cy="1575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4" name="Google Shape;2034;p37"/>
            <p:cNvSpPr/>
            <p:nvPr/>
          </p:nvSpPr>
          <p:spPr>
            <a:xfrm>
              <a:off x="4196775" y="2688350"/>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5" name="Google Shape;2035;p37"/>
            <p:cNvSpPr/>
            <p:nvPr/>
          </p:nvSpPr>
          <p:spPr>
            <a:xfrm>
              <a:off x="3917650" y="2688350"/>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6" name="Google Shape;2036;p37"/>
            <p:cNvSpPr/>
            <p:nvPr/>
          </p:nvSpPr>
          <p:spPr>
            <a:xfrm>
              <a:off x="3805825" y="2688350"/>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7" name="Google Shape;2037;p37"/>
            <p:cNvSpPr/>
            <p:nvPr/>
          </p:nvSpPr>
          <p:spPr>
            <a:xfrm>
              <a:off x="4015625" y="2756750"/>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8" name="Google Shape;2038;p37"/>
            <p:cNvSpPr/>
            <p:nvPr/>
          </p:nvSpPr>
          <p:spPr>
            <a:xfrm>
              <a:off x="3805825" y="2756750"/>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9" name="Google Shape;2039;p37"/>
            <p:cNvSpPr/>
            <p:nvPr/>
          </p:nvSpPr>
          <p:spPr>
            <a:xfrm>
              <a:off x="4256850" y="2833450"/>
              <a:ext cx="66575" cy="1575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0" name="Google Shape;2040;p37"/>
            <p:cNvSpPr/>
            <p:nvPr/>
          </p:nvSpPr>
          <p:spPr>
            <a:xfrm>
              <a:off x="4112675" y="2833450"/>
              <a:ext cx="118325" cy="1575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1" name="Google Shape;2041;p37"/>
            <p:cNvSpPr/>
            <p:nvPr/>
          </p:nvSpPr>
          <p:spPr>
            <a:xfrm>
              <a:off x="3805825" y="2833450"/>
              <a:ext cx="253275" cy="1575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2" name="Google Shape;2042;p37"/>
            <p:cNvSpPr/>
            <p:nvPr/>
          </p:nvSpPr>
          <p:spPr>
            <a:xfrm>
              <a:off x="4047975" y="2911100"/>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3" name="Google Shape;2043;p37"/>
            <p:cNvSpPr/>
            <p:nvPr/>
          </p:nvSpPr>
          <p:spPr>
            <a:xfrm>
              <a:off x="3805825" y="2911100"/>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4" name="Google Shape;2044;p37"/>
            <p:cNvSpPr/>
            <p:nvPr/>
          </p:nvSpPr>
          <p:spPr>
            <a:xfrm>
              <a:off x="4196775" y="2987800"/>
              <a:ext cx="126650" cy="1575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5" name="Google Shape;2045;p37"/>
            <p:cNvSpPr/>
            <p:nvPr/>
          </p:nvSpPr>
          <p:spPr>
            <a:xfrm>
              <a:off x="3917650" y="2987800"/>
              <a:ext cx="247725" cy="1575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6" name="Google Shape;2046;p37"/>
            <p:cNvSpPr/>
            <p:nvPr/>
          </p:nvSpPr>
          <p:spPr>
            <a:xfrm>
              <a:off x="3805825" y="2987800"/>
              <a:ext cx="75800" cy="1575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7" name="Google Shape;2047;p37"/>
            <p:cNvSpPr/>
            <p:nvPr/>
          </p:nvSpPr>
          <p:spPr>
            <a:xfrm>
              <a:off x="4015625" y="3056200"/>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8" name="Google Shape;2048;p37"/>
            <p:cNvSpPr/>
            <p:nvPr/>
          </p:nvSpPr>
          <p:spPr>
            <a:xfrm>
              <a:off x="3805825" y="3056200"/>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9" name="Google Shape;2049;p37"/>
            <p:cNvSpPr/>
            <p:nvPr/>
          </p:nvSpPr>
          <p:spPr>
            <a:xfrm>
              <a:off x="4256850" y="3132925"/>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0" name="Google Shape;2050;p37"/>
            <p:cNvSpPr/>
            <p:nvPr/>
          </p:nvSpPr>
          <p:spPr>
            <a:xfrm>
              <a:off x="4112675" y="3132925"/>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1" name="Google Shape;2051;p37"/>
            <p:cNvSpPr/>
            <p:nvPr/>
          </p:nvSpPr>
          <p:spPr>
            <a:xfrm>
              <a:off x="3805825" y="3132925"/>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2" name="Google Shape;2052;p37"/>
            <p:cNvSpPr/>
            <p:nvPr/>
          </p:nvSpPr>
          <p:spPr>
            <a:xfrm>
              <a:off x="4047975" y="3210550"/>
              <a:ext cx="275450" cy="14825"/>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3" name="Google Shape;2053;p37"/>
            <p:cNvSpPr/>
            <p:nvPr/>
          </p:nvSpPr>
          <p:spPr>
            <a:xfrm>
              <a:off x="3805825" y="3210550"/>
              <a:ext cx="201500" cy="14825"/>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4" name="Google Shape;2054;p37"/>
            <p:cNvSpPr/>
            <p:nvPr/>
          </p:nvSpPr>
          <p:spPr>
            <a:xfrm>
              <a:off x="4196775" y="3287275"/>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5" name="Google Shape;2055;p37"/>
            <p:cNvSpPr/>
            <p:nvPr/>
          </p:nvSpPr>
          <p:spPr>
            <a:xfrm>
              <a:off x="3917650" y="3287275"/>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6" name="Google Shape;2056;p37"/>
            <p:cNvSpPr/>
            <p:nvPr/>
          </p:nvSpPr>
          <p:spPr>
            <a:xfrm>
              <a:off x="3805825" y="3287275"/>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7" name="Google Shape;2057;p37"/>
            <p:cNvSpPr/>
            <p:nvPr/>
          </p:nvSpPr>
          <p:spPr>
            <a:xfrm>
              <a:off x="1700350" y="3333475"/>
              <a:ext cx="69325" cy="154400"/>
            </a:xfrm>
            <a:custGeom>
              <a:avLst/>
              <a:gdLst/>
              <a:ahLst/>
              <a:cxnLst/>
              <a:rect l="l" t="t" r="r" b="b"/>
              <a:pathLst>
                <a:path w="2773" h="6176" extrusionOk="0">
                  <a:moveTo>
                    <a:pt x="0" y="1"/>
                  </a:moveTo>
                  <a:lnTo>
                    <a:pt x="0" y="6175"/>
                  </a:lnTo>
                  <a:lnTo>
                    <a:pt x="2773" y="6175"/>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8" name="Google Shape;2058;p37"/>
            <p:cNvSpPr/>
            <p:nvPr/>
          </p:nvSpPr>
          <p:spPr>
            <a:xfrm>
              <a:off x="1838975" y="3401875"/>
              <a:ext cx="69350" cy="86000"/>
            </a:xfrm>
            <a:custGeom>
              <a:avLst/>
              <a:gdLst/>
              <a:ahLst/>
              <a:cxnLst/>
              <a:rect l="l" t="t" r="r" b="b"/>
              <a:pathLst>
                <a:path w="2774" h="3440" extrusionOk="0">
                  <a:moveTo>
                    <a:pt x="1" y="1"/>
                  </a:moveTo>
                  <a:lnTo>
                    <a:pt x="1" y="3439"/>
                  </a:lnTo>
                  <a:lnTo>
                    <a:pt x="2774" y="3439"/>
                  </a:ln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9" name="Google Shape;2059;p37"/>
            <p:cNvSpPr/>
            <p:nvPr/>
          </p:nvSpPr>
          <p:spPr>
            <a:xfrm>
              <a:off x="1977625" y="3441625"/>
              <a:ext cx="69350" cy="46250"/>
            </a:xfrm>
            <a:custGeom>
              <a:avLst/>
              <a:gdLst/>
              <a:ahLst/>
              <a:cxnLst/>
              <a:rect l="l" t="t" r="r" b="b"/>
              <a:pathLst>
                <a:path w="2774" h="1850" extrusionOk="0">
                  <a:moveTo>
                    <a:pt x="0" y="0"/>
                  </a:moveTo>
                  <a:lnTo>
                    <a:pt x="0" y="1849"/>
                  </a:lnTo>
                  <a:lnTo>
                    <a:pt x="2773" y="1849"/>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0" name="Google Shape;2060;p37"/>
            <p:cNvSpPr/>
            <p:nvPr/>
          </p:nvSpPr>
          <p:spPr>
            <a:xfrm>
              <a:off x="2116250" y="3378775"/>
              <a:ext cx="69350" cy="109100"/>
            </a:xfrm>
            <a:custGeom>
              <a:avLst/>
              <a:gdLst/>
              <a:ahLst/>
              <a:cxnLst/>
              <a:rect l="l" t="t" r="r" b="b"/>
              <a:pathLst>
                <a:path w="2774" h="4364" extrusionOk="0">
                  <a:moveTo>
                    <a:pt x="1" y="0"/>
                  </a:moveTo>
                  <a:lnTo>
                    <a:pt x="1" y="4363"/>
                  </a:lnTo>
                  <a:lnTo>
                    <a:pt x="2774" y="4363"/>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1" name="Google Shape;2061;p37"/>
            <p:cNvSpPr/>
            <p:nvPr/>
          </p:nvSpPr>
          <p:spPr>
            <a:xfrm>
              <a:off x="2254900" y="3418525"/>
              <a:ext cx="69350" cy="69350"/>
            </a:xfrm>
            <a:custGeom>
              <a:avLst/>
              <a:gdLst/>
              <a:ahLst/>
              <a:cxnLst/>
              <a:rect l="l" t="t" r="r" b="b"/>
              <a:pathLst>
                <a:path w="2774" h="2774" extrusionOk="0">
                  <a:moveTo>
                    <a:pt x="0" y="0"/>
                  </a:moveTo>
                  <a:lnTo>
                    <a:pt x="0" y="2773"/>
                  </a:lnTo>
                  <a:lnTo>
                    <a:pt x="2773" y="2773"/>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2" name="Google Shape;2062;p37"/>
            <p:cNvSpPr/>
            <p:nvPr/>
          </p:nvSpPr>
          <p:spPr>
            <a:xfrm>
              <a:off x="2393550" y="3373225"/>
              <a:ext cx="69325" cy="114650"/>
            </a:xfrm>
            <a:custGeom>
              <a:avLst/>
              <a:gdLst/>
              <a:ahLst/>
              <a:cxnLst/>
              <a:rect l="l" t="t" r="r" b="b"/>
              <a:pathLst>
                <a:path w="2773" h="4586" extrusionOk="0">
                  <a:moveTo>
                    <a:pt x="0" y="1"/>
                  </a:moveTo>
                  <a:lnTo>
                    <a:pt x="0" y="4585"/>
                  </a:lnTo>
                  <a:lnTo>
                    <a:pt x="2773" y="458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3" name="Google Shape;2063;p37"/>
            <p:cNvSpPr/>
            <p:nvPr/>
          </p:nvSpPr>
          <p:spPr>
            <a:xfrm>
              <a:off x="2532175" y="3468425"/>
              <a:ext cx="69350" cy="19450"/>
            </a:xfrm>
            <a:custGeom>
              <a:avLst/>
              <a:gdLst/>
              <a:ahLst/>
              <a:cxnLst/>
              <a:rect l="l" t="t" r="r" b="b"/>
              <a:pathLst>
                <a:path w="2774" h="778" extrusionOk="0">
                  <a:moveTo>
                    <a:pt x="1" y="1"/>
                  </a:moveTo>
                  <a:lnTo>
                    <a:pt x="1" y="777"/>
                  </a:lnTo>
                  <a:lnTo>
                    <a:pt x="2773" y="777"/>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4" name="Google Shape;2064;p37"/>
            <p:cNvSpPr/>
            <p:nvPr/>
          </p:nvSpPr>
          <p:spPr>
            <a:xfrm>
              <a:off x="2670825" y="3333475"/>
              <a:ext cx="69350" cy="154400"/>
            </a:xfrm>
            <a:custGeom>
              <a:avLst/>
              <a:gdLst/>
              <a:ahLst/>
              <a:cxnLst/>
              <a:rect l="l" t="t" r="r" b="b"/>
              <a:pathLst>
                <a:path w="2774" h="6176" extrusionOk="0">
                  <a:moveTo>
                    <a:pt x="0" y="1"/>
                  </a:moveTo>
                  <a:lnTo>
                    <a:pt x="0"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5" name="Google Shape;2065;p37"/>
            <p:cNvSpPr/>
            <p:nvPr/>
          </p:nvSpPr>
          <p:spPr>
            <a:xfrm>
              <a:off x="2809450" y="3431450"/>
              <a:ext cx="69350" cy="56425"/>
            </a:xfrm>
            <a:custGeom>
              <a:avLst/>
              <a:gdLst/>
              <a:ahLst/>
              <a:cxnLst/>
              <a:rect l="l" t="t" r="r" b="b"/>
              <a:pathLst>
                <a:path w="2774" h="2257" extrusionOk="0">
                  <a:moveTo>
                    <a:pt x="1" y="1"/>
                  </a:moveTo>
                  <a:lnTo>
                    <a:pt x="1" y="2256"/>
                  </a:lnTo>
                  <a:lnTo>
                    <a:pt x="2774" y="2256"/>
                  </a:lnTo>
                  <a:lnTo>
                    <a:pt x="2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6" name="Google Shape;2066;p37"/>
            <p:cNvSpPr/>
            <p:nvPr/>
          </p:nvSpPr>
          <p:spPr>
            <a:xfrm>
              <a:off x="2948100" y="3465650"/>
              <a:ext cx="69350" cy="22225"/>
            </a:xfrm>
            <a:custGeom>
              <a:avLst/>
              <a:gdLst/>
              <a:ahLst/>
              <a:cxnLst/>
              <a:rect l="l" t="t" r="r" b="b"/>
              <a:pathLst>
                <a:path w="2774" h="889" extrusionOk="0">
                  <a:moveTo>
                    <a:pt x="0" y="1"/>
                  </a:moveTo>
                  <a:lnTo>
                    <a:pt x="0" y="888"/>
                  </a:lnTo>
                  <a:lnTo>
                    <a:pt x="2773" y="888"/>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7" name="Google Shape;2067;p37"/>
            <p:cNvSpPr/>
            <p:nvPr/>
          </p:nvSpPr>
          <p:spPr>
            <a:xfrm>
              <a:off x="3086750" y="3437000"/>
              <a:ext cx="69325" cy="50875"/>
            </a:xfrm>
            <a:custGeom>
              <a:avLst/>
              <a:gdLst/>
              <a:ahLst/>
              <a:cxnLst/>
              <a:rect l="l" t="t" r="r" b="b"/>
              <a:pathLst>
                <a:path w="2773" h="2035" extrusionOk="0">
                  <a:moveTo>
                    <a:pt x="0" y="1"/>
                  </a:moveTo>
                  <a:lnTo>
                    <a:pt x="0" y="2034"/>
                  </a:lnTo>
                  <a:lnTo>
                    <a:pt x="2773" y="2034"/>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8" name="Google Shape;2068;p37"/>
            <p:cNvSpPr/>
            <p:nvPr/>
          </p:nvSpPr>
          <p:spPr>
            <a:xfrm>
              <a:off x="3225375" y="3333475"/>
              <a:ext cx="69350" cy="154400"/>
            </a:xfrm>
            <a:custGeom>
              <a:avLst/>
              <a:gdLst/>
              <a:ahLst/>
              <a:cxnLst/>
              <a:rect l="l" t="t" r="r" b="b"/>
              <a:pathLst>
                <a:path w="2774" h="6176" extrusionOk="0">
                  <a:moveTo>
                    <a:pt x="1" y="1"/>
                  </a:moveTo>
                  <a:lnTo>
                    <a:pt x="1"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9" name="Google Shape;2069;p37"/>
            <p:cNvSpPr/>
            <p:nvPr/>
          </p:nvSpPr>
          <p:spPr>
            <a:xfrm>
              <a:off x="3364025" y="3364900"/>
              <a:ext cx="69325" cy="122975"/>
            </a:xfrm>
            <a:custGeom>
              <a:avLst/>
              <a:gdLst/>
              <a:ahLst/>
              <a:cxnLst/>
              <a:rect l="l" t="t" r="r" b="b"/>
              <a:pathLst>
                <a:path w="2773" h="4919" extrusionOk="0">
                  <a:moveTo>
                    <a:pt x="0" y="1"/>
                  </a:moveTo>
                  <a:lnTo>
                    <a:pt x="0" y="4918"/>
                  </a:lnTo>
                  <a:lnTo>
                    <a:pt x="2773" y="4918"/>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0" name="Google Shape;2070;p37"/>
            <p:cNvSpPr/>
            <p:nvPr/>
          </p:nvSpPr>
          <p:spPr>
            <a:xfrm>
              <a:off x="3502650" y="3386175"/>
              <a:ext cx="69350" cy="101700"/>
            </a:xfrm>
            <a:custGeom>
              <a:avLst/>
              <a:gdLst/>
              <a:ahLst/>
              <a:cxnLst/>
              <a:rect l="l" t="t" r="r" b="b"/>
              <a:pathLst>
                <a:path w="2774" h="4068" extrusionOk="0">
                  <a:moveTo>
                    <a:pt x="1" y="0"/>
                  </a:moveTo>
                  <a:lnTo>
                    <a:pt x="1" y="4067"/>
                  </a:lnTo>
                  <a:lnTo>
                    <a:pt x="2774" y="4067"/>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1" name="Google Shape;2071;p37"/>
            <p:cNvSpPr/>
            <p:nvPr/>
          </p:nvSpPr>
          <p:spPr>
            <a:xfrm>
              <a:off x="3855725" y="1244650"/>
              <a:ext cx="170100" cy="822625"/>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2" name="Google Shape;2072;p37"/>
            <p:cNvSpPr/>
            <p:nvPr/>
          </p:nvSpPr>
          <p:spPr>
            <a:xfrm>
              <a:off x="4130225" y="1239100"/>
              <a:ext cx="302275" cy="14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3" name="Google Shape;2073;p37"/>
            <p:cNvSpPr/>
            <p:nvPr/>
          </p:nvSpPr>
          <p:spPr>
            <a:xfrm>
              <a:off x="4130225" y="13306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4" name="Google Shape;2074;p37"/>
            <p:cNvSpPr/>
            <p:nvPr/>
          </p:nvSpPr>
          <p:spPr>
            <a:xfrm>
              <a:off x="4130225" y="14221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5" name="Google Shape;2075;p37"/>
            <p:cNvSpPr/>
            <p:nvPr/>
          </p:nvSpPr>
          <p:spPr>
            <a:xfrm>
              <a:off x="1709575" y="4545200"/>
              <a:ext cx="317975" cy="1575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6" name="Google Shape;2076;p37"/>
            <p:cNvSpPr/>
            <p:nvPr/>
          </p:nvSpPr>
          <p:spPr>
            <a:xfrm>
              <a:off x="1709575" y="4631150"/>
              <a:ext cx="317975" cy="1575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7" name="Google Shape;2077;p37"/>
            <p:cNvSpPr/>
            <p:nvPr/>
          </p:nvSpPr>
          <p:spPr>
            <a:xfrm>
              <a:off x="1709575" y="4717125"/>
              <a:ext cx="317975" cy="15725"/>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8" name="Google Shape;2078;p37"/>
            <p:cNvSpPr/>
            <p:nvPr/>
          </p:nvSpPr>
          <p:spPr>
            <a:xfrm>
              <a:off x="1709575" y="4803075"/>
              <a:ext cx="317975" cy="14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9" name="Google Shape;2079;p37"/>
            <p:cNvSpPr/>
            <p:nvPr/>
          </p:nvSpPr>
          <p:spPr>
            <a:xfrm>
              <a:off x="2163400" y="3753100"/>
              <a:ext cx="949250" cy="94925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0" name="Google Shape;2080;p37"/>
            <p:cNvSpPr/>
            <p:nvPr/>
          </p:nvSpPr>
          <p:spPr>
            <a:xfrm>
              <a:off x="2155075" y="3744775"/>
              <a:ext cx="965875" cy="96590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1" name="Google Shape;2081;p37"/>
            <p:cNvSpPr/>
            <p:nvPr/>
          </p:nvSpPr>
          <p:spPr>
            <a:xfrm>
              <a:off x="2283550" y="3873250"/>
              <a:ext cx="708950" cy="70895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2" name="Google Shape;2082;p37"/>
            <p:cNvSpPr/>
            <p:nvPr/>
          </p:nvSpPr>
          <p:spPr>
            <a:xfrm>
              <a:off x="2275225" y="3864950"/>
              <a:ext cx="725575" cy="725575"/>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3" name="Google Shape;2083;p37"/>
            <p:cNvSpPr/>
            <p:nvPr/>
          </p:nvSpPr>
          <p:spPr>
            <a:xfrm>
              <a:off x="2413875" y="4003575"/>
              <a:ext cx="448300" cy="4483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4" name="Google Shape;2084;p37"/>
            <p:cNvSpPr/>
            <p:nvPr/>
          </p:nvSpPr>
          <p:spPr>
            <a:xfrm>
              <a:off x="2406475" y="3996175"/>
              <a:ext cx="463075" cy="46310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5" name="Google Shape;2085;p37"/>
            <p:cNvSpPr/>
            <p:nvPr/>
          </p:nvSpPr>
          <p:spPr>
            <a:xfrm>
              <a:off x="1636575" y="3993425"/>
              <a:ext cx="469550" cy="468625"/>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6" name="Google Shape;2086;p37"/>
            <p:cNvSpPr/>
            <p:nvPr/>
          </p:nvSpPr>
          <p:spPr>
            <a:xfrm>
              <a:off x="1629175" y="3985100"/>
              <a:ext cx="484325" cy="48525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7" name="Google Shape;2087;p37"/>
            <p:cNvSpPr/>
            <p:nvPr/>
          </p:nvSpPr>
          <p:spPr>
            <a:xfrm>
              <a:off x="1740075" y="4096925"/>
              <a:ext cx="262525" cy="262525"/>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8" name="Google Shape;2088;p37"/>
            <p:cNvSpPr/>
            <p:nvPr/>
          </p:nvSpPr>
          <p:spPr>
            <a:xfrm>
              <a:off x="1732700" y="4088600"/>
              <a:ext cx="277300" cy="27825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9" name="Google Shape;2089;p37"/>
            <p:cNvSpPr/>
            <p:nvPr/>
          </p:nvSpPr>
          <p:spPr>
            <a:xfrm>
              <a:off x="1304750" y="4090450"/>
              <a:ext cx="274525" cy="27455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0" name="Google Shape;2090;p37"/>
            <p:cNvSpPr/>
            <p:nvPr/>
          </p:nvSpPr>
          <p:spPr>
            <a:xfrm>
              <a:off x="1297350" y="4083075"/>
              <a:ext cx="290250" cy="28930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1" name="Google Shape;2091;p37"/>
            <p:cNvSpPr/>
            <p:nvPr/>
          </p:nvSpPr>
          <p:spPr>
            <a:xfrm>
              <a:off x="1364825" y="4150550"/>
              <a:ext cx="154375" cy="154375"/>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2" name="Google Shape;2092;p37"/>
            <p:cNvSpPr/>
            <p:nvPr/>
          </p:nvSpPr>
          <p:spPr>
            <a:xfrm>
              <a:off x="1357450" y="4143150"/>
              <a:ext cx="169150" cy="16915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3" name="Google Shape;2093;p37"/>
            <p:cNvSpPr/>
            <p:nvPr/>
          </p:nvSpPr>
          <p:spPr>
            <a:xfrm>
              <a:off x="1150400" y="4228175"/>
              <a:ext cx="1488100" cy="25"/>
            </a:xfrm>
            <a:custGeom>
              <a:avLst/>
              <a:gdLst/>
              <a:ahLst/>
              <a:cxnLst/>
              <a:rect l="l" t="t" r="r" b="b"/>
              <a:pathLst>
                <a:path w="59524" h="1" extrusionOk="0">
                  <a:moveTo>
                    <a:pt x="59523" y="1"/>
                  </a:moveTo>
                  <a:lnTo>
                    <a:pt x="1"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4" name="Google Shape;2094;p37"/>
            <p:cNvSpPr/>
            <p:nvPr/>
          </p:nvSpPr>
          <p:spPr>
            <a:xfrm>
              <a:off x="1143000" y="4219850"/>
              <a:ext cx="1502900" cy="1575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5" name="Google Shape;2095;p37"/>
            <p:cNvSpPr/>
            <p:nvPr/>
          </p:nvSpPr>
          <p:spPr>
            <a:xfrm>
              <a:off x="2662500" y="939625"/>
              <a:ext cx="943700" cy="73945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6" name="Google Shape;2096;p37"/>
            <p:cNvSpPr/>
            <p:nvPr/>
          </p:nvSpPr>
          <p:spPr>
            <a:xfrm>
              <a:off x="2752150" y="1489575"/>
              <a:ext cx="854050" cy="18950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7" name="Google Shape;2097;p37"/>
            <p:cNvSpPr/>
            <p:nvPr/>
          </p:nvSpPr>
          <p:spPr>
            <a:xfrm>
              <a:off x="2662500" y="1694750"/>
              <a:ext cx="943700" cy="74900"/>
            </a:xfrm>
            <a:custGeom>
              <a:avLst/>
              <a:gdLst/>
              <a:ahLst/>
              <a:cxnLst/>
              <a:rect l="l" t="t" r="r" b="b"/>
              <a:pathLst>
                <a:path w="37748" h="2996" extrusionOk="0">
                  <a:moveTo>
                    <a:pt x="1" y="1"/>
                  </a:moveTo>
                  <a:lnTo>
                    <a:pt x="1" y="2995"/>
                  </a:lnTo>
                  <a:lnTo>
                    <a:pt x="37747" y="2995"/>
                  </a:lnTo>
                  <a:lnTo>
                    <a:pt x="377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8" name="Google Shape;2098;p37"/>
            <p:cNvSpPr/>
            <p:nvPr/>
          </p:nvSpPr>
          <p:spPr>
            <a:xfrm>
              <a:off x="2662500" y="1679050"/>
              <a:ext cx="943700" cy="15725"/>
            </a:xfrm>
            <a:custGeom>
              <a:avLst/>
              <a:gdLst/>
              <a:ahLst/>
              <a:cxnLst/>
              <a:rect l="l" t="t" r="r" b="b"/>
              <a:pathLst>
                <a:path w="37748" h="629" extrusionOk="0">
                  <a:moveTo>
                    <a:pt x="1" y="0"/>
                  </a:moveTo>
                  <a:lnTo>
                    <a:pt x="1" y="629"/>
                  </a:lnTo>
                  <a:lnTo>
                    <a:pt x="37747" y="629"/>
                  </a:lnTo>
                  <a:lnTo>
                    <a:pt x="377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9" name="Google Shape;2099;p37"/>
            <p:cNvSpPr/>
            <p:nvPr/>
          </p:nvSpPr>
          <p:spPr>
            <a:xfrm>
              <a:off x="2655100" y="932250"/>
              <a:ext cx="959425" cy="84480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0" name="Google Shape;2100;p37"/>
            <p:cNvSpPr/>
            <p:nvPr/>
          </p:nvSpPr>
          <p:spPr>
            <a:xfrm>
              <a:off x="2662500" y="939625"/>
              <a:ext cx="943700" cy="141450"/>
            </a:xfrm>
            <a:custGeom>
              <a:avLst/>
              <a:gdLst/>
              <a:ahLst/>
              <a:cxnLst/>
              <a:rect l="l" t="t" r="r" b="b"/>
              <a:pathLst>
                <a:path w="37748" h="5658" extrusionOk="0">
                  <a:moveTo>
                    <a:pt x="1" y="1"/>
                  </a:moveTo>
                  <a:lnTo>
                    <a:pt x="1" y="5657"/>
                  </a:lnTo>
                  <a:lnTo>
                    <a:pt x="37747" y="5657"/>
                  </a:lnTo>
                  <a:lnTo>
                    <a:pt x="377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1" name="Google Shape;2101;p37"/>
            <p:cNvSpPr/>
            <p:nvPr/>
          </p:nvSpPr>
          <p:spPr>
            <a:xfrm>
              <a:off x="2655100" y="932250"/>
              <a:ext cx="959425" cy="156225"/>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2" name="Google Shape;2102;p37"/>
            <p:cNvSpPr/>
            <p:nvPr/>
          </p:nvSpPr>
          <p:spPr>
            <a:xfrm>
              <a:off x="2942550" y="1191950"/>
              <a:ext cx="389150" cy="38915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3" name="Google Shape;2103;p37"/>
            <p:cNvSpPr/>
            <p:nvPr/>
          </p:nvSpPr>
          <p:spPr>
            <a:xfrm>
              <a:off x="2935150" y="1183650"/>
              <a:ext cx="404850" cy="40485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4" name="Google Shape;2104;p37"/>
            <p:cNvSpPr/>
            <p:nvPr/>
          </p:nvSpPr>
          <p:spPr>
            <a:xfrm>
              <a:off x="3046075" y="1257575"/>
              <a:ext cx="228325" cy="263450"/>
            </a:xfrm>
            <a:custGeom>
              <a:avLst/>
              <a:gdLst/>
              <a:ahLst/>
              <a:cxnLst/>
              <a:rect l="l" t="t" r="r" b="b"/>
              <a:pathLst>
                <a:path w="9133" h="10538" extrusionOk="0">
                  <a:moveTo>
                    <a:pt x="0" y="1"/>
                  </a:moveTo>
                  <a:lnTo>
                    <a:pt x="0" y="10537"/>
                  </a:lnTo>
                  <a:lnTo>
                    <a:pt x="9132" y="528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5" name="Google Shape;2105;p37"/>
            <p:cNvSpPr/>
            <p:nvPr/>
          </p:nvSpPr>
          <p:spPr>
            <a:xfrm>
              <a:off x="3038675" y="1250425"/>
              <a:ext cx="243100" cy="278675"/>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106" name="Google Shape;2106;p37"/>
          <p:cNvGrpSpPr/>
          <p:nvPr/>
        </p:nvGrpSpPr>
        <p:grpSpPr>
          <a:xfrm>
            <a:off x="717918" y="738941"/>
            <a:ext cx="635100" cy="734640"/>
            <a:chOff x="731647" y="573573"/>
            <a:chExt cx="635100" cy="734640"/>
          </a:xfrm>
        </p:grpSpPr>
        <p:grpSp>
          <p:nvGrpSpPr>
            <p:cNvPr id="2107" name="Google Shape;2107;p37"/>
            <p:cNvGrpSpPr/>
            <p:nvPr/>
          </p:nvGrpSpPr>
          <p:grpSpPr>
            <a:xfrm>
              <a:off x="731647" y="573573"/>
              <a:ext cx="635100" cy="635100"/>
              <a:chOff x="917231" y="750460"/>
              <a:chExt cx="635100" cy="635100"/>
            </a:xfrm>
          </p:grpSpPr>
          <p:sp>
            <p:nvSpPr>
              <p:cNvPr id="2108" name="Google Shape;2108;p37"/>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9" name="Google Shape;210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110" name="Google Shape;2110;p37"/>
            <p:cNvGrpSpPr/>
            <p:nvPr/>
          </p:nvGrpSpPr>
          <p:grpSpPr>
            <a:xfrm>
              <a:off x="961679" y="1281213"/>
              <a:ext cx="175013" cy="27000"/>
              <a:chOff x="5662375" y="212375"/>
              <a:chExt cx="175013" cy="27000"/>
            </a:xfrm>
          </p:grpSpPr>
          <p:sp>
            <p:nvSpPr>
              <p:cNvPr id="2111" name="Google Shape;211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12" name="Google Shape;211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13" name="Google Shape;211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grpSp>
      <p:grpSp>
        <p:nvGrpSpPr>
          <p:cNvPr id="2114" name="Google Shape;2114;p37"/>
          <p:cNvGrpSpPr/>
          <p:nvPr/>
        </p:nvGrpSpPr>
        <p:grpSpPr>
          <a:xfrm>
            <a:off x="738354" y="1756472"/>
            <a:ext cx="635100" cy="733490"/>
            <a:chOff x="731647" y="1650460"/>
            <a:chExt cx="635100" cy="733490"/>
          </a:xfrm>
        </p:grpSpPr>
        <p:grpSp>
          <p:nvGrpSpPr>
            <p:cNvPr id="2115" name="Google Shape;2115;p37"/>
            <p:cNvGrpSpPr/>
            <p:nvPr/>
          </p:nvGrpSpPr>
          <p:grpSpPr>
            <a:xfrm>
              <a:off x="731647" y="1650460"/>
              <a:ext cx="635100" cy="635100"/>
              <a:chOff x="917231" y="1827973"/>
              <a:chExt cx="635100" cy="635100"/>
            </a:xfrm>
          </p:grpSpPr>
          <p:sp>
            <p:nvSpPr>
              <p:cNvPr id="2116" name="Google Shape;2116;p37"/>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7" name="Google Shape;2117;p37"/>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118" name="Google Shape;2118;p37"/>
            <p:cNvGrpSpPr/>
            <p:nvPr/>
          </p:nvGrpSpPr>
          <p:grpSpPr>
            <a:xfrm>
              <a:off x="961679" y="2356951"/>
              <a:ext cx="175013" cy="27000"/>
              <a:chOff x="5662375" y="212375"/>
              <a:chExt cx="175013" cy="27000"/>
            </a:xfrm>
          </p:grpSpPr>
          <p:sp>
            <p:nvSpPr>
              <p:cNvPr id="2119" name="Google Shape;2119;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20" name="Google Shape;2120;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21" name="Google Shape;2121;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grpSp>
      <p:grpSp>
        <p:nvGrpSpPr>
          <p:cNvPr id="2122" name="Google Shape;2122;p37"/>
          <p:cNvGrpSpPr/>
          <p:nvPr/>
        </p:nvGrpSpPr>
        <p:grpSpPr>
          <a:xfrm>
            <a:off x="731647" y="2762060"/>
            <a:ext cx="635100" cy="734984"/>
            <a:chOff x="731647" y="2728277"/>
            <a:chExt cx="635100" cy="734984"/>
          </a:xfrm>
        </p:grpSpPr>
        <p:grpSp>
          <p:nvGrpSpPr>
            <p:cNvPr id="2123" name="Google Shape;2123;p37"/>
            <p:cNvGrpSpPr/>
            <p:nvPr/>
          </p:nvGrpSpPr>
          <p:grpSpPr>
            <a:xfrm>
              <a:off x="731647" y="2728277"/>
              <a:ext cx="635100" cy="635100"/>
              <a:chOff x="917231" y="2905502"/>
              <a:chExt cx="635100" cy="635100"/>
            </a:xfrm>
          </p:grpSpPr>
          <p:sp>
            <p:nvSpPr>
              <p:cNvPr id="2124" name="Google Shape;2124;p37"/>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5" name="Google Shape;2125;p37"/>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126" name="Google Shape;2126;p37"/>
            <p:cNvGrpSpPr/>
            <p:nvPr/>
          </p:nvGrpSpPr>
          <p:grpSpPr>
            <a:xfrm>
              <a:off x="961679" y="3436260"/>
              <a:ext cx="175013" cy="27000"/>
              <a:chOff x="5662375" y="212375"/>
              <a:chExt cx="175013" cy="27000"/>
            </a:xfrm>
          </p:grpSpPr>
          <p:sp>
            <p:nvSpPr>
              <p:cNvPr id="2127" name="Google Shape;2127;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28" name="Google Shape;2128;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29" name="Google Shape;2129;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grpSp>
      <p:grpSp>
        <p:nvGrpSpPr>
          <p:cNvPr id="2130" name="Google Shape;2130;p37"/>
          <p:cNvGrpSpPr/>
          <p:nvPr/>
        </p:nvGrpSpPr>
        <p:grpSpPr>
          <a:xfrm>
            <a:off x="724866" y="3728551"/>
            <a:ext cx="635100" cy="734704"/>
            <a:chOff x="731647" y="3806675"/>
            <a:chExt cx="635100" cy="734704"/>
          </a:xfrm>
        </p:grpSpPr>
        <p:grpSp>
          <p:nvGrpSpPr>
            <p:cNvPr id="2131" name="Google Shape;2131;p37"/>
            <p:cNvGrpSpPr/>
            <p:nvPr/>
          </p:nvGrpSpPr>
          <p:grpSpPr>
            <a:xfrm>
              <a:off x="731647" y="3806675"/>
              <a:ext cx="635100" cy="635100"/>
              <a:chOff x="917231" y="3983097"/>
              <a:chExt cx="635100" cy="635100"/>
            </a:xfrm>
          </p:grpSpPr>
          <p:sp>
            <p:nvSpPr>
              <p:cNvPr id="2132" name="Google Shape;2132;p37"/>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3" name="Google Shape;2133;p37"/>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134" name="Google Shape;2134;p37"/>
            <p:cNvGrpSpPr/>
            <p:nvPr/>
          </p:nvGrpSpPr>
          <p:grpSpPr>
            <a:xfrm>
              <a:off x="961679" y="4514379"/>
              <a:ext cx="175013" cy="27000"/>
              <a:chOff x="5662375" y="212375"/>
              <a:chExt cx="175013" cy="27000"/>
            </a:xfrm>
          </p:grpSpPr>
          <p:sp>
            <p:nvSpPr>
              <p:cNvPr id="2135" name="Google Shape;2135;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36" name="Google Shape;2136;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37" name="Google Shape;2137;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grpSp>
      <p:sp>
        <p:nvSpPr>
          <p:cNvPr id="2138" name="Google Shape;2138;p37"/>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fr-FR" dirty="0" smtClean="0"/>
              <a:t/>
            </a:r>
            <a:br>
              <a:rPr lang="fr-FR" dirty="0" smtClean="0"/>
            </a:br>
            <a:endParaRPr dirty="0"/>
          </a:p>
        </p:txBody>
      </p:sp>
      <p:sp>
        <p:nvSpPr>
          <p:cNvPr id="2139" name="Google Shape;2139;p37"/>
          <p:cNvSpPr txBox="1">
            <a:spLocks noGrp="1"/>
          </p:cNvSpPr>
          <p:nvPr>
            <p:ph type="subTitle" idx="2"/>
          </p:nvPr>
        </p:nvSpPr>
        <p:spPr>
          <a:xfrm>
            <a:off x="1664208" y="686648"/>
            <a:ext cx="2615100" cy="48894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FR" dirty="0" smtClean="0">
                <a:latin typeface="Barlow Semi Condensed"/>
                <a:ea typeface="Barlow Semi Condensed"/>
                <a:cs typeface="Barlow Semi Condensed"/>
                <a:sym typeface="Barlow Semi Condensed"/>
              </a:rPr>
              <a:t>  </a:t>
            </a:r>
          </a:p>
          <a:p>
            <a:pPr marL="0" lvl="0" indent="0" algn="l" rtl="0">
              <a:spcBef>
                <a:spcPts val="0"/>
              </a:spcBef>
              <a:spcAft>
                <a:spcPts val="0"/>
              </a:spcAft>
              <a:buClr>
                <a:schemeClr val="dk1"/>
              </a:buClr>
              <a:buSzPts val="1100"/>
              <a:buFont typeface="Arial"/>
              <a:buNone/>
            </a:pPr>
            <a:endParaRPr dirty="0">
              <a:latin typeface="Barlow Semi Condensed"/>
              <a:ea typeface="Barlow Semi Condensed"/>
              <a:cs typeface="Barlow Semi Condensed"/>
              <a:sym typeface="Barlow Semi Condensed"/>
            </a:endParaRPr>
          </a:p>
        </p:txBody>
      </p:sp>
      <p:sp>
        <p:nvSpPr>
          <p:cNvPr id="2140" name="Google Shape;2140;p37"/>
          <p:cNvSpPr txBox="1">
            <a:spLocks noGrp="1"/>
          </p:cNvSpPr>
          <p:nvPr>
            <p:ph type="subTitle" idx="1"/>
          </p:nvPr>
        </p:nvSpPr>
        <p:spPr>
          <a:xfrm>
            <a:off x="1499279" y="1830755"/>
            <a:ext cx="2982399" cy="456893"/>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smtClean="0">
                <a:solidFill>
                  <a:schemeClr val="tx2">
                    <a:lumMod val="25000"/>
                  </a:schemeClr>
                </a:solidFill>
              </a:rPr>
              <a:t>C’est quoi MongoDbCompass</a:t>
            </a:r>
            <a:r>
              <a:rPr lang="fr-FR" dirty="0" smtClean="0">
                <a:solidFill>
                  <a:schemeClr val="tx2">
                    <a:lumMod val="25000"/>
                  </a:schemeClr>
                </a:solidFill>
              </a:rPr>
              <a:t> ?</a:t>
            </a:r>
            <a:endParaRPr dirty="0">
              <a:solidFill>
                <a:schemeClr val="tx2">
                  <a:lumMod val="25000"/>
                </a:schemeClr>
              </a:solidFill>
            </a:endParaRPr>
          </a:p>
        </p:txBody>
      </p:sp>
      <p:sp>
        <p:nvSpPr>
          <p:cNvPr id="2141" name="Google Shape;2141;p37"/>
          <p:cNvSpPr txBox="1">
            <a:spLocks noGrp="1"/>
          </p:cNvSpPr>
          <p:nvPr>
            <p:ph type="subTitle" idx="3"/>
          </p:nvPr>
        </p:nvSpPr>
        <p:spPr>
          <a:xfrm>
            <a:off x="1528726" y="2841462"/>
            <a:ext cx="2615100" cy="517093"/>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fr-FR" dirty="0" smtClean="0">
                <a:solidFill>
                  <a:schemeClr val="tx2">
                    <a:lumMod val="25000"/>
                  </a:schemeClr>
                </a:solidFill>
              </a:rPr>
              <a:t>C’est quoi </a:t>
            </a:r>
            <a:r>
              <a:rPr lang="fr-FR" dirty="0" smtClean="0">
                <a:solidFill>
                  <a:schemeClr val="tx2">
                    <a:lumMod val="25000"/>
                  </a:schemeClr>
                </a:solidFill>
              </a:rPr>
              <a:t>Mongosh</a:t>
            </a:r>
            <a:r>
              <a:rPr lang="fr-FR" dirty="0" smtClean="0">
                <a:solidFill>
                  <a:schemeClr val="tx2">
                    <a:lumMod val="25000"/>
                  </a:schemeClr>
                </a:solidFill>
              </a:rPr>
              <a:t> ?</a:t>
            </a:r>
            <a:endParaRPr dirty="0">
              <a:solidFill>
                <a:schemeClr val="tx2">
                  <a:lumMod val="25000"/>
                </a:schemeClr>
              </a:solidFill>
            </a:endParaRPr>
          </a:p>
        </p:txBody>
      </p:sp>
      <p:sp>
        <p:nvSpPr>
          <p:cNvPr id="2142" name="Google Shape;2142;p37"/>
          <p:cNvSpPr txBox="1">
            <a:spLocks noGrp="1"/>
          </p:cNvSpPr>
          <p:nvPr>
            <p:ph type="subTitle" idx="4"/>
          </p:nvPr>
        </p:nvSpPr>
        <p:spPr>
          <a:xfrm>
            <a:off x="1664207" y="1870588"/>
            <a:ext cx="2631345" cy="4976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lang="fr-FR" dirty="0"/>
          </a:p>
          <a:p>
            <a:pPr marL="0" lvl="0" indent="0" algn="l" rtl="0">
              <a:spcBef>
                <a:spcPts val="0"/>
              </a:spcBef>
              <a:spcAft>
                <a:spcPts val="0"/>
              </a:spcAft>
              <a:buClr>
                <a:schemeClr val="dk1"/>
              </a:buClr>
              <a:buSzPts val="1100"/>
              <a:buFont typeface="Arial"/>
              <a:buNone/>
            </a:pPr>
            <a:endParaRPr lang="fr-FR" dirty="0"/>
          </a:p>
          <a:p>
            <a:pPr marL="0" lvl="0" indent="0" algn="l" rtl="0">
              <a:spcBef>
                <a:spcPts val="0"/>
              </a:spcBef>
              <a:spcAft>
                <a:spcPts val="0"/>
              </a:spcAft>
              <a:buClr>
                <a:schemeClr val="dk1"/>
              </a:buClr>
              <a:buSzPts val="1100"/>
              <a:buFont typeface="Arial"/>
              <a:buNone/>
            </a:pPr>
            <a:endParaRPr dirty="0"/>
          </a:p>
        </p:txBody>
      </p:sp>
      <p:sp>
        <p:nvSpPr>
          <p:cNvPr id="2143" name="Google Shape;2143;p37"/>
          <p:cNvSpPr txBox="1">
            <a:spLocks noGrp="1"/>
          </p:cNvSpPr>
          <p:nvPr>
            <p:ph type="subTitle" idx="5"/>
          </p:nvPr>
        </p:nvSpPr>
        <p:spPr>
          <a:xfrm>
            <a:off x="1549930" y="3791580"/>
            <a:ext cx="2615100" cy="508942"/>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smtClean="0">
                <a:solidFill>
                  <a:schemeClr val="tx2">
                    <a:lumMod val="25000"/>
                  </a:schemeClr>
                </a:solidFill>
              </a:rPr>
              <a:t>Installation et Utilisation</a:t>
            </a:r>
            <a:endParaRPr dirty="0">
              <a:solidFill>
                <a:schemeClr val="tx2">
                  <a:lumMod val="25000"/>
                </a:schemeClr>
              </a:solidFill>
            </a:endParaRPr>
          </a:p>
        </p:txBody>
      </p:sp>
      <p:sp>
        <p:nvSpPr>
          <p:cNvPr id="2144" name="Google Shape;2144;p37"/>
          <p:cNvSpPr txBox="1">
            <a:spLocks noGrp="1"/>
          </p:cNvSpPr>
          <p:nvPr>
            <p:ph type="subTitle" idx="6"/>
          </p:nvPr>
        </p:nvSpPr>
        <p:spPr>
          <a:xfrm flipV="1">
            <a:off x="1593106" y="2942456"/>
            <a:ext cx="2615100" cy="12035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FR" dirty="0" smtClean="0"/>
              <a:t>  </a:t>
            </a:r>
            <a:endParaRPr dirty="0"/>
          </a:p>
        </p:txBody>
      </p:sp>
      <p:sp>
        <p:nvSpPr>
          <p:cNvPr id="2145" name="Google Shape;2145;p37"/>
          <p:cNvSpPr txBox="1">
            <a:spLocks noGrp="1"/>
          </p:cNvSpPr>
          <p:nvPr>
            <p:ph type="subTitle" idx="7"/>
          </p:nvPr>
        </p:nvSpPr>
        <p:spPr>
          <a:xfrm flipV="1">
            <a:off x="1616401" y="4923390"/>
            <a:ext cx="2615100" cy="442508"/>
          </a:xfrm>
          <a:prstGeom prst="rect">
            <a:avLst/>
          </a:prstGeom>
        </p:spPr>
        <p:txBody>
          <a:bodyPr spcFirstLastPara="1" wrap="square" lIns="91425" tIns="91425" rIns="91425" bIns="91425" anchor="t" anchorCtr="0">
            <a:noAutofit/>
          </a:bodyPr>
          <a:lstStyle/>
          <a:p>
            <a:pPr lvl="0">
              <a:lnSpc>
                <a:spcPct val="115000"/>
              </a:lnSpc>
            </a:pPr>
            <a:endParaRPr lang="fr-FR" dirty="0" smtClean="0">
              <a:solidFill>
                <a:schemeClr val="tx2">
                  <a:lumMod val="25000"/>
                </a:schemeClr>
              </a:solidFill>
            </a:endParaRPr>
          </a:p>
          <a:p>
            <a:pPr lvl="0">
              <a:lnSpc>
                <a:spcPct val="115000"/>
              </a:lnSpc>
            </a:pPr>
            <a:endParaRPr lang="fr-FR" dirty="0">
              <a:solidFill>
                <a:schemeClr val="tx2">
                  <a:lumMod val="25000"/>
                </a:schemeClr>
              </a:solidFill>
            </a:endParaRPr>
          </a:p>
          <a:p>
            <a:pPr lvl="0">
              <a:lnSpc>
                <a:spcPct val="115000"/>
              </a:lnSpc>
            </a:pPr>
            <a:endParaRPr lang="fr-FR" dirty="0">
              <a:solidFill>
                <a:schemeClr val="tx2">
                  <a:lumMod val="25000"/>
                </a:schemeClr>
              </a:solidFill>
            </a:endParaRPr>
          </a:p>
        </p:txBody>
      </p:sp>
      <p:sp>
        <p:nvSpPr>
          <p:cNvPr id="2146" name="Google Shape;2146;p37"/>
          <p:cNvSpPr txBox="1">
            <a:spLocks noGrp="1"/>
          </p:cNvSpPr>
          <p:nvPr>
            <p:ph type="subTitle" idx="8"/>
          </p:nvPr>
        </p:nvSpPr>
        <p:spPr>
          <a:xfrm flipV="1">
            <a:off x="1664208" y="4526207"/>
            <a:ext cx="2615100" cy="5874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lang="fr-FR" dirty="0" smtClean="0"/>
          </a:p>
          <a:p>
            <a:pPr marL="0" lvl="0" indent="0" algn="l" rtl="0">
              <a:spcBef>
                <a:spcPts val="0"/>
              </a:spcBef>
              <a:spcAft>
                <a:spcPts val="0"/>
              </a:spcAft>
              <a:buClr>
                <a:schemeClr val="dk1"/>
              </a:buClr>
              <a:buSzPts val="1100"/>
              <a:buFont typeface="Arial"/>
              <a:buNone/>
            </a:pPr>
            <a:endParaRPr lang="fr-FR" b="1" dirty="0"/>
          </a:p>
          <a:p>
            <a:pPr marL="0" lvl="0" indent="0" algn="l" rtl="0">
              <a:spcBef>
                <a:spcPts val="0"/>
              </a:spcBef>
              <a:spcAft>
                <a:spcPts val="0"/>
              </a:spcAft>
              <a:buClr>
                <a:schemeClr val="dk1"/>
              </a:buClr>
              <a:buSzPts val="1100"/>
              <a:buFont typeface="Arial"/>
              <a:buNone/>
            </a:pPr>
            <a:endParaRPr dirty="0"/>
          </a:p>
        </p:txBody>
      </p:sp>
      <p:sp>
        <p:nvSpPr>
          <p:cNvPr id="2147" name="Google Shape;2147;p37"/>
          <p:cNvSpPr txBox="1">
            <a:spLocks noGrp="1"/>
          </p:cNvSpPr>
          <p:nvPr>
            <p:ph type="title" idx="9"/>
          </p:nvPr>
        </p:nvSpPr>
        <p:spPr>
          <a:xfrm>
            <a:off x="806830" y="859362"/>
            <a:ext cx="457200" cy="46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2148" name="Google Shape;2148;p37"/>
          <p:cNvSpPr txBox="1">
            <a:spLocks noGrp="1"/>
          </p:cNvSpPr>
          <p:nvPr>
            <p:ph type="title" idx="13"/>
          </p:nvPr>
        </p:nvSpPr>
        <p:spPr>
          <a:xfrm>
            <a:off x="840792" y="1855941"/>
            <a:ext cx="457200" cy="49361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149" name="Google Shape;2149;p37"/>
          <p:cNvSpPr txBox="1">
            <a:spLocks noGrp="1"/>
          </p:cNvSpPr>
          <p:nvPr>
            <p:ph type="title" idx="14"/>
          </p:nvPr>
        </p:nvSpPr>
        <p:spPr>
          <a:xfrm>
            <a:off x="813766" y="2833904"/>
            <a:ext cx="457200" cy="52465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2150" name="Google Shape;2150;p37"/>
          <p:cNvSpPr txBox="1">
            <a:spLocks noGrp="1"/>
          </p:cNvSpPr>
          <p:nvPr>
            <p:ph type="title" idx="15"/>
          </p:nvPr>
        </p:nvSpPr>
        <p:spPr>
          <a:xfrm>
            <a:off x="806868" y="3868145"/>
            <a:ext cx="457200" cy="35619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2" name="ZoneTexte 1"/>
          <p:cNvSpPr txBox="1"/>
          <p:nvPr/>
        </p:nvSpPr>
        <p:spPr>
          <a:xfrm>
            <a:off x="61357" y="4759940"/>
            <a:ext cx="481388" cy="400110"/>
          </a:xfrm>
          <a:prstGeom prst="rect">
            <a:avLst/>
          </a:prstGeom>
          <a:noFill/>
        </p:spPr>
        <p:txBody>
          <a:bodyPr wrap="square" rtlCol="0">
            <a:spAutoFit/>
          </a:bodyPr>
          <a:lstStyle/>
          <a:p>
            <a:r>
              <a:rPr lang="fr-FR" sz="2000" dirty="0" smtClean="0">
                <a:solidFill>
                  <a:schemeClr val="bg1"/>
                </a:solidFill>
                <a:latin typeface="Fjalla One" panose="020B0604020202020204" charset="0"/>
              </a:rPr>
              <a:t>05</a:t>
            </a:r>
            <a:endParaRPr lang="fr-FR" sz="2000" dirty="0">
              <a:solidFill>
                <a:schemeClr val="bg1"/>
              </a:solidFill>
              <a:latin typeface="Fjalla One" panose="020B0604020202020204" charset="0"/>
            </a:endParaRPr>
          </a:p>
        </p:txBody>
      </p:sp>
      <p:sp>
        <p:nvSpPr>
          <p:cNvPr id="3" name="ZoneTexte 2"/>
          <p:cNvSpPr txBox="1"/>
          <p:nvPr/>
        </p:nvSpPr>
        <p:spPr>
          <a:xfrm>
            <a:off x="1528726" y="819549"/>
            <a:ext cx="2936210" cy="369332"/>
          </a:xfrm>
          <a:prstGeom prst="rect">
            <a:avLst/>
          </a:prstGeom>
          <a:noFill/>
        </p:spPr>
        <p:txBody>
          <a:bodyPr wrap="square" rtlCol="0">
            <a:spAutoFit/>
          </a:bodyPr>
          <a:lstStyle/>
          <a:p>
            <a:r>
              <a:rPr lang="fr-FR" sz="1800" dirty="0" smtClean="0">
                <a:solidFill>
                  <a:schemeClr val="tx2">
                    <a:lumMod val="25000"/>
                  </a:schemeClr>
                </a:solidFill>
                <a:latin typeface="Barlow Semi Condensed Medium" panose="020B0604020202020204" charset="0"/>
              </a:rPr>
              <a:t>C’est quoi </a:t>
            </a:r>
            <a:r>
              <a:rPr lang="fr-FR" sz="1800" dirty="0" smtClean="0">
                <a:solidFill>
                  <a:schemeClr val="tx2">
                    <a:lumMod val="25000"/>
                  </a:schemeClr>
                </a:solidFill>
                <a:latin typeface="Barlow Semi Condensed Medium" panose="020B0604020202020204" charset="0"/>
              </a:rPr>
              <a:t>MongoDb</a:t>
            </a:r>
            <a:r>
              <a:rPr lang="fr-FR" sz="1800" dirty="0" smtClean="0">
                <a:solidFill>
                  <a:schemeClr val="tx2">
                    <a:lumMod val="25000"/>
                  </a:schemeClr>
                </a:solidFill>
                <a:latin typeface="Barlow Semi Condensed Medium" panose="020B0604020202020204" charset="0"/>
              </a:rPr>
              <a:t> ?</a:t>
            </a:r>
            <a:endParaRPr lang="fr-FR" sz="1800" dirty="0">
              <a:solidFill>
                <a:schemeClr val="tx2">
                  <a:lumMod val="25000"/>
                </a:schemeClr>
              </a:solidFill>
              <a:latin typeface="Barlow Semi Condensed Medium" panose="020B060402020202020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1205023" y="2707758"/>
            <a:ext cx="7067107" cy="832009"/>
          </a:xfrm>
          <a:prstGeom prst="rect">
            <a:avLst/>
          </a:prstGeom>
        </p:spPr>
        <p:txBody>
          <a:bodyPr spcFirstLastPara="1" wrap="square" lIns="91425" tIns="91425" rIns="91425" bIns="91425" anchor="ctr" anchorCtr="0">
            <a:noAutofit/>
          </a:bodyPr>
          <a:lstStyle/>
          <a:p>
            <a:r>
              <a:rPr lang="fr-FR" sz="4800" dirty="0" smtClean="0"/>
              <a:t>La Définition De </a:t>
            </a:r>
            <a:r>
              <a:rPr lang="fr-FR" sz="4800" dirty="0" smtClean="0"/>
              <a:t>MongoDb</a:t>
            </a:r>
            <a:endParaRPr sz="4700" dirty="0"/>
          </a:p>
        </p:txBody>
      </p:sp>
      <p:sp>
        <p:nvSpPr>
          <p:cNvPr id="2156" name="Google Shape;2156;p38"/>
          <p:cNvSpPr txBox="1">
            <a:spLocks noGrp="1"/>
          </p:cNvSpPr>
          <p:nvPr>
            <p:ph type="title" idx="2"/>
          </p:nvPr>
        </p:nvSpPr>
        <p:spPr>
          <a:xfrm>
            <a:off x="2971800" y="1402293"/>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2157" name="Google Shape;2157;p38"/>
          <p:cNvSpPr txBox="1">
            <a:spLocks noGrp="1"/>
          </p:cNvSpPr>
          <p:nvPr>
            <p:ph type="subTitle" idx="1"/>
          </p:nvPr>
        </p:nvSpPr>
        <p:spPr>
          <a:xfrm flipV="1">
            <a:off x="2973225" y="4805916"/>
            <a:ext cx="3200400" cy="25518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lang="fr-FR" dirty="0" smtClean="0">
              <a:latin typeface="Barlow Semi Condensed"/>
              <a:ea typeface="Barlow Semi Condensed"/>
              <a:cs typeface="Barlow Semi Condensed"/>
              <a:sym typeface="Barlow Semi Condensed"/>
            </a:endParaRPr>
          </a:p>
          <a:p>
            <a:pPr marL="0" lvl="0" indent="0" algn="ctr" rtl="0">
              <a:spcBef>
                <a:spcPts val="0"/>
              </a:spcBef>
              <a:spcAft>
                <a:spcPts val="0"/>
              </a:spcAft>
              <a:buNone/>
            </a:pPr>
            <a:endParaRPr lang="fr-FR" dirty="0"/>
          </a:p>
          <a:p>
            <a:pPr marL="0" lvl="0" indent="0" algn="ctr" rtl="0">
              <a:spcBef>
                <a:spcPts val="0"/>
              </a:spcBef>
              <a:spcAft>
                <a:spcPts val="0"/>
              </a:spcAft>
              <a:buNone/>
            </a:pPr>
            <a:endParaRPr dirty="0">
              <a:latin typeface="Barlow Semi Condensed"/>
              <a:ea typeface="Barlow Semi Condensed"/>
              <a:cs typeface="Barlow Semi Condensed"/>
              <a:sym typeface="Barlow Semi Condense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65" name="Google Shape;2165;p39"/>
          <p:cNvSpPr txBox="1"/>
          <p:nvPr/>
        </p:nvSpPr>
        <p:spPr>
          <a:xfrm>
            <a:off x="1962282" y="374911"/>
            <a:ext cx="1065600" cy="320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dirty="0">
                <a:solidFill>
                  <a:schemeClr val="dk2"/>
                </a:solidFill>
                <a:latin typeface="Abel"/>
                <a:ea typeface="Abel"/>
                <a:cs typeface="Abel"/>
                <a:sym typeface="Abel"/>
              </a:rPr>
              <a:t> </a:t>
            </a:r>
            <a:r>
              <a:rPr lang="en" dirty="0" smtClean="0">
                <a:solidFill>
                  <a:schemeClr val="dk2"/>
                </a:solidFill>
                <a:latin typeface="Abel"/>
                <a:ea typeface="Abel"/>
                <a:cs typeface="Abel"/>
                <a:sym typeface="Abel"/>
              </a:rPr>
              <a:t>  </a:t>
            </a:r>
          </a:p>
          <a:p>
            <a:pPr marL="0" lvl="0" indent="0" algn="ctr" rtl="0">
              <a:lnSpc>
                <a:spcPct val="115000"/>
              </a:lnSpc>
              <a:spcBef>
                <a:spcPts val="0"/>
              </a:spcBef>
              <a:spcAft>
                <a:spcPts val="0"/>
              </a:spcAft>
              <a:buNone/>
            </a:pPr>
            <a:endParaRPr lang="en" dirty="0">
              <a:solidFill>
                <a:schemeClr val="dk2"/>
              </a:solidFill>
              <a:latin typeface="Abel"/>
              <a:ea typeface="Abel"/>
              <a:cs typeface="Abel"/>
              <a:sym typeface="Abel"/>
            </a:endParaRPr>
          </a:p>
          <a:p>
            <a:pPr marL="0" lvl="0" indent="0" algn="ctr" rtl="0">
              <a:lnSpc>
                <a:spcPct val="115000"/>
              </a:lnSpc>
              <a:spcBef>
                <a:spcPts val="0"/>
              </a:spcBef>
              <a:spcAft>
                <a:spcPts val="0"/>
              </a:spcAft>
              <a:buNone/>
            </a:pPr>
            <a:endParaRPr dirty="0">
              <a:solidFill>
                <a:schemeClr val="dk2"/>
              </a:solidFill>
              <a:latin typeface="Abel"/>
              <a:ea typeface="Abel"/>
              <a:cs typeface="Abel"/>
              <a:sym typeface="Abel"/>
            </a:endParaRPr>
          </a:p>
        </p:txBody>
      </p:sp>
      <p:sp>
        <p:nvSpPr>
          <p:cNvPr id="2177" name="Google Shape;2177;p39"/>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sz="3200" b="1" dirty="0" smtClean="0"/>
              <a:t/>
            </a:r>
            <a:br>
              <a:rPr lang="fr-FR" sz="3200" b="1" dirty="0" smtClean="0"/>
            </a:br>
            <a:endParaRPr sz="3200" b="1" dirty="0"/>
          </a:p>
        </p:txBody>
      </p:sp>
      <p:sp>
        <p:nvSpPr>
          <p:cNvPr id="2178" name="Google Shape;2178;p39"/>
          <p:cNvSpPr txBox="1">
            <a:spLocks noGrp="1"/>
          </p:cNvSpPr>
          <p:nvPr>
            <p:ph type="subTitle" idx="1"/>
          </p:nvPr>
        </p:nvSpPr>
        <p:spPr>
          <a:xfrm>
            <a:off x="1657650" y="2838016"/>
            <a:ext cx="5828556" cy="1134000"/>
          </a:xfrm>
          <a:prstGeom prst="rect">
            <a:avLst/>
          </a:prstGeom>
        </p:spPr>
        <p:txBody>
          <a:bodyPr spcFirstLastPara="1" wrap="square" lIns="91425" tIns="91425" rIns="91425" bIns="91425" anchor="t" anchorCtr="0">
            <a:noAutofit/>
          </a:bodyPr>
          <a:lstStyle/>
          <a:p>
            <a:r>
              <a:rPr lang="fr-FR" sz="1800" dirty="0"/>
              <a:t>MongoDB est une base de données </a:t>
            </a:r>
            <a:r>
              <a:rPr lang="fr-FR" sz="1800" dirty="0"/>
              <a:t>NoSQL</a:t>
            </a:r>
            <a:r>
              <a:rPr lang="fr-FR" sz="1800" dirty="0"/>
              <a:t> orientée document. Elle se distingue des bases de données relationnelles par sa flexibilité et ses performances</a:t>
            </a:r>
            <a:r>
              <a:rPr lang="fr-FR" sz="1800" dirty="0" smtClean="0"/>
              <a:t>.</a:t>
            </a:r>
            <a:endParaRPr lang="fr-FR" sz="1800" dirty="0"/>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0678" y="-798681"/>
            <a:ext cx="4762500" cy="47625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1039871" y="3019646"/>
            <a:ext cx="7067107" cy="832009"/>
          </a:xfrm>
          <a:prstGeom prst="rect">
            <a:avLst/>
          </a:prstGeom>
        </p:spPr>
        <p:txBody>
          <a:bodyPr spcFirstLastPara="1" wrap="square" lIns="91425" tIns="91425" rIns="91425" bIns="91425" anchor="ctr" anchorCtr="0">
            <a:noAutofit/>
          </a:bodyPr>
          <a:lstStyle/>
          <a:p>
            <a:r>
              <a:rPr lang="fr-FR" sz="4800" dirty="0" smtClean="0"/>
              <a:t>La Définition De </a:t>
            </a:r>
            <a:r>
              <a:rPr lang="fr-FR" sz="4800" dirty="0" smtClean="0"/>
              <a:t/>
            </a:r>
            <a:br>
              <a:rPr lang="fr-FR" sz="4800" dirty="0" smtClean="0"/>
            </a:br>
            <a:r>
              <a:rPr lang="fr-FR" sz="4800" dirty="0" smtClean="0"/>
              <a:t>MongoDB Shell</a:t>
            </a:r>
            <a:endParaRPr sz="4700" dirty="0"/>
          </a:p>
        </p:txBody>
      </p:sp>
      <p:sp>
        <p:nvSpPr>
          <p:cNvPr id="2156" name="Google Shape;2156;p38"/>
          <p:cNvSpPr txBox="1">
            <a:spLocks noGrp="1"/>
          </p:cNvSpPr>
          <p:nvPr>
            <p:ph type="title" idx="2"/>
          </p:nvPr>
        </p:nvSpPr>
        <p:spPr>
          <a:xfrm>
            <a:off x="2971800" y="1402293"/>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02</a:t>
            </a:r>
            <a:endParaRPr dirty="0"/>
          </a:p>
        </p:txBody>
      </p:sp>
      <p:sp>
        <p:nvSpPr>
          <p:cNvPr id="2157" name="Google Shape;2157;p38"/>
          <p:cNvSpPr txBox="1">
            <a:spLocks noGrp="1"/>
          </p:cNvSpPr>
          <p:nvPr>
            <p:ph type="subTitle" idx="1"/>
          </p:nvPr>
        </p:nvSpPr>
        <p:spPr>
          <a:xfrm flipV="1">
            <a:off x="2973225" y="4805916"/>
            <a:ext cx="3200400" cy="25518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lang="fr-FR" dirty="0" smtClean="0">
              <a:latin typeface="Barlow Semi Condensed"/>
              <a:ea typeface="Barlow Semi Condensed"/>
              <a:cs typeface="Barlow Semi Condensed"/>
              <a:sym typeface="Barlow Semi Condensed"/>
            </a:endParaRPr>
          </a:p>
          <a:p>
            <a:pPr marL="0" lvl="0" indent="0" algn="ctr" rtl="0">
              <a:spcBef>
                <a:spcPts val="0"/>
              </a:spcBef>
              <a:spcAft>
                <a:spcPts val="0"/>
              </a:spcAft>
              <a:buNone/>
            </a:pPr>
            <a:endParaRPr lang="fr-FR" dirty="0"/>
          </a:p>
          <a:p>
            <a:pPr marL="0" lvl="0" indent="0" algn="ctr" rtl="0">
              <a:spcBef>
                <a:spcPts val="0"/>
              </a:spcBef>
              <a:spcAft>
                <a:spcPts val="0"/>
              </a:spcAft>
              <a:buNone/>
            </a:pPr>
            <a:endParaRPr dirty="0">
              <a:latin typeface="Barlow Semi Condensed"/>
              <a:ea typeface="Barlow Semi Condensed"/>
              <a:cs typeface="Barlow Semi Condensed"/>
              <a:sym typeface="Barlow Semi Condensed"/>
            </a:endParaRPr>
          </a:p>
        </p:txBody>
      </p:sp>
      <p:sp>
        <p:nvSpPr>
          <p:cNvPr id="2" name="Rectangle 1"/>
          <p:cNvSpPr/>
          <p:nvPr/>
        </p:nvSpPr>
        <p:spPr>
          <a:xfrm>
            <a:off x="4136624" y="2417862"/>
            <a:ext cx="284052" cy="523220"/>
          </a:xfrm>
          <a:prstGeom prst="rect">
            <a:avLst/>
          </a:prstGeom>
        </p:spPr>
        <p:txBody>
          <a:bodyPr wrap="none">
            <a:spAutoFit/>
          </a:bodyPr>
          <a:lstStyle/>
          <a:p>
            <a:r>
              <a:rPr lang="fr-FR" dirty="0">
                <a:solidFill>
                  <a:srgbClr val="494949"/>
                </a:solidFill>
                <a:latin typeface="Arial" panose="020B0604020202020204" pitchFamily="34" charset="0"/>
              </a:rPr>
              <a:t> </a:t>
            </a:r>
            <a:r>
              <a:rPr lang="fr-FR" dirty="0" smtClean="0">
                <a:solidFill>
                  <a:srgbClr val="494949"/>
                </a:solidFill>
                <a:latin typeface="Arial" panose="020B0604020202020204" pitchFamily="34" charset="0"/>
              </a:rPr>
              <a:t> </a:t>
            </a:r>
          </a:p>
          <a:p>
            <a:endParaRPr lang="fr-FR" dirty="0"/>
          </a:p>
        </p:txBody>
      </p:sp>
    </p:spTree>
    <p:extLst>
      <p:ext uri="{BB962C8B-B14F-4D97-AF65-F5344CB8AC3E}">
        <p14:creationId xmlns:p14="http://schemas.microsoft.com/office/powerpoint/2010/main" val="9912319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65" name="Google Shape;2165;p39"/>
          <p:cNvSpPr txBox="1"/>
          <p:nvPr/>
        </p:nvSpPr>
        <p:spPr>
          <a:xfrm>
            <a:off x="1962282" y="374911"/>
            <a:ext cx="1065600" cy="320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dirty="0">
                <a:solidFill>
                  <a:schemeClr val="dk2"/>
                </a:solidFill>
                <a:latin typeface="Abel"/>
                <a:ea typeface="Abel"/>
                <a:cs typeface="Abel"/>
                <a:sym typeface="Abel"/>
              </a:rPr>
              <a:t> </a:t>
            </a:r>
            <a:r>
              <a:rPr lang="en" dirty="0" smtClean="0">
                <a:solidFill>
                  <a:schemeClr val="dk2"/>
                </a:solidFill>
                <a:latin typeface="Abel"/>
                <a:ea typeface="Abel"/>
                <a:cs typeface="Abel"/>
                <a:sym typeface="Abel"/>
              </a:rPr>
              <a:t>  </a:t>
            </a:r>
          </a:p>
          <a:p>
            <a:pPr marL="0" lvl="0" indent="0" algn="ctr" rtl="0">
              <a:lnSpc>
                <a:spcPct val="115000"/>
              </a:lnSpc>
              <a:spcBef>
                <a:spcPts val="0"/>
              </a:spcBef>
              <a:spcAft>
                <a:spcPts val="0"/>
              </a:spcAft>
              <a:buNone/>
            </a:pPr>
            <a:endParaRPr lang="en" dirty="0">
              <a:solidFill>
                <a:schemeClr val="dk2"/>
              </a:solidFill>
              <a:latin typeface="Abel"/>
              <a:ea typeface="Abel"/>
              <a:cs typeface="Abel"/>
              <a:sym typeface="Abel"/>
            </a:endParaRPr>
          </a:p>
          <a:p>
            <a:pPr marL="0" lvl="0" indent="0" algn="ctr" rtl="0">
              <a:lnSpc>
                <a:spcPct val="115000"/>
              </a:lnSpc>
              <a:spcBef>
                <a:spcPts val="0"/>
              </a:spcBef>
              <a:spcAft>
                <a:spcPts val="0"/>
              </a:spcAft>
              <a:buNone/>
            </a:pPr>
            <a:endParaRPr dirty="0">
              <a:solidFill>
                <a:schemeClr val="dk2"/>
              </a:solidFill>
              <a:latin typeface="Abel"/>
              <a:ea typeface="Abel"/>
              <a:cs typeface="Abel"/>
              <a:sym typeface="Abel"/>
            </a:endParaRPr>
          </a:p>
        </p:txBody>
      </p:sp>
      <p:sp>
        <p:nvSpPr>
          <p:cNvPr id="2177" name="Google Shape;2177;p39"/>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sz="3200" b="1" dirty="0" smtClean="0"/>
              <a:t/>
            </a:r>
            <a:br>
              <a:rPr lang="fr-FR" sz="3200" b="1" dirty="0" smtClean="0"/>
            </a:br>
            <a:endParaRPr sz="3200" b="1" dirty="0"/>
          </a:p>
        </p:txBody>
      </p:sp>
      <p:sp>
        <p:nvSpPr>
          <p:cNvPr id="2178" name="Google Shape;2178;p39"/>
          <p:cNvSpPr txBox="1">
            <a:spLocks noGrp="1"/>
          </p:cNvSpPr>
          <p:nvPr>
            <p:ph type="subTitle" idx="1"/>
          </p:nvPr>
        </p:nvSpPr>
        <p:spPr>
          <a:xfrm>
            <a:off x="1657650" y="2815642"/>
            <a:ext cx="5828556" cy="1309790"/>
          </a:xfrm>
          <a:prstGeom prst="rect">
            <a:avLst/>
          </a:prstGeom>
        </p:spPr>
        <p:txBody>
          <a:bodyPr spcFirstLastPara="1" wrap="square" lIns="91425" tIns="91425" rIns="91425" bIns="91425" anchor="t" anchorCtr="0">
            <a:noAutofit/>
          </a:bodyPr>
          <a:lstStyle/>
          <a:p>
            <a:r>
              <a:rPr lang="fr-FR" sz="1800" dirty="0"/>
              <a:t>MongoDB Shell est le moyen le plus rapide de se connecter, de configurer, d'interroger et d'utiliser votre base de données MongoDB. Il agit comme un client de ligne de commande du serveur MongoDB.</a:t>
            </a:r>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4278" y="139673"/>
            <a:ext cx="4055300" cy="2664911"/>
          </a:xfrm>
          <a:prstGeom prst="rect">
            <a:avLst/>
          </a:prstGeom>
        </p:spPr>
      </p:pic>
    </p:spTree>
    <p:extLst>
      <p:ext uri="{BB962C8B-B14F-4D97-AF65-F5344CB8AC3E}">
        <p14:creationId xmlns:p14="http://schemas.microsoft.com/office/powerpoint/2010/main" val="5989854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1039871" y="2472093"/>
            <a:ext cx="7067107" cy="1786270"/>
          </a:xfrm>
          <a:prstGeom prst="rect">
            <a:avLst/>
          </a:prstGeom>
        </p:spPr>
        <p:txBody>
          <a:bodyPr spcFirstLastPara="1" wrap="square" lIns="91425" tIns="91425" rIns="91425" bIns="91425" anchor="ctr" anchorCtr="0">
            <a:noAutofit/>
          </a:bodyPr>
          <a:lstStyle/>
          <a:p>
            <a:r>
              <a:rPr lang="fr-FR" sz="4800" dirty="0" smtClean="0"/>
              <a:t>La Définition De </a:t>
            </a:r>
            <a:br>
              <a:rPr lang="fr-FR" sz="4800" dirty="0" smtClean="0"/>
            </a:br>
            <a:r>
              <a:rPr lang="fr-FR" sz="4800" dirty="0" err="1" smtClean="0"/>
              <a:t>MongoDbCompass</a:t>
            </a:r>
            <a:endParaRPr sz="4700" dirty="0"/>
          </a:p>
        </p:txBody>
      </p:sp>
      <p:sp>
        <p:nvSpPr>
          <p:cNvPr id="2156" name="Google Shape;2156;p38"/>
          <p:cNvSpPr txBox="1">
            <a:spLocks noGrp="1"/>
          </p:cNvSpPr>
          <p:nvPr>
            <p:ph type="title" idx="2"/>
          </p:nvPr>
        </p:nvSpPr>
        <p:spPr>
          <a:xfrm>
            <a:off x="2971800" y="1402293"/>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03</a:t>
            </a:r>
            <a:endParaRPr dirty="0"/>
          </a:p>
        </p:txBody>
      </p:sp>
      <p:sp>
        <p:nvSpPr>
          <p:cNvPr id="2157" name="Google Shape;2157;p38"/>
          <p:cNvSpPr txBox="1">
            <a:spLocks noGrp="1"/>
          </p:cNvSpPr>
          <p:nvPr>
            <p:ph type="subTitle" idx="1"/>
          </p:nvPr>
        </p:nvSpPr>
        <p:spPr>
          <a:xfrm flipV="1">
            <a:off x="2973225" y="4805916"/>
            <a:ext cx="3200400" cy="25518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lang="fr-FR" dirty="0" smtClean="0">
              <a:latin typeface="Barlow Semi Condensed"/>
              <a:ea typeface="Barlow Semi Condensed"/>
              <a:cs typeface="Barlow Semi Condensed"/>
              <a:sym typeface="Barlow Semi Condensed"/>
            </a:endParaRPr>
          </a:p>
          <a:p>
            <a:pPr marL="0" lvl="0" indent="0" algn="ctr" rtl="0">
              <a:spcBef>
                <a:spcPts val="0"/>
              </a:spcBef>
              <a:spcAft>
                <a:spcPts val="0"/>
              </a:spcAft>
              <a:buNone/>
            </a:pPr>
            <a:endParaRPr lang="fr-FR" dirty="0"/>
          </a:p>
          <a:p>
            <a:pPr marL="0" lvl="0" indent="0" algn="ctr" rtl="0">
              <a:spcBef>
                <a:spcPts val="0"/>
              </a:spcBef>
              <a:spcAft>
                <a:spcPts val="0"/>
              </a:spcAft>
              <a:buNone/>
            </a:pPr>
            <a:endParaRPr dirty="0">
              <a:latin typeface="Barlow Semi Condensed"/>
              <a:ea typeface="Barlow Semi Condensed"/>
              <a:cs typeface="Barlow Semi Condensed"/>
              <a:sym typeface="Barlow Semi Condensed"/>
            </a:endParaRPr>
          </a:p>
        </p:txBody>
      </p:sp>
    </p:spTree>
    <p:extLst>
      <p:ext uri="{BB962C8B-B14F-4D97-AF65-F5344CB8AC3E}">
        <p14:creationId xmlns:p14="http://schemas.microsoft.com/office/powerpoint/2010/main" val="15770047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65" name="Google Shape;2165;p39"/>
          <p:cNvSpPr txBox="1"/>
          <p:nvPr/>
        </p:nvSpPr>
        <p:spPr>
          <a:xfrm>
            <a:off x="1962282" y="374911"/>
            <a:ext cx="1065600" cy="320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dirty="0">
                <a:solidFill>
                  <a:schemeClr val="dk2"/>
                </a:solidFill>
                <a:latin typeface="Abel"/>
                <a:ea typeface="Abel"/>
                <a:cs typeface="Abel"/>
                <a:sym typeface="Abel"/>
              </a:rPr>
              <a:t> </a:t>
            </a:r>
            <a:r>
              <a:rPr lang="en" dirty="0" smtClean="0">
                <a:solidFill>
                  <a:schemeClr val="dk2"/>
                </a:solidFill>
                <a:latin typeface="Abel"/>
                <a:ea typeface="Abel"/>
                <a:cs typeface="Abel"/>
                <a:sym typeface="Abel"/>
              </a:rPr>
              <a:t>  </a:t>
            </a:r>
          </a:p>
          <a:p>
            <a:pPr marL="0" lvl="0" indent="0" algn="ctr" rtl="0">
              <a:lnSpc>
                <a:spcPct val="115000"/>
              </a:lnSpc>
              <a:spcBef>
                <a:spcPts val="0"/>
              </a:spcBef>
              <a:spcAft>
                <a:spcPts val="0"/>
              </a:spcAft>
              <a:buNone/>
            </a:pPr>
            <a:endParaRPr lang="en" dirty="0">
              <a:solidFill>
                <a:schemeClr val="dk2"/>
              </a:solidFill>
              <a:latin typeface="Abel"/>
              <a:ea typeface="Abel"/>
              <a:cs typeface="Abel"/>
              <a:sym typeface="Abel"/>
            </a:endParaRPr>
          </a:p>
          <a:p>
            <a:pPr marL="0" lvl="0" indent="0" algn="ctr" rtl="0">
              <a:lnSpc>
                <a:spcPct val="115000"/>
              </a:lnSpc>
              <a:spcBef>
                <a:spcPts val="0"/>
              </a:spcBef>
              <a:spcAft>
                <a:spcPts val="0"/>
              </a:spcAft>
              <a:buNone/>
            </a:pPr>
            <a:endParaRPr dirty="0">
              <a:solidFill>
                <a:schemeClr val="dk2"/>
              </a:solidFill>
              <a:latin typeface="Abel"/>
              <a:ea typeface="Abel"/>
              <a:cs typeface="Abel"/>
              <a:sym typeface="Abel"/>
            </a:endParaRPr>
          </a:p>
        </p:txBody>
      </p:sp>
      <p:sp>
        <p:nvSpPr>
          <p:cNvPr id="2177" name="Google Shape;2177;p39"/>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sz="3200" b="1" dirty="0" smtClean="0"/>
              <a:t/>
            </a:r>
            <a:br>
              <a:rPr lang="fr-FR" sz="3200" b="1" dirty="0" smtClean="0"/>
            </a:br>
            <a:endParaRPr sz="3200" b="1" dirty="0"/>
          </a:p>
        </p:txBody>
      </p:sp>
      <p:sp>
        <p:nvSpPr>
          <p:cNvPr id="2178" name="Google Shape;2178;p39"/>
          <p:cNvSpPr txBox="1">
            <a:spLocks noGrp="1"/>
          </p:cNvSpPr>
          <p:nvPr>
            <p:ph type="subTitle" idx="1"/>
          </p:nvPr>
        </p:nvSpPr>
        <p:spPr>
          <a:xfrm>
            <a:off x="1657650" y="2815641"/>
            <a:ext cx="5828556" cy="1926479"/>
          </a:xfrm>
          <a:prstGeom prst="rect">
            <a:avLst/>
          </a:prstGeom>
        </p:spPr>
        <p:txBody>
          <a:bodyPr spcFirstLastPara="1" wrap="square" lIns="91425" tIns="91425" rIns="91425" bIns="91425" anchor="t" anchorCtr="0">
            <a:noAutofit/>
          </a:bodyPr>
          <a:lstStyle/>
          <a:p>
            <a:r>
              <a:rPr lang="fr-FR" sz="1800" dirty="0"/>
              <a:t>MongoDB </a:t>
            </a:r>
            <a:r>
              <a:rPr lang="fr-FR" sz="1800" dirty="0"/>
              <a:t>Compass</a:t>
            </a:r>
            <a:r>
              <a:rPr lang="fr-FR" sz="1800" dirty="0"/>
              <a:t> est l'interface graphique officielle de MongoDB, maintenue par MongoDB lui-même. MongoDB </a:t>
            </a:r>
            <a:r>
              <a:rPr lang="fr-FR" sz="1800" dirty="0"/>
              <a:t>Compass</a:t>
            </a:r>
            <a:r>
              <a:rPr lang="fr-FR" sz="1800" dirty="0"/>
              <a:t> aide les utilisateurs à prendre des décisions intelligentes concernant la structure des données, l'interrogation, l'indexation et bien d'autres actions que vous pouvez effectuer sur la base de données.</a:t>
            </a:r>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4278" y="139673"/>
            <a:ext cx="4055300" cy="2664911"/>
          </a:xfrm>
          <a:prstGeom prst="rect">
            <a:avLst/>
          </a:prstGeom>
        </p:spPr>
      </p:pic>
    </p:spTree>
    <p:extLst>
      <p:ext uri="{BB962C8B-B14F-4D97-AF65-F5344CB8AC3E}">
        <p14:creationId xmlns:p14="http://schemas.microsoft.com/office/powerpoint/2010/main" val="17019608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1039871" y="3019646"/>
            <a:ext cx="7067107" cy="832009"/>
          </a:xfrm>
          <a:prstGeom prst="rect">
            <a:avLst/>
          </a:prstGeom>
        </p:spPr>
        <p:txBody>
          <a:bodyPr spcFirstLastPara="1" wrap="square" lIns="91425" tIns="91425" rIns="91425" bIns="91425" anchor="ctr" anchorCtr="0">
            <a:noAutofit/>
          </a:bodyPr>
          <a:lstStyle/>
          <a:p>
            <a:r>
              <a:rPr lang="fr-FR" sz="4800" dirty="0" smtClean="0"/>
              <a:t>Utilisation &amp; installation</a:t>
            </a:r>
            <a:endParaRPr sz="4700" dirty="0"/>
          </a:p>
        </p:txBody>
      </p:sp>
      <p:sp>
        <p:nvSpPr>
          <p:cNvPr id="2156" name="Google Shape;2156;p38"/>
          <p:cNvSpPr txBox="1">
            <a:spLocks noGrp="1"/>
          </p:cNvSpPr>
          <p:nvPr>
            <p:ph type="title" idx="2"/>
          </p:nvPr>
        </p:nvSpPr>
        <p:spPr>
          <a:xfrm>
            <a:off x="2971800" y="1402293"/>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04</a:t>
            </a:r>
            <a:endParaRPr dirty="0"/>
          </a:p>
        </p:txBody>
      </p:sp>
      <p:sp>
        <p:nvSpPr>
          <p:cNvPr id="2157" name="Google Shape;2157;p38"/>
          <p:cNvSpPr txBox="1">
            <a:spLocks noGrp="1"/>
          </p:cNvSpPr>
          <p:nvPr>
            <p:ph type="subTitle" idx="1"/>
          </p:nvPr>
        </p:nvSpPr>
        <p:spPr>
          <a:xfrm flipV="1">
            <a:off x="2973225" y="4805916"/>
            <a:ext cx="3200400" cy="25518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lang="fr-FR" dirty="0" smtClean="0">
              <a:latin typeface="Barlow Semi Condensed"/>
              <a:ea typeface="Barlow Semi Condensed"/>
              <a:cs typeface="Barlow Semi Condensed"/>
              <a:sym typeface="Barlow Semi Condensed"/>
            </a:endParaRPr>
          </a:p>
          <a:p>
            <a:pPr marL="0" lvl="0" indent="0" algn="ctr" rtl="0">
              <a:spcBef>
                <a:spcPts val="0"/>
              </a:spcBef>
              <a:spcAft>
                <a:spcPts val="0"/>
              </a:spcAft>
              <a:buNone/>
            </a:pPr>
            <a:endParaRPr lang="fr-FR" dirty="0"/>
          </a:p>
          <a:p>
            <a:pPr marL="0" lvl="0" indent="0" algn="ctr" rtl="0">
              <a:spcBef>
                <a:spcPts val="0"/>
              </a:spcBef>
              <a:spcAft>
                <a:spcPts val="0"/>
              </a:spcAft>
              <a:buNone/>
            </a:pPr>
            <a:endParaRPr dirty="0">
              <a:latin typeface="Barlow Semi Condensed"/>
              <a:ea typeface="Barlow Semi Condensed"/>
              <a:cs typeface="Barlow Semi Condensed"/>
              <a:sym typeface="Barlow Semi Condensed"/>
            </a:endParaRPr>
          </a:p>
        </p:txBody>
      </p:sp>
    </p:spTree>
    <p:extLst>
      <p:ext uri="{BB962C8B-B14F-4D97-AF65-F5344CB8AC3E}">
        <p14:creationId xmlns:p14="http://schemas.microsoft.com/office/powerpoint/2010/main" val="188565534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3DBC58"/>
      </a:accent1>
      <a:accent2>
        <a:srgbClr val="98D2AA"/>
      </a:accent2>
      <a:accent3>
        <a:srgbClr val="CFF7CE"/>
      </a:accent3>
      <a:accent4>
        <a:srgbClr val="BEBEBE"/>
      </a:accent4>
      <a:accent5>
        <a:srgbClr val="0F4A36"/>
      </a:accent5>
      <a:accent6>
        <a:srgbClr val="9E9E9E"/>
      </a:accent6>
      <a:hlink>
        <a:srgbClr val="3DBC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1091</TotalTime>
  <Words>198</Words>
  <Application>Microsoft Office PowerPoint</Application>
  <PresentationFormat>Affichage à l'écran (16:9)</PresentationFormat>
  <Paragraphs>51</Paragraphs>
  <Slides>13</Slides>
  <Notes>10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13</vt:i4>
      </vt:variant>
    </vt:vector>
  </HeadingPairs>
  <TitlesOfParts>
    <vt:vector size="19" baseType="lpstr">
      <vt:lpstr>Barlow Semi Condensed Medium</vt:lpstr>
      <vt:lpstr>Abel</vt:lpstr>
      <vt:lpstr>Barlow Semi Condensed</vt:lpstr>
      <vt:lpstr>Arial</vt:lpstr>
      <vt:lpstr>Fjalla One</vt:lpstr>
      <vt:lpstr>Technology Consulting by Slidesgo</vt:lpstr>
      <vt:lpstr> MongoDbCompass &amp; Mongosh</vt:lpstr>
      <vt:lpstr> </vt:lpstr>
      <vt:lpstr>La Définition De MongoDb</vt:lpstr>
      <vt:lpstr> </vt:lpstr>
      <vt:lpstr>La Définition De  MongoDB Shell</vt:lpstr>
      <vt:lpstr> </vt:lpstr>
      <vt:lpstr>La Définition De  MongoDbCompass</vt:lpstr>
      <vt:lpstr> </vt:lpstr>
      <vt:lpstr>Utilisation &amp; installation</vt:lpstr>
      <vt:lpstr>    </vt:lpstr>
      <vt:lpstr>Présentation PowerPoint</vt:lpstr>
      <vt:lpstr>Présentation PowerPoint</vt:lpstr>
      <vt:lpstr>Merci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MongoDbCompass &amp; Mongosh</dc:title>
  <cp:lastModifiedBy>pc</cp:lastModifiedBy>
  <cp:revision>24</cp:revision>
  <dcterms:modified xsi:type="dcterms:W3CDTF">2022-11-17T19:20:31Z</dcterms:modified>
</cp:coreProperties>
</file>