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9" r:id="rId33"/>
    <p:sldId id="290" r:id="rId34"/>
    <p:sldId id="285" r:id="rId35"/>
    <p:sldId id="286"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78" d="100"/>
          <a:sy n="78" d="100"/>
        </p:scale>
        <p:origin x="12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8596668" cy="4379710"/>
          </a:xfrm>
        </p:spPr>
        <p:txBody>
          <a:bodyPr>
            <a:normAutofit fontScale="85000" lnSpcReduction="2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err="1">
                <a:solidFill>
                  <a:srgbClr val="FF0000"/>
                </a:solidFill>
              </a:rPr>
              <a:t>Ggt</a:t>
            </a:r>
            <a:r>
              <a:rPr lang="fr-FR" sz="2400" b="1" dirty="0">
                <a:solidFill>
                  <a:srgbClr val="FF0000"/>
                </a:solidFill>
              </a:rPr>
              <a: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dirty="0"/>
              <a:t>git </a:t>
            </a:r>
            <a:r>
              <a:rPr lang="fr-FR" dirty="0" err="1"/>
              <a:t>branch</a:t>
            </a:r>
            <a:r>
              <a:rPr lang="fr-FR" dirty="0"/>
              <a:t> –d </a:t>
            </a:r>
            <a:r>
              <a:rPr lang="fr-FR" dirty="0" err="1"/>
              <a:t>gestionClients</a:t>
            </a:r>
            <a:endParaRPr lang="fr-FR" dirty="0"/>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166C6-8681-8884-A7CB-FFCF143EB273}"/>
              </a:ext>
            </a:extLst>
          </p:cNvPr>
          <p:cNvSpPr>
            <a:spLocks noGrp="1"/>
          </p:cNvSpPr>
          <p:nvPr>
            <p:ph type="title"/>
          </p:nvPr>
        </p:nvSpPr>
        <p:spPr/>
        <p:txBody>
          <a:bodyPr/>
          <a:lstStyle/>
          <a:p>
            <a:r>
              <a:rPr lang="fr-FR" dirty="0"/>
              <a:t>Recherche</a:t>
            </a:r>
          </a:p>
        </p:txBody>
      </p:sp>
      <p:sp>
        <p:nvSpPr>
          <p:cNvPr id="3" name="Espace réservé du contenu 2">
            <a:extLst>
              <a:ext uri="{FF2B5EF4-FFF2-40B4-BE49-F238E27FC236}">
                <a16:creationId xmlns:a16="http://schemas.microsoft.com/office/drawing/2014/main" id="{F96D2611-D8D9-DDAC-A881-20FA4FD47EB5}"/>
              </a:ext>
            </a:extLst>
          </p:cNvPr>
          <p:cNvSpPr>
            <a:spLocks noGrp="1"/>
          </p:cNvSpPr>
          <p:nvPr>
            <p:ph idx="1"/>
          </p:nvPr>
        </p:nvSpPr>
        <p:spPr/>
        <p:txBody>
          <a:bodyPr>
            <a:normAutofit/>
          </a:bodyPr>
          <a:lstStyle/>
          <a:p>
            <a:r>
              <a:rPr lang="fr-FR" sz="2400" b="1" dirty="0"/>
              <a:t>Comment peut on créez un </a:t>
            </a:r>
            <a:r>
              <a:rPr lang="fr-FR" sz="2400" b="1" dirty="0" err="1"/>
              <a:t>répository</a:t>
            </a:r>
            <a:r>
              <a:rPr lang="fr-FR" sz="2400" b="1" dirty="0"/>
              <a:t> distant sur </a:t>
            </a:r>
            <a:r>
              <a:rPr lang="fr-FR" sz="2400" b="1" dirty="0" err="1"/>
              <a:t>github</a:t>
            </a:r>
            <a:r>
              <a:rPr lang="fr-FR" sz="2400" b="1" dirty="0"/>
              <a:t> et sur </a:t>
            </a:r>
            <a:r>
              <a:rPr lang="fr-FR" sz="2400" b="1" dirty="0" err="1"/>
              <a:t>gitLab</a:t>
            </a:r>
            <a:endParaRPr lang="fr-FR" sz="2400" b="1" dirty="0"/>
          </a:p>
          <a:p>
            <a:r>
              <a:rPr lang="fr-FR" sz="2400" b="1" dirty="0"/>
              <a:t>Comment synchroniser notre </a:t>
            </a:r>
            <a:r>
              <a:rPr lang="fr-FR" sz="2400" b="1" dirty="0" err="1"/>
              <a:t>répository</a:t>
            </a:r>
            <a:r>
              <a:rPr lang="fr-FR" sz="2400" b="1" dirty="0"/>
              <a:t> local avec le </a:t>
            </a:r>
            <a:r>
              <a:rPr lang="fr-FR" sz="2400" b="1" dirty="0" err="1"/>
              <a:t>répository</a:t>
            </a:r>
            <a:r>
              <a:rPr lang="fr-FR" sz="2400" b="1" dirty="0"/>
              <a:t> distant (envoi)</a:t>
            </a:r>
          </a:p>
          <a:p>
            <a:r>
              <a:rPr lang="fr-FR" sz="2400" b="1" dirty="0"/>
              <a:t>Comment synchroniser notre </a:t>
            </a:r>
            <a:r>
              <a:rPr lang="fr-FR" sz="2400" b="1" dirty="0" err="1"/>
              <a:t>répository</a:t>
            </a:r>
            <a:r>
              <a:rPr lang="fr-FR" sz="2400" b="1" dirty="0"/>
              <a:t> local avec le </a:t>
            </a:r>
            <a:r>
              <a:rPr lang="fr-FR" sz="2400" b="1" dirty="0" err="1"/>
              <a:t>répository</a:t>
            </a:r>
            <a:r>
              <a:rPr lang="fr-FR" sz="2400" b="1" dirty="0"/>
              <a:t> distant (</a:t>
            </a:r>
            <a:r>
              <a:rPr lang="fr-FR" sz="2400" b="1" dirty="0" err="1"/>
              <a:t>reception</a:t>
            </a:r>
            <a:r>
              <a:rPr lang="fr-FR" sz="2400" b="1" dirty="0"/>
              <a:t>)</a:t>
            </a:r>
          </a:p>
          <a:p>
            <a:r>
              <a:rPr lang="fr-FR" sz="2400" b="1" dirty="0"/>
              <a:t> </a:t>
            </a:r>
          </a:p>
        </p:txBody>
      </p:sp>
    </p:spTree>
    <p:extLst>
      <p:ext uri="{BB962C8B-B14F-4D97-AF65-F5344CB8AC3E}">
        <p14:creationId xmlns:p14="http://schemas.microsoft.com/office/powerpoint/2010/main" val="1744345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590</TotalTime>
  <Words>2854</Words>
  <Application>Microsoft Office PowerPoint</Application>
  <PresentationFormat>Grand écran</PresentationFormat>
  <Paragraphs>238</Paragraphs>
  <Slides>47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Calibri</vt:lpstr>
      <vt:lpstr>Söhne</vt:lpstr>
      <vt:lpstr>Trebuchet MS</vt:lpstr>
      <vt:lpstr>Wingdings 3</vt:lpstr>
      <vt:lpstr>Facette</vt:lpstr>
      <vt:lpstr>Gestion des versions avec GIT</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Recherche</vt:lpstr>
      <vt:lpstr>fast-forward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44</cp:revision>
  <dcterms:modified xsi:type="dcterms:W3CDTF">2023-01-03T17:07:27Z</dcterms:modified>
  <cp:category>Enregistrer une présentation</cp:category>
</cp:coreProperties>
</file>