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78" d="100"/>
          <a:sy n="78"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1301</TotalTime>
  <Words>4003</Words>
  <Application>Microsoft Office PowerPoint</Application>
  <PresentationFormat>Grand écran</PresentationFormat>
  <Paragraphs>343</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52</cp:revision>
  <dcterms:modified xsi:type="dcterms:W3CDTF">2023-01-11T14:13:40Z</dcterms:modified>
  <cp:category>Enregistrer une présentation</cp:category>
</cp:coreProperties>
</file>