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99" d="100"/>
          <a:sy n="99" d="100"/>
        </p:scale>
        <p:origin x="14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B5CFF1-3F32-47C3-9A7A-B669CB22E9F7}"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298FC0-CD88-4136-845E-1F04C0A29EA0}"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66AB140-1783-4E35-BF3D-811030599D07}"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130B2B4-045C-4393-B6F2-06BE46C0C5BC}"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733B45-FAA0-4A33-BB11-5134E170FCC2}"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0CE2DDD-3EB1-40A5-A2BB-60B8B46E8263}"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AE08E3-9EA1-4620-A8D2-6064565BC400}"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B7A2DC0-1816-4DBF-B4D2-116C6DFCF4AE}"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D75554-0E54-4974-9C85-4CAE4B5E6965}"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7334EC-9BF4-4EA6-AB11-0710246ECB3D}" type="datetime1">
              <a:rPr lang="en-US" smtClean="0"/>
              <a:t>1/17/2025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C309F3D-484C-451C-A1F7-8A6B95CAC6ED}" type="datetime1">
              <a:rPr lang="en-US" smtClean="0"/>
              <a:t>1/17/2025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9A9F804-DF52-487C-85B8-37B814D93356}" type="datetime1">
              <a:rPr lang="en-US" smtClean="0"/>
              <a:t>1/17/2025</a:t>
            </a:fld>
            <a:endParaRPr lang="en-US" dirty="0"/>
          </a:p>
        </p:txBody>
      </p:sp>
      <p:sp>
        <p:nvSpPr>
          <p:cNvPr id="8" name="Footer Placeholder 7"/>
          <p:cNvSpPr>
            <a:spLocks noGrp="1"/>
          </p:cNvSpPr>
          <p:nvPr>
            <p:ph type="ftr" sz="quarter" idx="11"/>
          </p:nvPr>
        </p:nvSpPr>
        <p:spPr/>
        <p:txBody>
          <a:bodyPr/>
          <a:lstStyle/>
          <a:p>
            <a:r>
              <a:rPr lang="en-US"/>
              <a:t>Par : Rahmouni oussama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720BD6-06A3-446D-98BF-4E82427C640A}" type="datetime1">
              <a:rPr lang="en-US" smtClean="0"/>
              <a:t>1/17/2025</a:t>
            </a:fld>
            <a:endParaRPr lang="en-US" dirty="0"/>
          </a:p>
        </p:txBody>
      </p:sp>
      <p:sp>
        <p:nvSpPr>
          <p:cNvPr id="4" name="Footer Placeholder 3"/>
          <p:cNvSpPr>
            <a:spLocks noGrp="1"/>
          </p:cNvSpPr>
          <p:nvPr>
            <p:ph type="ftr" sz="quarter" idx="11"/>
          </p:nvPr>
        </p:nvSpPr>
        <p:spPr/>
        <p:txBody>
          <a:bodyPr/>
          <a:lstStyle/>
          <a:p>
            <a:r>
              <a:rPr lang="en-US"/>
              <a:t>Par : Rahmouni oussama</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787C8-6B34-43D8-8D62-995D61C4878A}" type="datetime1">
              <a:rPr lang="en-US" smtClean="0"/>
              <a:t>1/17/2025</a:t>
            </a:fld>
            <a:endParaRPr lang="en-US" dirty="0"/>
          </a:p>
        </p:txBody>
      </p:sp>
      <p:sp>
        <p:nvSpPr>
          <p:cNvPr id="3" name="Footer Placeholder 2"/>
          <p:cNvSpPr>
            <a:spLocks noGrp="1"/>
          </p:cNvSpPr>
          <p:nvPr>
            <p:ph type="ftr" sz="quarter" idx="11"/>
          </p:nvPr>
        </p:nvSpPr>
        <p:spPr/>
        <p:txBody>
          <a:bodyPr/>
          <a:lstStyle/>
          <a:p>
            <a:r>
              <a:rPr lang="en-US"/>
              <a:t>Par : Rahmouni oussama</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69DEF7-9D7F-4140-BC2F-D2BFE81FAD9D}" type="datetime1">
              <a:rPr lang="en-US" smtClean="0"/>
              <a:t>1/17/2025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C4BAC1-7203-4051-8E1E-2AB1B3A3A7FB}" type="datetime1">
              <a:rPr lang="en-US" smtClean="0"/>
              <a:t>1/17/2025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FC6C5-B26B-49E9-8DF9-221F4390CC00}" type="datetime1">
              <a:rPr lang="en-US" smtClean="0"/>
              <a:t>1/17/2025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Par : Rahmouni oussama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4" name="Espace réservé du pied de page 3">
            <a:extLst>
              <a:ext uri="{FF2B5EF4-FFF2-40B4-BE49-F238E27FC236}">
                <a16:creationId xmlns:a16="http://schemas.microsoft.com/office/drawing/2014/main" id="{FE4EAAB7-9C9A-1827-70E2-59D1DBF22511}"/>
              </a:ext>
            </a:extLst>
          </p:cNvPr>
          <p:cNvSpPr>
            <a:spLocks noGrp="1"/>
          </p:cNvSpPr>
          <p:nvPr>
            <p:ph type="ftr" sz="quarter" idx="11"/>
          </p:nvPr>
        </p:nvSpPr>
        <p:spPr/>
        <p:txBody>
          <a:bodyPr/>
          <a:lstStyle/>
          <a:p>
            <a:r>
              <a:rPr lang="en-US"/>
              <a:t>Par : Rahmouni oussama</a:t>
            </a:r>
            <a:endParaRPr lang="en-US" dirty="0"/>
          </a:p>
        </p:txBody>
      </p:sp>
      <p:sp>
        <p:nvSpPr>
          <p:cNvPr id="6" name="Sous-titre 5">
            <a:extLst>
              <a:ext uri="{FF2B5EF4-FFF2-40B4-BE49-F238E27FC236}">
                <a16:creationId xmlns:a16="http://schemas.microsoft.com/office/drawing/2014/main" id="{50B6CF69-CAF0-4928-DB23-9D1931A113B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
        <p:nvSpPr>
          <p:cNvPr id="4" name="Espace réservé du pied de page 3">
            <a:extLst>
              <a:ext uri="{FF2B5EF4-FFF2-40B4-BE49-F238E27FC236}">
                <a16:creationId xmlns:a16="http://schemas.microsoft.com/office/drawing/2014/main" id="{F7D1417C-97AA-06B6-DD13-6382B108E41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
        <p:nvSpPr>
          <p:cNvPr id="4" name="Espace réservé du pied de page 3">
            <a:extLst>
              <a:ext uri="{FF2B5EF4-FFF2-40B4-BE49-F238E27FC236}">
                <a16:creationId xmlns:a16="http://schemas.microsoft.com/office/drawing/2014/main" id="{2566406D-571B-6AEC-3B67-B8DFBC8668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
        <p:nvSpPr>
          <p:cNvPr id="4" name="Espace réservé du pied de page 3">
            <a:extLst>
              <a:ext uri="{FF2B5EF4-FFF2-40B4-BE49-F238E27FC236}">
                <a16:creationId xmlns:a16="http://schemas.microsoft.com/office/drawing/2014/main" id="{218702BA-47B2-00F7-1337-4A07A84CD07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
        <p:nvSpPr>
          <p:cNvPr id="2" name="Espace réservé du pied de page 1">
            <a:extLst>
              <a:ext uri="{FF2B5EF4-FFF2-40B4-BE49-F238E27FC236}">
                <a16:creationId xmlns:a16="http://schemas.microsoft.com/office/drawing/2014/main" id="{910D9F25-39CD-D8F0-B713-FFF5E7677FB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
        <p:nvSpPr>
          <p:cNvPr id="3" name="Espace réservé du pied de page 2">
            <a:extLst>
              <a:ext uri="{FF2B5EF4-FFF2-40B4-BE49-F238E27FC236}">
                <a16:creationId xmlns:a16="http://schemas.microsoft.com/office/drawing/2014/main" id="{BDBBCCF5-D4BF-27E4-45CF-17A20804ED4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
        <p:nvSpPr>
          <p:cNvPr id="3" name="Espace réservé du pied de page 2">
            <a:extLst>
              <a:ext uri="{FF2B5EF4-FFF2-40B4-BE49-F238E27FC236}">
                <a16:creationId xmlns:a16="http://schemas.microsoft.com/office/drawing/2014/main" id="{45EC875F-D913-F7D2-FB03-8665A8E043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
        <p:nvSpPr>
          <p:cNvPr id="4" name="Espace réservé du pied de page 3">
            <a:extLst>
              <a:ext uri="{FF2B5EF4-FFF2-40B4-BE49-F238E27FC236}">
                <a16:creationId xmlns:a16="http://schemas.microsoft.com/office/drawing/2014/main" id="{C612346C-8942-C123-BB5B-2978697C58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
        <p:nvSpPr>
          <p:cNvPr id="4" name="Espace réservé du pied de page 3">
            <a:extLst>
              <a:ext uri="{FF2B5EF4-FFF2-40B4-BE49-F238E27FC236}">
                <a16:creationId xmlns:a16="http://schemas.microsoft.com/office/drawing/2014/main" id="{E04DDDA3-E978-7527-BCA2-02FE0A09F66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
        <p:nvSpPr>
          <p:cNvPr id="4" name="Espace réservé du pied de page 3">
            <a:extLst>
              <a:ext uri="{FF2B5EF4-FFF2-40B4-BE49-F238E27FC236}">
                <a16:creationId xmlns:a16="http://schemas.microsoft.com/office/drawing/2014/main" id="{22B30F62-CCBC-030C-3101-7ED438A4308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
        <p:nvSpPr>
          <p:cNvPr id="4" name="Espace réservé du pied de page 3">
            <a:extLst>
              <a:ext uri="{FF2B5EF4-FFF2-40B4-BE49-F238E27FC236}">
                <a16:creationId xmlns:a16="http://schemas.microsoft.com/office/drawing/2014/main" id="{111AC2C3-2812-C1C6-B42D-2D9701BFFFC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
        <p:nvSpPr>
          <p:cNvPr id="4" name="Espace réservé du pied de page 3">
            <a:extLst>
              <a:ext uri="{FF2B5EF4-FFF2-40B4-BE49-F238E27FC236}">
                <a16:creationId xmlns:a16="http://schemas.microsoft.com/office/drawing/2014/main" id="{CE1F2535-8F0E-5DC3-4DE0-85C0EE50ED6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
        <p:nvSpPr>
          <p:cNvPr id="4" name="Espace réservé du pied de page 3">
            <a:extLst>
              <a:ext uri="{FF2B5EF4-FFF2-40B4-BE49-F238E27FC236}">
                <a16:creationId xmlns:a16="http://schemas.microsoft.com/office/drawing/2014/main" id="{0BDBD6C0-E883-05ED-7405-D0C3B4BFC47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0B07CB79-29BE-6CD6-1AA3-FC8635E1C8D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3230242B-DBB4-3600-A8ED-7813CAD861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
        <p:nvSpPr>
          <p:cNvPr id="4" name="Espace réservé du pied de page 3">
            <a:extLst>
              <a:ext uri="{FF2B5EF4-FFF2-40B4-BE49-F238E27FC236}">
                <a16:creationId xmlns:a16="http://schemas.microsoft.com/office/drawing/2014/main" id="{2BB815D0-7833-E346-1A9D-799C5C9C64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
        <p:nvSpPr>
          <p:cNvPr id="4" name="Espace réservé du pied de page 3">
            <a:extLst>
              <a:ext uri="{FF2B5EF4-FFF2-40B4-BE49-F238E27FC236}">
                <a16:creationId xmlns:a16="http://schemas.microsoft.com/office/drawing/2014/main" id="{0A1FC34B-A5F2-C152-A929-925ABB9CA2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
        <p:nvSpPr>
          <p:cNvPr id="4" name="Espace réservé du pied de page 3">
            <a:extLst>
              <a:ext uri="{FF2B5EF4-FFF2-40B4-BE49-F238E27FC236}">
                <a16:creationId xmlns:a16="http://schemas.microsoft.com/office/drawing/2014/main" id="{29861D6C-80C7-B047-54C7-742D55EFEF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
        <p:nvSpPr>
          <p:cNvPr id="4" name="Espace réservé du pied de page 3">
            <a:extLst>
              <a:ext uri="{FF2B5EF4-FFF2-40B4-BE49-F238E27FC236}">
                <a16:creationId xmlns:a16="http://schemas.microsoft.com/office/drawing/2014/main" id="{E8EC23D6-659A-769A-C9F7-0004ED8A475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
        <p:nvSpPr>
          <p:cNvPr id="4" name="Espace réservé du pied de page 3">
            <a:extLst>
              <a:ext uri="{FF2B5EF4-FFF2-40B4-BE49-F238E27FC236}">
                <a16:creationId xmlns:a16="http://schemas.microsoft.com/office/drawing/2014/main" id="{04BE8D6C-A3D4-7D54-3397-9E136261918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
        <p:nvSpPr>
          <p:cNvPr id="4" name="Espace réservé du pied de page 3">
            <a:extLst>
              <a:ext uri="{FF2B5EF4-FFF2-40B4-BE49-F238E27FC236}">
                <a16:creationId xmlns:a16="http://schemas.microsoft.com/office/drawing/2014/main" id="{28197ACC-852B-936D-9494-E826429E3B4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
        <p:nvSpPr>
          <p:cNvPr id="4" name="Espace réservé du pied de page 3">
            <a:extLst>
              <a:ext uri="{FF2B5EF4-FFF2-40B4-BE49-F238E27FC236}">
                <a16:creationId xmlns:a16="http://schemas.microsoft.com/office/drawing/2014/main" id="{6330077F-DC57-2645-588A-AEFA5AB3FBB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
        <p:nvSpPr>
          <p:cNvPr id="4" name="Espace réservé du pied de page 3">
            <a:extLst>
              <a:ext uri="{FF2B5EF4-FFF2-40B4-BE49-F238E27FC236}">
                <a16:creationId xmlns:a16="http://schemas.microsoft.com/office/drawing/2014/main" id="{02CAD30A-6D6F-31B7-5222-8D12C4672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
        <p:nvSpPr>
          <p:cNvPr id="4" name="Espace réservé du pied de page 3">
            <a:extLst>
              <a:ext uri="{FF2B5EF4-FFF2-40B4-BE49-F238E27FC236}">
                <a16:creationId xmlns:a16="http://schemas.microsoft.com/office/drawing/2014/main" id="{8D859DBA-CE45-8AB3-2D99-8A483F4F782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
        <p:nvSpPr>
          <p:cNvPr id="4" name="Espace réservé du pied de page 3">
            <a:extLst>
              <a:ext uri="{FF2B5EF4-FFF2-40B4-BE49-F238E27FC236}">
                <a16:creationId xmlns:a16="http://schemas.microsoft.com/office/drawing/2014/main" id="{EB9CA7DC-D2F1-2A87-79B5-2EDB53275DF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
        <p:nvSpPr>
          <p:cNvPr id="4" name="Espace réservé du pied de page 3">
            <a:extLst>
              <a:ext uri="{FF2B5EF4-FFF2-40B4-BE49-F238E27FC236}">
                <a16:creationId xmlns:a16="http://schemas.microsoft.com/office/drawing/2014/main" id="{BECDF314-2943-986E-C722-DE8E2CBD029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
        <p:nvSpPr>
          <p:cNvPr id="4" name="Espace réservé du pied de page 3">
            <a:extLst>
              <a:ext uri="{FF2B5EF4-FFF2-40B4-BE49-F238E27FC236}">
                <a16:creationId xmlns:a16="http://schemas.microsoft.com/office/drawing/2014/main" id="{9C7545C7-914E-CD52-A8F2-55A784F7E7E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
        <p:nvSpPr>
          <p:cNvPr id="4" name="Espace réservé du pied de page 3">
            <a:extLst>
              <a:ext uri="{FF2B5EF4-FFF2-40B4-BE49-F238E27FC236}">
                <a16:creationId xmlns:a16="http://schemas.microsoft.com/office/drawing/2014/main" id="{5717D161-7518-9CCC-E037-1BBC432FBC3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
        <p:nvSpPr>
          <p:cNvPr id="4" name="Espace réservé du pied de page 3">
            <a:extLst>
              <a:ext uri="{FF2B5EF4-FFF2-40B4-BE49-F238E27FC236}">
                <a16:creationId xmlns:a16="http://schemas.microsoft.com/office/drawing/2014/main" id="{2B61CF4F-C538-2136-9E0D-10FB5BAE91D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staged</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
        <p:nvSpPr>
          <p:cNvPr id="5" name="Espace réservé du pied de page 4">
            <a:extLst>
              <a:ext uri="{FF2B5EF4-FFF2-40B4-BE49-F238E27FC236}">
                <a16:creationId xmlns:a16="http://schemas.microsoft.com/office/drawing/2014/main" id="{DF5974DC-225C-38B3-D4E4-C7B26FB7064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
        <p:nvSpPr>
          <p:cNvPr id="4" name="Espace réservé du pied de page 3">
            <a:extLst>
              <a:ext uri="{FF2B5EF4-FFF2-40B4-BE49-F238E27FC236}">
                <a16:creationId xmlns:a16="http://schemas.microsoft.com/office/drawing/2014/main" id="{E3227644-720B-4D20-4A0C-F7519C2788C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
        <p:nvSpPr>
          <p:cNvPr id="4" name="Espace réservé du pied de page 3">
            <a:extLst>
              <a:ext uri="{FF2B5EF4-FFF2-40B4-BE49-F238E27FC236}">
                <a16:creationId xmlns:a16="http://schemas.microsoft.com/office/drawing/2014/main" id="{BD25F4EF-B1CD-3472-3CF5-A838903BB3B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
        <p:nvSpPr>
          <p:cNvPr id="4" name="Espace réservé du pied de page 3">
            <a:extLst>
              <a:ext uri="{FF2B5EF4-FFF2-40B4-BE49-F238E27FC236}">
                <a16:creationId xmlns:a16="http://schemas.microsoft.com/office/drawing/2014/main" id="{1512F488-B9A2-57A0-AC17-E835490FBCD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
        <p:nvSpPr>
          <p:cNvPr id="4" name="Espace réservé du pied de page 3">
            <a:extLst>
              <a:ext uri="{FF2B5EF4-FFF2-40B4-BE49-F238E27FC236}">
                <a16:creationId xmlns:a16="http://schemas.microsoft.com/office/drawing/2014/main" id="{00266E4A-5427-F0D6-C873-F3304D6B8A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
        <p:nvSpPr>
          <p:cNvPr id="4" name="Espace réservé du pied de page 3">
            <a:extLst>
              <a:ext uri="{FF2B5EF4-FFF2-40B4-BE49-F238E27FC236}">
                <a16:creationId xmlns:a16="http://schemas.microsoft.com/office/drawing/2014/main" id="{EAC7C53B-00E1-D86B-4E9D-CFBA6F719B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
        <p:nvSpPr>
          <p:cNvPr id="4" name="Espace réservé du pied de page 3">
            <a:extLst>
              <a:ext uri="{FF2B5EF4-FFF2-40B4-BE49-F238E27FC236}">
                <a16:creationId xmlns:a16="http://schemas.microsoft.com/office/drawing/2014/main" id="{2B4C0604-C1D4-2B0B-0A8C-573A9079232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
        <p:nvSpPr>
          <p:cNvPr id="4" name="Espace réservé du pied de page 3">
            <a:extLst>
              <a:ext uri="{FF2B5EF4-FFF2-40B4-BE49-F238E27FC236}">
                <a16:creationId xmlns:a16="http://schemas.microsoft.com/office/drawing/2014/main" id="{248CAF55-BCBD-31C9-BFC9-E3F95311590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
        <p:nvSpPr>
          <p:cNvPr id="4" name="Espace réservé du pied de page 3">
            <a:extLst>
              <a:ext uri="{FF2B5EF4-FFF2-40B4-BE49-F238E27FC236}">
                <a16:creationId xmlns:a16="http://schemas.microsoft.com/office/drawing/2014/main" id="{BB736DB4-85A4-013A-BC60-B65891FC106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
        <p:nvSpPr>
          <p:cNvPr id="4" name="Espace réservé du pied de page 3">
            <a:extLst>
              <a:ext uri="{FF2B5EF4-FFF2-40B4-BE49-F238E27FC236}">
                <a16:creationId xmlns:a16="http://schemas.microsoft.com/office/drawing/2014/main" id="{3FDE65A7-7A1B-1234-A21C-7B4EE558FFF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
        <p:nvSpPr>
          <p:cNvPr id="4" name="Espace réservé du pied de page 3">
            <a:extLst>
              <a:ext uri="{FF2B5EF4-FFF2-40B4-BE49-F238E27FC236}">
                <a16:creationId xmlns:a16="http://schemas.microsoft.com/office/drawing/2014/main" id="{BDC558C3-AA73-4C36-56C1-4CBFC8CD2B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
        <p:nvSpPr>
          <p:cNvPr id="4" name="Espace réservé du pied de page 3">
            <a:extLst>
              <a:ext uri="{FF2B5EF4-FFF2-40B4-BE49-F238E27FC236}">
                <a16:creationId xmlns:a16="http://schemas.microsoft.com/office/drawing/2014/main" id="{F877616D-8FE6-B8DA-69CD-08BAC1AD176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
        <p:nvSpPr>
          <p:cNvPr id="4" name="Espace réservé du pied de page 3">
            <a:extLst>
              <a:ext uri="{FF2B5EF4-FFF2-40B4-BE49-F238E27FC236}">
                <a16:creationId xmlns:a16="http://schemas.microsoft.com/office/drawing/2014/main" id="{0DE4C070-B45E-BA42-E04E-3C99A11B46A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
        <p:nvSpPr>
          <p:cNvPr id="4" name="Espace réservé du pied de page 3">
            <a:extLst>
              <a:ext uri="{FF2B5EF4-FFF2-40B4-BE49-F238E27FC236}">
                <a16:creationId xmlns:a16="http://schemas.microsoft.com/office/drawing/2014/main" id="{748BC56E-FE3E-3C75-1509-75DDF8BA732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
        <p:nvSpPr>
          <p:cNvPr id="4" name="Espace réservé du pied de page 3">
            <a:extLst>
              <a:ext uri="{FF2B5EF4-FFF2-40B4-BE49-F238E27FC236}">
                <a16:creationId xmlns:a16="http://schemas.microsoft.com/office/drawing/2014/main" id="{787C804F-040D-5755-8079-22C8148CCE6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
        <p:nvSpPr>
          <p:cNvPr id="4" name="Espace réservé du pied de page 3">
            <a:extLst>
              <a:ext uri="{FF2B5EF4-FFF2-40B4-BE49-F238E27FC236}">
                <a16:creationId xmlns:a16="http://schemas.microsoft.com/office/drawing/2014/main" id="{E94E7281-5080-FAE3-D6E2-CC1A0D8D3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
        <p:nvSpPr>
          <p:cNvPr id="4" name="Espace réservé du pied de page 3">
            <a:extLst>
              <a:ext uri="{FF2B5EF4-FFF2-40B4-BE49-F238E27FC236}">
                <a16:creationId xmlns:a16="http://schemas.microsoft.com/office/drawing/2014/main" id="{C7CBEAFF-2AB0-A8F0-634B-104199EB0E9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4FEE8740-211A-4B08-E552-027932D3373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96AA15C9-D6A0-675F-A3B3-987AE64970C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
        <p:nvSpPr>
          <p:cNvPr id="4" name="Espace réservé du pied de page 3">
            <a:extLst>
              <a:ext uri="{FF2B5EF4-FFF2-40B4-BE49-F238E27FC236}">
                <a16:creationId xmlns:a16="http://schemas.microsoft.com/office/drawing/2014/main" id="{21EC66F5-7D5C-75A7-99CD-11314CBDD9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
        <p:nvSpPr>
          <p:cNvPr id="4" name="Espace réservé du pied de page 3">
            <a:extLst>
              <a:ext uri="{FF2B5EF4-FFF2-40B4-BE49-F238E27FC236}">
                <a16:creationId xmlns:a16="http://schemas.microsoft.com/office/drawing/2014/main" id="{68B6F785-6FDB-5B7E-D2A2-BE58F450963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
        <p:nvSpPr>
          <p:cNvPr id="4" name="Espace réservé du pied de page 3">
            <a:extLst>
              <a:ext uri="{FF2B5EF4-FFF2-40B4-BE49-F238E27FC236}">
                <a16:creationId xmlns:a16="http://schemas.microsoft.com/office/drawing/2014/main" id="{5B8E53D5-D25A-EC67-3EC2-E472347A14C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
        <p:nvSpPr>
          <p:cNvPr id="4" name="Espace réservé du pied de page 3">
            <a:extLst>
              <a:ext uri="{FF2B5EF4-FFF2-40B4-BE49-F238E27FC236}">
                <a16:creationId xmlns:a16="http://schemas.microsoft.com/office/drawing/2014/main" id="{E01F52DC-35A3-3923-BE4B-69F11F4EF9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
        <p:nvSpPr>
          <p:cNvPr id="4" name="Espace réservé du pied de page 3">
            <a:extLst>
              <a:ext uri="{FF2B5EF4-FFF2-40B4-BE49-F238E27FC236}">
                <a16:creationId xmlns:a16="http://schemas.microsoft.com/office/drawing/2014/main" id="{F9B3164C-F5BC-2909-7061-90D7A00A7D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B3BCCC8A-9221-E4F8-78D8-70185725FF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
        <p:nvSpPr>
          <p:cNvPr id="4" name="Espace réservé du pied de page 3">
            <a:extLst>
              <a:ext uri="{FF2B5EF4-FFF2-40B4-BE49-F238E27FC236}">
                <a16:creationId xmlns:a16="http://schemas.microsoft.com/office/drawing/2014/main" id="{F6D95EE1-9C03-934F-58F5-29040F15EA5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
        <p:nvSpPr>
          <p:cNvPr id="4" name="Espace réservé du pied de page 3">
            <a:extLst>
              <a:ext uri="{FF2B5EF4-FFF2-40B4-BE49-F238E27FC236}">
                <a16:creationId xmlns:a16="http://schemas.microsoft.com/office/drawing/2014/main" id="{FA1071AF-1701-B40D-A724-BBEFA2EC6C3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
        <p:nvSpPr>
          <p:cNvPr id="4" name="Espace réservé du pied de page 3">
            <a:extLst>
              <a:ext uri="{FF2B5EF4-FFF2-40B4-BE49-F238E27FC236}">
                <a16:creationId xmlns:a16="http://schemas.microsoft.com/office/drawing/2014/main" id="{684299F9-4922-2E7C-9BA3-5E3D396EBBE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
        <p:nvSpPr>
          <p:cNvPr id="4" name="Espace réservé du pied de page 3">
            <a:extLst>
              <a:ext uri="{FF2B5EF4-FFF2-40B4-BE49-F238E27FC236}">
                <a16:creationId xmlns:a16="http://schemas.microsoft.com/office/drawing/2014/main" id="{0C605A4C-F650-A31E-13DA-794AB0FF447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EB62E91E-28B7-32C8-39EF-98036507CD5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
        <p:nvSpPr>
          <p:cNvPr id="4" name="Espace réservé du pied de page 3">
            <a:extLst>
              <a:ext uri="{FF2B5EF4-FFF2-40B4-BE49-F238E27FC236}">
                <a16:creationId xmlns:a16="http://schemas.microsoft.com/office/drawing/2014/main" id="{7213B1BA-CE12-3C81-F604-0EF44D449D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
        <p:nvSpPr>
          <p:cNvPr id="4" name="Espace réservé du pied de page 3">
            <a:extLst>
              <a:ext uri="{FF2B5EF4-FFF2-40B4-BE49-F238E27FC236}">
                <a16:creationId xmlns:a16="http://schemas.microsoft.com/office/drawing/2014/main" id="{19AB7423-11C7-0B63-FD0C-8805B39C505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Espace réservé du pied de page 3">
            <a:extLst>
              <a:ext uri="{FF2B5EF4-FFF2-40B4-BE49-F238E27FC236}">
                <a16:creationId xmlns:a16="http://schemas.microsoft.com/office/drawing/2014/main" id="{5BA62429-41FA-A36B-F2F7-501A356298E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pied de page 2">
            <a:extLst>
              <a:ext uri="{FF2B5EF4-FFF2-40B4-BE49-F238E27FC236}">
                <a16:creationId xmlns:a16="http://schemas.microsoft.com/office/drawing/2014/main" id="{2179F25C-D3F8-F504-6391-0017EE243B7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
        <p:nvSpPr>
          <p:cNvPr id="4" name="Espace réservé du pied de page 3">
            <a:extLst>
              <a:ext uri="{FF2B5EF4-FFF2-40B4-BE49-F238E27FC236}">
                <a16:creationId xmlns:a16="http://schemas.microsoft.com/office/drawing/2014/main" id="{4D79B264-C06E-39B0-9644-883F4B5E9F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
        <p:nvSpPr>
          <p:cNvPr id="4" name="Espace réservé du pied de page 3">
            <a:extLst>
              <a:ext uri="{FF2B5EF4-FFF2-40B4-BE49-F238E27FC236}">
                <a16:creationId xmlns:a16="http://schemas.microsoft.com/office/drawing/2014/main" id="{3FA997E7-3387-1646-B533-42123C5AFBE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
        <p:nvSpPr>
          <p:cNvPr id="4" name="Espace réservé du pied de page 3">
            <a:extLst>
              <a:ext uri="{FF2B5EF4-FFF2-40B4-BE49-F238E27FC236}">
                <a16:creationId xmlns:a16="http://schemas.microsoft.com/office/drawing/2014/main" id="{56111F4A-BF60-55A0-A49D-CAF9F757529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
        <p:nvSpPr>
          <p:cNvPr id="4" name="Espace réservé du pied de page 3">
            <a:extLst>
              <a:ext uri="{FF2B5EF4-FFF2-40B4-BE49-F238E27FC236}">
                <a16:creationId xmlns:a16="http://schemas.microsoft.com/office/drawing/2014/main" id="{37CF12CC-38E2-9731-53FA-0B33342985F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1480</TotalTime>
  <Words>4286</Words>
  <Application>Microsoft Office PowerPoint</Application>
  <PresentationFormat>Grand écran</PresentationFormat>
  <Paragraphs>411</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B8073</cp:lastModifiedBy>
  <cp:revision>56</cp:revision>
  <dcterms:modified xsi:type="dcterms:W3CDTF">2025-01-17T08:29:22Z</dcterms:modified>
  <cp:category>Enregistrer une présentation</cp:category>
</cp:coreProperties>
</file>