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101" d="100"/>
          <a:sy n="101" d="100"/>
        </p:scale>
        <p:origin x="14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"master/main").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1477</TotalTime>
  <Words>4020</Words>
  <Application>Microsoft Office PowerPoint</Application>
  <PresentationFormat>Grand écran</PresentationFormat>
  <Paragraphs>344</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56</cp:revision>
  <dcterms:modified xsi:type="dcterms:W3CDTF">2024-01-16T08:36:49Z</dcterms:modified>
  <cp:category>Enregistrer une présentation</cp:category>
</cp:coreProperties>
</file>