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8" r:id="rId3"/>
    <p:sldId id="297" r:id="rId4"/>
    <p:sldId id="298" r:id="rId5"/>
    <p:sldId id="300" r:id="rId6"/>
    <p:sldId id="299" r:id="rId7"/>
    <p:sldId id="301" r:id="rId8"/>
    <p:sldId id="302" r:id="rId9"/>
    <p:sldId id="303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FA8A5AF-C8CF-49DD-8143-FAEFD15BF42C}">
          <p14:sldIdLst>
            <p14:sldId id="256"/>
            <p14:sldId id="258"/>
            <p14:sldId id="297"/>
            <p14:sldId id="298"/>
            <p14:sldId id="300"/>
            <p14:sldId id="299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DE9ED3-5DB9-40C5-AE85-C493D4813324}">
  <a:tblStyle styleId="{54DE9ED3-5DB9-40C5-AE85-C493D48133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893EB7-3200-4F13-82F4-888E3F934E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9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467450"/>
            <a:ext cx="77139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55875" y="3033450"/>
            <a:ext cx="48321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46650" y="4003725"/>
            <a:ext cx="1149450" cy="991875"/>
            <a:chOff x="5616775" y="1989425"/>
            <a:chExt cx="1149450" cy="991875"/>
          </a:xfrm>
        </p:grpSpPr>
        <p:sp>
          <p:nvSpPr>
            <p:cNvPr id="12" name="Google Shape;12;p2"/>
            <p:cNvSpPr/>
            <p:nvPr/>
          </p:nvSpPr>
          <p:spPr>
            <a:xfrm>
              <a:off x="6697225" y="1989425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6972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711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254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798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341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885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428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972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711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254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98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341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885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428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972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254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8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341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3885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428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972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798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341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885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428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972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3417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885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4287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69722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8852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4287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697225" y="212126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2875" y="212126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167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0" y="-5875"/>
            <a:ext cx="3706800" cy="40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720000" y="1213475"/>
            <a:ext cx="7704000" cy="3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1" name="Google Shape;91;p4"/>
            <p:cNvSpPr/>
            <p:nvPr/>
          </p:nvSpPr>
          <p:spPr>
            <a:xfrm rot="-5400000">
              <a:off x="-14464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10800000">
              <a:off x="591210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4"/>
            <p:cNvGrpSpPr/>
            <p:nvPr/>
          </p:nvGrpSpPr>
          <p:grpSpPr>
            <a:xfrm rot="10800000">
              <a:off x="147900" y="147900"/>
              <a:ext cx="995100" cy="860036"/>
              <a:chOff x="5771125" y="2121264"/>
              <a:chExt cx="995100" cy="860036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4"/>
            <p:cNvGrpSpPr/>
            <p:nvPr/>
          </p:nvGrpSpPr>
          <p:grpSpPr>
            <a:xfrm rot="10800000">
              <a:off x="6611850" y="147913"/>
              <a:ext cx="2384250" cy="200850"/>
              <a:chOff x="147900" y="4794738"/>
              <a:chExt cx="2384250" cy="200850"/>
            </a:xfrm>
          </p:grpSpPr>
          <p:sp>
            <p:nvSpPr>
              <p:cNvPr id="123" name="Google Shape;123;p4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4"/>
            <p:cNvGrpSpPr/>
            <p:nvPr/>
          </p:nvGrpSpPr>
          <p:grpSpPr>
            <a:xfrm rot="-5400000">
              <a:off x="7703550" y="3708963"/>
              <a:ext cx="2384250" cy="200850"/>
              <a:chOff x="147900" y="4794738"/>
              <a:chExt cx="2384250" cy="200850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73" name="Google Shape;473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4" name="Google Shape;474;p8"/>
            <p:cNvSpPr/>
            <p:nvPr/>
          </p:nvSpPr>
          <p:spPr>
            <a:xfrm rot="5400000">
              <a:off x="7358550" y="33580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0" y="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8"/>
            <p:cNvGrpSpPr/>
            <p:nvPr/>
          </p:nvGrpSpPr>
          <p:grpSpPr>
            <a:xfrm>
              <a:off x="8001000" y="4135564"/>
              <a:ext cx="995100" cy="860036"/>
              <a:chOff x="5771125" y="2121264"/>
              <a:chExt cx="995100" cy="860036"/>
            </a:xfrm>
          </p:grpSpPr>
          <p:sp>
            <p:nvSpPr>
              <p:cNvPr id="477" name="Google Shape;477;p8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8"/>
            <p:cNvGrpSpPr/>
            <p:nvPr/>
          </p:nvGrpSpPr>
          <p:grpSpPr>
            <a:xfrm>
              <a:off x="147900" y="4794738"/>
              <a:ext cx="2384250" cy="200850"/>
              <a:chOff x="147900" y="4794738"/>
              <a:chExt cx="2384250" cy="200850"/>
            </a:xfrm>
          </p:grpSpPr>
          <p:sp>
            <p:nvSpPr>
              <p:cNvPr id="506" name="Google Shape;506;p8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8"/>
            <p:cNvGrpSpPr/>
            <p:nvPr/>
          </p:nvGrpSpPr>
          <p:grpSpPr>
            <a:xfrm rot="5400000">
              <a:off x="-943800" y="1233688"/>
              <a:ext cx="2384250" cy="200850"/>
              <a:chOff x="147900" y="4794738"/>
              <a:chExt cx="2384250" cy="200850"/>
            </a:xfrm>
          </p:grpSpPr>
          <p:sp>
            <p:nvSpPr>
              <p:cNvPr id="539" name="Google Shape;539;p8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3" name="Google Shape;57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74" name="Google Shape;574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75" name="Google Shape;575;p9"/>
            <p:cNvSpPr/>
            <p:nvPr/>
          </p:nvSpPr>
          <p:spPr>
            <a:xfrm rot="-5400000">
              <a:off x="-14464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10800000">
              <a:off x="591210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9"/>
            <p:cNvGrpSpPr/>
            <p:nvPr/>
          </p:nvGrpSpPr>
          <p:grpSpPr>
            <a:xfrm rot="10800000">
              <a:off x="147900" y="147900"/>
              <a:ext cx="995100" cy="860036"/>
              <a:chOff x="5771125" y="2121264"/>
              <a:chExt cx="995100" cy="860036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9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9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9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9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9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9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9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9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9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9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9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9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9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9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9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9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9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9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9"/>
            <p:cNvGrpSpPr/>
            <p:nvPr/>
          </p:nvGrpSpPr>
          <p:grpSpPr>
            <a:xfrm rot="10800000">
              <a:off x="6611850" y="147913"/>
              <a:ext cx="2384250" cy="200850"/>
              <a:chOff x="147900" y="4794738"/>
              <a:chExt cx="2384250" cy="200850"/>
            </a:xfrm>
          </p:grpSpPr>
          <p:sp>
            <p:nvSpPr>
              <p:cNvPr id="607" name="Google Shape;607;p9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9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9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9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9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9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9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9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9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9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9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9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9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9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9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9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9"/>
            <p:cNvGrpSpPr/>
            <p:nvPr/>
          </p:nvGrpSpPr>
          <p:grpSpPr>
            <a:xfrm rot="-5400000">
              <a:off x="7703550" y="3708963"/>
              <a:ext cx="2384250" cy="200850"/>
              <a:chOff x="147900" y="4794738"/>
              <a:chExt cx="2384250" cy="200850"/>
            </a:xfrm>
          </p:grpSpPr>
          <p:sp>
            <p:nvSpPr>
              <p:cNvPr id="640" name="Google Shape;640;p9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74" name="Google Shape;67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2" hasCustomPrompt="1"/>
          </p:nvPr>
        </p:nvSpPr>
        <p:spPr>
          <a:xfrm>
            <a:off x="1101625" y="1873583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0" name="Google Shape;760;p13"/>
          <p:cNvSpPr txBox="1">
            <a:spLocks noGrp="1"/>
          </p:cNvSpPr>
          <p:nvPr>
            <p:ph type="title" idx="3" hasCustomPrompt="1"/>
          </p:nvPr>
        </p:nvSpPr>
        <p:spPr>
          <a:xfrm>
            <a:off x="4737660" y="1873580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4" hasCustomPrompt="1"/>
          </p:nvPr>
        </p:nvSpPr>
        <p:spPr>
          <a:xfrm>
            <a:off x="1101625" y="2571749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5" hasCustomPrompt="1"/>
          </p:nvPr>
        </p:nvSpPr>
        <p:spPr>
          <a:xfrm>
            <a:off x="4737660" y="2571747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3" name="Google Shape;763;p13"/>
          <p:cNvSpPr txBox="1">
            <a:spLocks noGrp="1"/>
          </p:cNvSpPr>
          <p:nvPr>
            <p:ph type="title" idx="6" hasCustomPrompt="1"/>
          </p:nvPr>
        </p:nvSpPr>
        <p:spPr>
          <a:xfrm>
            <a:off x="1101625" y="3269916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7" hasCustomPrompt="1"/>
          </p:nvPr>
        </p:nvSpPr>
        <p:spPr>
          <a:xfrm>
            <a:off x="4737660" y="3269913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subTitle" idx="1"/>
          </p:nvPr>
        </p:nvSpPr>
        <p:spPr>
          <a:xfrm>
            <a:off x="1900248" y="1873575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8"/>
          </p:nvPr>
        </p:nvSpPr>
        <p:spPr>
          <a:xfrm>
            <a:off x="1900248" y="2571745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subTitle" idx="9"/>
          </p:nvPr>
        </p:nvSpPr>
        <p:spPr>
          <a:xfrm>
            <a:off x="1900248" y="3269914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8" name="Google Shape;768;p13"/>
          <p:cNvSpPr txBox="1">
            <a:spLocks noGrp="1"/>
          </p:cNvSpPr>
          <p:nvPr>
            <p:ph type="subTitle" idx="13"/>
          </p:nvPr>
        </p:nvSpPr>
        <p:spPr>
          <a:xfrm>
            <a:off x="5536283" y="1873583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9" name="Google Shape;769;p13"/>
          <p:cNvSpPr txBox="1">
            <a:spLocks noGrp="1"/>
          </p:cNvSpPr>
          <p:nvPr>
            <p:ph type="subTitle" idx="14"/>
          </p:nvPr>
        </p:nvSpPr>
        <p:spPr>
          <a:xfrm>
            <a:off x="5536283" y="2571752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70" name="Google Shape;770;p13"/>
          <p:cNvSpPr txBox="1">
            <a:spLocks noGrp="1"/>
          </p:cNvSpPr>
          <p:nvPr>
            <p:ph type="subTitle" idx="15"/>
          </p:nvPr>
        </p:nvSpPr>
        <p:spPr>
          <a:xfrm>
            <a:off x="5536283" y="3269922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771" name="Google Shape;771;p13"/>
          <p:cNvGrpSpPr/>
          <p:nvPr/>
        </p:nvGrpSpPr>
        <p:grpSpPr>
          <a:xfrm>
            <a:off x="0" y="0"/>
            <a:ext cx="9143950" cy="5143500"/>
            <a:chOff x="0" y="0"/>
            <a:chExt cx="9143950" cy="5143500"/>
          </a:xfrm>
        </p:grpSpPr>
        <p:sp>
          <p:nvSpPr>
            <p:cNvPr id="772" name="Google Shape;772;p13"/>
            <p:cNvSpPr/>
            <p:nvPr/>
          </p:nvSpPr>
          <p:spPr>
            <a:xfrm>
              <a:off x="2209150" y="0"/>
              <a:ext cx="69348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4" name="Google Shape;774;p13"/>
            <p:cNvGrpSpPr/>
            <p:nvPr/>
          </p:nvGrpSpPr>
          <p:grpSpPr>
            <a:xfrm rot="5400000">
              <a:off x="7703550" y="1233688"/>
              <a:ext cx="2384250" cy="200850"/>
              <a:chOff x="147900" y="4794738"/>
              <a:chExt cx="2384250" cy="200850"/>
            </a:xfrm>
          </p:grpSpPr>
          <p:sp>
            <p:nvSpPr>
              <p:cNvPr id="775" name="Google Shape;775;p13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3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3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3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3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3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3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3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3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3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13"/>
            <p:cNvGrpSpPr/>
            <p:nvPr/>
          </p:nvGrpSpPr>
          <p:grpSpPr>
            <a:xfrm flipH="1">
              <a:off x="147900" y="4135564"/>
              <a:ext cx="995100" cy="860036"/>
              <a:chOff x="5771125" y="2121264"/>
              <a:chExt cx="995100" cy="860036"/>
            </a:xfrm>
          </p:grpSpPr>
          <p:sp>
            <p:nvSpPr>
              <p:cNvPr id="808" name="Google Shape;808;p13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3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13"/>
            <p:cNvGrpSpPr/>
            <p:nvPr/>
          </p:nvGrpSpPr>
          <p:grpSpPr>
            <a:xfrm rot="10800000">
              <a:off x="147900" y="141988"/>
              <a:ext cx="200850" cy="686400"/>
              <a:chOff x="147900" y="141988"/>
              <a:chExt cx="200850" cy="686400"/>
            </a:xfrm>
          </p:grpSpPr>
          <p:sp>
            <p:nvSpPr>
              <p:cNvPr id="837" name="Google Shape;837;p13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3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3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3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7" name="Google Shape;847;p13"/>
            <p:cNvGrpSpPr/>
            <p:nvPr/>
          </p:nvGrpSpPr>
          <p:grpSpPr>
            <a:xfrm rot="5400000">
              <a:off x="8089425" y="4088913"/>
              <a:ext cx="200850" cy="1612500"/>
              <a:chOff x="147900" y="913738"/>
              <a:chExt cx="200850" cy="1612500"/>
            </a:xfrm>
          </p:grpSpPr>
          <p:sp>
            <p:nvSpPr>
              <p:cNvPr id="848" name="Google Shape;848;p13"/>
              <p:cNvSpPr/>
              <p:nvPr/>
            </p:nvSpPr>
            <p:spPr>
              <a:xfrm rot="5400000">
                <a:off x="279750" y="12224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 rot="5400000">
                <a:off x="279750" y="913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 rot="5400000">
                <a:off x="279750" y="10680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 rot="5400000">
                <a:off x="279750" y="13767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 rot="5400000">
                <a:off x="279750" y="15311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 rot="5400000">
                <a:off x="279750" y="16854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 rot="5400000">
                <a:off x="279750" y="18398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 rot="5400000">
                <a:off x="279750" y="1994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 rot="5400000">
                <a:off x="279750" y="21485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 rot="5400000">
                <a:off x="279750" y="230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 rot="5400000">
                <a:off x="279750" y="24572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 rot="5400000">
                <a:off x="147900" y="12224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 rot="5400000">
                <a:off x="147900" y="913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 rot="5400000">
                <a:off x="147900" y="10680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 rot="5400000">
                <a:off x="147900" y="13767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 rot="5400000">
                <a:off x="147900" y="15311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 rot="5400000">
                <a:off x="147900" y="16854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 rot="5400000">
                <a:off x="147900" y="18398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 rot="5400000">
                <a:off x="147900" y="1994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 rot="5400000">
                <a:off x="147900" y="21485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 rot="5400000">
                <a:off x="147900" y="230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 rot="5400000">
                <a:off x="147900" y="24572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6" name="Google Shape;1936;p25"/>
          <p:cNvGrpSpPr/>
          <p:nvPr/>
        </p:nvGrpSpPr>
        <p:grpSpPr>
          <a:xfrm>
            <a:off x="0" y="0"/>
            <a:ext cx="8996100" cy="5143500"/>
            <a:chOff x="0" y="0"/>
            <a:chExt cx="8996100" cy="5143500"/>
          </a:xfrm>
        </p:grpSpPr>
        <p:sp>
          <p:nvSpPr>
            <p:cNvPr id="1937" name="Google Shape;1937;p25"/>
            <p:cNvSpPr/>
            <p:nvPr/>
          </p:nvSpPr>
          <p:spPr>
            <a:xfrm>
              <a:off x="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 rot="5400000">
              <a:off x="72106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25"/>
            <p:cNvGrpSpPr/>
            <p:nvPr/>
          </p:nvGrpSpPr>
          <p:grpSpPr>
            <a:xfrm rot="10800000" flipH="1">
              <a:off x="8001000" y="141989"/>
              <a:ext cx="995100" cy="860036"/>
              <a:chOff x="5771125" y="2121264"/>
              <a:chExt cx="995100" cy="860036"/>
            </a:xfrm>
          </p:grpSpPr>
          <p:sp>
            <p:nvSpPr>
              <p:cNvPr id="1940" name="Google Shape;1940;p25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5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5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5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5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5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5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5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5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5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5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5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8" name="Google Shape;1968;p25"/>
            <p:cNvGrpSpPr/>
            <p:nvPr/>
          </p:nvGrpSpPr>
          <p:grpSpPr>
            <a:xfrm rot="5400000">
              <a:off x="-943800" y="3703038"/>
              <a:ext cx="2384250" cy="200850"/>
              <a:chOff x="147900" y="4794738"/>
              <a:chExt cx="2384250" cy="200850"/>
            </a:xfrm>
          </p:grpSpPr>
          <p:sp>
            <p:nvSpPr>
              <p:cNvPr id="1969" name="Google Shape;1969;p25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25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25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25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25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25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25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25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25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25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25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25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25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25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25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25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5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5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25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25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25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25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25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25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25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25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25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25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5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5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5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5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1" name="Google Shape;2001;p25"/>
            <p:cNvGrpSpPr/>
            <p:nvPr/>
          </p:nvGrpSpPr>
          <p:grpSpPr>
            <a:xfrm rot="5400000">
              <a:off x="8552475" y="4551963"/>
              <a:ext cx="200850" cy="686400"/>
              <a:chOff x="147900" y="141988"/>
              <a:chExt cx="200850" cy="686400"/>
            </a:xfrm>
          </p:grpSpPr>
          <p:sp>
            <p:nvSpPr>
              <p:cNvPr id="2002" name="Google Shape;2002;p25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25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5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5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5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5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5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29"/>
          <p:cNvSpPr txBox="1">
            <a:spLocks noGrp="1"/>
          </p:cNvSpPr>
          <p:nvPr>
            <p:ph type="ctrTitle"/>
          </p:nvPr>
        </p:nvSpPr>
        <p:spPr>
          <a:xfrm>
            <a:off x="715100" y="1035844"/>
            <a:ext cx="7713900" cy="1466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mise à jour des données en </a:t>
            </a:r>
            <a:r>
              <a:rPr lang="fr-FR" dirty="0" err="1"/>
              <a:t>mongodb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023" name="Google Shape;2023;p29"/>
          <p:cNvSpPr txBox="1">
            <a:spLocks noGrp="1"/>
          </p:cNvSpPr>
          <p:nvPr>
            <p:ph type="subTitle" idx="1"/>
          </p:nvPr>
        </p:nvSpPr>
        <p:spPr>
          <a:xfrm>
            <a:off x="5063525" y="3708750"/>
            <a:ext cx="3160824" cy="398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Réalisé par: EL FADLI NOUSSAIBA</a:t>
            </a:r>
            <a:endParaRPr sz="1400" dirty="0"/>
          </a:p>
        </p:txBody>
      </p:sp>
      <p:sp>
        <p:nvSpPr>
          <p:cNvPr id="2024" name="Google Shape;2024;p29"/>
          <p:cNvSpPr/>
          <p:nvPr/>
        </p:nvSpPr>
        <p:spPr>
          <a:xfrm>
            <a:off x="54575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29"/>
          <p:cNvSpPr/>
          <p:nvPr/>
        </p:nvSpPr>
        <p:spPr>
          <a:xfrm>
            <a:off x="45314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29"/>
          <p:cNvSpPr/>
          <p:nvPr/>
        </p:nvSpPr>
        <p:spPr>
          <a:xfrm>
            <a:off x="46858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29"/>
          <p:cNvSpPr/>
          <p:nvPr/>
        </p:nvSpPr>
        <p:spPr>
          <a:xfrm>
            <a:off x="48401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29"/>
          <p:cNvSpPr/>
          <p:nvPr/>
        </p:nvSpPr>
        <p:spPr>
          <a:xfrm>
            <a:off x="49945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29"/>
          <p:cNvSpPr/>
          <p:nvPr/>
        </p:nvSpPr>
        <p:spPr>
          <a:xfrm>
            <a:off x="51488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29"/>
          <p:cNvSpPr/>
          <p:nvPr/>
        </p:nvSpPr>
        <p:spPr>
          <a:xfrm>
            <a:off x="53032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29"/>
          <p:cNvSpPr/>
          <p:nvPr/>
        </p:nvSpPr>
        <p:spPr>
          <a:xfrm>
            <a:off x="43771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29"/>
          <p:cNvSpPr/>
          <p:nvPr/>
        </p:nvSpPr>
        <p:spPr>
          <a:xfrm>
            <a:off x="56119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29"/>
          <p:cNvSpPr/>
          <p:nvPr/>
        </p:nvSpPr>
        <p:spPr>
          <a:xfrm>
            <a:off x="57662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29"/>
          <p:cNvSpPr/>
          <p:nvPr/>
        </p:nvSpPr>
        <p:spPr>
          <a:xfrm>
            <a:off x="59206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29"/>
          <p:cNvSpPr/>
          <p:nvPr/>
        </p:nvSpPr>
        <p:spPr>
          <a:xfrm>
            <a:off x="60749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29"/>
          <p:cNvSpPr/>
          <p:nvPr/>
        </p:nvSpPr>
        <p:spPr>
          <a:xfrm>
            <a:off x="54575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29"/>
          <p:cNvSpPr/>
          <p:nvPr/>
        </p:nvSpPr>
        <p:spPr>
          <a:xfrm>
            <a:off x="45314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29"/>
          <p:cNvSpPr/>
          <p:nvPr/>
        </p:nvSpPr>
        <p:spPr>
          <a:xfrm>
            <a:off x="46858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29"/>
          <p:cNvSpPr/>
          <p:nvPr/>
        </p:nvSpPr>
        <p:spPr>
          <a:xfrm>
            <a:off x="48401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29"/>
          <p:cNvSpPr/>
          <p:nvPr/>
        </p:nvSpPr>
        <p:spPr>
          <a:xfrm>
            <a:off x="49945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29"/>
          <p:cNvSpPr/>
          <p:nvPr/>
        </p:nvSpPr>
        <p:spPr>
          <a:xfrm>
            <a:off x="51488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29"/>
          <p:cNvSpPr/>
          <p:nvPr/>
        </p:nvSpPr>
        <p:spPr>
          <a:xfrm>
            <a:off x="53032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29"/>
          <p:cNvSpPr/>
          <p:nvPr/>
        </p:nvSpPr>
        <p:spPr>
          <a:xfrm>
            <a:off x="43771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29"/>
          <p:cNvSpPr/>
          <p:nvPr/>
        </p:nvSpPr>
        <p:spPr>
          <a:xfrm>
            <a:off x="56119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29"/>
          <p:cNvSpPr/>
          <p:nvPr/>
        </p:nvSpPr>
        <p:spPr>
          <a:xfrm>
            <a:off x="57662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29"/>
          <p:cNvSpPr/>
          <p:nvPr/>
        </p:nvSpPr>
        <p:spPr>
          <a:xfrm>
            <a:off x="59206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9"/>
          <p:cNvSpPr/>
          <p:nvPr/>
        </p:nvSpPr>
        <p:spPr>
          <a:xfrm>
            <a:off x="60749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29"/>
          <p:cNvSpPr/>
          <p:nvPr/>
        </p:nvSpPr>
        <p:spPr>
          <a:xfrm>
            <a:off x="62293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29"/>
          <p:cNvSpPr/>
          <p:nvPr/>
        </p:nvSpPr>
        <p:spPr>
          <a:xfrm>
            <a:off x="62293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29"/>
          <p:cNvSpPr/>
          <p:nvPr/>
        </p:nvSpPr>
        <p:spPr>
          <a:xfrm>
            <a:off x="63836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29"/>
          <p:cNvSpPr/>
          <p:nvPr/>
        </p:nvSpPr>
        <p:spPr>
          <a:xfrm>
            <a:off x="63836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29"/>
          <p:cNvSpPr/>
          <p:nvPr/>
        </p:nvSpPr>
        <p:spPr>
          <a:xfrm>
            <a:off x="65380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29"/>
          <p:cNvSpPr/>
          <p:nvPr/>
        </p:nvSpPr>
        <p:spPr>
          <a:xfrm>
            <a:off x="65380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29"/>
          <p:cNvSpPr/>
          <p:nvPr/>
        </p:nvSpPr>
        <p:spPr>
          <a:xfrm>
            <a:off x="66923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29"/>
          <p:cNvSpPr/>
          <p:nvPr/>
        </p:nvSpPr>
        <p:spPr>
          <a:xfrm>
            <a:off x="66923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6" name="Google Shape;2056;p29"/>
          <p:cNvGrpSpPr/>
          <p:nvPr/>
        </p:nvGrpSpPr>
        <p:grpSpPr>
          <a:xfrm>
            <a:off x="147900" y="4267338"/>
            <a:ext cx="2384250" cy="728250"/>
            <a:chOff x="147900" y="4003688"/>
            <a:chExt cx="2384250" cy="728250"/>
          </a:xfrm>
        </p:grpSpPr>
        <p:sp>
          <p:nvSpPr>
            <p:cNvPr id="2057" name="Google Shape;2057;p29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9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9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9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9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9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9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9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9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9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9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9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9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9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9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9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9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9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9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9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9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9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9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1"/>
          <p:cNvSpPr txBox="1">
            <a:spLocks noGrp="1"/>
          </p:cNvSpPr>
          <p:nvPr>
            <p:ph type="title"/>
          </p:nvPr>
        </p:nvSpPr>
        <p:spPr>
          <a:xfrm>
            <a:off x="720000" y="857250"/>
            <a:ext cx="2216081" cy="621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/>
              <a:t>Le plan:</a:t>
            </a:r>
            <a:endParaRPr u="sng" dirty="0"/>
          </a:p>
        </p:txBody>
      </p:sp>
      <p:sp>
        <p:nvSpPr>
          <p:cNvPr id="2167" name="Google Shape;2167;p31"/>
          <p:cNvSpPr txBox="1">
            <a:spLocks noGrp="1"/>
          </p:cNvSpPr>
          <p:nvPr>
            <p:ph type="title" idx="2"/>
          </p:nvPr>
        </p:nvSpPr>
        <p:spPr>
          <a:xfrm>
            <a:off x="1101625" y="1873583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68" name="Google Shape;2168;p31"/>
          <p:cNvSpPr txBox="1">
            <a:spLocks noGrp="1"/>
          </p:cNvSpPr>
          <p:nvPr>
            <p:ph type="title" idx="3"/>
          </p:nvPr>
        </p:nvSpPr>
        <p:spPr>
          <a:xfrm>
            <a:off x="4737660" y="1873580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9" name="Google Shape;2169;p31"/>
          <p:cNvSpPr txBox="1">
            <a:spLocks noGrp="1"/>
          </p:cNvSpPr>
          <p:nvPr>
            <p:ph type="title" idx="4"/>
          </p:nvPr>
        </p:nvSpPr>
        <p:spPr>
          <a:xfrm>
            <a:off x="1101625" y="2571749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70" name="Google Shape;2170;p31"/>
          <p:cNvSpPr txBox="1">
            <a:spLocks noGrp="1"/>
          </p:cNvSpPr>
          <p:nvPr>
            <p:ph type="title" idx="5"/>
          </p:nvPr>
        </p:nvSpPr>
        <p:spPr>
          <a:xfrm>
            <a:off x="4737660" y="2571747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1" name="Google Shape;2171;p31"/>
          <p:cNvSpPr txBox="1">
            <a:spLocks noGrp="1"/>
          </p:cNvSpPr>
          <p:nvPr>
            <p:ph type="title" idx="6"/>
          </p:nvPr>
        </p:nvSpPr>
        <p:spPr>
          <a:xfrm>
            <a:off x="1101625" y="3269916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2" name="Google Shape;2172;p31"/>
          <p:cNvSpPr txBox="1">
            <a:spLocks noGrp="1"/>
          </p:cNvSpPr>
          <p:nvPr>
            <p:ph type="title" idx="7"/>
          </p:nvPr>
        </p:nvSpPr>
        <p:spPr>
          <a:xfrm>
            <a:off x="4737660" y="3269913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3" name="Google Shape;2173;p31"/>
          <p:cNvSpPr txBox="1">
            <a:spLocks noGrp="1"/>
          </p:cNvSpPr>
          <p:nvPr>
            <p:ph type="subTitle" idx="1"/>
          </p:nvPr>
        </p:nvSpPr>
        <p:spPr>
          <a:xfrm>
            <a:off x="1900248" y="1873575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</a:t>
            </a:r>
            <a:r>
              <a:rPr lang="en" dirty="0"/>
              <a:t>nsérer </a:t>
            </a:r>
            <a:endParaRPr dirty="0"/>
          </a:p>
        </p:txBody>
      </p:sp>
      <p:sp>
        <p:nvSpPr>
          <p:cNvPr id="2174" name="Google Shape;2174;p31"/>
          <p:cNvSpPr txBox="1">
            <a:spLocks noGrp="1"/>
          </p:cNvSpPr>
          <p:nvPr>
            <p:ph type="subTitle" idx="8"/>
          </p:nvPr>
        </p:nvSpPr>
        <p:spPr>
          <a:xfrm>
            <a:off x="1900248" y="2571745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Mettre à jour</a:t>
            </a:r>
            <a:endParaRPr dirty="0"/>
          </a:p>
        </p:txBody>
      </p:sp>
      <p:sp>
        <p:nvSpPr>
          <p:cNvPr id="2175" name="Google Shape;2175;p31"/>
          <p:cNvSpPr txBox="1">
            <a:spLocks noGrp="1"/>
          </p:cNvSpPr>
          <p:nvPr>
            <p:ph type="subTitle" idx="9"/>
          </p:nvPr>
        </p:nvSpPr>
        <p:spPr>
          <a:xfrm>
            <a:off x="1900248" y="3269914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supprimer</a:t>
            </a:r>
            <a:endParaRPr dirty="0"/>
          </a:p>
        </p:txBody>
      </p:sp>
      <p:sp>
        <p:nvSpPr>
          <p:cNvPr id="2176" name="Google Shape;2176;p31"/>
          <p:cNvSpPr txBox="1">
            <a:spLocks noGrp="1"/>
          </p:cNvSpPr>
          <p:nvPr>
            <p:ph type="subTitle" idx="13"/>
          </p:nvPr>
        </p:nvSpPr>
        <p:spPr>
          <a:xfrm>
            <a:off x="5536283" y="1873583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7" name="Google Shape;2177;p31"/>
          <p:cNvSpPr txBox="1">
            <a:spLocks noGrp="1"/>
          </p:cNvSpPr>
          <p:nvPr>
            <p:ph type="subTitle" idx="14"/>
          </p:nvPr>
        </p:nvSpPr>
        <p:spPr>
          <a:xfrm>
            <a:off x="5536283" y="2571752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8" name="Google Shape;2178;p31"/>
          <p:cNvSpPr txBox="1">
            <a:spLocks noGrp="1"/>
          </p:cNvSpPr>
          <p:nvPr>
            <p:ph type="subTitle" idx="15"/>
          </p:nvPr>
        </p:nvSpPr>
        <p:spPr>
          <a:xfrm>
            <a:off x="5536283" y="3269922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E5F9-2047-45D9-8F70-17356CB4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" y="357187"/>
            <a:ext cx="2450307" cy="856287"/>
          </a:xfrm>
        </p:spPr>
        <p:txBody>
          <a:bodyPr/>
          <a:lstStyle/>
          <a:p>
            <a:r>
              <a:rPr lang="fr-FR" sz="3200" u="sng" dirty="0"/>
              <a:t>Insert: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35AE-B132-4670-A646-C94214E1F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5856" y="1213475"/>
            <a:ext cx="7443788" cy="3395100"/>
          </a:xfrm>
        </p:spPr>
        <p:txBody>
          <a:bodyPr/>
          <a:lstStyle/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Pour insérer un seul document dans une collection 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</a:rPr>
              <a:t>spécifique dans MongoDB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  <a:r>
              <a:rPr lang="fr-FR" sz="240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Db.collection.insertOne</a:t>
            </a: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()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endParaRPr lang="fr-FR" sz="2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fr-FR" sz="2000" b="1" u="sng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Syntaxe: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endParaRPr lang="fr-FR" sz="2000" b="1" u="sng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db.collection.insertOne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({ champ1: valeur1, champ2: valeur2,…})</a:t>
            </a:r>
          </a:p>
        </p:txBody>
      </p:sp>
    </p:spTree>
    <p:extLst>
      <p:ext uri="{BB962C8B-B14F-4D97-AF65-F5344CB8AC3E}">
        <p14:creationId xmlns:p14="http://schemas.microsoft.com/office/powerpoint/2010/main" val="226678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6C2D-B7CD-4A6B-B539-75CB64BA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0013"/>
            <a:ext cx="7704000" cy="20716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2471F-F967-4DAB-9186-20E569E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07182"/>
            <a:ext cx="7704000" cy="430139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unito"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unito"/>
              <a:buNone/>
              <a:tabLst/>
              <a:defRPr/>
            </a:pP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       </a:t>
            </a:r>
            <a:r>
              <a:rPr kumimoji="0" lang="fr-FR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Db.collection.insertOne</a:t>
            </a: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unito"/>
              <a:buNone/>
              <a:tabLst/>
              <a:defRPr/>
            </a:pP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unito"/>
              <a:buNone/>
              <a:tabLst/>
              <a:defRPr/>
            </a:pP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  <a:r>
              <a:rPr lang="fr-FR" sz="240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db</a:t>
            </a: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</a:rPr>
              <a:t>représente la base de données actuellement sélectionné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unito"/>
              <a:buNone/>
              <a:tabLst/>
              <a:defRPr/>
            </a:pP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unito"/>
              <a:buNone/>
              <a:tabLst/>
              <a:defRPr/>
            </a:pPr>
            <a:r>
              <a:rPr lang="fr-FR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collection</a:t>
            </a:r>
            <a:r>
              <a:rPr lang="fr-FR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le 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</a:rPr>
              <a:t>nom de la collection dans laquelle vous souhaitez 			            insérer des données.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fr-FR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  <a:r>
              <a:rPr lang="fr-FR" sz="240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insertOne</a:t>
            </a: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()</a:t>
            </a: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</a:rPr>
              <a:t>une méthode qui permet d'insérer un seul 				document dans la collection spécifiée.</a:t>
            </a:r>
            <a:endParaRPr lang="fr-FR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unito"/>
              <a:buNone/>
              <a:tabLst/>
              <a:defRPr/>
            </a:pPr>
            <a:endParaRPr lang="fr-FR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3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5139-D3D1-468A-A0E4-FE2179FA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 err="1">
                <a:solidFill>
                  <a:srgbClr val="000000"/>
                </a:solidFill>
                <a:latin typeface="Arial"/>
                <a:cs typeface="Arial"/>
              </a:rPr>
              <a:t>db.collection.insertMany</a:t>
            </a:r>
            <a:r>
              <a:rPr lang="fr-FR" sz="3200" b="1" dirty="0">
                <a:solidFill>
                  <a:srgbClr val="000000"/>
                </a:solidFill>
                <a:latin typeface="Arial"/>
                <a:cs typeface="Arial"/>
              </a:rPr>
              <a:t>()</a:t>
            </a:r>
            <a:br>
              <a:rPr lang="fr-FR" sz="3200" b="1" dirty="0">
                <a:solidFill>
                  <a:srgbClr val="000000"/>
                </a:solidFill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6D8F-47FD-4EF7-A315-6B315BB68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rgbClr val="000000"/>
              </a:buClr>
              <a:buSzTx/>
              <a:buNone/>
              <a:defRPr/>
            </a:pPr>
            <a:endParaRPr lang="fr-FR" sz="20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2950" lvl="1" indent="-285750">
              <a:buClr>
                <a:srgbClr val="000000"/>
              </a:buClr>
              <a:buSzTx/>
              <a:defRPr/>
            </a:pPr>
            <a:r>
              <a:rPr lang="fr-FR" sz="1800" dirty="0">
                <a:solidFill>
                  <a:srgbClr val="000000"/>
                </a:solidFill>
                <a:latin typeface="Arial"/>
                <a:cs typeface="Arial"/>
              </a:rPr>
              <a:t>Pour insérer plusieurs documents dans une collection spécifique.</a:t>
            </a:r>
          </a:p>
          <a:p>
            <a:pPr marL="457200" lvl="1" indent="0">
              <a:buClr>
                <a:srgbClr val="000000"/>
              </a:buClr>
              <a:buSzTx/>
              <a:buNone/>
              <a:defRPr/>
            </a:pPr>
            <a:endParaRPr lang="fr-FR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1" indent="0">
              <a:buClr>
                <a:srgbClr val="000000"/>
              </a:buClr>
              <a:buSzTx/>
              <a:buNone/>
              <a:defRPr/>
            </a:pPr>
            <a:r>
              <a:rPr lang="fr-FR" sz="2000" b="1" u="sng" dirty="0">
                <a:solidFill>
                  <a:srgbClr val="000000"/>
                </a:solidFill>
                <a:latin typeface="Arial"/>
                <a:cs typeface="Arial"/>
              </a:rPr>
              <a:t>Syntaxe:</a:t>
            </a:r>
          </a:p>
          <a:p>
            <a:pPr marL="457200" lvl="1" indent="0">
              <a:buClr>
                <a:srgbClr val="000000"/>
              </a:buClr>
              <a:buSzTx/>
              <a:buNone/>
              <a:defRPr/>
            </a:pPr>
            <a:r>
              <a:rPr lang="fr-FR" sz="14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fr-FR" sz="1800" dirty="0" err="1">
                <a:solidFill>
                  <a:srgbClr val="000000"/>
                </a:solidFill>
                <a:latin typeface="Arial"/>
                <a:cs typeface="Arial"/>
              </a:rPr>
              <a:t>db.collection.insertMany</a:t>
            </a:r>
            <a:r>
              <a:rPr lang="fr-FR" sz="1800" dirty="0">
                <a:solidFill>
                  <a:srgbClr val="000000"/>
                </a:solidFill>
                <a:latin typeface="Arial"/>
                <a:cs typeface="Arial"/>
              </a:rPr>
              <a:t>([  { champ1: valeur1, champ2: 	valeur2, …},  { champ1: valeur1,    champ2: valeur2 … }, ...])</a:t>
            </a:r>
          </a:p>
        </p:txBody>
      </p:sp>
    </p:spTree>
    <p:extLst>
      <p:ext uri="{BB962C8B-B14F-4D97-AF65-F5344CB8AC3E}">
        <p14:creationId xmlns:p14="http://schemas.microsoft.com/office/powerpoint/2010/main" val="154653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1809-58BE-4189-8D18-0510F57D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5000"/>
            <a:ext cx="2208938" cy="572700"/>
          </a:xfrm>
        </p:spPr>
        <p:txBody>
          <a:bodyPr/>
          <a:lstStyle/>
          <a:p>
            <a:r>
              <a:rPr lang="fr-FR" u="sng" dirty="0"/>
              <a:t>Update</a:t>
            </a:r>
            <a:r>
              <a:rPr lang="fr-FR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E38C4-80E2-4FE6-87BC-A1083E2D7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000000"/>
                </a:solidFill>
                <a:latin typeface="Arial"/>
                <a:cs typeface="Arial"/>
              </a:rPr>
              <a:t>Pour mettre à jour le premier document qui correspond au critère de recherche spécifié</a:t>
            </a:r>
            <a:r>
              <a:rPr lang="fr-FR" sz="2400" dirty="0"/>
              <a:t>.</a:t>
            </a:r>
            <a:endParaRPr lang="fr-FR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</a:rPr>
              <a:t>		</a:t>
            </a:r>
            <a:r>
              <a:rPr lang="fr-FR" sz="2400" b="1" dirty="0" err="1">
                <a:solidFill>
                  <a:srgbClr val="000000"/>
                </a:solidFill>
                <a:latin typeface="Arial"/>
                <a:cs typeface="Arial"/>
              </a:rPr>
              <a:t>Db.collection.updateOne</a:t>
            </a: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</a:rPr>
              <a:t>()</a:t>
            </a:r>
          </a:p>
          <a:p>
            <a:pPr marL="139700" indent="0">
              <a:buNone/>
            </a:pPr>
            <a:endParaRPr lang="fr-FR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fr-FR" sz="2000" b="1" u="sng" dirty="0">
                <a:solidFill>
                  <a:srgbClr val="000000"/>
                </a:solidFill>
                <a:latin typeface="Arial"/>
                <a:cs typeface="Arial"/>
              </a:rPr>
              <a:t>Syntaxe:</a:t>
            </a:r>
            <a:endParaRPr lang="fr-FR" sz="20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fr-FR" sz="16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fr-FR" sz="1600" dirty="0" err="1">
                <a:solidFill>
                  <a:srgbClr val="000000"/>
                </a:solidFill>
                <a:latin typeface="Arial"/>
                <a:cs typeface="Arial"/>
              </a:rPr>
              <a:t>db.collection.updateOne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</a:rPr>
              <a:t>(   { </a:t>
            </a:r>
            <a:r>
              <a:rPr lang="fr-FR" sz="1600" dirty="0" err="1">
                <a:solidFill>
                  <a:srgbClr val="000000"/>
                </a:solidFill>
                <a:latin typeface="Arial"/>
                <a:cs typeface="Arial"/>
              </a:rPr>
              <a:t>critereDeRecherche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</a:rPr>
              <a:t> },   { $set: { champ1: nouvelleValeur1, champ2: nouvelleValeur2, …} })</a:t>
            </a:r>
          </a:p>
        </p:txBody>
      </p:sp>
    </p:spTree>
    <p:extLst>
      <p:ext uri="{BB962C8B-B14F-4D97-AF65-F5344CB8AC3E}">
        <p14:creationId xmlns:p14="http://schemas.microsoft.com/office/powerpoint/2010/main" val="233504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4841-77B4-4592-9BDA-41AFBAF5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50424-6BDF-42F7-A561-D5FFF7A4A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000000"/>
                </a:solidFill>
                <a:latin typeface="Arial"/>
                <a:cs typeface="Arial"/>
              </a:rPr>
              <a:t>Pour mettre à jour tous les documents qui correspondent au critère de recherche spécifié.</a:t>
            </a:r>
          </a:p>
          <a:p>
            <a:pPr marL="139700" indent="0">
              <a:buNone/>
            </a:pPr>
            <a:endParaRPr lang="fr-FR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fr-FR" sz="18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fr-FR" sz="2400" b="1" dirty="0" err="1">
                <a:solidFill>
                  <a:srgbClr val="000000"/>
                </a:solidFill>
                <a:latin typeface="Arial"/>
                <a:cs typeface="Arial"/>
              </a:rPr>
              <a:t>db.collection.updateMany</a:t>
            </a:r>
            <a:r>
              <a:rPr lang="fr-FR" sz="2400" b="1" dirty="0">
                <a:solidFill>
                  <a:srgbClr val="000000"/>
                </a:solidFill>
                <a:latin typeface="Arial"/>
                <a:cs typeface="Arial"/>
              </a:rPr>
              <a:t>()</a:t>
            </a:r>
          </a:p>
          <a:p>
            <a:pPr marL="139700" indent="0">
              <a:buNone/>
            </a:pPr>
            <a:endParaRPr lang="fr-FR" sz="24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fr-FR" sz="2000" b="1" u="sng" dirty="0">
                <a:solidFill>
                  <a:srgbClr val="000000"/>
                </a:solidFill>
                <a:latin typeface="Arial"/>
                <a:cs typeface="Arial"/>
              </a:rPr>
              <a:t>Syntaxe:</a:t>
            </a:r>
            <a:endParaRPr lang="fr-FR" sz="2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fr-FR" sz="16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fr-FR" sz="1600" dirty="0" err="1">
                <a:solidFill>
                  <a:srgbClr val="000000"/>
                </a:solidFill>
                <a:latin typeface="Arial"/>
                <a:cs typeface="Arial"/>
              </a:rPr>
              <a:t>db.collection.updateOne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</a:rPr>
              <a:t>(   { </a:t>
            </a:r>
            <a:r>
              <a:rPr lang="fr-FR" sz="1600" dirty="0" err="1">
                <a:solidFill>
                  <a:srgbClr val="000000"/>
                </a:solidFill>
                <a:latin typeface="Arial"/>
                <a:cs typeface="Arial"/>
              </a:rPr>
              <a:t>critereDeRecherche</a:t>
            </a:r>
            <a:r>
              <a:rPr lang="fr-FR" sz="1600" dirty="0">
                <a:solidFill>
                  <a:srgbClr val="000000"/>
                </a:solidFill>
                <a:latin typeface="Arial"/>
                <a:cs typeface="Arial"/>
              </a:rPr>
              <a:t> },   { $set: { champ1: nouvelleValeur1, champ2: nouvelleValeur2, …} })</a:t>
            </a:r>
          </a:p>
          <a:p>
            <a:pPr marL="139700" indent="0">
              <a:buNone/>
            </a:pPr>
            <a:endParaRPr lang="fr-FR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017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8E73-2C82-44AA-BA9B-F097D1DD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7163"/>
            <a:ext cx="2566125" cy="650081"/>
          </a:xfrm>
        </p:spPr>
        <p:txBody>
          <a:bodyPr/>
          <a:lstStyle/>
          <a:p>
            <a:r>
              <a:rPr lang="fr-FR" u="sng" dirty="0" err="1"/>
              <a:t>Delete</a:t>
            </a:r>
            <a:r>
              <a:rPr lang="fr-FR" u="sng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2E25-F5A3-4C9C-8D42-0A0788CC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07244"/>
            <a:ext cx="7704000" cy="3801331"/>
          </a:xfrm>
        </p:spPr>
        <p:txBody>
          <a:bodyPr/>
          <a:lstStyle/>
          <a:p>
            <a:r>
              <a:rPr lang="fr-FR" sz="1800" dirty="0">
                <a:solidFill>
                  <a:srgbClr val="000000"/>
                </a:solidFill>
                <a:latin typeface="Arial"/>
                <a:cs typeface="Arial"/>
              </a:rPr>
              <a:t>Pour supprime le premier document qui correspond au critère de recherche spécifié.</a:t>
            </a:r>
          </a:p>
          <a:p>
            <a:pPr marL="139700" indent="0">
              <a:buNone/>
            </a:pPr>
            <a:endParaRPr lang="fr-FR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fr-FR" sz="18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fr-FR" sz="2000" b="1" dirty="0" err="1">
                <a:solidFill>
                  <a:srgbClr val="000000"/>
                </a:solidFill>
                <a:latin typeface="Arial"/>
                <a:cs typeface="Arial"/>
              </a:rPr>
              <a:t>db.collection.deleteOne</a:t>
            </a:r>
            <a:r>
              <a:rPr lang="fr-FR" sz="2000" b="1" dirty="0">
                <a:solidFill>
                  <a:srgbClr val="000000"/>
                </a:solidFill>
                <a:latin typeface="Arial"/>
                <a:cs typeface="Arial"/>
              </a:rPr>
              <a:t>()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sz="2000" b="1" u="sng" dirty="0">
                <a:solidFill>
                  <a:srgbClr val="000000"/>
                </a:solidFill>
                <a:latin typeface="Arial"/>
                <a:cs typeface="Arial"/>
              </a:rPr>
              <a:t>Syntaxe:</a:t>
            </a:r>
          </a:p>
          <a:p>
            <a:pPr marL="139700" indent="0">
              <a:buNone/>
            </a:pPr>
            <a:endParaRPr lang="fr-FR" sz="1100" dirty="0"/>
          </a:p>
          <a:p>
            <a:pPr marL="139700" indent="0">
              <a:buNone/>
            </a:pPr>
            <a:r>
              <a:rPr lang="fr-FR" sz="1100" dirty="0"/>
              <a:t>	</a:t>
            </a:r>
            <a:r>
              <a:rPr lang="fr-FR" sz="1800" b="1" dirty="0" err="1">
                <a:solidFill>
                  <a:srgbClr val="000000"/>
                </a:solidFill>
                <a:latin typeface="Arial"/>
                <a:cs typeface="Arial"/>
              </a:rPr>
              <a:t>db.collection.deleteOne</a:t>
            </a:r>
            <a:r>
              <a:rPr lang="fr-FR" sz="1800" b="1" dirty="0">
                <a:solidFill>
                  <a:srgbClr val="000000"/>
                </a:solidFill>
                <a:latin typeface="Arial"/>
                <a:cs typeface="Arial"/>
              </a:rPr>
              <a:t>({ </a:t>
            </a:r>
            <a:r>
              <a:rPr lang="fr-FR" sz="1800" b="1" dirty="0" err="1">
                <a:solidFill>
                  <a:srgbClr val="000000"/>
                </a:solidFill>
                <a:latin typeface="Arial"/>
                <a:cs typeface="Arial"/>
              </a:rPr>
              <a:t>critereDeRecherche</a:t>
            </a:r>
            <a:r>
              <a:rPr lang="fr-FR" sz="1800" b="1" dirty="0">
                <a:solidFill>
                  <a:srgbClr val="000000"/>
                </a:solidFill>
                <a:latin typeface="Arial"/>
                <a:cs typeface="Arial"/>
              </a:rPr>
              <a:t> })</a:t>
            </a:r>
          </a:p>
          <a:p>
            <a:pPr marL="139700" indent="0">
              <a:buNone/>
            </a:pPr>
            <a:endParaRPr lang="fr-FR" dirty="0"/>
          </a:p>
          <a:p>
            <a:r>
              <a:rPr lang="fr-FR" sz="1800" dirty="0">
                <a:solidFill>
                  <a:srgbClr val="000000"/>
                </a:solidFill>
                <a:latin typeface="Arial"/>
                <a:cs typeface="Arial"/>
              </a:rPr>
              <a:t>Pour supprime tous les documents qui correspondent au critère de recherche spécifié.</a:t>
            </a:r>
          </a:p>
          <a:p>
            <a:pPr marL="139700" indent="0">
              <a:buNone/>
            </a:pPr>
            <a:r>
              <a:rPr lang="fr-FR" sz="2000" b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fr-FR" sz="2000" b="1" dirty="0" err="1">
                <a:solidFill>
                  <a:srgbClr val="000000"/>
                </a:solidFill>
                <a:latin typeface="Arial"/>
                <a:cs typeface="Arial"/>
              </a:rPr>
              <a:t>db.collection.deleteMany</a:t>
            </a:r>
            <a:r>
              <a:rPr lang="fr-FR" sz="2000" b="1" dirty="0">
                <a:solidFill>
                  <a:srgbClr val="000000"/>
                </a:solidFill>
                <a:latin typeface="Arial"/>
                <a:cs typeface="Arial"/>
              </a:rPr>
              <a:t>()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sz="2000" b="1" u="sng" dirty="0">
                <a:solidFill>
                  <a:srgbClr val="000000"/>
                </a:solidFill>
                <a:latin typeface="Arial"/>
                <a:cs typeface="Arial"/>
              </a:rPr>
              <a:t>Syntaxe:</a:t>
            </a:r>
          </a:p>
          <a:p>
            <a:pPr marL="139700" indent="0">
              <a:buNone/>
            </a:pPr>
            <a:r>
              <a:rPr lang="fr-FR" dirty="0"/>
              <a:t>	</a:t>
            </a:r>
            <a:r>
              <a:rPr lang="fr-FR" sz="1800" b="1" dirty="0" err="1">
                <a:solidFill>
                  <a:srgbClr val="000000"/>
                </a:solidFill>
                <a:latin typeface="Arial"/>
                <a:cs typeface="Arial"/>
              </a:rPr>
              <a:t>db.collection.deleteMany</a:t>
            </a:r>
            <a:r>
              <a:rPr lang="fr-FR" sz="1800" b="1" dirty="0">
                <a:solidFill>
                  <a:srgbClr val="000000"/>
                </a:solidFill>
                <a:latin typeface="Arial"/>
                <a:cs typeface="Arial"/>
              </a:rPr>
              <a:t>({ </a:t>
            </a:r>
            <a:r>
              <a:rPr lang="fr-FR" sz="1800" b="1" dirty="0" err="1">
                <a:solidFill>
                  <a:srgbClr val="000000"/>
                </a:solidFill>
                <a:latin typeface="Arial"/>
                <a:cs typeface="Arial"/>
              </a:rPr>
              <a:t>critereDeRecherche</a:t>
            </a:r>
            <a:r>
              <a:rPr lang="fr-FR" sz="1800" b="1" dirty="0">
                <a:solidFill>
                  <a:srgbClr val="000000"/>
                </a:solidFill>
                <a:latin typeface="Arial"/>
                <a:cs typeface="Arial"/>
              </a:rPr>
              <a:t> })</a:t>
            </a:r>
          </a:p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6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9DE5-65C7-4D77-AF04-B6D4B121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5000"/>
            <a:ext cx="3323363" cy="5727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B4B8-5590-4E3B-ACC0-F42C6F53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188" y="1650205"/>
            <a:ext cx="8415336" cy="2958369"/>
          </a:xfrm>
        </p:spPr>
        <p:txBody>
          <a:bodyPr/>
          <a:lstStyle/>
          <a:p>
            <a:pPr marL="139700" indent="0">
              <a:buNone/>
            </a:pPr>
            <a:r>
              <a:rPr lang="fr-FR" sz="4800" b="1" dirty="0">
                <a:solidFill>
                  <a:schemeClr val="tx1"/>
                </a:solidFill>
              </a:rPr>
              <a:t>Merci pour votre attention!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367978100"/>
      </p:ext>
    </p:extLst>
  </p:cSld>
  <p:clrMapOvr>
    <a:masterClrMapping/>
  </p:clrMapOvr>
</p:sld>
</file>

<file path=ppt/theme/theme1.xml><?xml version="1.0" encoding="utf-8"?>
<a:theme xmlns:a="http://schemas.openxmlformats.org/drawingml/2006/main" name="Remote Patient Monitoring Case Report by Slidesgo">
  <a:themeElements>
    <a:clrScheme name="Simple Light">
      <a:dk1>
        <a:srgbClr val="090835"/>
      </a:dk1>
      <a:lt1>
        <a:srgbClr val="FFFFFF"/>
      </a:lt1>
      <a:dk2>
        <a:srgbClr val="1C5DFD"/>
      </a:dk2>
      <a:lt2>
        <a:srgbClr val="F0F0F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08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340</Words>
  <Application>Microsoft Office PowerPoint</Application>
  <PresentationFormat>On-screen Show (16:9)</PresentationFormat>
  <Paragraphs>60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Montserrat</vt:lpstr>
      <vt:lpstr>Nunito</vt:lpstr>
      <vt:lpstr>Remote Patient Monitoring Case Report by Slidesgo</vt:lpstr>
      <vt:lpstr>la mise à jour des données en mongodb</vt:lpstr>
      <vt:lpstr>Le plan:</vt:lpstr>
      <vt:lpstr>Insert:</vt:lpstr>
      <vt:lpstr>PowerPoint Presentation</vt:lpstr>
      <vt:lpstr>db.collection.insertMany() </vt:lpstr>
      <vt:lpstr>Update:</vt:lpstr>
      <vt:lpstr>PowerPoint Presentation</vt:lpstr>
      <vt:lpstr>Delete: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Patient Monitoring  Case Report</dc:title>
  <cp:lastModifiedBy>NOUSSAIBA</cp:lastModifiedBy>
  <cp:revision>21</cp:revision>
  <dcterms:modified xsi:type="dcterms:W3CDTF">2023-12-14T05:04:59Z</dcterms:modified>
</cp:coreProperties>
</file>