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8"/>
  </p:notesMasterIdLst>
  <p:sldIdLst>
    <p:sldId id="256" r:id="rId2"/>
    <p:sldId id="258" r:id="rId3"/>
    <p:sldId id="260" r:id="rId4"/>
    <p:sldId id="263" r:id="rId5"/>
    <p:sldId id="271" r:id="rId6"/>
    <p:sldId id="262" r:id="rId7"/>
    <p:sldId id="293" r:id="rId8"/>
    <p:sldId id="294" r:id="rId9"/>
    <p:sldId id="295" r:id="rId10"/>
    <p:sldId id="296" r:id="rId11"/>
    <p:sldId id="299" r:id="rId12"/>
    <p:sldId id="298" r:id="rId13"/>
    <p:sldId id="300" r:id="rId14"/>
    <p:sldId id="301" r:id="rId15"/>
    <p:sldId id="302" r:id="rId16"/>
    <p:sldId id="303" r:id="rId17"/>
    <p:sldId id="304" r:id="rId18"/>
    <p:sldId id="305" r:id="rId19"/>
    <p:sldId id="306" r:id="rId20"/>
    <p:sldId id="307" r:id="rId21"/>
    <p:sldId id="308" r:id="rId22"/>
    <p:sldId id="309" r:id="rId23"/>
    <p:sldId id="310" r:id="rId24"/>
    <p:sldId id="312" r:id="rId25"/>
    <p:sldId id="292" r:id="rId26"/>
    <p:sldId id="297" r:id="rId27"/>
  </p:sldIdLst>
  <p:sldSz cx="9144000" cy="5143500" type="screen16x9"/>
  <p:notesSz cx="6858000" cy="9144000"/>
  <p:embeddedFontLst>
    <p:embeddedFont>
      <p:font typeface="Lato" panose="020B0604020202020204" charset="0"/>
      <p:regular r:id="rId29"/>
      <p:bold r:id="rId30"/>
      <p:italic r:id="rId31"/>
      <p:boldItalic r:id="rId32"/>
    </p:embeddedFont>
    <p:embeddedFont>
      <p:font typeface="Nunito Light" panose="020B0604020202020204" charset="0"/>
      <p:regular r:id="rId33"/>
      <p:italic r:id="rId34"/>
    </p:embeddedFont>
    <p:embeddedFont>
      <p:font typeface="Bebas Neue" panose="020B0604020202020204" charset="0"/>
      <p:regular r:id="rId35"/>
    </p:embeddedFont>
    <p:embeddedFont>
      <p:font typeface="Anaheim" panose="020B0604020202020204" charset="0"/>
      <p:regular r:id="rId36"/>
    </p:embeddedFont>
    <p:embeddedFont>
      <p:font typeface="Poppins" panose="020B0604020202020204" charset="0"/>
      <p:regular r:id="rId37"/>
      <p:bold r:id="rId38"/>
      <p:italic r:id="rId39"/>
      <p:boldItalic r:id="rId40"/>
    </p:embeddedFont>
    <p:embeddedFont>
      <p:font typeface="DM Sans"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36F130-E5C0-4075-874A-1BCFD2B1A0A6}">
  <a:tblStyle styleId="{C636F130-E5C0-4075-874A-1BCFD2B1A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8F51A8-649C-454F-AF08-8552A61331B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82876" autoAdjust="0"/>
  </p:normalViewPr>
  <p:slideViewPr>
    <p:cSldViewPr snapToGrid="0">
      <p:cViewPr varScale="1">
        <p:scale>
          <a:sx n="94" d="100"/>
          <a:sy n="94" d="100"/>
        </p:scale>
        <p:origin x="51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32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61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83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78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579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66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5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2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86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122674"/>
            <a:ext cx="4100400" cy="218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24696"/>
            <a:ext cx="4100400" cy="3792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8"/>
        <p:cNvGrpSpPr/>
        <p:nvPr/>
      </p:nvGrpSpPr>
      <p:grpSpPr>
        <a:xfrm>
          <a:off x="0" y="0"/>
          <a:ext cx="0" cy="0"/>
          <a:chOff x="0" y="0"/>
          <a:chExt cx="0" cy="0"/>
        </a:xfrm>
      </p:grpSpPr>
      <p:sp>
        <p:nvSpPr>
          <p:cNvPr id="409" name="Google Shape;409;p3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rot="3555162" flipH="1">
            <a:off x="-993615" y="620242"/>
            <a:ext cx="1625808" cy="152654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flipH="1">
            <a:off x="8511080" y="2803089"/>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flipH="1">
            <a:off x="325220" y="262450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3"/>
          <p:cNvGrpSpPr/>
          <p:nvPr/>
        </p:nvGrpSpPr>
        <p:grpSpPr>
          <a:xfrm>
            <a:off x="8511086" y="618472"/>
            <a:ext cx="367931" cy="258303"/>
            <a:chOff x="4935811" y="4414372"/>
            <a:chExt cx="367931" cy="258303"/>
          </a:xfrm>
        </p:grpSpPr>
        <p:sp>
          <p:nvSpPr>
            <p:cNvPr id="414" name="Google Shape;414;p33"/>
            <p:cNvSpPr/>
            <p:nvPr/>
          </p:nvSpPr>
          <p:spPr>
            <a:xfrm flipH="1">
              <a:off x="5169642" y="4414375"/>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rot="10800000" flipH="1">
              <a:off x="4935811" y="4414372"/>
              <a:ext cx="134100" cy="2583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3"/>
          <p:cNvSpPr/>
          <p:nvPr/>
        </p:nvSpPr>
        <p:spPr>
          <a:xfrm flipH="1">
            <a:off x="239095" y="38109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3"/>
          <p:cNvGrpSpPr/>
          <p:nvPr/>
        </p:nvGrpSpPr>
        <p:grpSpPr>
          <a:xfrm>
            <a:off x="184447" y="1289308"/>
            <a:ext cx="234196" cy="188409"/>
            <a:chOff x="368022" y="616196"/>
            <a:chExt cx="234196" cy="188409"/>
          </a:xfrm>
        </p:grpSpPr>
        <p:sp>
          <p:nvSpPr>
            <p:cNvPr id="418" name="Google Shape;418;p33"/>
            <p:cNvSpPr/>
            <p:nvPr/>
          </p:nvSpPr>
          <p:spPr>
            <a:xfrm>
              <a:off x="368022" y="61619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77627" y="61619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3"/>
          <p:cNvGrpSpPr/>
          <p:nvPr/>
        </p:nvGrpSpPr>
        <p:grpSpPr>
          <a:xfrm>
            <a:off x="8763527" y="3267172"/>
            <a:ext cx="234788" cy="188409"/>
            <a:chOff x="8551627" y="4274197"/>
            <a:chExt cx="234788" cy="188409"/>
          </a:xfrm>
        </p:grpSpPr>
        <p:sp>
          <p:nvSpPr>
            <p:cNvPr id="421" name="Google Shape;421;p33"/>
            <p:cNvSpPr/>
            <p:nvPr/>
          </p:nvSpPr>
          <p:spPr>
            <a:xfrm>
              <a:off x="8661148" y="42741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8551627" y="42741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254513"/>
            <a:ext cx="4444500" cy="91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322859"/>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713225" y="3209796"/>
            <a:ext cx="44445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4923497" y="281246"/>
            <a:ext cx="234196" cy="188409"/>
            <a:chOff x="3889166" y="1636096"/>
            <a:chExt cx="98179" cy="78984"/>
          </a:xfrm>
        </p:grpSpPr>
        <p:sp>
          <p:nvSpPr>
            <p:cNvPr id="18" name="Google Shape;18;p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8670104" y="3863122"/>
            <a:ext cx="234788" cy="188409"/>
            <a:chOff x="4424582" y="1819850"/>
            <a:chExt cx="98427" cy="78984"/>
          </a:xfrm>
        </p:grpSpPr>
        <p:sp>
          <p:nvSpPr>
            <p:cNvPr id="21" name="Google Shape;21;p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subTitle" idx="1"/>
          </p:nvPr>
        </p:nvSpPr>
        <p:spPr>
          <a:xfrm>
            <a:off x="5055284"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1583300" y="37386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50552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1583075" y="32421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2256459" flipH="1">
            <a:off x="-1314778" y="2364914"/>
            <a:ext cx="2210833" cy="2142776"/>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462279" y="612607"/>
            <a:ext cx="1607998" cy="201135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245040" y="2658850"/>
            <a:ext cx="360758" cy="258297"/>
            <a:chOff x="4992850" y="4345375"/>
            <a:chExt cx="607336" cy="638400"/>
          </a:xfrm>
        </p:grpSpPr>
        <p:sp>
          <p:nvSpPr>
            <p:cNvPr id="50" name="Google Shape;50;p5"/>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898775" y="11832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175847" y="3903221"/>
            <a:ext cx="234196" cy="188409"/>
            <a:chOff x="5151797" y="479071"/>
            <a:chExt cx="234196" cy="188409"/>
          </a:xfrm>
        </p:grpSpPr>
        <p:sp>
          <p:nvSpPr>
            <p:cNvPr id="54" name="Google Shape;54;p5"/>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8729554" y="3525597"/>
            <a:ext cx="234788" cy="188409"/>
            <a:chOff x="6428979" y="917397"/>
            <a:chExt cx="234788" cy="188409"/>
          </a:xfrm>
        </p:grpSpPr>
        <p:sp>
          <p:nvSpPr>
            <p:cNvPr id="57" name="Google Shape;57;p5"/>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700300"/>
            <a:ext cx="38439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2" name="Google Shape;72;p7"/>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805300" y="44748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39100" y="11836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5400000">
            <a:off x="7973900" y="246170"/>
            <a:ext cx="2496096" cy="158235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8567075" y="8021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781950" y="140042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3"/>
          <p:cNvGrpSpPr/>
          <p:nvPr/>
        </p:nvGrpSpPr>
        <p:grpSpPr>
          <a:xfrm>
            <a:off x="8670104" y="4402872"/>
            <a:ext cx="234788" cy="188409"/>
            <a:chOff x="4424582" y="1819850"/>
            <a:chExt cx="98427" cy="78984"/>
          </a:xfrm>
        </p:grpSpPr>
        <p:sp>
          <p:nvSpPr>
            <p:cNvPr id="99" name="Google Shape;99;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6789333">
            <a:off x="-1733103" y="1956216"/>
            <a:ext cx="2259312" cy="218976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3"/>
          <p:cNvGrpSpPr/>
          <p:nvPr/>
        </p:nvGrpSpPr>
        <p:grpSpPr>
          <a:xfrm rot="10800000">
            <a:off x="190746" y="3262197"/>
            <a:ext cx="234788" cy="188409"/>
            <a:chOff x="4424582" y="1819850"/>
            <a:chExt cx="98427" cy="78984"/>
          </a:xfrm>
        </p:grpSpPr>
        <p:sp>
          <p:nvSpPr>
            <p:cNvPr id="104" name="Google Shape;104;p13"/>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3"/>
          <p:cNvSpPr txBox="1">
            <a:spLocks noGrp="1"/>
          </p:cNvSpPr>
          <p:nvPr>
            <p:ph type="subTitle" idx="1"/>
          </p:nvPr>
        </p:nvSpPr>
        <p:spPr>
          <a:xfrm>
            <a:off x="1121725"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2"/>
          </p:nvPr>
        </p:nvSpPr>
        <p:spPr>
          <a:xfrm>
            <a:off x="3820996" y="2301147"/>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121725"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subTitle" idx="4"/>
          </p:nvPr>
        </p:nvSpPr>
        <p:spPr>
          <a:xfrm>
            <a:off x="3820996" y="403432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5" hasCustomPrompt="1"/>
          </p:nvPr>
        </p:nvSpPr>
        <p:spPr>
          <a:xfrm>
            <a:off x="1121725"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6" hasCustomPrompt="1"/>
          </p:nvPr>
        </p:nvSpPr>
        <p:spPr>
          <a:xfrm>
            <a:off x="1121725"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7" hasCustomPrompt="1"/>
          </p:nvPr>
        </p:nvSpPr>
        <p:spPr>
          <a:xfrm>
            <a:off x="3820996" y="1238726"/>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8" hasCustomPrompt="1"/>
          </p:nvPr>
        </p:nvSpPr>
        <p:spPr>
          <a:xfrm>
            <a:off x="3820996" y="2971389"/>
            <a:ext cx="734700" cy="54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9"/>
          </p:nvPr>
        </p:nvSpPr>
        <p:spPr>
          <a:xfrm>
            <a:off x="1121725"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3"/>
          </p:nvPr>
        </p:nvSpPr>
        <p:spPr>
          <a:xfrm>
            <a:off x="3820996" y="1887187"/>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4"/>
          </p:nvPr>
        </p:nvSpPr>
        <p:spPr>
          <a:xfrm>
            <a:off x="1121725"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15"/>
          </p:nvPr>
        </p:nvSpPr>
        <p:spPr>
          <a:xfrm>
            <a:off x="3820996" y="361985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641350" y="2377375"/>
            <a:ext cx="3790800" cy="87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6780125" y="1422091"/>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0" name="Google Shape;130;p15"/>
          <p:cNvSpPr txBox="1">
            <a:spLocks noGrp="1"/>
          </p:cNvSpPr>
          <p:nvPr>
            <p:ph type="subTitle" idx="1"/>
          </p:nvPr>
        </p:nvSpPr>
        <p:spPr>
          <a:xfrm>
            <a:off x="4641350" y="3314902"/>
            <a:ext cx="37908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5"/>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8587325" y="3957050"/>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1"/>
        <p:cNvGrpSpPr/>
        <p:nvPr/>
      </p:nvGrpSpPr>
      <p:grpSpPr>
        <a:xfrm>
          <a:off x="0" y="0"/>
          <a:ext cx="0" cy="0"/>
          <a:chOff x="0" y="0"/>
          <a:chExt cx="0" cy="0"/>
        </a:xfrm>
      </p:grpSpPr>
      <p:sp>
        <p:nvSpPr>
          <p:cNvPr id="232" name="Google Shape;232;p23"/>
          <p:cNvSpPr/>
          <p:nvPr/>
        </p:nvSpPr>
        <p:spPr>
          <a:xfrm>
            <a:off x="-1190814" y="-484857"/>
            <a:ext cx="1944724" cy="2432477"/>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3555149">
            <a:off x="8293717" y="3656862"/>
            <a:ext cx="2410819" cy="2263625"/>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3"/>
          <p:cNvGrpSpPr/>
          <p:nvPr/>
        </p:nvGrpSpPr>
        <p:grpSpPr>
          <a:xfrm>
            <a:off x="8543915" y="4363775"/>
            <a:ext cx="360758" cy="258297"/>
            <a:chOff x="4992850" y="4345375"/>
            <a:chExt cx="607336" cy="638400"/>
          </a:xfrm>
        </p:grpSpPr>
        <p:sp>
          <p:nvSpPr>
            <p:cNvPr id="235" name="Google Shape;235;p2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3"/>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250497" y="2032371"/>
            <a:ext cx="234196" cy="188409"/>
            <a:chOff x="7827572" y="1634046"/>
            <a:chExt cx="234196" cy="188409"/>
          </a:xfrm>
        </p:grpSpPr>
        <p:sp>
          <p:nvSpPr>
            <p:cNvPr id="239" name="Google Shape;239;p23"/>
            <p:cNvSpPr/>
            <p:nvPr/>
          </p:nvSpPr>
          <p:spPr>
            <a:xfrm>
              <a:off x="7827572" y="1634046"/>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7937177" y="1634046"/>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3"/>
          <p:cNvGrpSpPr/>
          <p:nvPr/>
        </p:nvGrpSpPr>
        <p:grpSpPr>
          <a:xfrm>
            <a:off x="8606904" y="3353147"/>
            <a:ext cx="234788" cy="188409"/>
            <a:chOff x="9104754" y="2072372"/>
            <a:chExt cx="234788" cy="188409"/>
          </a:xfrm>
        </p:grpSpPr>
        <p:sp>
          <p:nvSpPr>
            <p:cNvPr id="242" name="Google Shape;242;p23"/>
            <p:cNvSpPr/>
            <p:nvPr/>
          </p:nvSpPr>
          <p:spPr>
            <a:xfrm>
              <a:off x="9214275" y="20723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9104754" y="20723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p:nvPr/>
        </p:nvSpPr>
        <p:spPr>
          <a:xfrm>
            <a:off x="223000" y="7101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3"/>
          <p:cNvSpPr txBox="1">
            <a:spLocks noGrp="1"/>
          </p:cNvSpPr>
          <p:nvPr>
            <p:ph type="subTitle" idx="1"/>
          </p:nvPr>
        </p:nvSpPr>
        <p:spPr>
          <a:xfrm>
            <a:off x="4691954"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2"/>
          </p:nvPr>
        </p:nvSpPr>
        <p:spPr>
          <a:xfrm>
            <a:off x="839975" y="3284752"/>
            <a:ext cx="3612000" cy="86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3"/>
          </p:nvPr>
        </p:nvSpPr>
        <p:spPr>
          <a:xfrm>
            <a:off x="839975"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3"/>
          <p:cNvSpPr txBox="1">
            <a:spLocks noGrp="1"/>
          </p:cNvSpPr>
          <p:nvPr>
            <p:ph type="subTitle" idx="4"/>
          </p:nvPr>
        </p:nvSpPr>
        <p:spPr>
          <a:xfrm>
            <a:off x="4691972" y="2342450"/>
            <a:ext cx="3612000" cy="101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3"/>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6"/>
        <p:cNvGrpSpPr/>
        <p:nvPr/>
      </p:nvGrpSpPr>
      <p:grpSpPr>
        <a:xfrm>
          <a:off x="0" y="0"/>
          <a:ext cx="0" cy="0"/>
          <a:chOff x="0" y="0"/>
          <a:chExt cx="0" cy="0"/>
        </a:xfrm>
      </p:grpSpPr>
      <p:sp>
        <p:nvSpPr>
          <p:cNvPr id="407" name="Google Shape;407;p32"/>
          <p:cNvSpPr/>
          <p:nvPr/>
        </p:nvSpPr>
        <p:spPr>
          <a:xfrm rot="5400000">
            <a:off x="2150850" y="-1761150"/>
            <a:ext cx="4842300" cy="8665800"/>
          </a:xfrm>
          <a:prstGeom prst="bracketPair">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1" r:id="rId7"/>
    <p:sldLayoutId id="2147483669" r:id="rId8"/>
    <p:sldLayoutId id="2147483678" r:id="rId9"/>
    <p:sldLayoutId id="214748367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ctrTitle"/>
          </p:nvPr>
        </p:nvSpPr>
        <p:spPr>
          <a:xfrm>
            <a:off x="357352" y="1122674"/>
            <a:ext cx="4753609" cy="2400156"/>
          </a:xfrm>
          <a:prstGeom prst="rect">
            <a:avLst/>
          </a:prstGeom>
        </p:spPr>
        <p:txBody>
          <a:bodyPr spcFirstLastPara="1" wrap="square" lIns="91425" tIns="91425" rIns="91425" bIns="91425" anchor="b" anchorCtr="0">
            <a:noAutofit/>
          </a:bodyPr>
          <a:lstStyle/>
          <a:p>
            <a:pPr lvl="0" algn="ctr"/>
            <a:r>
              <a:rPr lang="fr-FR" sz="4400" dirty="0"/>
              <a:t>Utilisation de MongoDB avec PHP</a:t>
            </a:r>
            <a:endParaRPr sz="1800" b="0" dirty="0"/>
          </a:p>
        </p:txBody>
      </p:sp>
      <p:sp>
        <p:nvSpPr>
          <p:cNvPr id="434" name="Google Shape;434;p37"/>
          <p:cNvSpPr txBox="1">
            <a:spLocks noGrp="1"/>
          </p:cNvSpPr>
          <p:nvPr>
            <p:ph type="subTitle" idx="1"/>
          </p:nvPr>
        </p:nvSpPr>
        <p:spPr>
          <a:xfrm>
            <a:off x="780725" y="4016166"/>
            <a:ext cx="4100400" cy="8080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Realisee par : </a:t>
            </a:r>
          </a:p>
          <a:p>
            <a:pPr marL="457200" lvl="1" indent="0" algn="l"/>
            <a:r>
              <a:rPr lang="en" sz="1600" dirty="0"/>
              <a:t>Yasmine HAYHAY</a:t>
            </a:r>
            <a:endParaRPr lang="fr-FR" sz="1600" dirty="0"/>
          </a:p>
          <a:p>
            <a:pPr marL="457200" lvl="1" indent="0" algn="l"/>
            <a:r>
              <a:rPr lang="en" sz="1600" dirty="0"/>
              <a:t>Hajar ES-SAIYDY</a:t>
            </a:r>
            <a:endParaRPr sz="1600" dirty="0"/>
          </a:p>
        </p:txBody>
      </p:sp>
      <p:grpSp>
        <p:nvGrpSpPr>
          <p:cNvPr id="435" name="Google Shape;435;p37"/>
          <p:cNvGrpSpPr/>
          <p:nvPr/>
        </p:nvGrpSpPr>
        <p:grpSpPr>
          <a:xfrm>
            <a:off x="5349765" y="954509"/>
            <a:ext cx="3306701" cy="3191742"/>
            <a:chOff x="4899397" y="752100"/>
            <a:chExt cx="4028950" cy="3697185"/>
          </a:xfrm>
        </p:grpSpPr>
        <p:sp>
          <p:nvSpPr>
            <p:cNvPr id="436" name="Google Shape;436;p37"/>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7"/>
            <p:cNvGrpSpPr/>
            <p:nvPr/>
          </p:nvGrpSpPr>
          <p:grpSpPr>
            <a:xfrm>
              <a:off x="5432052" y="821996"/>
              <a:ext cx="335890" cy="188410"/>
              <a:chOff x="5261402" y="479071"/>
              <a:chExt cx="335890" cy="188410"/>
            </a:xfrm>
          </p:grpSpPr>
          <p:sp>
            <p:nvSpPr>
              <p:cNvPr id="438" name="Google Shape;438;p3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7"/>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37"/>
            <p:cNvGrpSpPr/>
            <p:nvPr/>
          </p:nvGrpSpPr>
          <p:grpSpPr>
            <a:xfrm>
              <a:off x="4899397" y="1263526"/>
              <a:ext cx="3843891" cy="3185759"/>
              <a:chOff x="5893995" y="1281808"/>
              <a:chExt cx="3843891" cy="3185759"/>
            </a:xfrm>
          </p:grpSpPr>
          <p:grpSp>
            <p:nvGrpSpPr>
              <p:cNvPr id="442" name="Google Shape;442;p37"/>
              <p:cNvGrpSpPr/>
              <p:nvPr/>
            </p:nvGrpSpPr>
            <p:grpSpPr>
              <a:xfrm>
                <a:off x="6033386" y="1281808"/>
                <a:ext cx="3704499" cy="3168582"/>
                <a:chOff x="2836393" y="291825"/>
                <a:chExt cx="1571968" cy="1344557"/>
              </a:xfrm>
            </p:grpSpPr>
            <p:sp>
              <p:nvSpPr>
                <p:cNvPr id="443" name="Google Shape;443;p37"/>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7"/>
              <p:cNvGrpSpPr/>
              <p:nvPr/>
            </p:nvGrpSpPr>
            <p:grpSpPr>
              <a:xfrm>
                <a:off x="5893995" y="1464670"/>
                <a:ext cx="3643100" cy="2852211"/>
                <a:chOff x="2823538" y="2323833"/>
                <a:chExt cx="1545914" cy="1210307"/>
              </a:xfrm>
            </p:grpSpPr>
            <p:grpSp>
              <p:nvGrpSpPr>
                <p:cNvPr id="446" name="Google Shape;446;p37"/>
                <p:cNvGrpSpPr/>
                <p:nvPr/>
              </p:nvGrpSpPr>
              <p:grpSpPr>
                <a:xfrm>
                  <a:off x="3030874" y="3205941"/>
                  <a:ext cx="1190857" cy="328200"/>
                  <a:chOff x="2909174" y="3294041"/>
                  <a:chExt cx="1190857" cy="328200"/>
                </a:xfrm>
              </p:grpSpPr>
              <p:sp>
                <p:nvSpPr>
                  <p:cNvPr id="447" name="Google Shape;447;p37"/>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7"/>
                <p:cNvGrpSpPr/>
                <p:nvPr/>
              </p:nvGrpSpPr>
              <p:grpSpPr>
                <a:xfrm>
                  <a:off x="2823538" y="2688399"/>
                  <a:ext cx="399059" cy="92676"/>
                  <a:chOff x="2532175" y="2448349"/>
                  <a:chExt cx="399059" cy="92676"/>
                </a:xfrm>
              </p:grpSpPr>
              <p:sp>
                <p:nvSpPr>
                  <p:cNvPr id="452" name="Google Shape;452;p37"/>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7"/>
                <p:cNvGrpSpPr/>
                <p:nvPr/>
              </p:nvGrpSpPr>
              <p:grpSpPr>
                <a:xfrm>
                  <a:off x="3309241" y="2588583"/>
                  <a:ext cx="800705" cy="591511"/>
                  <a:chOff x="3187541" y="2348533"/>
                  <a:chExt cx="800705" cy="591511"/>
                </a:xfrm>
              </p:grpSpPr>
              <p:sp>
                <p:nvSpPr>
                  <p:cNvPr id="467" name="Google Shape;467;p37"/>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7"/>
                <p:cNvGrpSpPr/>
                <p:nvPr/>
              </p:nvGrpSpPr>
              <p:grpSpPr>
                <a:xfrm>
                  <a:off x="3023938" y="2911749"/>
                  <a:ext cx="215463" cy="293253"/>
                  <a:chOff x="2902238" y="2671699"/>
                  <a:chExt cx="215463" cy="293253"/>
                </a:xfrm>
              </p:grpSpPr>
              <p:sp>
                <p:nvSpPr>
                  <p:cNvPr id="538" name="Google Shape;538;p37"/>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7"/>
                <p:cNvGrpSpPr/>
                <p:nvPr/>
              </p:nvGrpSpPr>
              <p:grpSpPr>
                <a:xfrm>
                  <a:off x="4137001" y="3078323"/>
                  <a:ext cx="232450" cy="127628"/>
                  <a:chOff x="4015301" y="2838273"/>
                  <a:chExt cx="232450" cy="127628"/>
                </a:xfrm>
              </p:grpSpPr>
              <p:sp>
                <p:nvSpPr>
                  <p:cNvPr id="546" name="Google Shape;546;p37"/>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7"/>
                <p:cNvGrpSpPr/>
                <p:nvPr/>
              </p:nvGrpSpPr>
              <p:grpSpPr>
                <a:xfrm>
                  <a:off x="3705154" y="2353574"/>
                  <a:ext cx="430899" cy="135173"/>
                  <a:chOff x="3583454" y="2026924"/>
                  <a:chExt cx="430899" cy="135173"/>
                </a:xfrm>
              </p:grpSpPr>
              <p:sp>
                <p:nvSpPr>
                  <p:cNvPr id="550" name="Google Shape;550;p3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7"/>
                <p:cNvGrpSpPr/>
                <p:nvPr/>
              </p:nvGrpSpPr>
              <p:grpSpPr>
                <a:xfrm>
                  <a:off x="4013356" y="2847427"/>
                  <a:ext cx="312169" cy="63373"/>
                  <a:chOff x="4157006" y="2607377"/>
                  <a:chExt cx="312169" cy="63373"/>
                </a:xfrm>
              </p:grpSpPr>
              <p:sp>
                <p:nvSpPr>
                  <p:cNvPr id="571" name="Google Shape;571;p37"/>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7"/>
                <p:cNvGrpSpPr/>
                <p:nvPr/>
              </p:nvGrpSpPr>
              <p:grpSpPr>
                <a:xfrm>
                  <a:off x="3007131" y="2353586"/>
                  <a:ext cx="269330" cy="224564"/>
                  <a:chOff x="2715768" y="1997386"/>
                  <a:chExt cx="269330" cy="224564"/>
                </a:xfrm>
              </p:grpSpPr>
              <p:sp>
                <p:nvSpPr>
                  <p:cNvPr id="582" name="Google Shape;582;p37"/>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7"/>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9" name="Google Shape;599;p37"/>
                <p:cNvGrpSpPr/>
                <p:nvPr/>
              </p:nvGrpSpPr>
              <p:grpSpPr>
                <a:xfrm>
                  <a:off x="3427734" y="2323833"/>
                  <a:ext cx="175743" cy="194657"/>
                  <a:chOff x="3306034" y="1949508"/>
                  <a:chExt cx="175743" cy="194657"/>
                </a:xfrm>
              </p:grpSpPr>
              <p:sp>
                <p:nvSpPr>
                  <p:cNvPr id="600" name="Google Shape;600;p37"/>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37"/>
              <p:cNvGrpSpPr/>
              <p:nvPr/>
            </p:nvGrpSpPr>
            <p:grpSpPr>
              <a:xfrm>
                <a:off x="6350423" y="1987207"/>
                <a:ext cx="2348409" cy="2480360"/>
                <a:chOff x="2970924" y="3808142"/>
                <a:chExt cx="996524" cy="1052516"/>
              </a:xfrm>
            </p:grpSpPr>
            <p:sp>
              <p:nvSpPr>
                <p:cNvPr id="611" name="Google Shape;611;p37"/>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4" name="Google Shape;654;p37"/>
            <p:cNvGrpSpPr/>
            <p:nvPr/>
          </p:nvGrpSpPr>
          <p:grpSpPr>
            <a:xfrm>
              <a:off x="8567590" y="4153050"/>
              <a:ext cx="360758" cy="258297"/>
              <a:chOff x="4992850" y="4345375"/>
              <a:chExt cx="607336" cy="638400"/>
            </a:xfrm>
          </p:grpSpPr>
          <p:sp>
            <p:nvSpPr>
              <p:cNvPr id="655" name="Google Shape;655;p3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57" name="Google Shape;657;p37"/>
          <p:cNvCxnSpPr/>
          <p:nvPr/>
        </p:nvCxnSpPr>
        <p:spPr>
          <a:xfrm>
            <a:off x="780725" y="3365350"/>
            <a:ext cx="38697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19868" y="227880"/>
            <a:ext cx="7710900" cy="572700"/>
          </a:xfrm>
          <a:prstGeom prst="rect">
            <a:avLst/>
          </a:prstGeom>
        </p:spPr>
        <p:txBody>
          <a:bodyPr spcFirstLastPara="1" wrap="square" lIns="91425" tIns="91425" rIns="91425" bIns="91425" anchor="t" anchorCtr="0">
            <a:noAutofit/>
          </a:bodyPr>
          <a:lstStyle/>
          <a:p>
            <a:pPr lvl="0" algn="ctr"/>
            <a:r>
              <a:rPr lang="fr-FR" sz="2400" dirty="0"/>
              <a:t>Installer composer</a:t>
            </a:r>
            <a:endParaRPr sz="2400" dirty="0"/>
          </a:p>
        </p:txBody>
      </p:sp>
      <p:sp>
        <p:nvSpPr>
          <p:cNvPr id="1076" name="Google Shape;1076;p43"/>
          <p:cNvSpPr txBox="1">
            <a:spLocks noGrp="1"/>
          </p:cNvSpPr>
          <p:nvPr>
            <p:ph type="subTitle" idx="1"/>
          </p:nvPr>
        </p:nvSpPr>
        <p:spPr>
          <a:xfrm>
            <a:off x="-22617" y="1658545"/>
            <a:ext cx="3843900" cy="2567059"/>
          </a:xfrm>
          <a:prstGeom prst="rect">
            <a:avLst/>
          </a:prstGeom>
        </p:spPr>
        <p:txBody>
          <a:bodyPr spcFirstLastPara="1" wrap="square" lIns="91425" tIns="91425" rIns="91425" bIns="91425" anchor="t" anchorCtr="0">
            <a:noAutofit/>
          </a:bodyPr>
          <a:lstStyle/>
          <a:p>
            <a:pPr marL="482600" indent="-342900">
              <a:spcBef>
                <a:spcPts val="1000"/>
              </a:spcBef>
              <a:buSzPts val="1400"/>
              <a:buFont typeface="+mj-lt"/>
              <a:buAutoNum type="arabicPeriod"/>
            </a:pPr>
            <a:r>
              <a:rPr lang="fr-FR" dirty="0"/>
              <a:t>Créer le dossier du nouveau projet dans </a:t>
            </a:r>
            <a:r>
              <a:rPr lang="fr-FR" dirty="0" err="1"/>
              <a:t>htdocs</a:t>
            </a:r>
            <a:endParaRPr lang="fr-FR" dirty="0"/>
          </a:p>
          <a:p>
            <a:pPr marL="482600" indent="-342900">
              <a:spcBef>
                <a:spcPts val="1000"/>
              </a:spcBef>
              <a:buSzPts val="1400"/>
              <a:buFont typeface="+mj-lt"/>
              <a:buAutoNum type="arabicPeriod"/>
            </a:pPr>
            <a:r>
              <a:rPr lang="fr-FR" dirty="0"/>
              <a:t>Créer le fichier </a:t>
            </a:r>
            <a:r>
              <a:rPr lang="fr-FR" dirty="0" err="1">
                <a:solidFill>
                  <a:srgbClr val="00B050"/>
                </a:solidFill>
              </a:rPr>
              <a:t>composer.json</a:t>
            </a:r>
            <a:r>
              <a:rPr lang="fr-FR" dirty="0"/>
              <a:t> vide avec seulement « </a:t>
            </a:r>
            <a:r>
              <a:rPr lang="fr-FR" dirty="0">
                <a:solidFill>
                  <a:srgbClr val="00B050"/>
                </a:solidFill>
              </a:rPr>
              <a:t>{} </a:t>
            </a:r>
            <a:r>
              <a:rPr lang="fr-FR" dirty="0"/>
              <a:t>»</a:t>
            </a:r>
          </a:p>
          <a:p>
            <a:pPr marL="482600" indent="-342900">
              <a:spcBef>
                <a:spcPts val="1000"/>
              </a:spcBef>
              <a:buSzPts val="1400"/>
              <a:buFont typeface="+mj-lt"/>
              <a:buAutoNum type="arabicPeriod"/>
            </a:pPr>
            <a:r>
              <a:rPr lang="fr-FR" dirty="0"/>
              <a:t>Installer le package </a:t>
            </a:r>
            <a:r>
              <a:rPr lang="fr-FR" dirty="0" err="1">
                <a:solidFill>
                  <a:srgbClr val="00B050"/>
                </a:solidFill>
              </a:rPr>
              <a:t>mongodb</a:t>
            </a:r>
            <a:r>
              <a:rPr lang="fr-FR" dirty="0">
                <a:solidFill>
                  <a:srgbClr val="00B050"/>
                </a:solidFill>
              </a:rPr>
              <a:t>/</a:t>
            </a:r>
            <a:r>
              <a:rPr lang="fr-FR" dirty="0" err="1">
                <a:solidFill>
                  <a:srgbClr val="00B050"/>
                </a:solidFill>
              </a:rPr>
              <a:t>mongodb</a:t>
            </a:r>
            <a:r>
              <a:rPr lang="fr-FR" dirty="0"/>
              <a:t> avec la commande «</a:t>
            </a:r>
            <a:r>
              <a:rPr lang="fr-FR" dirty="0">
                <a:solidFill>
                  <a:srgbClr val="00B050"/>
                </a:solidFill>
              </a:rPr>
              <a:t>composer « </a:t>
            </a:r>
            <a:r>
              <a:rPr lang="fr-FR" dirty="0" err="1">
                <a:solidFill>
                  <a:srgbClr val="00B050"/>
                </a:solidFill>
              </a:rPr>
              <a:t>require</a:t>
            </a:r>
            <a:r>
              <a:rPr lang="fr-FR" dirty="0">
                <a:solidFill>
                  <a:srgbClr val="00B050"/>
                </a:solidFill>
              </a:rPr>
              <a:t> </a:t>
            </a:r>
            <a:r>
              <a:rPr lang="fr-FR" dirty="0" err="1">
                <a:solidFill>
                  <a:srgbClr val="00B050"/>
                </a:solidFill>
              </a:rPr>
              <a:t>mongodb</a:t>
            </a:r>
            <a:r>
              <a:rPr lang="fr-FR" dirty="0">
                <a:solidFill>
                  <a:srgbClr val="00B050"/>
                </a:solidFill>
              </a:rPr>
              <a:t>/</a:t>
            </a:r>
            <a:r>
              <a:rPr lang="fr-FR" dirty="0" err="1">
                <a:solidFill>
                  <a:srgbClr val="00B050"/>
                </a:solidFill>
              </a:rPr>
              <a:t>mongodb</a:t>
            </a:r>
            <a:r>
              <a:rPr lang="fr-FR" dirty="0">
                <a:solidFill>
                  <a:srgbClr val="00B050"/>
                </a:solidFill>
              </a:rPr>
              <a:t> --ignore-</a:t>
            </a:r>
            <a:r>
              <a:rPr lang="fr-FR" dirty="0" err="1">
                <a:solidFill>
                  <a:srgbClr val="00B050"/>
                </a:solidFill>
              </a:rPr>
              <a:t>platform</a:t>
            </a:r>
            <a:r>
              <a:rPr lang="fr-FR" dirty="0">
                <a:solidFill>
                  <a:srgbClr val="00B050"/>
                </a:solidFill>
              </a:rPr>
              <a:t>-</a:t>
            </a:r>
            <a:r>
              <a:rPr lang="fr-FR" dirty="0" err="1">
                <a:solidFill>
                  <a:srgbClr val="00B050"/>
                </a:solidFill>
              </a:rPr>
              <a:t>reqs</a:t>
            </a:r>
            <a:r>
              <a:rPr lang="fr-FR" dirty="0"/>
              <a:t>» </a:t>
            </a:r>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r="30791" b="49777"/>
          <a:stretch/>
        </p:blipFill>
        <p:spPr>
          <a:xfrm>
            <a:off x="4152300" y="983644"/>
            <a:ext cx="4193165" cy="827706"/>
          </a:xfrm>
          <a:prstGeom prst="rect">
            <a:avLst/>
          </a:prstGeom>
        </p:spPr>
      </p:pic>
      <p:pic>
        <p:nvPicPr>
          <p:cNvPr id="4" name="Image 3"/>
          <p:cNvPicPr>
            <a:picLocks noChangeAspect="1"/>
          </p:cNvPicPr>
          <p:nvPr/>
        </p:nvPicPr>
        <p:blipFill rotWithShape="1">
          <a:blip r:embed="rId4">
            <a:extLst>
              <a:ext uri="{28A0092B-C50C-407E-A947-70E740481C1C}">
                <a14:useLocalDpi xmlns:a14="http://schemas.microsoft.com/office/drawing/2010/main" val="0"/>
              </a:ext>
            </a:extLst>
          </a:blip>
          <a:srcRect l="13041" t="70466" r="42477" b="18540"/>
          <a:stretch/>
        </p:blipFill>
        <p:spPr>
          <a:xfrm>
            <a:off x="4152300" y="2026301"/>
            <a:ext cx="4193165" cy="695167"/>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300" y="2987626"/>
            <a:ext cx="4238502" cy="1421042"/>
          </a:xfrm>
          <a:prstGeom prst="rect">
            <a:avLst/>
          </a:prstGeom>
        </p:spPr>
      </p:pic>
    </p:spTree>
    <p:extLst>
      <p:ext uri="{BB962C8B-B14F-4D97-AF65-F5344CB8AC3E}">
        <p14:creationId xmlns:p14="http://schemas.microsoft.com/office/powerpoint/2010/main" val="221536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698297" y="2847946"/>
            <a:ext cx="4444500" cy="915900"/>
          </a:xfrm>
          <a:prstGeom prst="rect">
            <a:avLst/>
          </a:prstGeom>
        </p:spPr>
        <p:txBody>
          <a:bodyPr spcFirstLastPara="1" wrap="square" lIns="91425" tIns="91425" rIns="91425" bIns="91425" anchor="ctr" anchorCtr="0">
            <a:noAutofit/>
          </a:bodyPr>
          <a:lstStyle/>
          <a:p>
            <a:r>
              <a:rPr lang="fr-FR" sz="5400" dirty="0"/>
              <a:t>Le projet PHP</a:t>
            </a:r>
            <a:br>
              <a:rPr lang="fr-FR" sz="5400" dirty="0"/>
            </a:br>
            <a:endParaRPr dirty="0"/>
          </a:p>
        </p:txBody>
      </p:sp>
      <p:sp>
        <p:nvSpPr>
          <p:cNvPr id="910" name="Google Shape;910;p4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206;p57">
            <a:extLst>
              <a:ext uri="{FF2B5EF4-FFF2-40B4-BE49-F238E27FC236}">
                <a16:creationId xmlns:a16="http://schemas.microsoft.com/office/drawing/2014/main" id="{3A366BA5-1604-5125-5F0F-7AECFF9BAB76}"/>
              </a:ext>
            </a:extLst>
          </p:cNvPr>
          <p:cNvGrpSpPr/>
          <p:nvPr/>
        </p:nvGrpSpPr>
        <p:grpSpPr>
          <a:xfrm>
            <a:off x="4928762" y="672750"/>
            <a:ext cx="3374094" cy="3974906"/>
            <a:chOff x="5056684" y="631271"/>
            <a:chExt cx="3374094" cy="3974906"/>
          </a:xfrm>
        </p:grpSpPr>
        <p:sp>
          <p:nvSpPr>
            <p:cNvPr id="3" name="Google Shape;2207;p57">
              <a:extLst>
                <a:ext uri="{FF2B5EF4-FFF2-40B4-BE49-F238E27FC236}">
                  <a16:creationId xmlns:a16="http://schemas.microsoft.com/office/drawing/2014/main" id="{97B2CC06-3BBD-0340-B03C-7394DC204159}"/>
                </a:ext>
              </a:extLst>
            </p:cNvPr>
            <p:cNvSpPr/>
            <p:nvPr/>
          </p:nvSpPr>
          <p:spPr>
            <a:xfrm>
              <a:off x="5658674" y="1289524"/>
              <a:ext cx="2571172" cy="249202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2208;p57">
              <a:extLst>
                <a:ext uri="{FF2B5EF4-FFF2-40B4-BE49-F238E27FC236}">
                  <a16:creationId xmlns:a16="http://schemas.microsoft.com/office/drawing/2014/main" id="{573A359A-6416-1310-CC63-7776314446BF}"/>
                </a:ext>
              </a:extLst>
            </p:cNvPr>
            <p:cNvSpPr/>
            <p:nvPr/>
          </p:nvSpPr>
          <p:spPr>
            <a:xfrm>
              <a:off x="5965964" y="6312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 name="Google Shape;2209;p57">
              <a:extLst>
                <a:ext uri="{FF2B5EF4-FFF2-40B4-BE49-F238E27FC236}">
                  <a16:creationId xmlns:a16="http://schemas.microsoft.com/office/drawing/2014/main" id="{DA78865E-8806-1289-446D-A0A3EA91B640}"/>
                </a:ext>
              </a:extLst>
            </p:cNvPr>
            <p:cNvGrpSpPr/>
            <p:nvPr/>
          </p:nvGrpSpPr>
          <p:grpSpPr>
            <a:xfrm>
              <a:off x="5299623" y="889583"/>
              <a:ext cx="2350001" cy="1348750"/>
              <a:chOff x="6516473" y="1820321"/>
              <a:chExt cx="2350001" cy="1348750"/>
            </a:xfrm>
          </p:grpSpPr>
          <p:grpSp>
            <p:nvGrpSpPr>
              <p:cNvPr id="903" name="Google Shape;2210;p57">
                <a:extLst>
                  <a:ext uri="{FF2B5EF4-FFF2-40B4-BE49-F238E27FC236}">
                    <a16:creationId xmlns:a16="http://schemas.microsoft.com/office/drawing/2014/main" id="{A1E52BA5-7FD0-056B-CB6B-4ABF3C6C6DEB}"/>
                  </a:ext>
                </a:extLst>
              </p:cNvPr>
              <p:cNvGrpSpPr/>
              <p:nvPr/>
            </p:nvGrpSpPr>
            <p:grpSpPr>
              <a:xfrm>
                <a:off x="6516473" y="1820321"/>
                <a:ext cx="1504917" cy="1021126"/>
                <a:chOff x="5128378" y="1759883"/>
                <a:chExt cx="525423" cy="356526"/>
              </a:xfrm>
            </p:grpSpPr>
            <p:sp>
              <p:nvSpPr>
                <p:cNvPr id="1074" name="Google Shape;2211;p57">
                  <a:extLst>
                    <a:ext uri="{FF2B5EF4-FFF2-40B4-BE49-F238E27FC236}">
                      <a16:creationId xmlns:a16="http://schemas.microsoft.com/office/drawing/2014/main" id="{0A4E0ACB-4129-9953-EB74-7392E50317A7}"/>
                    </a:ext>
                  </a:extLst>
                </p:cNvPr>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5" name="Google Shape;2212;p57">
                  <a:extLst>
                    <a:ext uri="{FF2B5EF4-FFF2-40B4-BE49-F238E27FC236}">
                      <a16:creationId xmlns:a16="http://schemas.microsoft.com/office/drawing/2014/main" id="{C858C7EF-EB0F-D2FF-68DF-153FA5A135EA}"/>
                    </a:ext>
                  </a:extLst>
                </p:cNvPr>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6" name="Google Shape;2213;p57">
                  <a:extLst>
                    <a:ext uri="{FF2B5EF4-FFF2-40B4-BE49-F238E27FC236}">
                      <a16:creationId xmlns:a16="http://schemas.microsoft.com/office/drawing/2014/main" id="{130763AD-7D91-9E30-8A89-293E361A6835}"/>
                    </a:ext>
                  </a:extLst>
                </p:cNvPr>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7" name="Google Shape;2214;p57">
                  <a:extLst>
                    <a:ext uri="{FF2B5EF4-FFF2-40B4-BE49-F238E27FC236}">
                      <a16:creationId xmlns:a16="http://schemas.microsoft.com/office/drawing/2014/main" id="{ED3B45D7-FFF2-D7F4-431D-3429F50193A3}"/>
                    </a:ext>
                  </a:extLst>
                </p:cNvPr>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8" name="Google Shape;2215;p57">
                  <a:extLst>
                    <a:ext uri="{FF2B5EF4-FFF2-40B4-BE49-F238E27FC236}">
                      <a16:creationId xmlns:a16="http://schemas.microsoft.com/office/drawing/2014/main" id="{A29755DE-8FC5-3416-4471-AF59D9E8770C}"/>
                    </a:ext>
                  </a:extLst>
                </p:cNvPr>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9" name="Google Shape;2216;p57">
                  <a:extLst>
                    <a:ext uri="{FF2B5EF4-FFF2-40B4-BE49-F238E27FC236}">
                      <a16:creationId xmlns:a16="http://schemas.microsoft.com/office/drawing/2014/main" id="{6F731F2A-5686-A6B7-26D2-7F000B1DEE3B}"/>
                    </a:ext>
                  </a:extLst>
                </p:cNvPr>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0" name="Google Shape;2217;p57">
                  <a:extLst>
                    <a:ext uri="{FF2B5EF4-FFF2-40B4-BE49-F238E27FC236}">
                      <a16:creationId xmlns:a16="http://schemas.microsoft.com/office/drawing/2014/main" id="{04DB3A5E-17E6-7128-28FC-9E8AA4DAE0E8}"/>
                    </a:ext>
                  </a:extLst>
                </p:cNvPr>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1" name="Google Shape;2218;p57">
                  <a:extLst>
                    <a:ext uri="{FF2B5EF4-FFF2-40B4-BE49-F238E27FC236}">
                      <a16:creationId xmlns:a16="http://schemas.microsoft.com/office/drawing/2014/main" id="{26C21E34-A031-A50D-93A3-9D196ACE11DC}"/>
                    </a:ext>
                  </a:extLst>
                </p:cNvPr>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2" name="Google Shape;2219;p57">
                  <a:extLst>
                    <a:ext uri="{FF2B5EF4-FFF2-40B4-BE49-F238E27FC236}">
                      <a16:creationId xmlns:a16="http://schemas.microsoft.com/office/drawing/2014/main" id="{EA9F704A-E70D-553C-5B6E-7020134052AC}"/>
                    </a:ext>
                  </a:extLst>
                </p:cNvPr>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3" name="Google Shape;2220;p57">
                  <a:extLst>
                    <a:ext uri="{FF2B5EF4-FFF2-40B4-BE49-F238E27FC236}">
                      <a16:creationId xmlns:a16="http://schemas.microsoft.com/office/drawing/2014/main" id="{6F188F1D-B173-6338-81E8-89DF2C2A2A84}"/>
                    </a:ext>
                  </a:extLst>
                </p:cNvPr>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4" name="Google Shape;2221;p57">
                  <a:extLst>
                    <a:ext uri="{FF2B5EF4-FFF2-40B4-BE49-F238E27FC236}">
                      <a16:creationId xmlns:a16="http://schemas.microsoft.com/office/drawing/2014/main" id="{8BA32684-E43E-659C-E53A-232754F2C95E}"/>
                    </a:ext>
                  </a:extLst>
                </p:cNvPr>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5" name="Google Shape;2222;p57">
                  <a:extLst>
                    <a:ext uri="{FF2B5EF4-FFF2-40B4-BE49-F238E27FC236}">
                      <a16:creationId xmlns:a16="http://schemas.microsoft.com/office/drawing/2014/main" id="{7327C434-CFF4-127A-28FC-6393B82CC94A}"/>
                    </a:ext>
                  </a:extLst>
                </p:cNvPr>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6" name="Google Shape;2223;p57">
                  <a:extLst>
                    <a:ext uri="{FF2B5EF4-FFF2-40B4-BE49-F238E27FC236}">
                      <a16:creationId xmlns:a16="http://schemas.microsoft.com/office/drawing/2014/main" id="{094139CF-A8F3-C9E6-6A3C-E00A22B726FF}"/>
                    </a:ext>
                  </a:extLst>
                </p:cNvPr>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7" name="Google Shape;2224;p57">
                  <a:extLst>
                    <a:ext uri="{FF2B5EF4-FFF2-40B4-BE49-F238E27FC236}">
                      <a16:creationId xmlns:a16="http://schemas.microsoft.com/office/drawing/2014/main" id="{B200704C-809C-CD9F-19D5-3187241A3CA6}"/>
                    </a:ext>
                  </a:extLst>
                </p:cNvPr>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8" name="Google Shape;2225;p57">
                  <a:extLst>
                    <a:ext uri="{FF2B5EF4-FFF2-40B4-BE49-F238E27FC236}">
                      <a16:creationId xmlns:a16="http://schemas.microsoft.com/office/drawing/2014/main" id="{3AA345CD-222B-ADBA-F7FF-D855307A7C33}"/>
                    </a:ext>
                  </a:extLst>
                </p:cNvPr>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9" name="Google Shape;2226;p57">
                  <a:extLst>
                    <a:ext uri="{FF2B5EF4-FFF2-40B4-BE49-F238E27FC236}">
                      <a16:creationId xmlns:a16="http://schemas.microsoft.com/office/drawing/2014/main" id="{3B975F09-EEB1-1FF4-7F62-80259FC893CD}"/>
                    </a:ext>
                  </a:extLst>
                </p:cNvPr>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0" name="Google Shape;2227;p57">
                  <a:extLst>
                    <a:ext uri="{FF2B5EF4-FFF2-40B4-BE49-F238E27FC236}">
                      <a16:creationId xmlns:a16="http://schemas.microsoft.com/office/drawing/2014/main" id="{CFBA4629-E5BE-0665-24B4-60525AE58F26}"/>
                    </a:ext>
                  </a:extLst>
                </p:cNvPr>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1" name="Google Shape;2228;p57">
                  <a:extLst>
                    <a:ext uri="{FF2B5EF4-FFF2-40B4-BE49-F238E27FC236}">
                      <a16:creationId xmlns:a16="http://schemas.microsoft.com/office/drawing/2014/main" id="{C3C9D964-9D63-94B9-E918-E886C20D2F0A}"/>
                    </a:ext>
                  </a:extLst>
                </p:cNvPr>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2" name="Google Shape;2229;p57">
                  <a:extLst>
                    <a:ext uri="{FF2B5EF4-FFF2-40B4-BE49-F238E27FC236}">
                      <a16:creationId xmlns:a16="http://schemas.microsoft.com/office/drawing/2014/main" id="{3F7EAF13-EDA1-DE51-50D9-8ABF28777A7B}"/>
                    </a:ext>
                  </a:extLst>
                </p:cNvPr>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3" name="Google Shape;2230;p57">
                  <a:extLst>
                    <a:ext uri="{FF2B5EF4-FFF2-40B4-BE49-F238E27FC236}">
                      <a16:creationId xmlns:a16="http://schemas.microsoft.com/office/drawing/2014/main" id="{ED5E1319-9AFA-9AEF-1FD4-3B9C5A8FE44E}"/>
                    </a:ext>
                  </a:extLst>
                </p:cNvPr>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4" name="Google Shape;2231;p57">
                  <a:extLst>
                    <a:ext uri="{FF2B5EF4-FFF2-40B4-BE49-F238E27FC236}">
                      <a16:creationId xmlns:a16="http://schemas.microsoft.com/office/drawing/2014/main" id="{9980B6CD-A5D8-6D2B-416B-132BE1FD2211}"/>
                    </a:ext>
                  </a:extLst>
                </p:cNvPr>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5" name="Google Shape;2232;p57">
                  <a:extLst>
                    <a:ext uri="{FF2B5EF4-FFF2-40B4-BE49-F238E27FC236}">
                      <a16:creationId xmlns:a16="http://schemas.microsoft.com/office/drawing/2014/main" id="{7792A996-7D6C-594C-B669-AF6E8FC9C397}"/>
                    </a:ext>
                  </a:extLst>
                </p:cNvPr>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6" name="Google Shape;2233;p57">
                  <a:extLst>
                    <a:ext uri="{FF2B5EF4-FFF2-40B4-BE49-F238E27FC236}">
                      <a16:creationId xmlns:a16="http://schemas.microsoft.com/office/drawing/2014/main" id="{20B2427A-80CD-1F2E-B880-9CF3D7E72478}"/>
                    </a:ext>
                  </a:extLst>
                </p:cNvPr>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7" name="Google Shape;2234;p57">
                  <a:extLst>
                    <a:ext uri="{FF2B5EF4-FFF2-40B4-BE49-F238E27FC236}">
                      <a16:creationId xmlns:a16="http://schemas.microsoft.com/office/drawing/2014/main" id="{331B0659-E046-CDC9-080D-17D9E7AF46DD}"/>
                    </a:ext>
                  </a:extLst>
                </p:cNvPr>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8" name="Google Shape;2235;p57">
                  <a:extLst>
                    <a:ext uri="{FF2B5EF4-FFF2-40B4-BE49-F238E27FC236}">
                      <a16:creationId xmlns:a16="http://schemas.microsoft.com/office/drawing/2014/main" id="{AF512922-7AD2-FE37-7BFF-B48F4F552506}"/>
                    </a:ext>
                  </a:extLst>
                </p:cNvPr>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9" name="Google Shape;2236;p57">
                  <a:extLst>
                    <a:ext uri="{FF2B5EF4-FFF2-40B4-BE49-F238E27FC236}">
                      <a16:creationId xmlns:a16="http://schemas.microsoft.com/office/drawing/2014/main" id="{B3F88B01-3764-6F61-D5A6-34A69588F1ED}"/>
                    </a:ext>
                  </a:extLst>
                </p:cNvPr>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0" name="Google Shape;2237;p57">
                  <a:extLst>
                    <a:ext uri="{FF2B5EF4-FFF2-40B4-BE49-F238E27FC236}">
                      <a16:creationId xmlns:a16="http://schemas.microsoft.com/office/drawing/2014/main" id="{0A0CB387-37C7-5AD2-FBAE-D9CE1345B507}"/>
                    </a:ext>
                  </a:extLst>
                </p:cNvPr>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1" name="Google Shape;2238;p57">
                  <a:extLst>
                    <a:ext uri="{FF2B5EF4-FFF2-40B4-BE49-F238E27FC236}">
                      <a16:creationId xmlns:a16="http://schemas.microsoft.com/office/drawing/2014/main" id="{AB9A2EAA-8FE8-7D71-0801-76361C59416C}"/>
                    </a:ext>
                  </a:extLst>
                </p:cNvPr>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2" name="Google Shape;2239;p57">
                  <a:extLst>
                    <a:ext uri="{FF2B5EF4-FFF2-40B4-BE49-F238E27FC236}">
                      <a16:creationId xmlns:a16="http://schemas.microsoft.com/office/drawing/2014/main" id="{2F716EEC-A83D-5F80-AAA4-5EFC56540824}"/>
                    </a:ext>
                  </a:extLst>
                </p:cNvPr>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3" name="Google Shape;2240;p57">
                  <a:extLst>
                    <a:ext uri="{FF2B5EF4-FFF2-40B4-BE49-F238E27FC236}">
                      <a16:creationId xmlns:a16="http://schemas.microsoft.com/office/drawing/2014/main" id="{B0061E7C-5DC8-5656-4F81-4B6F48766C03}"/>
                    </a:ext>
                  </a:extLst>
                </p:cNvPr>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4" name="Google Shape;2241;p57">
                  <a:extLst>
                    <a:ext uri="{FF2B5EF4-FFF2-40B4-BE49-F238E27FC236}">
                      <a16:creationId xmlns:a16="http://schemas.microsoft.com/office/drawing/2014/main" id="{6511EF0C-B6C5-2662-988D-B2881BC4AB97}"/>
                    </a:ext>
                  </a:extLst>
                </p:cNvPr>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5" name="Google Shape;2242;p57">
                  <a:extLst>
                    <a:ext uri="{FF2B5EF4-FFF2-40B4-BE49-F238E27FC236}">
                      <a16:creationId xmlns:a16="http://schemas.microsoft.com/office/drawing/2014/main" id="{F1AF7878-6723-4F28-7EF2-A74FC1B58634}"/>
                    </a:ext>
                  </a:extLst>
                </p:cNvPr>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6" name="Google Shape;2243;p57">
                  <a:extLst>
                    <a:ext uri="{FF2B5EF4-FFF2-40B4-BE49-F238E27FC236}">
                      <a16:creationId xmlns:a16="http://schemas.microsoft.com/office/drawing/2014/main" id="{F78531F0-67E0-DE39-9193-11AD95BACC55}"/>
                    </a:ext>
                  </a:extLst>
                </p:cNvPr>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7" name="Google Shape;2244;p57">
                  <a:extLst>
                    <a:ext uri="{FF2B5EF4-FFF2-40B4-BE49-F238E27FC236}">
                      <a16:creationId xmlns:a16="http://schemas.microsoft.com/office/drawing/2014/main" id="{0BC95273-7176-DC7E-D0B0-D6339DDC598E}"/>
                    </a:ext>
                  </a:extLst>
                </p:cNvPr>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8" name="Google Shape;2245;p57">
                  <a:extLst>
                    <a:ext uri="{FF2B5EF4-FFF2-40B4-BE49-F238E27FC236}">
                      <a16:creationId xmlns:a16="http://schemas.microsoft.com/office/drawing/2014/main" id="{496DB6D7-117D-4D82-06CF-03058BE73DAF}"/>
                    </a:ext>
                  </a:extLst>
                </p:cNvPr>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9" name="Google Shape;2246;p57">
                  <a:extLst>
                    <a:ext uri="{FF2B5EF4-FFF2-40B4-BE49-F238E27FC236}">
                      <a16:creationId xmlns:a16="http://schemas.microsoft.com/office/drawing/2014/main" id="{6DC54235-9513-BA0F-5CF5-E05F43F4DCAF}"/>
                    </a:ext>
                  </a:extLst>
                </p:cNvPr>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04" name="Google Shape;2247;p57">
                <a:extLst>
                  <a:ext uri="{FF2B5EF4-FFF2-40B4-BE49-F238E27FC236}">
                    <a16:creationId xmlns:a16="http://schemas.microsoft.com/office/drawing/2014/main" id="{AC03E7D7-E863-1523-E349-2C4C710A54FC}"/>
                  </a:ext>
                </a:extLst>
              </p:cNvPr>
              <p:cNvGrpSpPr/>
              <p:nvPr/>
            </p:nvGrpSpPr>
            <p:grpSpPr>
              <a:xfrm>
                <a:off x="7367131" y="2189551"/>
                <a:ext cx="1499343" cy="979520"/>
                <a:chOff x="5425374" y="2441175"/>
                <a:chExt cx="523477" cy="341999"/>
              </a:xfrm>
            </p:grpSpPr>
            <p:sp>
              <p:nvSpPr>
                <p:cNvPr id="905" name="Google Shape;2248;p57">
                  <a:extLst>
                    <a:ext uri="{FF2B5EF4-FFF2-40B4-BE49-F238E27FC236}">
                      <a16:creationId xmlns:a16="http://schemas.microsoft.com/office/drawing/2014/main" id="{D3EA48D8-FFD3-A2A4-EB9D-F25C2C72B66C}"/>
                    </a:ext>
                  </a:extLst>
                </p:cNvPr>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6" name="Google Shape;2249;p57">
                  <a:extLst>
                    <a:ext uri="{FF2B5EF4-FFF2-40B4-BE49-F238E27FC236}">
                      <a16:creationId xmlns:a16="http://schemas.microsoft.com/office/drawing/2014/main" id="{80A227A8-F142-D2EB-1D26-8DD2C4C7C4BF}"/>
                    </a:ext>
                  </a:extLst>
                </p:cNvPr>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7" name="Google Shape;2250;p57">
                  <a:extLst>
                    <a:ext uri="{FF2B5EF4-FFF2-40B4-BE49-F238E27FC236}">
                      <a16:creationId xmlns:a16="http://schemas.microsoft.com/office/drawing/2014/main" id="{50944D72-80F2-BC48-4944-1A1CA73D5B34}"/>
                    </a:ext>
                  </a:extLst>
                </p:cNvPr>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8" name="Google Shape;2251;p57">
                  <a:extLst>
                    <a:ext uri="{FF2B5EF4-FFF2-40B4-BE49-F238E27FC236}">
                      <a16:creationId xmlns:a16="http://schemas.microsoft.com/office/drawing/2014/main" id="{7487773C-64C0-5C7D-230A-49E3AE4A3926}"/>
                    </a:ext>
                  </a:extLst>
                </p:cNvPr>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1" name="Google Shape;2252;p57">
                  <a:extLst>
                    <a:ext uri="{FF2B5EF4-FFF2-40B4-BE49-F238E27FC236}">
                      <a16:creationId xmlns:a16="http://schemas.microsoft.com/office/drawing/2014/main" id="{8F32DF44-3FB1-0F88-4182-1C355D052175}"/>
                    </a:ext>
                  </a:extLst>
                </p:cNvPr>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6" name="Google Shape;2253;p57">
                  <a:extLst>
                    <a:ext uri="{FF2B5EF4-FFF2-40B4-BE49-F238E27FC236}">
                      <a16:creationId xmlns:a16="http://schemas.microsoft.com/office/drawing/2014/main" id="{78304792-CB46-F199-188A-9D43F5CB1013}"/>
                    </a:ext>
                  </a:extLst>
                </p:cNvPr>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7" name="Google Shape;2254;p57">
                  <a:extLst>
                    <a:ext uri="{FF2B5EF4-FFF2-40B4-BE49-F238E27FC236}">
                      <a16:creationId xmlns:a16="http://schemas.microsoft.com/office/drawing/2014/main" id="{3ADB80C4-42E1-624E-649C-DA6B194C979D}"/>
                    </a:ext>
                  </a:extLst>
                </p:cNvPr>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8" name="Google Shape;2255;p57">
                  <a:extLst>
                    <a:ext uri="{FF2B5EF4-FFF2-40B4-BE49-F238E27FC236}">
                      <a16:creationId xmlns:a16="http://schemas.microsoft.com/office/drawing/2014/main" id="{CAC9444C-0EA0-2107-7AB4-14F2EB1B5C0F}"/>
                    </a:ext>
                  </a:extLst>
                </p:cNvPr>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 name="Google Shape;2256;p57">
                  <a:extLst>
                    <a:ext uri="{FF2B5EF4-FFF2-40B4-BE49-F238E27FC236}">
                      <a16:creationId xmlns:a16="http://schemas.microsoft.com/office/drawing/2014/main" id="{9CD65357-5488-6B66-1E0A-C04FB1FD8954}"/>
                    </a:ext>
                  </a:extLst>
                </p:cNvPr>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0" name="Google Shape;2257;p57">
                  <a:extLst>
                    <a:ext uri="{FF2B5EF4-FFF2-40B4-BE49-F238E27FC236}">
                      <a16:creationId xmlns:a16="http://schemas.microsoft.com/office/drawing/2014/main" id="{699DEEC5-4AE9-0731-FE67-EE9BD5621CAD}"/>
                    </a:ext>
                  </a:extLst>
                </p:cNvPr>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1" name="Google Shape;2258;p57">
                  <a:extLst>
                    <a:ext uri="{FF2B5EF4-FFF2-40B4-BE49-F238E27FC236}">
                      <a16:creationId xmlns:a16="http://schemas.microsoft.com/office/drawing/2014/main" id="{4D961736-26C8-41D2-B14F-48A48124A182}"/>
                    </a:ext>
                  </a:extLst>
                </p:cNvPr>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2" name="Google Shape;2259;p57">
                  <a:extLst>
                    <a:ext uri="{FF2B5EF4-FFF2-40B4-BE49-F238E27FC236}">
                      <a16:creationId xmlns:a16="http://schemas.microsoft.com/office/drawing/2014/main" id="{4E9AFFA0-6AC6-1FA0-3DD9-7E691E72FE5D}"/>
                    </a:ext>
                  </a:extLst>
                </p:cNvPr>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3" name="Google Shape;2260;p57">
                  <a:extLst>
                    <a:ext uri="{FF2B5EF4-FFF2-40B4-BE49-F238E27FC236}">
                      <a16:creationId xmlns:a16="http://schemas.microsoft.com/office/drawing/2014/main" id="{2FEEBD52-861B-4F94-4B63-70B20D2AF0D1}"/>
                    </a:ext>
                  </a:extLst>
                </p:cNvPr>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4" name="Google Shape;2261;p57">
                  <a:extLst>
                    <a:ext uri="{FF2B5EF4-FFF2-40B4-BE49-F238E27FC236}">
                      <a16:creationId xmlns:a16="http://schemas.microsoft.com/office/drawing/2014/main" id="{B590C655-B01F-205F-6D55-8C16A64DA8BD}"/>
                    </a:ext>
                  </a:extLst>
                </p:cNvPr>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5" name="Google Shape;2262;p57">
                  <a:extLst>
                    <a:ext uri="{FF2B5EF4-FFF2-40B4-BE49-F238E27FC236}">
                      <a16:creationId xmlns:a16="http://schemas.microsoft.com/office/drawing/2014/main" id="{46288C29-DE21-059B-8F29-F25339226A21}"/>
                    </a:ext>
                  </a:extLst>
                </p:cNvPr>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6" name="Google Shape;2263;p57">
                  <a:extLst>
                    <a:ext uri="{FF2B5EF4-FFF2-40B4-BE49-F238E27FC236}">
                      <a16:creationId xmlns:a16="http://schemas.microsoft.com/office/drawing/2014/main" id="{45BC6543-FFD1-E150-1A22-736900D66A60}"/>
                    </a:ext>
                  </a:extLst>
                </p:cNvPr>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7" name="Google Shape;2264;p57">
                  <a:extLst>
                    <a:ext uri="{FF2B5EF4-FFF2-40B4-BE49-F238E27FC236}">
                      <a16:creationId xmlns:a16="http://schemas.microsoft.com/office/drawing/2014/main" id="{3A8C6170-BEBD-C837-98BB-1DA68A569DAB}"/>
                    </a:ext>
                  </a:extLst>
                </p:cNvPr>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8" name="Google Shape;2265;p57">
                  <a:extLst>
                    <a:ext uri="{FF2B5EF4-FFF2-40B4-BE49-F238E27FC236}">
                      <a16:creationId xmlns:a16="http://schemas.microsoft.com/office/drawing/2014/main" id="{4138B90A-CC19-7617-6604-B9FBF80641A0}"/>
                    </a:ext>
                  </a:extLst>
                </p:cNvPr>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9" name="Google Shape;2266;p57">
                  <a:extLst>
                    <a:ext uri="{FF2B5EF4-FFF2-40B4-BE49-F238E27FC236}">
                      <a16:creationId xmlns:a16="http://schemas.microsoft.com/office/drawing/2014/main" id="{898FBF3B-3D3E-A5F2-8B3B-8A5D49187005}"/>
                    </a:ext>
                  </a:extLst>
                </p:cNvPr>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0" name="Google Shape;2267;p57">
                  <a:extLst>
                    <a:ext uri="{FF2B5EF4-FFF2-40B4-BE49-F238E27FC236}">
                      <a16:creationId xmlns:a16="http://schemas.microsoft.com/office/drawing/2014/main" id="{94B5B253-173E-15D5-C1BB-1542A3F09E27}"/>
                    </a:ext>
                  </a:extLst>
                </p:cNvPr>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1" name="Google Shape;2268;p57">
                  <a:extLst>
                    <a:ext uri="{FF2B5EF4-FFF2-40B4-BE49-F238E27FC236}">
                      <a16:creationId xmlns:a16="http://schemas.microsoft.com/office/drawing/2014/main" id="{40CCC073-4EE2-BD1B-553C-D960C0D3F5C6}"/>
                    </a:ext>
                  </a:extLst>
                </p:cNvPr>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2" name="Google Shape;2269;p57">
                  <a:extLst>
                    <a:ext uri="{FF2B5EF4-FFF2-40B4-BE49-F238E27FC236}">
                      <a16:creationId xmlns:a16="http://schemas.microsoft.com/office/drawing/2014/main" id="{B0C6768D-A079-230C-54E4-B2EFB3B65B5A}"/>
                    </a:ext>
                  </a:extLst>
                </p:cNvPr>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3" name="Google Shape;2270;p57">
                  <a:extLst>
                    <a:ext uri="{FF2B5EF4-FFF2-40B4-BE49-F238E27FC236}">
                      <a16:creationId xmlns:a16="http://schemas.microsoft.com/office/drawing/2014/main" id="{CF0F0414-0EB5-E0DA-6781-05C3358BCEEF}"/>
                    </a:ext>
                  </a:extLst>
                </p:cNvPr>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4" name="Google Shape;2271;p57">
                  <a:extLst>
                    <a:ext uri="{FF2B5EF4-FFF2-40B4-BE49-F238E27FC236}">
                      <a16:creationId xmlns:a16="http://schemas.microsoft.com/office/drawing/2014/main" id="{C2A089AE-3936-A55F-9065-8712E8EAD1C1}"/>
                    </a:ext>
                  </a:extLst>
                </p:cNvPr>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5" name="Google Shape;2272;p57">
                  <a:extLst>
                    <a:ext uri="{FF2B5EF4-FFF2-40B4-BE49-F238E27FC236}">
                      <a16:creationId xmlns:a16="http://schemas.microsoft.com/office/drawing/2014/main" id="{62FF8A04-AF9F-6A19-248C-E3B1FA23B557}"/>
                    </a:ext>
                  </a:extLst>
                </p:cNvPr>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6" name="Google Shape;2273;p57">
                  <a:extLst>
                    <a:ext uri="{FF2B5EF4-FFF2-40B4-BE49-F238E27FC236}">
                      <a16:creationId xmlns:a16="http://schemas.microsoft.com/office/drawing/2014/main" id="{D8CF09EF-822B-817C-9079-6B4763F4B09A}"/>
                    </a:ext>
                  </a:extLst>
                </p:cNvPr>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7" name="Google Shape;2274;p57">
                  <a:extLst>
                    <a:ext uri="{FF2B5EF4-FFF2-40B4-BE49-F238E27FC236}">
                      <a16:creationId xmlns:a16="http://schemas.microsoft.com/office/drawing/2014/main" id="{15969A90-9CDD-161B-24C8-208EBBB71E0D}"/>
                    </a:ext>
                  </a:extLst>
                </p:cNvPr>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8" name="Google Shape;2275;p57">
                  <a:extLst>
                    <a:ext uri="{FF2B5EF4-FFF2-40B4-BE49-F238E27FC236}">
                      <a16:creationId xmlns:a16="http://schemas.microsoft.com/office/drawing/2014/main" id="{5110DC05-5336-FD4A-29E6-8CDAD0A659DD}"/>
                    </a:ext>
                  </a:extLst>
                </p:cNvPr>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9" name="Google Shape;2276;p57">
                  <a:extLst>
                    <a:ext uri="{FF2B5EF4-FFF2-40B4-BE49-F238E27FC236}">
                      <a16:creationId xmlns:a16="http://schemas.microsoft.com/office/drawing/2014/main" id="{0AD1E639-6312-9948-4960-08AD7AE20015}"/>
                    </a:ext>
                  </a:extLst>
                </p:cNvPr>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0" name="Google Shape;2277;p57">
                  <a:extLst>
                    <a:ext uri="{FF2B5EF4-FFF2-40B4-BE49-F238E27FC236}">
                      <a16:creationId xmlns:a16="http://schemas.microsoft.com/office/drawing/2014/main" id="{0317E624-7E5A-1D8A-2F4C-4124DE5D2C8A}"/>
                    </a:ext>
                  </a:extLst>
                </p:cNvPr>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1" name="Google Shape;2278;p57">
                  <a:extLst>
                    <a:ext uri="{FF2B5EF4-FFF2-40B4-BE49-F238E27FC236}">
                      <a16:creationId xmlns:a16="http://schemas.microsoft.com/office/drawing/2014/main" id="{94D065F4-4DF9-798F-F00D-DDEFA940FC23}"/>
                    </a:ext>
                  </a:extLst>
                </p:cNvPr>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2" name="Google Shape;2279;p57">
                  <a:extLst>
                    <a:ext uri="{FF2B5EF4-FFF2-40B4-BE49-F238E27FC236}">
                      <a16:creationId xmlns:a16="http://schemas.microsoft.com/office/drawing/2014/main" id="{240796A4-584D-106B-2DCE-295CE5A7AEA8}"/>
                    </a:ext>
                  </a:extLst>
                </p:cNvPr>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3" name="Google Shape;2280;p57">
                  <a:extLst>
                    <a:ext uri="{FF2B5EF4-FFF2-40B4-BE49-F238E27FC236}">
                      <a16:creationId xmlns:a16="http://schemas.microsoft.com/office/drawing/2014/main" id="{DE886E42-6784-B774-3C64-0EF93D49085F}"/>
                    </a:ext>
                  </a:extLst>
                </p:cNvPr>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6" name="Google Shape;2281;p57">
              <a:extLst>
                <a:ext uri="{FF2B5EF4-FFF2-40B4-BE49-F238E27FC236}">
                  <a16:creationId xmlns:a16="http://schemas.microsoft.com/office/drawing/2014/main" id="{E73735F5-35B2-0413-C0AD-4D0C48549423}"/>
                </a:ext>
              </a:extLst>
            </p:cNvPr>
            <p:cNvGrpSpPr/>
            <p:nvPr/>
          </p:nvGrpSpPr>
          <p:grpSpPr>
            <a:xfrm>
              <a:off x="5056684" y="1397201"/>
              <a:ext cx="3374094" cy="3208976"/>
              <a:chOff x="-547276" y="2364562"/>
              <a:chExt cx="2266628" cy="2155700"/>
            </a:xfrm>
          </p:grpSpPr>
          <p:sp>
            <p:nvSpPr>
              <p:cNvPr id="37" name="Google Shape;2282;p57">
                <a:extLst>
                  <a:ext uri="{FF2B5EF4-FFF2-40B4-BE49-F238E27FC236}">
                    <a16:creationId xmlns:a16="http://schemas.microsoft.com/office/drawing/2014/main" id="{D724473F-6EF2-878E-FA1E-C0808D0E4A19}"/>
                  </a:ext>
                </a:extLst>
              </p:cNvPr>
              <p:cNvSpPr/>
              <p:nvPr/>
            </p:nvSpPr>
            <p:spPr>
              <a:xfrm>
                <a:off x="1208761" y="3688232"/>
                <a:ext cx="44014" cy="795949"/>
              </a:xfrm>
              <a:custGeom>
                <a:avLst/>
                <a:gdLst/>
                <a:ahLst/>
                <a:cxnLst/>
                <a:rect l="l" t="t" r="r" b="b"/>
                <a:pathLst>
                  <a:path w="619" h="11194" extrusionOk="0">
                    <a:moveTo>
                      <a:pt x="0" y="1"/>
                    </a:moveTo>
                    <a:lnTo>
                      <a:pt x="90" y="11193"/>
                    </a:lnTo>
                    <a:lnTo>
                      <a:pt x="529" y="11193"/>
                    </a:lnTo>
                    <a:lnTo>
                      <a:pt x="619"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283;p57">
                <a:extLst>
                  <a:ext uri="{FF2B5EF4-FFF2-40B4-BE49-F238E27FC236}">
                    <a16:creationId xmlns:a16="http://schemas.microsoft.com/office/drawing/2014/main" id="{846E3BF6-CE95-DD77-8658-4826E71C662C}"/>
                  </a:ext>
                </a:extLst>
              </p:cNvPr>
              <p:cNvSpPr/>
              <p:nvPr/>
            </p:nvSpPr>
            <p:spPr>
              <a:xfrm>
                <a:off x="1163250" y="4158174"/>
                <a:ext cx="136526" cy="64375"/>
              </a:xfrm>
              <a:custGeom>
                <a:avLst/>
                <a:gdLst/>
                <a:ahLst/>
                <a:cxnLst/>
                <a:rect l="l" t="t" r="r" b="b"/>
                <a:pathLst>
                  <a:path w="1920" h="842" extrusionOk="0">
                    <a:moveTo>
                      <a:pt x="334" y="0"/>
                    </a:moveTo>
                    <a:lnTo>
                      <a:pt x="1" y="841"/>
                    </a:lnTo>
                    <a:lnTo>
                      <a:pt x="1920" y="841"/>
                    </a:lnTo>
                    <a:lnTo>
                      <a:pt x="1566"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84;p57">
                <a:extLst>
                  <a:ext uri="{FF2B5EF4-FFF2-40B4-BE49-F238E27FC236}">
                    <a16:creationId xmlns:a16="http://schemas.microsoft.com/office/drawing/2014/main" id="{B54B4D7F-F58C-DE74-ED62-C34252FF9F71}"/>
                  </a:ext>
                </a:extLst>
              </p:cNvPr>
              <p:cNvSpPr/>
              <p:nvPr/>
            </p:nvSpPr>
            <p:spPr>
              <a:xfrm>
                <a:off x="1163252" y="4217985"/>
                <a:ext cx="136522" cy="57951"/>
              </a:xfrm>
              <a:custGeom>
                <a:avLst/>
                <a:gdLst/>
                <a:ahLst/>
                <a:cxnLst/>
                <a:rect l="l" t="t" r="r" b="b"/>
                <a:pathLst>
                  <a:path w="1920" h="815" extrusionOk="0">
                    <a:moveTo>
                      <a:pt x="1" y="0"/>
                    </a:moveTo>
                    <a:lnTo>
                      <a:pt x="355" y="682"/>
                    </a:lnTo>
                    <a:cubicBezTo>
                      <a:pt x="418" y="767"/>
                      <a:pt x="508" y="814"/>
                      <a:pt x="598" y="814"/>
                    </a:cubicBezTo>
                    <a:lnTo>
                      <a:pt x="1301" y="814"/>
                    </a:lnTo>
                    <a:cubicBezTo>
                      <a:pt x="1412" y="814"/>
                      <a:pt x="1497" y="767"/>
                      <a:pt x="1544" y="682"/>
                    </a:cubicBezTo>
                    <a:lnTo>
                      <a:pt x="1920"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285;p57">
                <a:extLst>
                  <a:ext uri="{FF2B5EF4-FFF2-40B4-BE49-F238E27FC236}">
                    <a16:creationId xmlns:a16="http://schemas.microsoft.com/office/drawing/2014/main" id="{0DB4F81E-9CED-E22B-5E73-7B2EC1368A34}"/>
                  </a:ext>
                </a:extLst>
              </p:cNvPr>
              <p:cNvSpPr/>
              <p:nvPr/>
            </p:nvSpPr>
            <p:spPr>
              <a:xfrm>
                <a:off x="1258749" y="4158184"/>
                <a:ext cx="197459" cy="326016"/>
              </a:xfrm>
              <a:custGeom>
                <a:avLst/>
                <a:gdLst/>
                <a:ahLst/>
                <a:cxnLst/>
                <a:rect l="l" t="t" r="r" b="b"/>
                <a:pathLst>
                  <a:path w="2777" h="4585" extrusionOk="0">
                    <a:moveTo>
                      <a:pt x="0" y="0"/>
                    </a:moveTo>
                    <a:lnTo>
                      <a:pt x="2316" y="4584"/>
                    </a:lnTo>
                    <a:lnTo>
                      <a:pt x="2776" y="4584"/>
                    </a:lnTo>
                    <a:lnTo>
                      <a:pt x="862" y="334"/>
                    </a:lnTo>
                    <a:cubicBezTo>
                      <a:pt x="772" y="133"/>
                      <a:pt x="550" y="0"/>
                      <a:pt x="334"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286;p57">
                <a:extLst>
                  <a:ext uri="{FF2B5EF4-FFF2-40B4-BE49-F238E27FC236}">
                    <a16:creationId xmlns:a16="http://schemas.microsoft.com/office/drawing/2014/main" id="{49484E37-9D58-7EB3-C736-AE569D2D95F4}"/>
                  </a:ext>
                </a:extLst>
              </p:cNvPr>
              <p:cNvSpPr/>
              <p:nvPr/>
            </p:nvSpPr>
            <p:spPr>
              <a:xfrm>
                <a:off x="1004968" y="4158184"/>
                <a:ext cx="197459" cy="326016"/>
              </a:xfrm>
              <a:custGeom>
                <a:avLst/>
                <a:gdLst/>
                <a:ahLst/>
                <a:cxnLst/>
                <a:rect l="l" t="t" r="r" b="b"/>
                <a:pathLst>
                  <a:path w="2777" h="4585" extrusionOk="0">
                    <a:moveTo>
                      <a:pt x="2449" y="0"/>
                    </a:moveTo>
                    <a:cubicBezTo>
                      <a:pt x="2227" y="0"/>
                      <a:pt x="2031" y="133"/>
                      <a:pt x="1920" y="334"/>
                    </a:cubicBezTo>
                    <a:lnTo>
                      <a:pt x="1" y="4584"/>
                    </a:lnTo>
                    <a:lnTo>
                      <a:pt x="466" y="4584"/>
                    </a:lnTo>
                    <a:lnTo>
                      <a:pt x="277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287;p57">
                <a:extLst>
                  <a:ext uri="{FF2B5EF4-FFF2-40B4-BE49-F238E27FC236}">
                    <a16:creationId xmlns:a16="http://schemas.microsoft.com/office/drawing/2014/main" id="{A62029FD-F2ED-A4FA-2BFB-FB3050A3380E}"/>
                  </a:ext>
                </a:extLst>
              </p:cNvPr>
              <p:cNvSpPr/>
              <p:nvPr/>
            </p:nvSpPr>
            <p:spPr>
              <a:xfrm>
                <a:off x="702764" y="2853001"/>
                <a:ext cx="1016588" cy="855606"/>
              </a:xfrm>
              <a:custGeom>
                <a:avLst/>
                <a:gdLst/>
                <a:ahLst/>
                <a:cxnLst/>
                <a:rect l="l" t="t" r="r" b="b"/>
                <a:pathLst>
                  <a:path w="14297" h="12033" extrusionOk="0">
                    <a:moveTo>
                      <a:pt x="7960" y="0"/>
                    </a:moveTo>
                    <a:cubicBezTo>
                      <a:pt x="7242" y="0"/>
                      <a:pt x="6757" y="208"/>
                      <a:pt x="6344" y="1702"/>
                    </a:cubicBezTo>
                    <a:cubicBezTo>
                      <a:pt x="5752" y="3774"/>
                      <a:pt x="5224" y="6481"/>
                      <a:pt x="4869" y="7871"/>
                    </a:cubicBezTo>
                    <a:cubicBezTo>
                      <a:pt x="4494" y="9235"/>
                      <a:pt x="1761" y="9040"/>
                      <a:pt x="793" y="9918"/>
                    </a:cubicBezTo>
                    <a:cubicBezTo>
                      <a:pt x="21" y="10626"/>
                      <a:pt x="0" y="12032"/>
                      <a:pt x="2712" y="12032"/>
                    </a:cubicBezTo>
                    <a:lnTo>
                      <a:pt x="8549" y="12032"/>
                    </a:lnTo>
                    <a:cubicBezTo>
                      <a:pt x="11082" y="12032"/>
                      <a:pt x="12424" y="10340"/>
                      <a:pt x="12953" y="8136"/>
                    </a:cubicBezTo>
                    <a:cubicBezTo>
                      <a:pt x="13482" y="5952"/>
                      <a:pt x="13725" y="4657"/>
                      <a:pt x="14011" y="3309"/>
                    </a:cubicBezTo>
                    <a:cubicBezTo>
                      <a:pt x="14296" y="1966"/>
                      <a:pt x="13788" y="31"/>
                      <a:pt x="12097" y="31"/>
                    </a:cubicBezTo>
                    <a:lnTo>
                      <a:pt x="8898" y="31"/>
                    </a:lnTo>
                    <a:cubicBezTo>
                      <a:pt x="8545" y="31"/>
                      <a:pt x="8235" y="0"/>
                      <a:pt x="7960"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288;p57">
                <a:extLst>
                  <a:ext uri="{FF2B5EF4-FFF2-40B4-BE49-F238E27FC236}">
                    <a16:creationId xmlns:a16="http://schemas.microsoft.com/office/drawing/2014/main" id="{E99AC825-D4ED-A481-A61E-5B16EFD9BC95}"/>
                  </a:ext>
                </a:extLst>
              </p:cNvPr>
              <p:cNvSpPr/>
              <p:nvPr/>
            </p:nvSpPr>
            <p:spPr>
              <a:xfrm>
                <a:off x="304993" y="4186413"/>
                <a:ext cx="295939" cy="333838"/>
              </a:xfrm>
              <a:custGeom>
                <a:avLst/>
                <a:gdLst/>
                <a:ahLst/>
                <a:cxnLst/>
                <a:rect l="l" t="t" r="r" b="b"/>
                <a:pathLst>
                  <a:path w="4162" h="4695" extrusionOk="0">
                    <a:moveTo>
                      <a:pt x="2575" y="0"/>
                    </a:moveTo>
                    <a:cubicBezTo>
                      <a:pt x="2575" y="0"/>
                      <a:pt x="2115" y="2755"/>
                      <a:pt x="1962" y="3326"/>
                    </a:cubicBezTo>
                    <a:cubicBezTo>
                      <a:pt x="1872" y="3590"/>
                      <a:pt x="1037" y="4097"/>
                      <a:pt x="772" y="4208"/>
                    </a:cubicBezTo>
                    <a:cubicBezTo>
                      <a:pt x="508" y="4319"/>
                      <a:pt x="0" y="4319"/>
                      <a:pt x="0" y="4515"/>
                    </a:cubicBezTo>
                    <a:cubicBezTo>
                      <a:pt x="0" y="4645"/>
                      <a:pt x="668" y="4692"/>
                      <a:pt x="1271" y="4692"/>
                    </a:cubicBezTo>
                    <a:cubicBezTo>
                      <a:pt x="1502" y="4692"/>
                      <a:pt x="1722" y="4685"/>
                      <a:pt x="1893" y="4674"/>
                    </a:cubicBezTo>
                    <a:cubicBezTo>
                      <a:pt x="2512" y="4626"/>
                      <a:pt x="3125" y="4695"/>
                      <a:pt x="3125" y="4494"/>
                    </a:cubicBezTo>
                    <a:cubicBezTo>
                      <a:pt x="3151" y="4277"/>
                      <a:pt x="2908" y="4145"/>
                      <a:pt x="2972" y="3701"/>
                    </a:cubicBezTo>
                    <a:cubicBezTo>
                      <a:pt x="3040" y="3241"/>
                      <a:pt x="4161" y="0"/>
                      <a:pt x="4161" y="0"/>
                    </a:cubicBezTo>
                    <a:close/>
                  </a:path>
                </a:pathLst>
              </a:custGeom>
              <a:solidFill>
                <a:srgbClr val="FCBA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289;p57">
                <a:extLst>
                  <a:ext uri="{FF2B5EF4-FFF2-40B4-BE49-F238E27FC236}">
                    <a16:creationId xmlns:a16="http://schemas.microsoft.com/office/drawing/2014/main" id="{07363138-9924-34CC-AC8A-070CCCC8A23F}"/>
                  </a:ext>
                </a:extLst>
              </p:cNvPr>
              <p:cNvSpPr/>
              <p:nvPr/>
            </p:nvSpPr>
            <p:spPr>
              <a:xfrm>
                <a:off x="832819" y="4186413"/>
                <a:ext cx="224123" cy="333838"/>
              </a:xfrm>
              <a:custGeom>
                <a:avLst/>
                <a:gdLst/>
                <a:ahLst/>
                <a:cxnLst/>
                <a:rect l="l" t="t" r="r" b="b"/>
                <a:pathLst>
                  <a:path w="3152" h="4695" extrusionOk="0">
                    <a:moveTo>
                      <a:pt x="1475" y="0"/>
                    </a:moveTo>
                    <a:cubicBezTo>
                      <a:pt x="1475" y="0"/>
                      <a:pt x="1983" y="2665"/>
                      <a:pt x="1941" y="3326"/>
                    </a:cubicBezTo>
                    <a:cubicBezTo>
                      <a:pt x="1914" y="3590"/>
                      <a:pt x="1037" y="4097"/>
                      <a:pt x="751" y="4208"/>
                    </a:cubicBezTo>
                    <a:cubicBezTo>
                      <a:pt x="487" y="4319"/>
                      <a:pt x="0" y="4319"/>
                      <a:pt x="0" y="4515"/>
                    </a:cubicBezTo>
                    <a:cubicBezTo>
                      <a:pt x="0" y="4645"/>
                      <a:pt x="657" y="4692"/>
                      <a:pt x="1262" y="4692"/>
                    </a:cubicBezTo>
                    <a:cubicBezTo>
                      <a:pt x="1493" y="4692"/>
                      <a:pt x="1716" y="4685"/>
                      <a:pt x="1893" y="4674"/>
                    </a:cubicBezTo>
                    <a:cubicBezTo>
                      <a:pt x="2512" y="4626"/>
                      <a:pt x="3104" y="4695"/>
                      <a:pt x="3130" y="4494"/>
                    </a:cubicBezTo>
                    <a:cubicBezTo>
                      <a:pt x="3151" y="4277"/>
                      <a:pt x="2998" y="4145"/>
                      <a:pt x="2972" y="3701"/>
                    </a:cubicBezTo>
                    <a:cubicBezTo>
                      <a:pt x="2929" y="3193"/>
                      <a:pt x="3062" y="0"/>
                      <a:pt x="3062" y="0"/>
                    </a:cubicBezTo>
                    <a:close/>
                  </a:path>
                </a:pathLst>
              </a:custGeom>
              <a:solidFill>
                <a:srgbClr val="FCBA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290;p57">
                <a:extLst>
                  <a:ext uri="{FF2B5EF4-FFF2-40B4-BE49-F238E27FC236}">
                    <a16:creationId xmlns:a16="http://schemas.microsoft.com/office/drawing/2014/main" id="{0CD59492-45C9-EFE9-CB5D-88B13408C31C}"/>
                  </a:ext>
                </a:extLst>
              </p:cNvPr>
              <p:cNvSpPr/>
              <p:nvPr/>
            </p:nvSpPr>
            <p:spPr>
              <a:xfrm>
                <a:off x="459863" y="3353599"/>
                <a:ext cx="731670" cy="859517"/>
              </a:xfrm>
              <a:custGeom>
                <a:avLst/>
                <a:gdLst/>
                <a:ahLst/>
                <a:cxnLst/>
                <a:rect l="l" t="t" r="r" b="b"/>
                <a:pathLst>
                  <a:path w="10290" h="12088" extrusionOk="0">
                    <a:moveTo>
                      <a:pt x="9311" y="1"/>
                    </a:moveTo>
                    <a:cubicBezTo>
                      <a:pt x="4587" y="1"/>
                      <a:pt x="2221" y="1222"/>
                      <a:pt x="1830" y="2481"/>
                    </a:cubicBezTo>
                    <a:cubicBezTo>
                      <a:pt x="1433" y="3829"/>
                      <a:pt x="1" y="12087"/>
                      <a:pt x="1" y="12087"/>
                    </a:cubicBezTo>
                    <a:lnTo>
                      <a:pt x="3680" y="12087"/>
                    </a:lnTo>
                    <a:cubicBezTo>
                      <a:pt x="3680" y="12087"/>
                      <a:pt x="3770" y="10544"/>
                      <a:pt x="3855" y="9798"/>
                    </a:cubicBezTo>
                    <a:cubicBezTo>
                      <a:pt x="3966" y="9047"/>
                      <a:pt x="3680" y="8672"/>
                      <a:pt x="4013" y="8143"/>
                    </a:cubicBezTo>
                    <a:cubicBezTo>
                      <a:pt x="4362" y="7615"/>
                      <a:pt x="4341" y="7155"/>
                      <a:pt x="4473" y="6097"/>
                    </a:cubicBezTo>
                    <a:cubicBezTo>
                      <a:pt x="4606" y="5040"/>
                      <a:pt x="5134" y="4136"/>
                      <a:pt x="5134" y="4136"/>
                    </a:cubicBezTo>
                    <a:lnTo>
                      <a:pt x="8967" y="2661"/>
                    </a:lnTo>
                    <a:lnTo>
                      <a:pt x="10289" y="17"/>
                    </a:lnTo>
                    <a:cubicBezTo>
                      <a:pt x="9952" y="6"/>
                      <a:pt x="9626" y="1"/>
                      <a:pt x="931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291;p57">
                <a:extLst>
                  <a:ext uri="{FF2B5EF4-FFF2-40B4-BE49-F238E27FC236}">
                    <a16:creationId xmlns:a16="http://schemas.microsoft.com/office/drawing/2014/main" id="{2BFC6B19-8714-211D-4785-D033E8D6A856}"/>
                  </a:ext>
                </a:extLst>
              </p:cNvPr>
              <p:cNvSpPr/>
              <p:nvPr/>
            </p:nvSpPr>
            <p:spPr>
              <a:xfrm>
                <a:off x="488093" y="4152139"/>
                <a:ext cx="205280" cy="7608"/>
              </a:xfrm>
              <a:custGeom>
                <a:avLst/>
                <a:gdLst/>
                <a:ahLst/>
                <a:cxnLst/>
                <a:rect l="l" t="t" r="r" b="b"/>
                <a:pathLst>
                  <a:path w="2887" h="107" extrusionOk="0">
                    <a:moveTo>
                      <a:pt x="48" y="1"/>
                    </a:moveTo>
                    <a:cubicBezTo>
                      <a:pt x="0" y="1"/>
                      <a:pt x="0" y="22"/>
                      <a:pt x="0" y="43"/>
                    </a:cubicBezTo>
                    <a:cubicBezTo>
                      <a:pt x="0" y="85"/>
                      <a:pt x="0" y="107"/>
                      <a:pt x="48" y="107"/>
                    </a:cubicBezTo>
                    <a:lnTo>
                      <a:pt x="2845" y="107"/>
                    </a:lnTo>
                    <a:cubicBezTo>
                      <a:pt x="2866" y="107"/>
                      <a:pt x="2887" y="85"/>
                      <a:pt x="2887" y="43"/>
                    </a:cubicBezTo>
                    <a:cubicBezTo>
                      <a:pt x="2887" y="22"/>
                      <a:pt x="2866" y="1"/>
                      <a:pt x="284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292;p57">
                <a:extLst>
                  <a:ext uri="{FF2B5EF4-FFF2-40B4-BE49-F238E27FC236}">
                    <a16:creationId xmlns:a16="http://schemas.microsoft.com/office/drawing/2014/main" id="{A1150363-48DB-25F0-1FC0-5FD93A31CD2F}"/>
                  </a:ext>
                </a:extLst>
              </p:cNvPr>
              <p:cNvSpPr/>
              <p:nvPr/>
            </p:nvSpPr>
            <p:spPr>
              <a:xfrm>
                <a:off x="657256" y="3555688"/>
                <a:ext cx="161337" cy="604037"/>
              </a:xfrm>
              <a:custGeom>
                <a:avLst/>
                <a:gdLst/>
                <a:ahLst/>
                <a:cxnLst/>
                <a:rect l="l" t="t" r="r" b="b"/>
                <a:pathLst>
                  <a:path w="2269" h="8495" extrusionOk="0">
                    <a:moveTo>
                      <a:pt x="2231" y="0"/>
                    </a:moveTo>
                    <a:cubicBezTo>
                      <a:pt x="2223" y="0"/>
                      <a:pt x="2214" y="6"/>
                      <a:pt x="2205" y="14"/>
                    </a:cubicBezTo>
                    <a:cubicBezTo>
                      <a:pt x="2205" y="14"/>
                      <a:pt x="1962" y="125"/>
                      <a:pt x="1676" y="347"/>
                    </a:cubicBezTo>
                    <a:cubicBezTo>
                      <a:pt x="1412" y="543"/>
                      <a:pt x="1105" y="855"/>
                      <a:pt x="973" y="1252"/>
                    </a:cubicBezTo>
                    <a:cubicBezTo>
                      <a:pt x="862" y="1622"/>
                      <a:pt x="793" y="2309"/>
                      <a:pt x="709" y="2991"/>
                    </a:cubicBezTo>
                    <a:cubicBezTo>
                      <a:pt x="661" y="3319"/>
                      <a:pt x="619" y="3652"/>
                      <a:pt x="577" y="3937"/>
                    </a:cubicBezTo>
                    <a:cubicBezTo>
                      <a:pt x="529" y="4223"/>
                      <a:pt x="487" y="4487"/>
                      <a:pt x="418" y="4640"/>
                    </a:cubicBezTo>
                    <a:cubicBezTo>
                      <a:pt x="312" y="4905"/>
                      <a:pt x="286" y="5127"/>
                      <a:pt x="286" y="5349"/>
                    </a:cubicBezTo>
                    <a:cubicBezTo>
                      <a:pt x="286" y="5587"/>
                      <a:pt x="333" y="5809"/>
                      <a:pt x="333" y="6073"/>
                    </a:cubicBezTo>
                    <a:cubicBezTo>
                      <a:pt x="333" y="6116"/>
                      <a:pt x="312" y="6184"/>
                      <a:pt x="312" y="6248"/>
                    </a:cubicBezTo>
                    <a:cubicBezTo>
                      <a:pt x="286" y="6538"/>
                      <a:pt x="222" y="7088"/>
                      <a:pt x="133" y="7569"/>
                    </a:cubicBezTo>
                    <a:cubicBezTo>
                      <a:pt x="111" y="7791"/>
                      <a:pt x="69" y="8014"/>
                      <a:pt x="48" y="8167"/>
                    </a:cubicBezTo>
                    <a:cubicBezTo>
                      <a:pt x="21" y="8341"/>
                      <a:pt x="0" y="8431"/>
                      <a:pt x="0" y="8431"/>
                    </a:cubicBezTo>
                    <a:cubicBezTo>
                      <a:pt x="0" y="8452"/>
                      <a:pt x="0" y="8473"/>
                      <a:pt x="48" y="8495"/>
                    </a:cubicBezTo>
                    <a:cubicBezTo>
                      <a:pt x="69" y="8495"/>
                      <a:pt x="90" y="8473"/>
                      <a:pt x="90" y="8452"/>
                    </a:cubicBezTo>
                    <a:cubicBezTo>
                      <a:pt x="90" y="8452"/>
                      <a:pt x="154" y="8056"/>
                      <a:pt x="244" y="7569"/>
                    </a:cubicBezTo>
                    <a:cubicBezTo>
                      <a:pt x="312" y="7109"/>
                      <a:pt x="397" y="6560"/>
                      <a:pt x="418" y="6248"/>
                    </a:cubicBezTo>
                    <a:lnTo>
                      <a:pt x="418" y="6073"/>
                    </a:lnTo>
                    <a:cubicBezTo>
                      <a:pt x="418" y="5788"/>
                      <a:pt x="376" y="5566"/>
                      <a:pt x="376" y="5349"/>
                    </a:cubicBezTo>
                    <a:cubicBezTo>
                      <a:pt x="376" y="5148"/>
                      <a:pt x="397" y="4926"/>
                      <a:pt x="508" y="4662"/>
                    </a:cubicBezTo>
                    <a:cubicBezTo>
                      <a:pt x="577" y="4508"/>
                      <a:pt x="619" y="4244"/>
                      <a:pt x="682" y="3958"/>
                    </a:cubicBezTo>
                    <a:cubicBezTo>
                      <a:pt x="751" y="3520"/>
                      <a:pt x="793" y="2991"/>
                      <a:pt x="862" y="2505"/>
                    </a:cubicBezTo>
                    <a:cubicBezTo>
                      <a:pt x="926" y="1997"/>
                      <a:pt x="994" y="1558"/>
                      <a:pt x="1079" y="1273"/>
                    </a:cubicBezTo>
                    <a:cubicBezTo>
                      <a:pt x="1190" y="918"/>
                      <a:pt x="1475" y="612"/>
                      <a:pt x="1740" y="411"/>
                    </a:cubicBezTo>
                    <a:cubicBezTo>
                      <a:pt x="1872" y="300"/>
                      <a:pt x="2004" y="236"/>
                      <a:pt x="2094" y="168"/>
                    </a:cubicBezTo>
                    <a:cubicBezTo>
                      <a:pt x="2136" y="147"/>
                      <a:pt x="2184" y="125"/>
                      <a:pt x="2205" y="104"/>
                    </a:cubicBezTo>
                    <a:lnTo>
                      <a:pt x="2226" y="104"/>
                    </a:lnTo>
                    <a:lnTo>
                      <a:pt x="2247" y="83"/>
                    </a:lnTo>
                    <a:cubicBezTo>
                      <a:pt x="2268" y="83"/>
                      <a:pt x="2268" y="62"/>
                      <a:pt x="2268" y="36"/>
                    </a:cubicBezTo>
                    <a:cubicBezTo>
                      <a:pt x="2256" y="11"/>
                      <a:pt x="2244" y="0"/>
                      <a:pt x="22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293;p57">
                <a:extLst>
                  <a:ext uri="{FF2B5EF4-FFF2-40B4-BE49-F238E27FC236}">
                    <a16:creationId xmlns:a16="http://schemas.microsoft.com/office/drawing/2014/main" id="{E8D450D7-5565-A2E7-8397-4C6F3E1B5245}"/>
                  </a:ext>
                </a:extLst>
              </p:cNvPr>
              <p:cNvSpPr/>
              <p:nvPr/>
            </p:nvSpPr>
            <p:spPr>
              <a:xfrm>
                <a:off x="386197" y="2903132"/>
                <a:ext cx="594011" cy="418595"/>
              </a:xfrm>
              <a:custGeom>
                <a:avLst/>
                <a:gdLst/>
                <a:ahLst/>
                <a:cxnLst/>
                <a:rect l="l" t="t" r="r" b="b"/>
                <a:pathLst>
                  <a:path w="8354" h="5887" extrusionOk="0">
                    <a:moveTo>
                      <a:pt x="6573" y="1"/>
                    </a:moveTo>
                    <a:cubicBezTo>
                      <a:pt x="6496" y="1"/>
                      <a:pt x="6420" y="10"/>
                      <a:pt x="6345" y="29"/>
                    </a:cubicBezTo>
                    <a:lnTo>
                      <a:pt x="5113" y="4655"/>
                    </a:lnTo>
                    <a:lnTo>
                      <a:pt x="0" y="5887"/>
                    </a:lnTo>
                    <a:lnTo>
                      <a:pt x="5795" y="5887"/>
                    </a:lnTo>
                    <a:cubicBezTo>
                      <a:pt x="6345" y="5887"/>
                      <a:pt x="6831" y="5538"/>
                      <a:pt x="7006" y="5009"/>
                    </a:cubicBezTo>
                    <a:lnTo>
                      <a:pt x="8354" y="1197"/>
                    </a:lnTo>
                    <a:cubicBezTo>
                      <a:pt x="8354" y="1197"/>
                      <a:pt x="7458" y="1"/>
                      <a:pt x="6573" y="1"/>
                    </a:cubicBezTo>
                    <a:close/>
                  </a:path>
                </a:pathLst>
              </a:custGeom>
              <a:solidFill>
                <a:srgbClr val="FCBA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294;p57">
                <a:extLst>
                  <a:ext uri="{FF2B5EF4-FFF2-40B4-BE49-F238E27FC236}">
                    <a16:creationId xmlns:a16="http://schemas.microsoft.com/office/drawing/2014/main" id="{228B6636-9260-27B8-B064-9EDA5FA3F600}"/>
                  </a:ext>
                </a:extLst>
              </p:cNvPr>
              <p:cNvSpPr/>
              <p:nvPr/>
            </p:nvSpPr>
            <p:spPr>
              <a:xfrm>
                <a:off x="815540" y="2684120"/>
                <a:ext cx="618827" cy="678768"/>
              </a:xfrm>
              <a:custGeom>
                <a:avLst/>
                <a:gdLst/>
                <a:ahLst/>
                <a:cxnLst/>
                <a:rect l="l" t="t" r="r" b="b"/>
                <a:pathLst>
                  <a:path w="8703" h="9546" extrusionOk="0">
                    <a:moveTo>
                      <a:pt x="4320" y="0"/>
                    </a:moveTo>
                    <a:cubicBezTo>
                      <a:pt x="3326" y="69"/>
                      <a:pt x="2601" y="244"/>
                      <a:pt x="1565" y="973"/>
                    </a:cubicBezTo>
                    <a:cubicBezTo>
                      <a:pt x="550" y="1719"/>
                      <a:pt x="0" y="3305"/>
                      <a:pt x="0" y="3305"/>
                    </a:cubicBezTo>
                    <a:lnTo>
                      <a:pt x="1565" y="3944"/>
                    </a:lnTo>
                    <a:cubicBezTo>
                      <a:pt x="1475" y="5356"/>
                      <a:pt x="1940" y="5203"/>
                      <a:pt x="2316" y="5642"/>
                    </a:cubicBezTo>
                    <a:cubicBezTo>
                      <a:pt x="2665" y="6107"/>
                      <a:pt x="2797" y="7185"/>
                      <a:pt x="2712" y="7799"/>
                    </a:cubicBezTo>
                    <a:cubicBezTo>
                      <a:pt x="2622" y="8438"/>
                      <a:pt x="1676" y="9496"/>
                      <a:pt x="2422" y="9496"/>
                    </a:cubicBezTo>
                    <a:cubicBezTo>
                      <a:pt x="2908" y="9496"/>
                      <a:pt x="5058" y="9545"/>
                      <a:pt x="6600" y="9545"/>
                    </a:cubicBezTo>
                    <a:cubicBezTo>
                      <a:pt x="7371" y="9545"/>
                      <a:pt x="7991" y="9533"/>
                      <a:pt x="8174" y="9496"/>
                    </a:cubicBezTo>
                    <a:cubicBezTo>
                      <a:pt x="8703" y="9385"/>
                      <a:pt x="7909" y="8835"/>
                      <a:pt x="7534" y="7756"/>
                    </a:cubicBezTo>
                    <a:cubicBezTo>
                      <a:pt x="7159" y="6678"/>
                      <a:pt x="6413" y="3680"/>
                      <a:pt x="6413" y="3680"/>
                    </a:cubicBezTo>
                    <a:lnTo>
                      <a:pt x="8042" y="3595"/>
                    </a:lnTo>
                    <a:cubicBezTo>
                      <a:pt x="7820" y="2094"/>
                      <a:pt x="7555" y="1126"/>
                      <a:pt x="6720" y="730"/>
                    </a:cubicBezTo>
                    <a:cubicBezTo>
                      <a:pt x="5885" y="333"/>
                      <a:pt x="4320" y="0"/>
                      <a:pt x="432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295;p57">
                <a:extLst>
                  <a:ext uri="{FF2B5EF4-FFF2-40B4-BE49-F238E27FC236}">
                    <a16:creationId xmlns:a16="http://schemas.microsoft.com/office/drawing/2014/main" id="{4F8E67FF-0607-54A9-C1C3-DC78994060E2}"/>
                  </a:ext>
                </a:extLst>
              </p:cNvPr>
              <p:cNvSpPr/>
              <p:nvPr/>
            </p:nvSpPr>
            <p:spPr>
              <a:xfrm>
                <a:off x="690321" y="2941246"/>
                <a:ext cx="671871" cy="380483"/>
              </a:xfrm>
              <a:custGeom>
                <a:avLst/>
                <a:gdLst/>
                <a:ahLst/>
                <a:cxnLst/>
                <a:rect l="l" t="t" r="r" b="b"/>
                <a:pathLst>
                  <a:path w="9449" h="5351" extrusionOk="0">
                    <a:moveTo>
                      <a:pt x="9448" y="1"/>
                    </a:moveTo>
                    <a:lnTo>
                      <a:pt x="7069" y="133"/>
                    </a:lnTo>
                    <a:lnTo>
                      <a:pt x="5948" y="3855"/>
                    </a:lnTo>
                    <a:cubicBezTo>
                      <a:pt x="5948" y="3855"/>
                      <a:pt x="1960" y="4802"/>
                      <a:pt x="1551" y="4802"/>
                    </a:cubicBezTo>
                    <a:cubicBezTo>
                      <a:pt x="1547" y="4802"/>
                      <a:pt x="1543" y="4801"/>
                      <a:pt x="1539" y="4801"/>
                    </a:cubicBezTo>
                    <a:cubicBezTo>
                      <a:pt x="1278" y="4784"/>
                      <a:pt x="1155" y="4724"/>
                      <a:pt x="883" y="4724"/>
                    </a:cubicBezTo>
                    <a:cubicBezTo>
                      <a:pt x="814" y="4724"/>
                      <a:pt x="734" y="4728"/>
                      <a:pt x="640" y="4738"/>
                    </a:cubicBezTo>
                    <a:cubicBezTo>
                      <a:pt x="175" y="4780"/>
                      <a:pt x="1" y="5351"/>
                      <a:pt x="1" y="5351"/>
                    </a:cubicBezTo>
                    <a:lnTo>
                      <a:pt x="6541" y="5351"/>
                    </a:lnTo>
                    <a:cubicBezTo>
                      <a:pt x="7291" y="5351"/>
                      <a:pt x="7952" y="4870"/>
                      <a:pt x="8148" y="4161"/>
                    </a:cubicBezTo>
                    <a:lnTo>
                      <a:pt x="9448" y="1"/>
                    </a:lnTo>
                    <a:close/>
                  </a:path>
                </a:pathLst>
              </a:custGeom>
              <a:solidFill>
                <a:srgbClr val="FCBA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296;p57">
                <a:extLst>
                  <a:ext uri="{FF2B5EF4-FFF2-40B4-BE49-F238E27FC236}">
                    <a16:creationId xmlns:a16="http://schemas.microsoft.com/office/drawing/2014/main" id="{B1D6FE0F-E9AA-7635-A766-BB357891D337}"/>
                  </a:ext>
                </a:extLst>
              </p:cNvPr>
              <p:cNvSpPr/>
              <p:nvPr/>
            </p:nvSpPr>
            <p:spPr>
              <a:xfrm>
                <a:off x="1164745" y="2851152"/>
                <a:ext cx="31642" cy="102605"/>
              </a:xfrm>
              <a:custGeom>
                <a:avLst/>
                <a:gdLst/>
                <a:ahLst/>
                <a:cxnLst/>
                <a:rect l="l" t="t" r="r" b="b"/>
                <a:pathLst>
                  <a:path w="445" h="1443" extrusionOk="0">
                    <a:moveTo>
                      <a:pt x="396" y="1"/>
                    </a:moveTo>
                    <a:cubicBezTo>
                      <a:pt x="376" y="1"/>
                      <a:pt x="355" y="16"/>
                      <a:pt x="355" y="30"/>
                    </a:cubicBezTo>
                    <a:cubicBezTo>
                      <a:pt x="202" y="295"/>
                      <a:pt x="133" y="628"/>
                      <a:pt x="69" y="913"/>
                    </a:cubicBezTo>
                    <a:cubicBezTo>
                      <a:pt x="22" y="1178"/>
                      <a:pt x="22" y="1400"/>
                      <a:pt x="22" y="1400"/>
                    </a:cubicBezTo>
                    <a:cubicBezTo>
                      <a:pt x="1" y="1421"/>
                      <a:pt x="22" y="1421"/>
                      <a:pt x="22" y="1442"/>
                    </a:cubicBezTo>
                    <a:lnTo>
                      <a:pt x="397" y="1442"/>
                    </a:lnTo>
                    <a:cubicBezTo>
                      <a:pt x="418" y="1442"/>
                      <a:pt x="445" y="1442"/>
                      <a:pt x="445" y="1400"/>
                    </a:cubicBezTo>
                    <a:cubicBezTo>
                      <a:pt x="445" y="1379"/>
                      <a:pt x="418" y="1352"/>
                      <a:pt x="397" y="1352"/>
                    </a:cubicBezTo>
                    <a:lnTo>
                      <a:pt x="112" y="1352"/>
                    </a:lnTo>
                    <a:cubicBezTo>
                      <a:pt x="116" y="1250"/>
                      <a:pt x="137" y="1046"/>
                      <a:pt x="181" y="824"/>
                    </a:cubicBezTo>
                    <a:cubicBezTo>
                      <a:pt x="244" y="559"/>
                      <a:pt x="313" y="274"/>
                      <a:pt x="445" y="78"/>
                    </a:cubicBezTo>
                    <a:cubicBezTo>
                      <a:pt x="445" y="57"/>
                      <a:pt x="445" y="9"/>
                      <a:pt x="418" y="9"/>
                    </a:cubicBezTo>
                    <a:cubicBezTo>
                      <a:pt x="412" y="3"/>
                      <a:pt x="404" y="1"/>
                      <a:pt x="39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297;p57">
                <a:extLst>
                  <a:ext uri="{FF2B5EF4-FFF2-40B4-BE49-F238E27FC236}">
                    <a16:creationId xmlns:a16="http://schemas.microsoft.com/office/drawing/2014/main" id="{5454D58D-615F-6E13-C891-269BE0AF1652}"/>
                  </a:ext>
                </a:extLst>
              </p:cNvPr>
              <p:cNvSpPr/>
              <p:nvPr/>
            </p:nvSpPr>
            <p:spPr>
              <a:xfrm>
                <a:off x="762139" y="3345422"/>
                <a:ext cx="740985" cy="867694"/>
              </a:xfrm>
              <a:custGeom>
                <a:avLst/>
                <a:gdLst/>
                <a:ahLst/>
                <a:cxnLst/>
                <a:rect l="l" t="t" r="r" b="b"/>
                <a:pathLst>
                  <a:path w="10421" h="12203" extrusionOk="0">
                    <a:moveTo>
                      <a:pt x="8771" y="0"/>
                    </a:moveTo>
                    <a:lnTo>
                      <a:pt x="6080" y="153"/>
                    </a:lnTo>
                    <a:cubicBezTo>
                      <a:pt x="5731" y="307"/>
                      <a:pt x="3241" y="460"/>
                      <a:pt x="3241" y="460"/>
                    </a:cubicBezTo>
                    <a:cubicBezTo>
                      <a:pt x="1058" y="460"/>
                      <a:pt x="0" y="2115"/>
                      <a:pt x="244" y="4404"/>
                    </a:cubicBezTo>
                    <a:cubicBezTo>
                      <a:pt x="508" y="6693"/>
                      <a:pt x="1349" y="12202"/>
                      <a:pt x="1349" y="12202"/>
                    </a:cubicBezTo>
                    <a:lnTo>
                      <a:pt x="5398" y="12202"/>
                    </a:lnTo>
                    <a:cubicBezTo>
                      <a:pt x="5552" y="11367"/>
                      <a:pt x="5049" y="10791"/>
                      <a:pt x="4938" y="9998"/>
                    </a:cubicBezTo>
                    <a:cubicBezTo>
                      <a:pt x="4806" y="9205"/>
                      <a:pt x="4653" y="9009"/>
                      <a:pt x="4473" y="8126"/>
                    </a:cubicBezTo>
                    <a:cubicBezTo>
                      <a:pt x="4362" y="7486"/>
                      <a:pt x="4013" y="6276"/>
                      <a:pt x="3833" y="5662"/>
                    </a:cubicBezTo>
                    <a:cubicBezTo>
                      <a:pt x="3770" y="5419"/>
                      <a:pt x="3770" y="5176"/>
                      <a:pt x="3833" y="4954"/>
                    </a:cubicBezTo>
                    <a:cubicBezTo>
                      <a:pt x="3992" y="4425"/>
                      <a:pt x="3860" y="3812"/>
                      <a:pt x="3860" y="3812"/>
                    </a:cubicBezTo>
                    <a:lnTo>
                      <a:pt x="7735" y="3812"/>
                    </a:lnTo>
                    <a:cubicBezTo>
                      <a:pt x="10421" y="3812"/>
                      <a:pt x="8772" y="0"/>
                      <a:pt x="8771"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298;p57">
                <a:extLst>
                  <a:ext uri="{FF2B5EF4-FFF2-40B4-BE49-F238E27FC236}">
                    <a16:creationId xmlns:a16="http://schemas.microsoft.com/office/drawing/2014/main" id="{1A398C66-3782-260B-3F95-21CA200C931B}"/>
                  </a:ext>
                </a:extLst>
              </p:cNvPr>
              <p:cNvSpPr/>
              <p:nvPr/>
            </p:nvSpPr>
            <p:spPr>
              <a:xfrm>
                <a:off x="871927" y="4152139"/>
                <a:ext cx="250787" cy="7608"/>
              </a:xfrm>
              <a:custGeom>
                <a:avLst/>
                <a:gdLst/>
                <a:ahLst/>
                <a:cxnLst/>
                <a:rect l="l" t="t" r="r" b="b"/>
                <a:pathLst>
                  <a:path w="3527" h="107" extrusionOk="0">
                    <a:moveTo>
                      <a:pt x="42" y="1"/>
                    </a:moveTo>
                    <a:cubicBezTo>
                      <a:pt x="21" y="1"/>
                      <a:pt x="0" y="22"/>
                      <a:pt x="0" y="43"/>
                    </a:cubicBezTo>
                    <a:cubicBezTo>
                      <a:pt x="0" y="85"/>
                      <a:pt x="21" y="107"/>
                      <a:pt x="42" y="107"/>
                    </a:cubicBezTo>
                    <a:lnTo>
                      <a:pt x="3479" y="107"/>
                    </a:lnTo>
                    <a:cubicBezTo>
                      <a:pt x="3505" y="107"/>
                      <a:pt x="3527" y="85"/>
                      <a:pt x="3527" y="43"/>
                    </a:cubicBezTo>
                    <a:cubicBezTo>
                      <a:pt x="3527" y="22"/>
                      <a:pt x="3505" y="1"/>
                      <a:pt x="347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299;p57">
                <a:extLst>
                  <a:ext uri="{FF2B5EF4-FFF2-40B4-BE49-F238E27FC236}">
                    <a16:creationId xmlns:a16="http://schemas.microsoft.com/office/drawing/2014/main" id="{4CE6C3C9-DF0B-2DE7-EE9A-6B5A09731E89}"/>
                  </a:ext>
                </a:extLst>
              </p:cNvPr>
              <p:cNvSpPr/>
              <p:nvPr/>
            </p:nvSpPr>
            <p:spPr>
              <a:xfrm>
                <a:off x="984703" y="3459692"/>
                <a:ext cx="437296" cy="700029"/>
              </a:xfrm>
              <a:custGeom>
                <a:avLst/>
                <a:gdLst/>
                <a:ahLst/>
                <a:cxnLst/>
                <a:rect l="l" t="t" r="r" b="b"/>
                <a:pathLst>
                  <a:path w="6150" h="9845" extrusionOk="0">
                    <a:moveTo>
                      <a:pt x="6101" y="0"/>
                    </a:moveTo>
                    <a:cubicBezTo>
                      <a:pt x="6080" y="0"/>
                      <a:pt x="6059" y="0"/>
                      <a:pt x="6059" y="21"/>
                    </a:cubicBezTo>
                    <a:cubicBezTo>
                      <a:pt x="5969" y="376"/>
                      <a:pt x="5774" y="592"/>
                      <a:pt x="5488" y="772"/>
                    </a:cubicBezTo>
                    <a:cubicBezTo>
                      <a:pt x="5224" y="947"/>
                      <a:pt x="4848" y="1079"/>
                      <a:pt x="4452" y="1232"/>
                    </a:cubicBezTo>
                    <a:cubicBezTo>
                      <a:pt x="4251" y="1322"/>
                      <a:pt x="3944" y="1364"/>
                      <a:pt x="3569" y="1386"/>
                    </a:cubicBezTo>
                    <a:cubicBezTo>
                      <a:pt x="3019" y="1433"/>
                      <a:pt x="2358" y="1433"/>
                      <a:pt x="1719" y="1433"/>
                    </a:cubicBezTo>
                    <a:cubicBezTo>
                      <a:pt x="1100" y="1433"/>
                      <a:pt x="529" y="1454"/>
                      <a:pt x="175" y="1518"/>
                    </a:cubicBezTo>
                    <a:cubicBezTo>
                      <a:pt x="154" y="1518"/>
                      <a:pt x="132" y="1544"/>
                      <a:pt x="132" y="1565"/>
                    </a:cubicBezTo>
                    <a:cubicBezTo>
                      <a:pt x="90" y="2179"/>
                      <a:pt x="0" y="2623"/>
                      <a:pt x="0" y="3104"/>
                    </a:cubicBezTo>
                    <a:cubicBezTo>
                      <a:pt x="0" y="3236"/>
                      <a:pt x="0" y="3368"/>
                      <a:pt x="21" y="3500"/>
                    </a:cubicBezTo>
                    <a:cubicBezTo>
                      <a:pt x="90" y="4188"/>
                      <a:pt x="154" y="5113"/>
                      <a:pt x="265" y="5684"/>
                    </a:cubicBezTo>
                    <a:cubicBezTo>
                      <a:pt x="355" y="6234"/>
                      <a:pt x="487" y="7117"/>
                      <a:pt x="640" y="7888"/>
                    </a:cubicBezTo>
                    <a:cubicBezTo>
                      <a:pt x="703" y="8259"/>
                      <a:pt x="730" y="8745"/>
                      <a:pt x="751" y="9120"/>
                    </a:cubicBezTo>
                    <a:cubicBezTo>
                      <a:pt x="751" y="9316"/>
                      <a:pt x="772" y="9475"/>
                      <a:pt x="772" y="9607"/>
                    </a:cubicBezTo>
                    <a:lnTo>
                      <a:pt x="772" y="9781"/>
                    </a:lnTo>
                    <a:cubicBezTo>
                      <a:pt x="772" y="9823"/>
                      <a:pt x="793" y="9845"/>
                      <a:pt x="814" y="9845"/>
                    </a:cubicBezTo>
                    <a:cubicBezTo>
                      <a:pt x="836" y="9845"/>
                      <a:pt x="862" y="9823"/>
                      <a:pt x="862" y="9781"/>
                    </a:cubicBezTo>
                    <a:cubicBezTo>
                      <a:pt x="862" y="9781"/>
                      <a:pt x="862" y="8634"/>
                      <a:pt x="730" y="7862"/>
                    </a:cubicBezTo>
                    <a:cubicBezTo>
                      <a:pt x="571" y="7095"/>
                      <a:pt x="439" y="6212"/>
                      <a:pt x="355" y="5663"/>
                    </a:cubicBezTo>
                    <a:cubicBezTo>
                      <a:pt x="265" y="5113"/>
                      <a:pt x="175" y="4188"/>
                      <a:pt x="111" y="3500"/>
                    </a:cubicBezTo>
                    <a:cubicBezTo>
                      <a:pt x="90" y="3368"/>
                      <a:pt x="90" y="3236"/>
                      <a:pt x="90" y="3104"/>
                    </a:cubicBezTo>
                    <a:cubicBezTo>
                      <a:pt x="90" y="2632"/>
                      <a:pt x="171" y="2222"/>
                      <a:pt x="219" y="1604"/>
                    </a:cubicBezTo>
                    <a:lnTo>
                      <a:pt x="219" y="1604"/>
                    </a:lnTo>
                    <a:cubicBezTo>
                      <a:pt x="436" y="1564"/>
                      <a:pt x="761" y="1544"/>
                      <a:pt x="1126" y="1544"/>
                    </a:cubicBezTo>
                    <a:cubicBezTo>
                      <a:pt x="1697" y="1518"/>
                      <a:pt x="2379" y="1518"/>
                      <a:pt x="2998" y="1518"/>
                    </a:cubicBezTo>
                    <a:cubicBezTo>
                      <a:pt x="3305" y="1497"/>
                      <a:pt x="3590" y="1497"/>
                      <a:pt x="3854" y="1454"/>
                    </a:cubicBezTo>
                    <a:cubicBezTo>
                      <a:pt x="4098" y="1433"/>
                      <a:pt x="4320" y="1386"/>
                      <a:pt x="4473" y="1322"/>
                    </a:cubicBezTo>
                    <a:cubicBezTo>
                      <a:pt x="4891" y="1169"/>
                      <a:pt x="5245" y="1037"/>
                      <a:pt x="5552" y="836"/>
                    </a:cubicBezTo>
                    <a:cubicBezTo>
                      <a:pt x="5837" y="661"/>
                      <a:pt x="6059" y="418"/>
                      <a:pt x="6149" y="43"/>
                    </a:cubicBezTo>
                    <a:cubicBezTo>
                      <a:pt x="6149" y="21"/>
                      <a:pt x="6149" y="0"/>
                      <a:pt x="610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300;p57">
                <a:extLst>
                  <a:ext uri="{FF2B5EF4-FFF2-40B4-BE49-F238E27FC236}">
                    <a16:creationId xmlns:a16="http://schemas.microsoft.com/office/drawing/2014/main" id="{349F22A1-FF8A-5F37-A78B-C0BB526EDDEC}"/>
                  </a:ext>
                </a:extLst>
              </p:cNvPr>
              <p:cNvSpPr/>
              <p:nvPr/>
            </p:nvSpPr>
            <p:spPr>
              <a:xfrm>
                <a:off x="304993" y="4448019"/>
                <a:ext cx="224123" cy="72243"/>
              </a:xfrm>
              <a:custGeom>
                <a:avLst/>
                <a:gdLst/>
                <a:ahLst/>
                <a:cxnLst/>
                <a:rect l="l" t="t" r="r" b="b"/>
                <a:pathLst>
                  <a:path w="3152" h="1016" extrusionOk="0">
                    <a:moveTo>
                      <a:pt x="1629" y="1"/>
                    </a:moveTo>
                    <a:cubicBezTo>
                      <a:pt x="1343" y="244"/>
                      <a:pt x="926" y="466"/>
                      <a:pt x="772" y="529"/>
                    </a:cubicBezTo>
                    <a:cubicBezTo>
                      <a:pt x="508" y="640"/>
                      <a:pt x="0" y="640"/>
                      <a:pt x="0" y="836"/>
                    </a:cubicBezTo>
                    <a:cubicBezTo>
                      <a:pt x="0" y="966"/>
                      <a:pt x="668" y="1013"/>
                      <a:pt x="1271" y="1013"/>
                    </a:cubicBezTo>
                    <a:cubicBezTo>
                      <a:pt x="1502" y="1013"/>
                      <a:pt x="1722" y="1006"/>
                      <a:pt x="1893" y="995"/>
                    </a:cubicBezTo>
                    <a:cubicBezTo>
                      <a:pt x="2512" y="947"/>
                      <a:pt x="3125" y="1016"/>
                      <a:pt x="3125" y="815"/>
                    </a:cubicBezTo>
                    <a:cubicBezTo>
                      <a:pt x="3151" y="640"/>
                      <a:pt x="2993" y="508"/>
                      <a:pt x="2972" y="223"/>
                    </a:cubicBezTo>
                    <a:cubicBezTo>
                      <a:pt x="2797" y="244"/>
                      <a:pt x="2596" y="244"/>
                      <a:pt x="2380" y="244"/>
                    </a:cubicBezTo>
                    <a:cubicBezTo>
                      <a:pt x="1935" y="244"/>
                      <a:pt x="1719" y="133"/>
                      <a:pt x="162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301;p57">
                <a:extLst>
                  <a:ext uri="{FF2B5EF4-FFF2-40B4-BE49-F238E27FC236}">
                    <a16:creationId xmlns:a16="http://schemas.microsoft.com/office/drawing/2014/main" id="{3B9AE20C-3BED-D166-3896-96F1E9E54E12}"/>
                  </a:ext>
                </a:extLst>
              </p:cNvPr>
              <p:cNvSpPr/>
              <p:nvPr/>
            </p:nvSpPr>
            <p:spPr>
              <a:xfrm>
                <a:off x="832825" y="4448025"/>
                <a:ext cx="227102" cy="72225"/>
              </a:xfrm>
              <a:custGeom>
                <a:avLst/>
                <a:gdLst/>
                <a:ahLst/>
                <a:cxnLst/>
                <a:rect l="l" t="t" r="r" b="b"/>
                <a:pathLst>
                  <a:path w="3152" h="1016" extrusionOk="0">
                    <a:moveTo>
                      <a:pt x="1608" y="1"/>
                    </a:moveTo>
                    <a:cubicBezTo>
                      <a:pt x="1322" y="244"/>
                      <a:pt x="926" y="466"/>
                      <a:pt x="751" y="529"/>
                    </a:cubicBezTo>
                    <a:cubicBezTo>
                      <a:pt x="487" y="640"/>
                      <a:pt x="0" y="640"/>
                      <a:pt x="0" y="836"/>
                    </a:cubicBezTo>
                    <a:cubicBezTo>
                      <a:pt x="0" y="966"/>
                      <a:pt x="657" y="1013"/>
                      <a:pt x="1262" y="1013"/>
                    </a:cubicBezTo>
                    <a:cubicBezTo>
                      <a:pt x="1493" y="1013"/>
                      <a:pt x="1716" y="1006"/>
                      <a:pt x="1893" y="995"/>
                    </a:cubicBezTo>
                    <a:cubicBezTo>
                      <a:pt x="2512" y="947"/>
                      <a:pt x="3104" y="1016"/>
                      <a:pt x="3130" y="815"/>
                    </a:cubicBezTo>
                    <a:cubicBezTo>
                      <a:pt x="3151" y="640"/>
                      <a:pt x="2972" y="508"/>
                      <a:pt x="2950" y="223"/>
                    </a:cubicBezTo>
                    <a:cubicBezTo>
                      <a:pt x="2797" y="244"/>
                      <a:pt x="2602" y="244"/>
                      <a:pt x="2358" y="244"/>
                    </a:cubicBezTo>
                    <a:cubicBezTo>
                      <a:pt x="1914" y="244"/>
                      <a:pt x="1719" y="133"/>
                      <a:pt x="160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302;p57">
                <a:extLst>
                  <a:ext uri="{FF2B5EF4-FFF2-40B4-BE49-F238E27FC236}">
                    <a16:creationId xmlns:a16="http://schemas.microsoft.com/office/drawing/2014/main" id="{14FA8C49-1E3A-9A2B-69BF-036A9A26B5D7}"/>
                  </a:ext>
                </a:extLst>
              </p:cNvPr>
              <p:cNvSpPr/>
              <p:nvPr/>
            </p:nvSpPr>
            <p:spPr>
              <a:xfrm>
                <a:off x="929808" y="2470797"/>
                <a:ext cx="276030" cy="401317"/>
              </a:xfrm>
              <a:custGeom>
                <a:avLst/>
                <a:gdLst/>
                <a:ahLst/>
                <a:cxnLst/>
                <a:rect l="l" t="t" r="r" b="b"/>
                <a:pathLst>
                  <a:path w="3882" h="5644" extrusionOk="0">
                    <a:moveTo>
                      <a:pt x="1551" y="1"/>
                    </a:moveTo>
                    <a:cubicBezTo>
                      <a:pt x="1479" y="1"/>
                      <a:pt x="1403" y="10"/>
                      <a:pt x="1322" y="29"/>
                    </a:cubicBezTo>
                    <a:cubicBezTo>
                      <a:pt x="577" y="225"/>
                      <a:pt x="0" y="780"/>
                      <a:pt x="111" y="1504"/>
                    </a:cubicBezTo>
                    <a:cubicBezTo>
                      <a:pt x="133" y="1615"/>
                      <a:pt x="466" y="2075"/>
                      <a:pt x="466" y="2075"/>
                    </a:cubicBezTo>
                    <a:cubicBezTo>
                      <a:pt x="577" y="2297"/>
                      <a:pt x="598" y="2472"/>
                      <a:pt x="751" y="2630"/>
                    </a:cubicBezTo>
                    <a:cubicBezTo>
                      <a:pt x="841" y="2736"/>
                      <a:pt x="1015" y="2805"/>
                      <a:pt x="1127" y="2847"/>
                    </a:cubicBezTo>
                    <a:cubicBezTo>
                      <a:pt x="1153" y="2856"/>
                      <a:pt x="1184" y="2861"/>
                      <a:pt x="1215" y="2861"/>
                    </a:cubicBezTo>
                    <a:cubicBezTo>
                      <a:pt x="1260" y="2861"/>
                      <a:pt x="1306" y="2851"/>
                      <a:pt x="1343" y="2826"/>
                    </a:cubicBezTo>
                    <a:lnTo>
                      <a:pt x="1475" y="2762"/>
                    </a:lnTo>
                    <a:lnTo>
                      <a:pt x="1676" y="3291"/>
                    </a:lnTo>
                    <a:lnTo>
                      <a:pt x="1370" y="3423"/>
                    </a:lnTo>
                    <a:cubicBezTo>
                      <a:pt x="1105" y="3529"/>
                      <a:pt x="904" y="3751"/>
                      <a:pt x="793" y="4015"/>
                    </a:cubicBezTo>
                    <a:cubicBezTo>
                      <a:pt x="598" y="4634"/>
                      <a:pt x="550" y="5644"/>
                      <a:pt x="1565" y="5644"/>
                    </a:cubicBezTo>
                    <a:cubicBezTo>
                      <a:pt x="2755" y="5644"/>
                      <a:pt x="3458" y="4433"/>
                      <a:pt x="3812" y="3730"/>
                    </a:cubicBezTo>
                    <a:cubicBezTo>
                      <a:pt x="3881" y="3577"/>
                      <a:pt x="3791" y="3397"/>
                      <a:pt x="3638" y="3376"/>
                    </a:cubicBezTo>
                    <a:cubicBezTo>
                      <a:pt x="3352" y="3312"/>
                      <a:pt x="2956" y="3201"/>
                      <a:pt x="2845" y="2937"/>
                    </a:cubicBezTo>
                    <a:cubicBezTo>
                      <a:pt x="2623" y="2498"/>
                      <a:pt x="2469" y="2033"/>
                      <a:pt x="2469" y="2033"/>
                    </a:cubicBezTo>
                    <a:cubicBezTo>
                      <a:pt x="2469" y="2033"/>
                      <a:pt x="2533" y="1108"/>
                      <a:pt x="2469" y="822"/>
                    </a:cubicBezTo>
                    <a:cubicBezTo>
                      <a:pt x="2408" y="568"/>
                      <a:pt x="2126" y="1"/>
                      <a:pt x="1551" y="1"/>
                    </a:cubicBezTo>
                    <a:close/>
                  </a:path>
                </a:pathLst>
              </a:custGeom>
              <a:solidFill>
                <a:srgbClr val="FCBAB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303;p57">
                <a:extLst>
                  <a:ext uri="{FF2B5EF4-FFF2-40B4-BE49-F238E27FC236}">
                    <a16:creationId xmlns:a16="http://schemas.microsoft.com/office/drawing/2014/main" id="{93A1313B-C432-335A-EF98-7B7BAE6B026E}"/>
                  </a:ext>
                </a:extLst>
              </p:cNvPr>
              <p:cNvSpPr/>
              <p:nvPr/>
            </p:nvSpPr>
            <p:spPr>
              <a:xfrm>
                <a:off x="1045997" y="2702253"/>
                <a:ext cx="13937" cy="30788"/>
              </a:xfrm>
              <a:custGeom>
                <a:avLst/>
                <a:gdLst/>
                <a:ahLst/>
                <a:cxnLst/>
                <a:rect l="l" t="t" r="r" b="b"/>
                <a:pathLst>
                  <a:path w="196" h="433" extrusionOk="0">
                    <a:moveTo>
                      <a:pt x="42" y="0"/>
                    </a:moveTo>
                    <a:cubicBezTo>
                      <a:pt x="35" y="0"/>
                      <a:pt x="28" y="3"/>
                      <a:pt x="21" y="10"/>
                    </a:cubicBezTo>
                    <a:cubicBezTo>
                      <a:pt x="0" y="10"/>
                      <a:pt x="0" y="36"/>
                      <a:pt x="0" y="57"/>
                    </a:cubicBezTo>
                    <a:lnTo>
                      <a:pt x="132" y="406"/>
                    </a:lnTo>
                    <a:cubicBezTo>
                      <a:pt x="132" y="433"/>
                      <a:pt x="153" y="433"/>
                      <a:pt x="175" y="433"/>
                    </a:cubicBezTo>
                    <a:cubicBezTo>
                      <a:pt x="196" y="433"/>
                      <a:pt x="196" y="406"/>
                      <a:pt x="196" y="385"/>
                    </a:cubicBezTo>
                    <a:lnTo>
                      <a:pt x="64" y="10"/>
                    </a:lnTo>
                    <a:cubicBezTo>
                      <a:pt x="64" y="10"/>
                      <a:pt x="54" y="0"/>
                      <a:pt x="4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304;p57">
                <a:extLst>
                  <a:ext uri="{FF2B5EF4-FFF2-40B4-BE49-F238E27FC236}">
                    <a16:creationId xmlns:a16="http://schemas.microsoft.com/office/drawing/2014/main" id="{8A9F1D52-EAB4-41FD-920E-ECACB8D7C693}"/>
                  </a:ext>
                </a:extLst>
              </p:cNvPr>
              <p:cNvSpPr/>
              <p:nvPr/>
            </p:nvSpPr>
            <p:spPr>
              <a:xfrm>
                <a:off x="1034691" y="2623536"/>
                <a:ext cx="43730" cy="60653"/>
              </a:xfrm>
              <a:custGeom>
                <a:avLst/>
                <a:gdLst/>
                <a:ahLst/>
                <a:cxnLst/>
                <a:rect l="l" t="t" r="r" b="b"/>
                <a:pathLst>
                  <a:path w="615" h="853" extrusionOk="0">
                    <a:moveTo>
                      <a:pt x="549" y="0"/>
                    </a:moveTo>
                    <a:cubicBezTo>
                      <a:pt x="530" y="0"/>
                      <a:pt x="508" y="12"/>
                      <a:pt x="487" y="38"/>
                    </a:cubicBezTo>
                    <a:cubicBezTo>
                      <a:pt x="423" y="149"/>
                      <a:pt x="244" y="482"/>
                      <a:pt x="0" y="614"/>
                    </a:cubicBezTo>
                    <a:lnTo>
                      <a:pt x="90" y="852"/>
                    </a:lnTo>
                    <a:cubicBezTo>
                      <a:pt x="355" y="852"/>
                      <a:pt x="466" y="302"/>
                      <a:pt x="556" y="170"/>
                    </a:cubicBezTo>
                    <a:cubicBezTo>
                      <a:pt x="614" y="64"/>
                      <a:pt x="591" y="0"/>
                      <a:pt x="54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305;p57">
                <a:extLst>
                  <a:ext uri="{FF2B5EF4-FFF2-40B4-BE49-F238E27FC236}">
                    <a16:creationId xmlns:a16="http://schemas.microsoft.com/office/drawing/2014/main" id="{8C496614-9BEC-0488-8C77-EB7A6BBD7370}"/>
                  </a:ext>
                </a:extLst>
              </p:cNvPr>
              <p:cNvSpPr/>
              <p:nvPr/>
            </p:nvSpPr>
            <p:spPr>
              <a:xfrm>
                <a:off x="862541" y="2446762"/>
                <a:ext cx="267355" cy="173496"/>
              </a:xfrm>
              <a:custGeom>
                <a:avLst/>
                <a:gdLst/>
                <a:ahLst/>
                <a:cxnLst/>
                <a:rect l="l" t="t" r="r" b="b"/>
                <a:pathLst>
                  <a:path w="3760" h="2440" extrusionOk="0">
                    <a:moveTo>
                      <a:pt x="1580" y="0"/>
                    </a:moveTo>
                    <a:cubicBezTo>
                      <a:pt x="1206" y="0"/>
                      <a:pt x="764" y="152"/>
                      <a:pt x="508" y="764"/>
                    </a:cubicBezTo>
                    <a:cubicBezTo>
                      <a:pt x="0" y="1974"/>
                      <a:pt x="946" y="2106"/>
                      <a:pt x="946" y="2106"/>
                    </a:cubicBezTo>
                    <a:lnTo>
                      <a:pt x="1433" y="2440"/>
                    </a:lnTo>
                    <a:lnTo>
                      <a:pt x="1433" y="2440"/>
                    </a:lnTo>
                    <a:lnTo>
                      <a:pt x="1279" y="2064"/>
                    </a:lnTo>
                    <a:cubicBezTo>
                      <a:pt x="1211" y="1911"/>
                      <a:pt x="1279" y="1731"/>
                      <a:pt x="1412" y="1646"/>
                    </a:cubicBezTo>
                    <a:cubicBezTo>
                      <a:pt x="1697" y="1467"/>
                      <a:pt x="2205" y="1091"/>
                      <a:pt x="2379" y="631"/>
                    </a:cubicBezTo>
                    <a:cubicBezTo>
                      <a:pt x="2379" y="631"/>
                      <a:pt x="2421" y="1028"/>
                      <a:pt x="2733" y="1424"/>
                    </a:cubicBezTo>
                    <a:cubicBezTo>
                      <a:pt x="2818" y="1557"/>
                      <a:pt x="2818" y="2043"/>
                      <a:pt x="2977" y="2085"/>
                    </a:cubicBezTo>
                    <a:cubicBezTo>
                      <a:pt x="2991" y="2091"/>
                      <a:pt x="3002" y="2094"/>
                      <a:pt x="3011" y="2094"/>
                    </a:cubicBezTo>
                    <a:cubicBezTo>
                      <a:pt x="3099" y="2094"/>
                      <a:pt x="2958" y="1824"/>
                      <a:pt x="3040" y="1646"/>
                    </a:cubicBezTo>
                    <a:cubicBezTo>
                      <a:pt x="3076" y="1558"/>
                      <a:pt x="3132" y="1519"/>
                      <a:pt x="3186" y="1519"/>
                    </a:cubicBezTo>
                    <a:cubicBezTo>
                      <a:pt x="3268" y="1519"/>
                      <a:pt x="3347" y="1609"/>
                      <a:pt x="3347" y="1752"/>
                    </a:cubicBezTo>
                    <a:cubicBezTo>
                      <a:pt x="3347" y="1995"/>
                      <a:pt x="3215" y="2239"/>
                      <a:pt x="3215" y="2239"/>
                    </a:cubicBezTo>
                    <a:lnTo>
                      <a:pt x="3415" y="2371"/>
                    </a:lnTo>
                    <a:cubicBezTo>
                      <a:pt x="3415" y="2371"/>
                      <a:pt x="3526" y="1842"/>
                      <a:pt x="3637" y="1250"/>
                    </a:cubicBezTo>
                    <a:cubicBezTo>
                      <a:pt x="3759" y="700"/>
                      <a:pt x="3298" y="132"/>
                      <a:pt x="2469" y="132"/>
                    </a:cubicBezTo>
                    <a:cubicBezTo>
                      <a:pt x="2398" y="132"/>
                      <a:pt x="2324" y="136"/>
                      <a:pt x="2247" y="145"/>
                    </a:cubicBezTo>
                    <a:cubicBezTo>
                      <a:pt x="2247" y="145"/>
                      <a:pt x="1946" y="0"/>
                      <a:pt x="158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306;p57">
                <a:extLst>
                  <a:ext uri="{FF2B5EF4-FFF2-40B4-BE49-F238E27FC236}">
                    <a16:creationId xmlns:a16="http://schemas.microsoft.com/office/drawing/2014/main" id="{DEBF9B9F-58F4-02C7-DCC6-827F3DE9B244}"/>
                  </a:ext>
                </a:extLst>
              </p:cNvPr>
              <p:cNvSpPr/>
              <p:nvPr/>
            </p:nvSpPr>
            <p:spPr>
              <a:xfrm>
                <a:off x="1031705" y="2364562"/>
                <a:ext cx="112844" cy="112844"/>
              </a:xfrm>
              <a:custGeom>
                <a:avLst/>
                <a:gdLst/>
                <a:ahLst/>
                <a:cxnLst/>
                <a:rect l="l" t="t" r="r" b="b"/>
                <a:pathLst>
                  <a:path w="1587" h="1587" extrusionOk="0">
                    <a:moveTo>
                      <a:pt x="793" y="0"/>
                    </a:moveTo>
                    <a:cubicBezTo>
                      <a:pt x="354" y="0"/>
                      <a:pt x="0" y="355"/>
                      <a:pt x="0" y="793"/>
                    </a:cubicBezTo>
                    <a:cubicBezTo>
                      <a:pt x="0" y="1238"/>
                      <a:pt x="354" y="1586"/>
                      <a:pt x="793" y="1586"/>
                    </a:cubicBezTo>
                    <a:cubicBezTo>
                      <a:pt x="1232" y="1586"/>
                      <a:pt x="1586" y="1238"/>
                      <a:pt x="1586" y="793"/>
                    </a:cubicBezTo>
                    <a:cubicBezTo>
                      <a:pt x="1586" y="355"/>
                      <a:pt x="1232" y="0"/>
                      <a:pt x="79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307;p57">
                <a:extLst>
                  <a:ext uri="{FF2B5EF4-FFF2-40B4-BE49-F238E27FC236}">
                    <a16:creationId xmlns:a16="http://schemas.microsoft.com/office/drawing/2014/main" id="{BB6A225F-C8A3-E7E1-D78C-4851F133D508}"/>
                  </a:ext>
                </a:extLst>
              </p:cNvPr>
              <p:cNvSpPr/>
              <p:nvPr/>
            </p:nvSpPr>
            <p:spPr>
              <a:xfrm>
                <a:off x="132790" y="3301406"/>
                <a:ext cx="960202" cy="20336"/>
              </a:xfrm>
              <a:custGeom>
                <a:avLst/>
                <a:gdLst/>
                <a:ahLst/>
                <a:cxnLst/>
                <a:rect l="l" t="t" r="r" b="b"/>
                <a:pathLst>
                  <a:path w="13504" h="286" extrusionOk="0">
                    <a:moveTo>
                      <a:pt x="0" y="1"/>
                    </a:moveTo>
                    <a:lnTo>
                      <a:pt x="0" y="286"/>
                    </a:lnTo>
                    <a:lnTo>
                      <a:pt x="13503" y="286"/>
                    </a:lnTo>
                    <a:lnTo>
                      <a:pt x="1350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308;p57">
                <a:extLst>
                  <a:ext uri="{FF2B5EF4-FFF2-40B4-BE49-F238E27FC236}">
                    <a16:creationId xmlns:a16="http://schemas.microsoft.com/office/drawing/2014/main" id="{99C62657-E82D-AF32-356C-490BE4586741}"/>
                  </a:ext>
                </a:extLst>
              </p:cNvPr>
              <p:cNvSpPr/>
              <p:nvPr/>
            </p:nvSpPr>
            <p:spPr>
              <a:xfrm>
                <a:off x="15108" y="2881444"/>
                <a:ext cx="711334" cy="440282"/>
              </a:xfrm>
              <a:custGeom>
                <a:avLst/>
                <a:gdLst/>
                <a:ahLst/>
                <a:cxnLst/>
                <a:rect l="l" t="t" r="r" b="b"/>
                <a:pathLst>
                  <a:path w="10004" h="6192" extrusionOk="0">
                    <a:moveTo>
                      <a:pt x="1" y="1"/>
                    </a:moveTo>
                    <a:lnTo>
                      <a:pt x="1343" y="6192"/>
                    </a:lnTo>
                    <a:lnTo>
                      <a:pt x="10004" y="6192"/>
                    </a:lnTo>
                    <a:lnTo>
                      <a:pt x="866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6" name="Google Shape;2309;p57">
                <a:extLst>
                  <a:ext uri="{FF2B5EF4-FFF2-40B4-BE49-F238E27FC236}">
                    <a16:creationId xmlns:a16="http://schemas.microsoft.com/office/drawing/2014/main" id="{37F34372-D2BC-53F9-60A1-C69D2611EAFF}"/>
                  </a:ext>
                </a:extLst>
              </p:cNvPr>
              <p:cNvSpPr/>
              <p:nvPr/>
            </p:nvSpPr>
            <p:spPr>
              <a:xfrm>
                <a:off x="607214" y="2881444"/>
                <a:ext cx="119243" cy="440282"/>
              </a:xfrm>
              <a:custGeom>
                <a:avLst/>
                <a:gdLst/>
                <a:ahLst/>
                <a:cxnLst/>
                <a:rect l="l" t="t" r="r" b="b"/>
                <a:pathLst>
                  <a:path w="1677" h="6192" extrusionOk="0">
                    <a:moveTo>
                      <a:pt x="1" y="1"/>
                    </a:moveTo>
                    <a:lnTo>
                      <a:pt x="1370" y="6192"/>
                    </a:lnTo>
                    <a:lnTo>
                      <a:pt x="1677" y="6192"/>
                    </a:lnTo>
                    <a:lnTo>
                      <a:pt x="334"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7" name="Google Shape;2310;p57">
                <a:extLst>
                  <a:ext uri="{FF2B5EF4-FFF2-40B4-BE49-F238E27FC236}">
                    <a16:creationId xmlns:a16="http://schemas.microsoft.com/office/drawing/2014/main" id="{3AF0FEF8-18B8-4874-FE58-F711B6AEEFE6}"/>
                  </a:ext>
                </a:extLst>
              </p:cNvPr>
              <p:cNvSpPr/>
              <p:nvPr/>
            </p:nvSpPr>
            <p:spPr>
              <a:xfrm>
                <a:off x="289153" y="3043143"/>
                <a:ext cx="130193" cy="115830"/>
              </a:xfrm>
              <a:custGeom>
                <a:avLst/>
                <a:gdLst/>
                <a:ahLst/>
                <a:cxnLst/>
                <a:rect l="l" t="t" r="r" b="b"/>
                <a:pathLst>
                  <a:path w="1831" h="1629" extrusionOk="0">
                    <a:moveTo>
                      <a:pt x="730" y="0"/>
                    </a:moveTo>
                    <a:cubicBezTo>
                      <a:pt x="292" y="0"/>
                      <a:pt x="1" y="370"/>
                      <a:pt x="112" y="815"/>
                    </a:cubicBezTo>
                    <a:cubicBezTo>
                      <a:pt x="202" y="1275"/>
                      <a:pt x="641" y="1629"/>
                      <a:pt x="1106" y="1629"/>
                    </a:cubicBezTo>
                    <a:cubicBezTo>
                      <a:pt x="1545" y="1629"/>
                      <a:pt x="1830" y="1275"/>
                      <a:pt x="1719" y="815"/>
                    </a:cubicBezTo>
                    <a:cubicBezTo>
                      <a:pt x="1634" y="370"/>
                      <a:pt x="1190" y="0"/>
                      <a:pt x="73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8" name="Google Shape;2311;p57">
                <a:extLst>
                  <a:ext uri="{FF2B5EF4-FFF2-40B4-BE49-F238E27FC236}">
                    <a16:creationId xmlns:a16="http://schemas.microsoft.com/office/drawing/2014/main" id="{215CCB07-B101-9EC8-A3B4-4679E4CA6A40}"/>
                  </a:ext>
                </a:extLst>
              </p:cNvPr>
              <p:cNvSpPr/>
              <p:nvPr/>
            </p:nvSpPr>
            <p:spPr>
              <a:xfrm>
                <a:off x="-547276" y="2879169"/>
                <a:ext cx="466947" cy="251641"/>
              </a:xfrm>
              <a:custGeom>
                <a:avLst/>
                <a:gdLst/>
                <a:ahLst/>
                <a:cxnLst/>
                <a:rect l="l" t="t" r="r" b="b"/>
                <a:pathLst>
                  <a:path w="6567" h="3539" extrusionOk="0">
                    <a:moveTo>
                      <a:pt x="2222" y="0"/>
                    </a:moveTo>
                    <a:cubicBezTo>
                      <a:pt x="1945" y="0"/>
                      <a:pt x="1663" y="19"/>
                      <a:pt x="1433" y="33"/>
                    </a:cubicBezTo>
                    <a:cubicBezTo>
                      <a:pt x="508" y="102"/>
                      <a:pt x="0" y="276"/>
                      <a:pt x="0" y="276"/>
                    </a:cubicBezTo>
                    <a:cubicBezTo>
                      <a:pt x="0" y="276"/>
                      <a:pt x="640" y="213"/>
                      <a:pt x="1265" y="213"/>
                    </a:cubicBezTo>
                    <a:cubicBezTo>
                      <a:pt x="1863" y="213"/>
                      <a:pt x="2448" y="271"/>
                      <a:pt x="2448" y="498"/>
                    </a:cubicBezTo>
                    <a:cubicBezTo>
                      <a:pt x="2469" y="895"/>
                      <a:pt x="2073" y="874"/>
                      <a:pt x="2073" y="1180"/>
                    </a:cubicBezTo>
                    <a:cubicBezTo>
                      <a:pt x="2073" y="1424"/>
                      <a:pt x="2427" y="1537"/>
                      <a:pt x="3308" y="1537"/>
                    </a:cubicBezTo>
                    <a:cubicBezTo>
                      <a:pt x="3384" y="1537"/>
                      <a:pt x="3464" y="1536"/>
                      <a:pt x="3548" y="1534"/>
                    </a:cubicBezTo>
                    <a:cubicBezTo>
                      <a:pt x="3796" y="1530"/>
                      <a:pt x="4065" y="1524"/>
                      <a:pt x="4331" y="1524"/>
                    </a:cubicBezTo>
                    <a:cubicBezTo>
                      <a:pt x="5196" y="1524"/>
                      <a:pt x="6023" y="1580"/>
                      <a:pt x="5975" y="1883"/>
                    </a:cubicBezTo>
                    <a:cubicBezTo>
                      <a:pt x="5906" y="2306"/>
                      <a:pt x="4626" y="2127"/>
                      <a:pt x="4320" y="2634"/>
                    </a:cubicBezTo>
                    <a:cubicBezTo>
                      <a:pt x="4013" y="3163"/>
                      <a:pt x="4563" y="3538"/>
                      <a:pt x="4563" y="3538"/>
                    </a:cubicBezTo>
                    <a:lnTo>
                      <a:pt x="4959" y="3538"/>
                    </a:lnTo>
                    <a:cubicBezTo>
                      <a:pt x="4959" y="3538"/>
                      <a:pt x="4362" y="3316"/>
                      <a:pt x="4563" y="2899"/>
                    </a:cubicBezTo>
                    <a:cubicBezTo>
                      <a:pt x="4759" y="2481"/>
                      <a:pt x="6435" y="3052"/>
                      <a:pt x="6503" y="2195"/>
                    </a:cubicBezTo>
                    <a:cubicBezTo>
                      <a:pt x="6567" y="1334"/>
                      <a:pt x="5731" y="1069"/>
                      <a:pt x="4827" y="1006"/>
                    </a:cubicBezTo>
                    <a:cubicBezTo>
                      <a:pt x="3902" y="937"/>
                      <a:pt x="3463" y="1006"/>
                      <a:pt x="3395" y="456"/>
                    </a:cubicBezTo>
                    <a:cubicBezTo>
                      <a:pt x="3352" y="81"/>
                      <a:pt x="2796" y="0"/>
                      <a:pt x="222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9" name="Google Shape;2312;p57">
                <a:extLst>
                  <a:ext uri="{FF2B5EF4-FFF2-40B4-BE49-F238E27FC236}">
                    <a16:creationId xmlns:a16="http://schemas.microsoft.com/office/drawing/2014/main" id="{A2692336-8A6A-74B8-B60D-A10C8ACC3B3C}"/>
                  </a:ext>
                </a:extLst>
              </p:cNvPr>
              <p:cNvSpPr/>
              <p:nvPr/>
            </p:nvSpPr>
            <p:spPr>
              <a:xfrm>
                <a:off x="-316819" y="3118304"/>
                <a:ext cx="156787" cy="203431"/>
              </a:xfrm>
              <a:custGeom>
                <a:avLst/>
                <a:gdLst/>
                <a:ahLst/>
                <a:cxnLst/>
                <a:rect l="l" t="t" r="r" b="b"/>
                <a:pathLst>
                  <a:path w="2205" h="2861" extrusionOk="0">
                    <a:moveTo>
                      <a:pt x="0" y="1"/>
                    </a:moveTo>
                    <a:lnTo>
                      <a:pt x="222" y="2554"/>
                    </a:lnTo>
                    <a:cubicBezTo>
                      <a:pt x="222" y="2729"/>
                      <a:pt x="376" y="2861"/>
                      <a:pt x="550" y="2861"/>
                    </a:cubicBezTo>
                    <a:lnTo>
                      <a:pt x="1650" y="2861"/>
                    </a:lnTo>
                    <a:cubicBezTo>
                      <a:pt x="1829" y="2861"/>
                      <a:pt x="1983" y="2729"/>
                      <a:pt x="1983" y="2554"/>
                    </a:cubicBezTo>
                    <a:lnTo>
                      <a:pt x="220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0" name="Google Shape;2313;p57">
                <a:extLst>
                  <a:ext uri="{FF2B5EF4-FFF2-40B4-BE49-F238E27FC236}">
                    <a16:creationId xmlns:a16="http://schemas.microsoft.com/office/drawing/2014/main" id="{EAD32E6D-8F69-7C7B-2394-EC36ACF4990F}"/>
                  </a:ext>
                </a:extLst>
              </p:cNvPr>
              <p:cNvSpPr/>
              <p:nvPr/>
            </p:nvSpPr>
            <p:spPr>
              <a:xfrm>
                <a:off x="1080199" y="2560393"/>
                <a:ext cx="12799" cy="11021"/>
              </a:xfrm>
              <a:custGeom>
                <a:avLst/>
                <a:gdLst/>
                <a:ahLst/>
                <a:cxnLst/>
                <a:rect l="l" t="t" r="r" b="b"/>
                <a:pathLst>
                  <a:path w="180" h="155" extrusionOk="0">
                    <a:moveTo>
                      <a:pt x="180" y="1"/>
                    </a:moveTo>
                    <a:cubicBezTo>
                      <a:pt x="132" y="1"/>
                      <a:pt x="90" y="22"/>
                      <a:pt x="69" y="48"/>
                    </a:cubicBezTo>
                    <a:cubicBezTo>
                      <a:pt x="21" y="70"/>
                      <a:pt x="0" y="112"/>
                      <a:pt x="0" y="154"/>
                    </a:cubicBezTo>
                    <a:lnTo>
                      <a:pt x="21" y="154"/>
                    </a:lnTo>
                    <a:cubicBezTo>
                      <a:pt x="21" y="112"/>
                      <a:pt x="48" y="91"/>
                      <a:pt x="69" y="70"/>
                    </a:cubicBezTo>
                    <a:cubicBezTo>
                      <a:pt x="99" y="55"/>
                      <a:pt x="118" y="37"/>
                      <a:pt x="143" y="37"/>
                    </a:cubicBezTo>
                    <a:cubicBezTo>
                      <a:pt x="154" y="37"/>
                      <a:pt x="166" y="41"/>
                      <a:pt x="180" y="48"/>
                    </a:cubicBezTo>
                    <a:lnTo>
                      <a:pt x="18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1" name="Google Shape;2314;p57">
                <a:extLst>
                  <a:ext uri="{FF2B5EF4-FFF2-40B4-BE49-F238E27FC236}">
                    <a16:creationId xmlns:a16="http://schemas.microsoft.com/office/drawing/2014/main" id="{E13A19C4-3858-286B-0DC1-B7A4491FE29D}"/>
                  </a:ext>
                </a:extLst>
              </p:cNvPr>
              <p:cNvSpPr/>
              <p:nvPr/>
            </p:nvSpPr>
            <p:spPr>
              <a:xfrm>
                <a:off x="998995" y="2629580"/>
                <a:ext cx="42165" cy="27091"/>
              </a:xfrm>
              <a:custGeom>
                <a:avLst/>
                <a:gdLst/>
                <a:ahLst/>
                <a:cxnLst/>
                <a:rect l="l" t="t" r="r" b="b"/>
                <a:pathLst>
                  <a:path w="593" h="381" extrusionOk="0">
                    <a:moveTo>
                      <a:pt x="592" y="1"/>
                    </a:moveTo>
                    <a:lnTo>
                      <a:pt x="0" y="329"/>
                    </a:lnTo>
                    <a:cubicBezTo>
                      <a:pt x="53" y="363"/>
                      <a:pt x="124" y="380"/>
                      <a:pt x="196" y="380"/>
                    </a:cubicBezTo>
                    <a:cubicBezTo>
                      <a:pt x="269" y="380"/>
                      <a:pt x="341" y="363"/>
                      <a:pt x="397" y="329"/>
                    </a:cubicBezTo>
                    <a:cubicBezTo>
                      <a:pt x="529" y="265"/>
                      <a:pt x="592" y="133"/>
                      <a:pt x="592"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2" name="Google Shape;2315;p57">
                <a:extLst>
                  <a:ext uri="{FF2B5EF4-FFF2-40B4-BE49-F238E27FC236}">
                    <a16:creationId xmlns:a16="http://schemas.microsoft.com/office/drawing/2014/main" id="{A093C5CB-41C2-E452-EB84-20883F1D1016}"/>
                  </a:ext>
                </a:extLst>
              </p:cNvPr>
              <p:cNvSpPr/>
              <p:nvPr/>
            </p:nvSpPr>
            <p:spPr>
              <a:xfrm>
                <a:off x="-527300" y="3321750"/>
                <a:ext cx="1751400" cy="462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7" name="Google Shape;2316;p57">
              <a:extLst>
                <a:ext uri="{FF2B5EF4-FFF2-40B4-BE49-F238E27FC236}">
                  <a16:creationId xmlns:a16="http://schemas.microsoft.com/office/drawing/2014/main" id="{4BC534B4-8358-B723-992D-616156FE9E45}"/>
                </a:ext>
              </a:extLst>
            </p:cNvPr>
            <p:cNvGrpSpPr/>
            <p:nvPr/>
          </p:nvGrpSpPr>
          <p:grpSpPr>
            <a:xfrm>
              <a:off x="8088429" y="3627572"/>
              <a:ext cx="234788" cy="188409"/>
              <a:chOff x="6428979" y="917397"/>
              <a:chExt cx="234788" cy="188409"/>
            </a:xfrm>
          </p:grpSpPr>
          <p:sp>
            <p:nvSpPr>
              <p:cNvPr id="35" name="Google Shape;2317;p57">
                <a:extLst>
                  <a:ext uri="{FF2B5EF4-FFF2-40B4-BE49-F238E27FC236}">
                    <a16:creationId xmlns:a16="http://schemas.microsoft.com/office/drawing/2014/main" id="{4BA4A0BD-0721-E9E7-1DFF-90C3D9C44FF8}"/>
                  </a:ext>
                </a:extLst>
              </p:cNvPr>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318;p57">
                <a:extLst>
                  <a:ext uri="{FF2B5EF4-FFF2-40B4-BE49-F238E27FC236}">
                    <a16:creationId xmlns:a16="http://schemas.microsoft.com/office/drawing/2014/main" id="{85A02F50-56AB-6FFA-BCE3-1893BBBA4CD0}"/>
                  </a:ext>
                </a:extLst>
              </p:cNvPr>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2319;p57">
              <a:extLst>
                <a:ext uri="{FF2B5EF4-FFF2-40B4-BE49-F238E27FC236}">
                  <a16:creationId xmlns:a16="http://schemas.microsoft.com/office/drawing/2014/main" id="{321F5395-05E4-E1F4-42AF-55B99E1700A3}"/>
                </a:ext>
              </a:extLst>
            </p:cNvPr>
            <p:cNvGrpSpPr/>
            <p:nvPr/>
          </p:nvGrpSpPr>
          <p:grpSpPr>
            <a:xfrm>
              <a:off x="5659528" y="3699963"/>
              <a:ext cx="545747" cy="632755"/>
              <a:chOff x="3479225" y="2442689"/>
              <a:chExt cx="179293" cy="207877"/>
            </a:xfrm>
          </p:grpSpPr>
          <p:sp>
            <p:nvSpPr>
              <p:cNvPr id="30" name="Google Shape;2320;p57">
                <a:extLst>
                  <a:ext uri="{FF2B5EF4-FFF2-40B4-BE49-F238E27FC236}">
                    <a16:creationId xmlns:a16="http://schemas.microsoft.com/office/drawing/2014/main" id="{6F4D9048-2847-8F4A-06B5-682E28AB871E}"/>
                  </a:ext>
                </a:extLst>
              </p:cNvPr>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321;p57">
                <a:extLst>
                  <a:ext uri="{FF2B5EF4-FFF2-40B4-BE49-F238E27FC236}">
                    <a16:creationId xmlns:a16="http://schemas.microsoft.com/office/drawing/2014/main" id="{71FC202B-A637-1843-2813-D69B3030CA3F}"/>
                  </a:ext>
                </a:extLst>
              </p:cNvPr>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322;p57">
                <a:extLst>
                  <a:ext uri="{FF2B5EF4-FFF2-40B4-BE49-F238E27FC236}">
                    <a16:creationId xmlns:a16="http://schemas.microsoft.com/office/drawing/2014/main" id="{5452B35E-6164-1B2C-9679-394803E728B7}"/>
                  </a:ext>
                </a:extLst>
              </p:cNvPr>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323;p57">
                <a:extLst>
                  <a:ext uri="{FF2B5EF4-FFF2-40B4-BE49-F238E27FC236}">
                    <a16:creationId xmlns:a16="http://schemas.microsoft.com/office/drawing/2014/main" id="{15C2A0E7-05FE-7E48-4F08-2FD5053E6AE5}"/>
                  </a:ext>
                </a:extLst>
              </p:cNvPr>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324;p57">
                <a:extLst>
                  <a:ext uri="{FF2B5EF4-FFF2-40B4-BE49-F238E27FC236}">
                    <a16:creationId xmlns:a16="http://schemas.microsoft.com/office/drawing/2014/main" id="{B15C5C34-F2BA-6209-67F3-BD2F717A61C9}"/>
                  </a:ext>
                </a:extLst>
              </p:cNvPr>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2325;p57">
              <a:extLst>
                <a:ext uri="{FF2B5EF4-FFF2-40B4-BE49-F238E27FC236}">
                  <a16:creationId xmlns:a16="http://schemas.microsoft.com/office/drawing/2014/main" id="{068941C4-9A3C-FCB4-5F2D-85CA16EF9DA5}"/>
                </a:ext>
              </a:extLst>
            </p:cNvPr>
            <p:cNvGrpSpPr/>
            <p:nvPr/>
          </p:nvGrpSpPr>
          <p:grpSpPr>
            <a:xfrm>
              <a:off x="5453761" y="3264417"/>
              <a:ext cx="957282" cy="300301"/>
              <a:chOff x="3583454" y="2026924"/>
              <a:chExt cx="430900" cy="135174"/>
            </a:xfrm>
          </p:grpSpPr>
          <p:sp>
            <p:nvSpPr>
              <p:cNvPr id="10" name="Google Shape;2326;p57">
                <a:extLst>
                  <a:ext uri="{FF2B5EF4-FFF2-40B4-BE49-F238E27FC236}">
                    <a16:creationId xmlns:a16="http://schemas.microsoft.com/office/drawing/2014/main" id="{AA52F1B9-62CC-8BA4-D3D7-98B2A73C950C}"/>
                  </a:ext>
                </a:extLst>
              </p:cNvPr>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327;p57">
                <a:extLst>
                  <a:ext uri="{FF2B5EF4-FFF2-40B4-BE49-F238E27FC236}">
                    <a16:creationId xmlns:a16="http://schemas.microsoft.com/office/drawing/2014/main" id="{5EE8DEDB-8A80-FF5A-B260-A409F686231B}"/>
                  </a:ext>
                </a:extLst>
              </p:cNvPr>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328;p57">
                <a:extLst>
                  <a:ext uri="{FF2B5EF4-FFF2-40B4-BE49-F238E27FC236}">
                    <a16:creationId xmlns:a16="http://schemas.microsoft.com/office/drawing/2014/main" id="{0C0FF75B-1D81-AE50-9A83-54E8972F333C}"/>
                  </a:ext>
                </a:extLst>
              </p:cNvPr>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329;p57">
                <a:extLst>
                  <a:ext uri="{FF2B5EF4-FFF2-40B4-BE49-F238E27FC236}">
                    <a16:creationId xmlns:a16="http://schemas.microsoft.com/office/drawing/2014/main" id="{35CA1742-77D1-6643-57B5-BE6C6183EC98}"/>
                  </a:ext>
                </a:extLst>
              </p:cNvPr>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330;p57">
                <a:extLst>
                  <a:ext uri="{FF2B5EF4-FFF2-40B4-BE49-F238E27FC236}">
                    <a16:creationId xmlns:a16="http://schemas.microsoft.com/office/drawing/2014/main" id="{91108150-BA08-6CE5-A3D6-76943A0FF973}"/>
                  </a:ext>
                </a:extLst>
              </p:cNvPr>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331;p57">
                <a:extLst>
                  <a:ext uri="{FF2B5EF4-FFF2-40B4-BE49-F238E27FC236}">
                    <a16:creationId xmlns:a16="http://schemas.microsoft.com/office/drawing/2014/main" id="{2654CB67-B01F-F903-8136-FA9890313612}"/>
                  </a:ext>
                </a:extLst>
              </p:cNvPr>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332;p57">
                <a:extLst>
                  <a:ext uri="{FF2B5EF4-FFF2-40B4-BE49-F238E27FC236}">
                    <a16:creationId xmlns:a16="http://schemas.microsoft.com/office/drawing/2014/main" id="{6DB0156E-95C4-1855-F93F-F09F699D61F5}"/>
                  </a:ext>
                </a:extLst>
              </p:cNvPr>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333;p57">
                <a:extLst>
                  <a:ext uri="{FF2B5EF4-FFF2-40B4-BE49-F238E27FC236}">
                    <a16:creationId xmlns:a16="http://schemas.microsoft.com/office/drawing/2014/main" id="{70840979-2138-FF7D-CC19-87451648896D}"/>
                  </a:ext>
                </a:extLst>
              </p:cNvPr>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334;p57">
                <a:extLst>
                  <a:ext uri="{FF2B5EF4-FFF2-40B4-BE49-F238E27FC236}">
                    <a16:creationId xmlns:a16="http://schemas.microsoft.com/office/drawing/2014/main" id="{6F9AAA7D-8B57-00E7-7C2B-0F6AD940816F}"/>
                  </a:ext>
                </a:extLst>
              </p:cNvPr>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335;p57">
                <a:extLst>
                  <a:ext uri="{FF2B5EF4-FFF2-40B4-BE49-F238E27FC236}">
                    <a16:creationId xmlns:a16="http://schemas.microsoft.com/office/drawing/2014/main" id="{7FBE8D94-83CC-C7F7-E574-E1C3CB109855}"/>
                  </a:ext>
                </a:extLst>
              </p:cNvPr>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336;p57">
                <a:extLst>
                  <a:ext uri="{FF2B5EF4-FFF2-40B4-BE49-F238E27FC236}">
                    <a16:creationId xmlns:a16="http://schemas.microsoft.com/office/drawing/2014/main" id="{79FB7E2A-0D34-8B59-59EE-C62E75524121}"/>
                  </a:ext>
                </a:extLst>
              </p:cNvPr>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337;p57">
                <a:extLst>
                  <a:ext uri="{FF2B5EF4-FFF2-40B4-BE49-F238E27FC236}">
                    <a16:creationId xmlns:a16="http://schemas.microsoft.com/office/drawing/2014/main" id="{BFB68332-FF55-9EBB-4F34-77EF5B427A71}"/>
                  </a:ext>
                </a:extLst>
              </p:cNvPr>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338;p57">
                <a:extLst>
                  <a:ext uri="{FF2B5EF4-FFF2-40B4-BE49-F238E27FC236}">
                    <a16:creationId xmlns:a16="http://schemas.microsoft.com/office/drawing/2014/main" id="{AB0FC5EF-0FDA-3BF5-91F9-6717F24EA381}"/>
                  </a:ext>
                </a:extLst>
              </p:cNvPr>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339;p57">
                <a:extLst>
                  <a:ext uri="{FF2B5EF4-FFF2-40B4-BE49-F238E27FC236}">
                    <a16:creationId xmlns:a16="http://schemas.microsoft.com/office/drawing/2014/main" id="{B243B39B-B739-D142-51A5-E6FD763A4F71}"/>
                  </a:ext>
                </a:extLst>
              </p:cNvPr>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340;p57">
                <a:extLst>
                  <a:ext uri="{FF2B5EF4-FFF2-40B4-BE49-F238E27FC236}">
                    <a16:creationId xmlns:a16="http://schemas.microsoft.com/office/drawing/2014/main" id="{EE893681-B142-2BE4-0437-DC073C59A09F}"/>
                  </a:ext>
                </a:extLst>
              </p:cNvPr>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341;p57">
                <a:extLst>
                  <a:ext uri="{FF2B5EF4-FFF2-40B4-BE49-F238E27FC236}">
                    <a16:creationId xmlns:a16="http://schemas.microsoft.com/office/drawing/2014/main" id="{3D24BA53-E16F-5B28-4472-0B93BCC77312}"/>
                  </a:ext>
                </a:extLst>
              </p:cNvPr>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342;p57">
                <a:extLst>
                  <a:ext uri="{FF2B5EF4-FFF2-40B4-BE49-F238E27FC236}">
                    <a16:creationId xmlns:a16="http://schemas.microsoft.com/office/drawing/2014/main" id="{904B5DB0-A816-450C-2058-7813F5CF6B6F}"/>
                  </a:ext>
                </a:extLst>
              </p:cNvPr>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343;p57">
                <a:extLst>
                  <a:ext uri="{FF2B5EF4-FFF2-40B4-BE49-F238E27FC236}">
                    <a16:creationId xmlns:a16="http://schemas.microsoft.com/office/drawing/2014/main" id="{7D73C90D-5F6B-1FAE-5E41-0D2A68524E70}"/>
                  </a:ext>
                </a:extLst>
              </p:cNvPr>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344;p57">
                <a:extLst>
                  <a:ext uri="{FF2B5EF4-FFF2-40B4-BE49-F238E27FC236}">
                    <a16:creationId xmlns:a16="http://schemas.microsoft.com/office/drawing/2014/main" id="{0AB9EABF-8A8B-241D-86A2-35B4AC2A3F6F}"/>
                  </a:ext>
                </a:extLst>
              </p:cNvPr>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345;p57">
                <a:extLst>
                  <a:ext uri="{FF2B5EF4-FFF2-40B4-BE49-F238E27FC236}">
                    <a16:creationId xmlns:a16="http://schemas.microsoft.com/office/drawing/2014/main" id="{A211CC25-1BA5-3F3C-CBE3-9EA248516BD7}"/>
                  </a:ext>
                </a:extLst>
              </p:cNvPr>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9447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20928-1951-B2E1-EC11-7DA0A4DC8E15}"/>
              </a:ext>
            </a:extLst>
          </p:cNvPr>
          <p:cNvSpPr>
            <a:spLocks noGrp="1"/>
          </p:cNvSpPr>
          <p:nvPr>
            <p:ph type="title"/>
          </p:nvPr>
        </p:nvSpPr>
        <p:spPr>
          <a:xfrm>
            <a:off x="716550" y="258212"/>
            <a:ext cx="7710900" cy="572700"/>
          </a:xfrm>
        </p:spPr>
        <p:txBody>
          <a:bodyPr/>
          <a:lstStyle/>
          <a:p>
            <a:pPr algn="ctr"/>
            <a:r>
              <a:rPr lang="fr-FR" sz="2400" dirty="0"/>
              <a:t>Créer </a:t>
            </a:r>
            <a:r>
              <a:rPr lang="fr-FR" sz="2400" dirty="0" smtClean="0"/>
              <a:t>un contact </a:t>
            </a:r>
            <a:endParaRPr lang="fr-FR" sz="2400" dirty="0"/>
          </a:p>
        </p:txBody>
      </p:sp>
      <p:pic>
        <p:nvPicPr>
          <p:cNvPr id="5" name="Image 4">
            <a:extLst>
              <a:ext uri="{FF2B5EF4-FFF2-40B4-BE49-F238E27FC236}">
                <a16:creationId xmlns:a16="http://schemas.microsoft.com/office/drawing/2014/main" id="{A448FAF9-837A-B00D-A65D-0660B56C4CB5}"/>
              </a:ext>
            </a:extLst>
          </p:cNvPr>
          <p:cNvPicPr>
            <a:picLocks noChangeAspect="1"/>
          </p:cNvPicPr>
          <p:nvPr/>
        </p:nvPicPr>
        <p:blipFill>
          <a:blip r:embed="rId2"/>
          <a:stretch>
            <a:fillRect/>
          </a:stretch>
        </p:blipFill>
        <p:spPr>
          <a:xfrm>
            <a:off x="1412487" y="1085426"/>
            <a:ext cx="6319026" cy="3248680"/>
          </a:xfrm>
          <a:prstGeom prst="rect">
            <a:avLst/>
          </a:prstGeom>
        </p:spPr>
      </p:pic>
    </p:spTree>
    <p:extLst>
      <p:ext uri="{BB962C8B-B14F-4D97-AF65-F5344CB8AC3E}">
        <p14:creationId xmlns:p14="http://schemas.microsoft.com/office/powerpoint/2010/main" val="386010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8E1D2-8D4B-6067-7BE4-DA7AA49295E9}"/>
              </a:ext>
            </a:extLst>
          </p:cNvPr>
          <p:cNvSpPr>
            <a:spLocks noGrp="1"/>
          </p:cNvSpPr>
          <p:nvPr>
            <p:ph type="title"/>
          </p:nvPr>
        </p:nvSpPr>
        <p:spPr>
          <a:xfrm>
            <a:off x="716549" y="209051"/>
            <a:ext cx="7710900" cy="572700"/>
          </a:xfrm>
        </p:spPr>
        <p:txBody>
          <a:bodyPr/>
          <a:lstStyle/>
          <a:p>
            <a:pPr algn="ctr"/>
            <a:r>
              <a:rPr lang="fr-FR" sz="2400" dirty="0"/>
              <a:t>Listes des contacts</a:t>
            </a:r>
          </a:p>
        </p:txBody>
      </p:sp>
      <p:pic>
        <p:nvPicPr>
          <p:cNvPr id="5" name="Image 4">
            <a:extLst>
              <a:ext uri="{FF2B5EF4-FFF2-40B4-BE49-F238E27FC236}">
                <a16:creationId xmlns:a16="http://schemas.microsoft.com/office/drawing/2014/main" id="{26B17313-B75F-F2C2-E816-218B3B696331}"/>
              </a:ext>
            </a:extLst>
          </p:cNvPr>
          <p:cNvPicPr>
            <a:picLocks noChangeAspect="1"/>
          </p:cNvPicPr>
          <p:nvPr/>
        </p:nvPicPr>
        <p:blipFill>
          <a:blip r:embed="rId2"/>
          <a:stretch>
            <a:fillRect/>
          </a:stretch>
        </p:blipFill>
        <p:spPr>
          <a:xfrm>
            <a:off x="1100253" y="1017725"/>
            <a:ext cx="6943493" cy="3427895"/>
          </a:xfrm>
          <a:prstGeom prst="rect">
            <a:avLst/>
          </a:prstGeom>
        </p:spPr>
      </p:pic>
    </p:spTree>
    <p:extLst>
      <p:ext uri="{BB962C8B-B14F-4D97-AF65-F5344CB8AC3E}">
        <p14:creationId xmlns:p14="http://schemas.microsoft.com/office/powerpoint/2010/main" val="30852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16550" y="248380"/>
            <a:ext cx="7710900" cy="572700"/>
          </a:xfrm>
        </p:spPr>
        <p:txBody>
          <a:bodyPr/>
          <a:lstStyle/>
          <a:p>
            <a:pPr algn="ctr"/>
            <a:r>
              <a:rPr lang="fr-FR" sz="2400" dirty="0"/>
              <a:t>Modification de contact</a:t>
            </a:r>
          </a:p>
        </p:txBody>
      </p:sp>
      <p:pic>
        <p:nvPicPr>
          <p:cNvPr id="5" name="Image 4">
            <a:extLst>
              <a:ext uri="{FF2B5EF4-FFF2-40B4-BE49-F238E27FC236}">
                <a16:creationId xmlns:a16="http://schemas.microsoft.com/office/drawing/2014/main" id="{55E253B3-441F-8D93-7B21-A294043834EB}"/>
              </a:ext>
            </a:extLst>
          </p:cNvPr>
          <p:cNvPicPr>
            <a:picLocks noChangeAspect="1"/>
          </p:cNvPicPr>
          <p:nvPr/>
        </p:nvPicPr>
        <p:blipFill>
          <a:blip r:embed="rId2"/>
          <a:stretch>
            <a:fillRect/>
          </a:stretch>
        </p:blipFill>
        <p:spPr>
          <a:xfrm>
            <a:off x="1188468" y="1085385"/>
            <a:ext cx="6767064" cy="3323064"/>
          </a:xfrm>
          <a:prstGeom prst="rect">
            <a:avLst/>
          </a:prstGeom>
        </p:spPr>
      </p:pic>
    </p:spTree>
    <p:extLst>
      <p:ext uri="{BB962C8B-B14F-4D97-AF65-F5344CB8AC3E}">
        <p14:creationId xmlns:p14="http://schemas.microsoft.com/office/powerpoint/2010/main" val="24646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52"/>
          <p:cNvSpPr txBox="1">
            <a:spLocks noGrp="1"/>
          </p:cNvSpPr>
          <p:nvPr>
            <p:ph type="title"/>
          </p:nvPr>
        </p:nvSpPr>
        <p:spPr>
          <a:xfrm>
            <a:off x="4398952" y="3151009"/>
            <a:ext cx="4377185" cy="878700"/>
          </a:xfrm>
          <a:prstGeom prst="rect">
            <a:avLst/>
          </a:prstGeom>
        </p:spPr>
        <p:txBody>
          <a:bodyPr spcFirstLastPara="1" wrap="square" lIns="91425" tIns="91425" rIns="91425" bIns="91425" anchor="ctr" anchorCtr="0">
            <a:noAutofit/>
          </a:bodyPr>
          <a:lstStyle/>
          <a:p>
            <a:pPr algn="l"/>
            <a:r>
              <a:rPr lang="fr-FR" sz="4400" dirty="0"/>
              <a:t/>
            </a:r>
            <a:br>
              <a:rPr lang="fr-FR" sz="4400" dirty="0"/>
            </a:br>
            <a:r>
              <a:rPr lang="fr-FR" sz="4400" dirty="0"/>
              <a:t>Utilisation de MongoDB avec PHP</a:t>
            </a:r>
            <a:br>
              <a:rPr lang="fr-FR" sz="4400" dirty="0"/>
            </a:br>
            <a:r>
              <a:rPr lang="fr-FR" sz="4400" dirty="0"/>
              <a:t/>
            </a:r>
            <a:br>
              <a:rPr lang="fr-FR" sz="4400" dirty="0"/>
            </a:br>
            <a:endParaRPr sz="4400" dirty="0"/>
          </a:p>
        </p:txBody>
      </p:sp>
      <p:sp>
        <p:nvSpPr>
          <p:cNvPr id="1888" name="Google Shape;1888;p5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890" name="Google Shape;1890;p52"/>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732;p51">
            <a:extLst>
              <a:ext uri="{FF2B5EF4-FFF2-40B4-BE49-F238E27FC236}">
                <a16:creationId xmlns:a16="http://schemas.microsoft.com/office/drawing/2014/main" id="{187E64E5-6162-757F-EAE9-E6BBBE326D23}"/>
              </a:ext>
            </a:extLst>
          </p:cNvPr>
          <p:cNvGrpSpPr/>
          <p:nvPr/>
        </p:nvGrpSpPr>
        <p:grpSpPr>
          <a:xfrm>
            <a:off x="718175" y="857275"/>
            <a:ext cx="3291401" cy="3428950"/>
            <a:chOff x="-3595519" y="625559"/>
            <a:chExt cx="3291401" cy="3428950"/>
          </a:xfrm>
        </p:grpSpPr>
        <p:sp>
          <p:nvSpPr>
            <p:cNvPr id="55" name="Google Shape;1733;p51">
              <a:extLst>
                <a:ext uri="{FF2B5EF4-FFF2-40B4-BE49-F238E27FC236}">
                  <a16:creationId xmlns:a16="http://schemas.microsoft.com/office/drawing/2014/main" id="{889EDFA1-5DC4-E166-1CB1-1BE4CA2A4AB1}"/>
                </a:ext>
              </a:extLst>
            </p:cNvPr>
            <p:cNvSpPr/>
            <p:nvPr/>
          </p:nvSpPr>
          <p:spPr>
            <a:xfrm rot="-3555143">
              <a:off x="-2162345" y="690619"/>
              <a:ext cx="754650" cy="708574"/>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734;p51">
              <a:extLst>
                <a:ext uri="{FF2B5EF4-FFF2-40B4-BE49-F238E27FC236}">
                  <a16:creationId xmlns:a16="http://schemas.microsoft.com/office/drawing/2014/main" id="{27085BA6-0650-ECF0-3E4B-F4FEB735DD3C}"/>
                </a:ext>
              </a:extLst>
            </p:cNvPr>
            <p:cNvSpPr/>
            <p:nvPr/>
          </p:nvSpPr>
          <p:spPr>
            <a:xfrm>
              <a:off x="-2563478" y="860664"/>
              <a:ext cx="2259360" cy="2189809"/>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7" name="Google Shape;1735;p51">
              <a:extLst>
                <a:ext uri="{FF2B5EF4-FFF2-40B4-BE49-F238E27FC236}">
                  <a16:creationId xmlns:a16="http://schemas.microsoft.com/office/drawing/2014/main" id="{3B116DD3-DA3B-0AD2-F1D5-8873503359B4}"/>
                </a:ext>
              </a:extLst>
            </p:cNvPr>
            <p:cNvGrpSpPr/>
            <p:nvPr/>
          </p:nvGrpSpPr>
          <p:grpSpPr>
            <a:xfrm>
              <a:off x="-3479927" y="2003196"/>
              <a:ext cx="2350001" cy="1348750"/>
              <a:chOff x="6516473" y="1820321"/>
              <a:chExt cx="2350001" cy="1348750"/>
            </a:xfrm>
          </p:grpSpPr>
          <p:grpSp>
            <p:nvGrpSpPr>
              <p:cNvPr id="2030" name="Google Shape;1736;p51">
                <a:extLst>
                  <a:ext uri="{FF2B5EF4-FFF2-40B4-BE49-F238E27FC236}">
                    <a16:creationId xmlns:a16="http://schemas.microsoft.com/office/drawing/2014/main" id="{F1F2C125-E29D-8A55-601D-620DE9471700}"/>
                  </a:ext>
                </a:extLst>
              </p:cNvPr>
              <p:cNvGrpSpPr/>
              <p:nvPr/>
            </p:nvGrpSpPr>
            <p:grpSpPr>
              <a:xfrm>
                <a:off x="6516473" y="1820321"/>
                <a:ext cx="1504917" cy="1021126"/>
                <a:chOff x="5128378" y="1759883"/>
                <a:chExt cx="525423" cy="356526"/>
              </a:xfrm>
            </p:grpSpPr>
            <p:sp>
              <p:nvSpPr>
                <p:cNvPr id="2065" name="Google Shape;1737;p51">
                  <a:extLst>
                    <a:ext uri="{FF2B5EF4-FFF2-40B4-BE49-F238E27FC236}">
                      <a16:creationId xmlns:a16="http://schemas.microsoft.com/office/drawing/2014/main" id="{7720CC9F-C44E-2937-806F-56987A2F75FB}"/>
                    </a:ext>
                  </a:extLst>
                </p:cNvPr>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6" name="Google Shape;1738;p51">
                  <a:extLst>
                    <a:ext uri="{FF2B5EF4-FFF2-40B4-BE49-F238E27FC236}">
                      <a16:creationId xmlns:a16="http://schemas.microsoft.com/office/drawing/2014/main" id="{79572687-FD77-8089-D183-36F694384ACB}"/>
                    </a:ext>
                  </a:extLst>
                </p:cNvPr>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7" name="Google Shape;1739;p51">
                  <a:extLst>
                    <a:ext uri="{FF2B5EF4-FFF2-40B4-BE49-F238E27FC236}">
                      <a16:creationId xmlns:a16="http://schemas.microsoft.com/office/drawing/2014/main" id="{16F59118-1067-F5DE-A18E-0EFB9242E558}"/>
                    </a:ext>
                  </a:extLst>
                </p:cNvPr>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8" name="Google Shape;1740;p51">
                  <a:extLst>
                    <a:ext uri="{FF2B5EF4-FFF2-40B4-BE49-F238E27FC236}">
                      <a16:creationId xmlns:a16="http://schemas.microsoft.com/office/drawing/2014/main" id="{CE8A3527-C5B0-641B-12C4-1A73AD03A8E9}"/>
                    </a:ext>
                  </a:extLst>
                </p:cNvPr>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9" name="Google Shape;1741;p51">
                  <a:extLst>
                    <a:ext uri="{FF2B5EF4-FFF2-40B4-BE49-F238E27FC236}">
                      <a16:creationId xmlns:a16="http://schemas.microsoft.com/office/drawing/2014/main" id="{EECEEA94-FE22-E1EB-6D51-84514AA8C653}"/>
                    </a:ext>
                  </a:extLst>
                </p:cNvPr>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0" name="Google Shape;1742;p51">
                  <a:extLst>
                    <a:ext uri="{FF2B5EF4-FFF2-40B4-BE49-F238E27FC236}">
                      <a16:creationId xmlns:a16="http://schemas.microsoft.com/office/drawing/2014/main" id="{631A917F-6102-4F8C-3CE5-D68C2694DD3A}"/>
                    </a:ext>
                  </a:extLst>
                </p:cNvPr>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1" name="Google Shape;1743;p51">
                  <a:extLst>
                    <a:ext uri="{FF2B5EF4-FFF2-40B4-BE49-F238E27FC236}">
                      <a16:creationId xmlns:a16="http://schemas.microsoft.com/office/drawing/2014/main" id="{6F6ADC4E-FCE0-DB1F-505F-CFB601271828}"/>
                    </a:ext>
                  </a:extLst>
                </p:cNvPr>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2" name="Google Shape;1744;p51">
                  <a:extLst>
                    <a:ext uri="{FF2B5EF4-FFF2-40B4-BE49-F238E27FC236}">
                      <a16:creationId xmlns:a16="http://schemas.microsoft.com/office/drawing/2014/main" id="{0BD8A86E-1597-32FB-91DB-69AF4FB79973}"/>
                    </a:ext>
                  </a:extLst>
                </p:cNvPr>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3" name="Google Shape;1745;p51">
                  <a:extLst>
                    <a:ext uri="{FF2B5EF4-FFF2-40B4-BE49-F238E27FC236}">
                      <a16:creationId xmlns:a16="http://schemas.microsoft.com/office/drawing/2014/main" id="{EA4FEE57-49F9-4092-3777-F0CCB8463A37}"/>
                    </a:ext>
                  </a:extLst>
                </p:cNvPr>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4" name="Google Shape;1746;p51">
                  <a:extLst>
                    <a:ext uri="{FF2B5EF4-FFF2-40B4-BE49-F238E27FC236}">
                      <a16:creationId xmlns:a16="http://schemas.microsoft.com/office/drawing/2014/main" id="{DF692FDA-8282-FBDE-E8BE-DA6E8DFFAF1F}"/>
                    </a:ext>
                  </a:extLst>
                </p:cNvPr>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5" name="Google Shape;1747;p51">
                  <a:extLst>
                    <a:ext uri="{FF2B5EF4-FFF2-40B4-BE49-F238E27FC236}">
                      <a16:creationId xmlns:a16="http://schemas.microsoft.com/office/drawing/2014/main" id="{B4C96606-D209-E6E1-4EB2-2A9631BA0908}"/>
                    </a:ext>
                  </a:extLst>
                </p:cNvPr>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6" name="Google Shape;1748;p51">
                  <a:extLst>
                    <a:ext uri="{FF2B5EF4-FFF2-40B4-BE49-F238E27FC236}">
                      <a16:creationId xmlns:a16="http://schemas.microsoft.com/office/drawing/2014/main" id="{BD78D933-EA60-3C44-BB27-3F12A26CB739}"/>
                    </a:ext>
                  </a:extLst>
                </p:cNvPr>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7" name="Google Shape;1749;p51">
                  <a:extLst>
                    <a:ext uri="{FF2B5EF4-FFF2-40B4-BE49-F238E27FC236}">
                      <a16:creationId xmlns:a16="http://schemas.microsoft.com/office/drawing/2014/main" id="{B81A8D41-B117-62A8-5F2E-D97687E30908}"/>
                    </a:ext>
                  </a:extLst>
                </p:cNvPr>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8" name="Google Shape;1750;p51">
                  <a:extLst>
                    <a:ext uri="{FF2B5EF4-FFF2-40B4-BE49-F238E27FC236}">
                      <a16:creationId xmlns:a16="http://schemas.microsoft.com/office/drawing/2014/main" id="{1BB13060-4CCD-ACC9-0796-54F69A1623E7}"/>
                    </a:ext>
                  </a:extLst>
                </p:cNvPr>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9" name="Google Shape;1751;p51">
                  <a:extLst>
                    <a:ext uri="{FF2B5EF4-FFF2-40B4-BE49-F238E27FC236}">
                      <a16:creationId xmlns:a16="http://schemas.microsoft.com/office/drawing/2014/main" id="{F2ED60CE-6E52-9DA2-5793-0E54FCA90F5E}"/>
                    </a:ext>
                  </a:extLst>
                </p:cNvPr>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0" name="Google Shape;1752;p51">
                  <a:extLst>
                    <a:ext uri="{FF2B5EF4-FFF2-40B4-BE49-F238E27FC236}">
                      <a16:creationId xmlns:a16="http://schemas.microsoft.com/office/drawing/2014/main" id="{F7B8E15D-65A7-2929-8351-5D4E70E51DDD}"/>
                    </a:ext>
                  </a:extLst>
                </p:cNvPr>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1" name="Google Shape;1753;p51">
                  <a:extLst>
                    <a:ext uri="{FF2B5EF4-FFF2-40B4-BE49-F238E27FC236}">
                      <a16:creationId xmlns:a16="http://schemas.microsoft.com/office/drawing/2014/main" id="{B1C362F0-AB08-EE05-E4AA-D9185DDF7B12}"/>
                    </a:ext>
                  </a:extLst>
                </p:cNvPr>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2" name="Google Shape;1754;p51">
                  <a:extLst>
                    <a:ext uri="{FF2B5EF4-FFF2-40B4-BE49-F238E27FC236}">
                      <a16:creationId xmlns:a16="http://schemas.microsoft.com/office/drawing/2014/main" id="{73A53D0D-578B-6A05-19DE-F94D1CCD0CC0}"/>
                    </a:ext>
                  </a:extLst>
                </p:cNvPr>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3" name="Google Shape;1755;p51">
                  <a:extLst>
                    <a:ext uri="{FF2B5EF4-FFF2-40B4-BE49-F238E27FC236}">
                      <a16:creationId xmlns:a16="http://schemas.microsoft.com/office/drawing/2014/main" id="{2BE22FCD-6C7A-09C8-1669-F44CBAEAE4C5}"/>
                    </a:ext>
                  </a:extLst>
                </p:cNvPr>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4" name="Google Shape;1756;p51">
                  <a:extLst>
                    <a:ext uri="{FF2B5EF4-FFF2-40B4-BE49-F238E27FC236}">
                      <a16:creationId xmlns:a16="http://schemas.microsoft.com/office/drawing/2014/main" id="{D8D08C56-ECD1-610D-1D84-A09B62E6249F}"/>
                    </a:ext>
                  </a:extLst>
                </p:cNvPr>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5" name="Google Shape;1757;p51">
                  <a:extLst>
                    <a:ext uri="{FF2B5EF4-FFF2-40B4-BE49-F238E27FC236}">
                      <a16:creationId xmlns:a16="http://schemas.microsoft.com/office/drawing/2014/main" id="{A8311900-0B49-6372-F3C3-FE3283FFE7BD}"/>
                    </a:ext>
                  </a:extLst>
                </p:cNvPr>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6" name="Google Shape;1758;p51">
                  <a:extLst>
                    <a:ext uri="{FF2B5EF4-FFF2-40B4-BE49-F238E27FC236}">
                      <a16:creationId xmlns:a16="http://schemas.microsoft.com/office/drawing/2014/main" id="{980A4920-EC3F-D7E5-4AC6-D5173B41E887}"/>
                    </a:ext>
                  </a:extLst>
                </p:cNvPr>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7" name="Google Shape;1759;p51">
                  <a:extLst>
                    <a:ext uri="{FF2B5EF4-FFF2-40B4-BE49-F238E27FC236}">
                      <a16:creationId xmlns:a16="http://schemas.microsoft.com/office/drawing/2014/main" id="{413389B1-F492-CBF0-6286-9DC89E1FBD48}"/>
                    </a:ext>
                  </a:extLst>
                </p:cNvPr>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8" name="Google Shape;1760;p51">
                  <a:extLst>
                    <a:ext uri="{FF2B5EF4-FFF2-40B4-BE49-F238E27FC236}">
                      <a16:creationId xmlns:a16="http://schemas.microsoft.com/office/drawing/2014/main" id="{32B6DE43-97D7-F058-E44C-F4ADCA661457}"/>
                    </a:ext>
                  </a:extLst>
                </p:cNvPr>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9" name="Google Shape;1761;p51">
                  <a:extLst>
                    <a:ext uri="{FF2B5EF4-FFF2-40B4-BE49-F238E27FC236}">
                      <a16:creationId xmlns:a16="http://schemas.microsoft.com/office/drawing/2014/main" id="{51B92B49-8D7D-A607-DAD3-4CE4C35CA586}"/>
                    </a:ext>
                  </a:extLst>
                </p:cNvPr>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0" name="Google Shape;1762;p51">
                  <a:extLst>
                    <a:ext uri="{FF2B5EF4-FFF2-40B4-BE49-F238E27FC236}">
                      <a16:creationId xmlns:a16="http://schemas.microsoft.com/office/drawing/2014/main" id="{795F7B49-2E8B-7549-C6CB-14B1B2251F73}"/>
                    </a:ext>
                  </a:extLst>
                </p:cNvPr>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1" name="Google Shape;1763;p51">
                  <a:extLst>
                    <a:ext uri="{FF2B5EF4-FFF2-40B4-BE49-F238E27FC236}">
                      <a16:creationId xmlns:a16="http://schemas.microsoft.com/office/drawing/2014/main" id="{1A6EB058-E470-1269-A8D7-FEC283347D20}"/>
                    </a:ext>
                  </a:extLst>
                </p:cNvPr>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2" name="Google Shape;1764;p51">
                  <a:extLst>
                    <a:ext uri="{FF2B5EF4-FFF2-40B4-BE49-F238E27FC236}">
                      <a16:creationId xmlns:a16="http://schemas.microsoft.com/office/drawing/2014/main" id="{C7F9B7EA-694B-0736-EC2B-34AA8695FAA0}"/>
                    </a:ext>
                  </a:extLst>
                </p:cNvPr>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3" name="Google Shape;1765;p51">
                  <a:extLst>
                    <a:ext uri="{FF2B5EF4-FFF2-40B4-BE49-F238E27FC236}">
                      <a16:creationId xmlns:a16="http://schemas.microsoft.com/office/drawing/2014/main" id="{0A40F7F2-0A48-043E-960B-6C7517773B61}"/>
                    </a:ext>
                  </a:extLst>
                </p:cNvPr>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4" name="Google Shape;1766;p51">
                  <a:extLst>
                    <a:ext uri="{FF2B5EF4-FFF2-40B4-BE49-F238E27FC236}">
                      <a16:creationId xmlns:a16="http://schemas.microsoft.com/office/drawing/2014/main" id="{54A5EA60-6E16-EE11-FB13-925B3F24CA32}"/>
                    </a:ext>
                  </a:extLst>
                </p:cNvPr>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5" name="Google Shape;1767;p51">
                  <a:extLst>
                    <a:ext uri="{FF2B5EF4-FFF2-40B4-BE49-F238E27FC236}">
                      <a16:creationId xmlns:a16="http://schemas.microsoft.com/office/drawing/2014/main" id="{B3F71E75-BACE-9EF2-0FCC-7208260BC6A3}"/>
                    </a:ext>
                  </a:extLst>
                </p:cNvPr>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6" name="Google Shape;1768;p51">
                  <a:extLst>
                    <a:ext uri="{FF2B5EF4-FFF2-40B4-BE49-F238E27FC236}">
                      <a16:creationId xmlns:a16="http://schemas.microsoft.com/office/drawing/2014/main" id="{A6116DBD-EAF9-0464-C64D-AD80367FC2CE}"/>
                    </a:ext>
                  </a:extLst>
                </p:cNvPr>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7" name="Google Shape;1769;p51">
                  <a:extLst>
                    <a:ext uri="{FF2B5EF4-FFF2-40B4-BE49-F238E27FC236}">
                      <a16:creationId xmlns:a16="http://schemas.microsoft.com/office/drawing/2014/main" id="{DF455C05-5D1A-2A52-7108-6E22A1BC0063}"/>
                    </a:ext>
                  </a:extLst>
                </p:cNvPr>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8" name="Google Shape;1770;p51">
                  <a:extLst>
                    <a:ext uri="{FF2B5EF4-FFF2-40B4-BE49-F238E27FC236}">
                      <a16:creationId xmlns:a16="http://schemas.microsoft.com/office/drawing/2014/main" id="{4340D2E4-0D56-5CF5-24BF-8C4065E440C3}"/>
                    </a:ext>
                  </a:extLst>
                </p:cNvPr>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9" name="Google Shape;1771;p51">
                  <a:extLst>
                    <a:ext uri="{FF2B5EF4-FFF2-40B4-BE49-F238E27FC236}">
                      <a16:creationId xmlns:a16="http://schemas.microsoft.com/office/drawing/2014/main" id="{1DE29B21-F34A-46E7-421A-41794FCD3C3C}"/>
                    </a:ext>
                  </a:extLst>
                </p:cNvPr>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0" name="Google Shape;1772;p51">
                  <a:extLst>
                    <a:ext uri="{FF2B5EF4-FFF2-40B4-BE49-F238E27FC236}">
                      <a16:creationId xmlns:a16="http://schemas.microsoft.com/office/drawing/2014/main" id="{53A632FA-E40C-9F87-F5CC-460BAEDE146F}"/>
                    </a:ext>
                  </a:extLst>
                </p:cNvPr>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31" name="Google Shape;1773;p51">
                <a:extLst>
                  <a:ext uri="{FF2B5EF4-FFF2-40B4-BE49-F238E27FC236}">
                    <a16:creationId xmlns:a16="http://schemas.microsoft.com/office/drawing/2014/main" id="{4C7E10BE-53F9-7D7D-0098-5D09FDF60E4D}"/>
                  </a:ext>
                </a:extLst>
              </p:cNvPr>
              <p:cNvGrpSpPr/>
              <p:nvPr/>
            </p:nvGrpSpPr>
            <p:grpSpPr>
              <a:xfrm>
                <a:off x="7367131" y="2189551"/>
                <a:ext cx="1499343" cy="979520"/>
                <a:chOff x="5425374" y="2441175"/>
                <a:chExt cx="523477" cy="341999"/>
              </a:xfrm>
            </p:grpSpPr>
            <p:sp>
              <p:nvSpPr>
                <p:cNvPr id="2032" name="Google Shape;1774;p51">
                  <a:extLst>
                    <a:ext uri="{FF2B5EF4-FFF2-40B4-BE49-F238E27FC236}">
                      <a16:creationId xmlns:a16="http://schemas.microsoft.com/office/drawing/2014/main" id="{EDC6A51C-5A79-95C5-53DB-D3E83E3CE146}"/>
                    </a:ext>
                  </a:extLst>
                </p:cNvPr>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3" name="Google Shape;1775;p51">
                  <a:extLst>
                    <a:ext uri="{FF2B5EF4-FFF2-40B4-BE49-F238E27FC236}">
                      <a16:creationId xmlns:a16="http://schemas.microsoft.com/office/drawing/2014/main" id="{740C6316-D215-BA8C-CC1E-B01C967EBA34}"/>
                    </a:ext>
                  </a:extLst>
                </p:cNvPr>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4" name="Google Shape;1776;p51">
                  <a:extLst>
                    <a:ext uri="{FF2B5EF4-FFF2-40B4-BE49-F238E27FC236}">
                      <a16:creationId xmlns:a16="http://schemas.microsoft.com/office/drawing/2014/main" id="{BA9EBBF5-0E2C-2748-83AE-DC887DC6473F}"/>
                    </a:ext>
                  </a:extLst>
                </p:cNvPr>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5" name="Google Shape;1777;p51">
                  <a:extLst>
                    <a:ext uri="{FF2B5EF4-FFF2-40B4-BE49-F238E27FC236}">
                      <a16:creationId xmlns:a16="http://schemas.microsoft.com/office/drawing/2014/main" id="{4876263C-FA8B-A7E0-2AF4-9108DBA892AA}"/>
                    </a:ext>
                  </a:extLst>
                </p:cNvPr>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6" name="Google Shape;1778;p51">
                  <a:extLst>
                    <a:ext uri="{FF2B5EF4-FFF2-40B4-BE49-F238E27FC236}">
                      <a16:creationId xmlns:a16="http://schemas.microsoft.com/office/drawing/2014/main" id="{67562A22-A47F-A3B3-7A07-4155849AA1DD}"/>
                    </a:ext>
                  </a:extLst>
                </p:cNvPr>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7" name="Google Shape;1779;p51">
                  <a:extLst>
                    <a:ext uri="{FF2B5EF4-FFF2-40B4-BE49-F238E27FC236}">
                      <a16:creationId xmlns:a16="http://schemas.microsoft.com/office/drawing/2014/main" id="{A55833E4-1F6F-935E-F3B1-AD788CD8A574}"/>
                    </a:ext>
                  </a:extLst>
                </p:cNvPr>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8" name="Google Shape;1780;p51">
                  <a:extLst>
                    <a:ext uri="{FF2B5EF4-FFF2-40B4-BE49-F238E27FC236}">
                      <a16:creationId xmlns:a16="http://schemas.microsoft.com/office/drawing/2014/main" id="{8A5E66FB-2F5B-9FE0-19BE-D0A45F74F6E2}"/>
                    </a:ext>
                  </a:extLst>
                </p:cNvPr>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9" name="Google Shape;1781;p51">
                  <a:extLst>
                    <a:ext uri="{FF2B5EF4-FFF2-40B4-BE49-F238E27FC236}">
                      <a16:creationId xmlns:a16="http://schemas.microsoft.com/office/drawing/2014/main" id="{F0F3C41D-4F67-7DF1-D6BB-9A9275449F15}"/>
                    </a:ext>
                  </a:extLst>
                </p:cNvPr>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0" name="Google Shape;1782;p51">
                  <a:extLst>
                    <a:ext uri="{FF2B5EF4-FFF2-40B4-BE49-F238E27FC236}">
                      <a16:creationId xmlns:a16="http://schemas.microsoft.com/office/drawing/2014/main" id="{75157E43-E335-9DE5-A0F8-9D22B9066A54}"/>
                    </a:ext>
                  </a:extLst>
                </p:cNvPr>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1" name="Google Shape;1783;p51">
                  <a:extLst>
                    <a:ext uri="{FF2B5EF4-FFF2-40B4-BE49-F238E27FC236}">
                      <a16:creationId xmlns:a16="http://schemas.microsoft.com/office/drawing/2014/main" id="{C397E755-6FC5-1D80-B361-4F582041F789}"/>
                    </a:ext>
                  </a:extLst>
                </p:cNvPr>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2" name="Google Shape;1784;p51">
                  <a:extLst>
                    <a:ext uri="{FF2B5EF4-FFF2-40B4-BE49-F238E27FC236}">
                      <a16:creationId xmlns:a16="http://schemas.microsoft.com/office/drawing/2014/main" id="{9BD88053-299C-A844-45A2-1CCB282C4C97}"/>
                    </a:ext>
                  </a:extLst>
                </p:cNvPr>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3" name="Google Shape;1785;p51">
                  <a:extLst>
                    <a:ext uri="{FF2B5EF4-FFF2-40B4-BE49-F238E27FC236}">
                      <a16:creationId xmlns:a16="http://schemas.microsoft.com/office/drawing/2014/main" id="{F8D6E978-CF76-17EA-FF51-5A8B6004B2B1}"/>
                    </a:ext>
                  </a:extLst>
                </p:cNvPr>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4" name="Google Shape;1786;p51">
                  <a:extLst>
                    <a:ext uri="{FF2B5EF4-FFF2-40B4-BE49-F238E27FC236}">
                      <a16:creationId xmlns:a16="http://schemas.microsoft.com/office/drawing/2014/main" id="{306CC8FD-0F21-AC4D-408F-936A5176469E}"/>
                    </a:ext>
                  </a:extLst>
                </p:cNvPr>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5" name="Google Shape;1787;p51">
                  <a:extLst>
                    <a:ext uri="{FF2B5EF4-FFF2-40B4-BE49-F238E27FC236}">
                      <a16:creationId xmlns:a16="http://schemas.microsoft.com/office/drawing/2014/main" id="{284BC2A2-9E4C-C715-C583-0AEAF9155EFE}"/>
                    </a:ext>
                  </a:extLst>
                </p:cNvPr>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6" name="Google Shape;1788;p51">
                  <a:extLst>
                    <a:ext uri="{FF2B5EF4-FFF2-40B4-BE49-F238E27FC236}">
                      <a16:creationId xmlns:a16="http://schemas.microsoft.com/office/drawing/2014/main" id="{20F2CD0E-31AF-1CFB-62DE-C739CDB7B8BA}"/>
                    </a:ext>
                  </a:extLst>
                </p:cNvPr>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7" name="Google Shape;1789;p51">
                  <a:extLst>
                    <a:ext uri="{FF2B5EF4-FFF2-40B4-BE49-F238E27FC236}">
                      <a16:creationId xmlns:a16="http://schemas.microsoft.com/office/drawing/2014/main" id="{0E352CFD-A03D-C33C-7E4D-8EFE7985AD69}"/>
                    </a:ext>
                  </a:extLst>
                </p:cNvPr>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8" name="Google Shape;1790;p51">
                  <a:extLst>
                    <a:ext uri="{FF2B5EF4-FFF2-40B4-BE49-F238E27FC236}">
                      <a16:creationId xmlns:a16="http://schemas.microsoft.com/office/drawing/2014/main" id="{BC135C9C-DAB5-FDAB-8C3A-B927595E352C}"/>
                    </a:ext>
                  </a:extLst>
                </p:cNvPr>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9" name="Google Shape;1791;p51">
                  <a:extLst>
                    <a:ext uri="{FF2B5EF4-FFF2-40B4-BE49-F238E27FC236}">
                      <a16:creationId xmlns:a16="http://schemas.microsoft.com/office/drawing/2014/main" id="{42D609E9-E60B-0916-37C8-7B0CD41F24F1}"/>
                    </a:ext>
                  </a:extLst>
                </p:cNvPr>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0" name="Google Shape;1792;p51">
                  <a:extLst>
                    <a:ext uri="{FF2B5EF4-FFF2-40B4-BE49-F238E27FC236}">
                      <a16:creationId xmlns:a16="http://schemas.microsoft.com/office/drawing/2014/main" id="{7A252568-64C4-E6A0-E251-D6C4E2F96ACF}"/>
                    </a:ext>
                  </a:extLst>
                </p:cNvPr>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1" name="Google Shape;1793;p51">
                  <a:extLst>
                    <a:ext uri="{FF2B5EF4-FFF2-40B4-BE49-F238E27FC236}">
                      <a16:creationId xmlns:a16="http://schemas.microsoft.com/office/drawing/2014/main" id="{37C3EE5F-FAB4-A034-B61B-1B129084C8D2}"/>
                    </a:ext>
                  </a:extLst>
                </p:cNvPr>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2" name="Google Shape;1794;p51">
                  <a:extLst>
                    <a:ext uri="{FF2B5EF4-FFF2-40B4-BE49-F238E27FC236}">
                      <a16:creationId xmlns:a16="http://schemas.microsoft.com/office/drawing/2014/main" id="{3526DB9C-D023-2A0B-64E6-D32B168D0B87}"/>
                    </a:ext>
                  </a:extLst>
                </p:cNvPr>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3" name="Google Shape;1795;p51">
                  <a:extLst>
                    <a:ext uri="{FF2B5EF4-FFF2-40B4-BE49-F238E27FC236}">
                      <a16:creationId xmlns:a16="http://schemas.microsoft.com/office/drawing/2014/main" id="{457220DB-FF80-51C7-CB6D-B6B016CC02D1}"/>
                    </a:ext>
                  </a:extLst>
                </p:cNvPr>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4" name="Google Shape;1796;p51">
                  <a:extLst>
                    <a:ext uri="{FF2B5EF4-FFF2-40B4-BE49-F238E27FC236}">
                      <a16:creationId xmlns:a16="http://schemas.microsoft.com/office/drawing/2014/main" id="{FFCD7901-E438-09F2-A13C-5DCDEC466598}"/>
                    </a:ext>
                  </a:extLst>
                </p:cNvPr>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5" name="Google Shape;1797;p51">
                  <a:extLst>
                    <a:ext uri="{FF2B5EF4-FFF2-40B4-BE49-F238E27FC236}">
                      <a16:creationId xmlns:a16="http://schemas.microsoft.com/office/drawing/2014/main" id="{A06C0372-B4DE-7DF1-ACCC-0F666620D0A5}"/>
                    </a:ext>
                  </a:extLst>
                </p:cNvPr>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6" name="Google Shape;1798;p51">
                  <a:extLst>
                    <a:ext uri="{FF2B5EF4-FFF2-40B4-BE49-F238E27FC236}">
                      <a16:creationId xmlns:a16="http://schemas.microsoft.com/office/drawing/2014/main" id="{9DE50EBA-074C-B23E-FA60-CA06855BF61A}"/>
                    </a:ext>
                  </a:extLst>
                </p:cNvPr>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7" name="Google Shape;1799;p51">
                  <a:extLst>
                    <a:ext uri="{FF2B5EF4-FFF2-40B4-BE49-F238E27FC236}">
                      <a16:creationId xmlns:a16="http://schemas.microsoft.com/office/drawing/2014/main" id="{A31C0924-1930-18FD-D38E-46EE02041FB0}"/>
                    </a:ext>
                  </a:extLst>
                </p:cNvPr>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8" name="Google Shape;1800;p51">
                  <a:extLst>
                    <a:ext uri="{FF2B5EF4-FFF2-40B4-BE49-F238E27FC236}">
                      <a16:creationId xmlns:a16="http://schemas.microsoft.com/office/drawing/2014/main" id="{F1AC9954-A628-DEC9-71C7-5CED5D0E673A}"/>
                    </a:ext>
                  </a:extLst>
                </p:cNvPr>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9" name="Google Shape;1801;p51">
                  <a:extLst>
                    <a:ext uri="{FF2B5EF4-FFF2-40B4-BE49-F238E27FC236}">
                      <a16:creationId xmlns:a16="http://schemas.microsoft.com/office/drawing/2014/main" id="{1A0C8A1C-D4C6-4FC3-1E74-141B111D7C24}"/>
                    </a:ext>
                  </a:extLst>
                </p:cNvPr>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0" name="Google Shape;1802;p51">
                  <a:extLst>
                    <a:ext uri="{FF2B5EF4-FFF2-40B4-BE49-F238E27FC236}">
                      <a16:creationId xmlns:a16="http://schemas.microsoft.com/office/drawing/2014/main" id="{4C263248-0E86-C0C0-924D-0278609F18BF}"/>
                    </a:ext>
                  </a:extLst>
                </p:cNvPr>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1" name="Google Shape;1803;p51">
                  <a:extLst>
                    <a:ext uri="{FF2B5EF4-FFF2-40B4-BE49-F238E27FC236}">
                      <a16:creationId xmlns:a16="http://schemas.microsoft.com/office/drawing/2014/main" id="{EC00D81C-57E1-DF78-7F74-512A31850D89}"/>
                    </a:ext>
                  </a:extLst>
                </p:cNvPr>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2" name="Google Shape;1804;p51">
                  <a:extLst>
                    <a:ext uri="{FF2B5EF4-FFF2-40B4-BE49-F238E27FC236}">
                      <a16:creationId xmlns:a16="http://schemas.microsoft.com/office/drawing/2014/main" id="{F843DC33-2F4D-F12D-7B73-EDD0C67D7A4D}"/>
                    </a:ext>
                  </a:extLst>
                </p:cNvPr>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3" name="Google Shape;1805;p51">
                  <a:extLst>
                    <a:ext uri="{FF2B5EF4-FFF2-40B4-BE49-F238E27FC236}">
                      <a16:creationId xmlns:a16="http://schemas.microsoft.com/office/drawing/2014/main" id="{7F9D8CDF-A18E-BAA9-61E2-A3FCF439FC4F}"/>
                    </a:ext>
                  </a:extLst>
                </p:cNvPr>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4" name="Google Shape;1806;p51">
                  <a:extLst>
                    <a:ext uri="{FF2B5EF4-FFF2-40B4-BE49-F238E27FC236}">
                      <a16:creationId xmlns:a16="http://schemas.microsoft.com/office/drawing/2014/main" id="{F01EF52C-D69C-6F4E-8278-5E3F5CD61098}"/>
                    </a:ext>
                  </a:extLst>
                </p:cNvPr>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58" name="Google Shape;1807;p51">
              <a:extLst>
                <a:ext uri="{FF2B5EF4-FFF2-40B4-BE49-F238E27FC236}">
                  <a16:creationId xmlns:a16="http://schemas.microsoft.com/office/drawing/2014/main" id="{B0E27A40-35D0-1AEC-45A6-27AB4418DAC6}"/>
                </a:ext>
              </a:extLst>
            </p:cNvPr>
            <p:cNvGrpSpPr/>
            <p:nvPr/>
          </p:nvGrpSpPr>
          <p:grpSpPr>
            <a:xfrm>
              <a:off x="-2207555" y="876296"/>
              <a:ext cx="1547505" cy="3178213"/>
              <a:chOff x="-2207555" y="876296"/>
              <a:chExt cx="1547505" cy="3178213"/>
            </a:xfrm>
          </p:grpSpPr>
          <p:grpSp>
            <p:nvGrpSpPr>
              <p:cNvPr id="1869" name="Google Shape;1808;p51">
                <a:extLst>
                  <a:ext uri="{FF2B5EF4-FFF2-40B4-BE49-F238E27FC236}">
                    <a16:creationId xmlns:a16="http://schemas.microsoft.com/office/drawing/2014/main" id="{E82D9383-221C-5088-96B4-116C9EBF1049}"/>
                  </a:ext>
                </a:extLst>
              </p:cNvPr>
              <p:cNvGrpSpPr/>
              <p:nvPr/>
            </p:nvGrpSpPr>
            <p:grpSpPr>
              <a:xfrm>
                <a:off x="-2207555" y="876296"/>
                <a:ext cx="1547505" cy="3178213"/>
                <a:chOff x="-6810083" y="-1297691"/>
                <a:chExt cx="5037450" cy="10345748"/>
              </a:xfrm>
            </p:grpSpPr>
            <p:sp>
              <p:nvSpPr>
                <p:cNvPr id="2010" name="Google Shape;1809;p51">
                  <a:extLst>
                    <a:ext uri="{FF2B5EF4-FFF2-40B4-BE49-F238E27FC236}">
                      <a16:creationId xmlns:a16="http://schemas.microsoft.com/office/drawing/2014/main" id="{DE0A9990-E769-A92F-75CA-1535C4DC8ABB}"/>
                    </a:ext>
                  </a:extLst>
                </p:cNvPr>
                <p:cNvSpPr/>
                <p:nvPr/>
              </p:nvSpPr>
              <p:spPr>
                <a:xfrm>
                  <a:off x="-5891066" y="-605503"/>
                  <a:ext cx="3025992" cy="1331357"/>
                </a:xfrm>
                <a:custGeom>
                  <a:avLst/>
                  <a:gdLst/>
                  <a:ahLst/>
                  <a:cxnLst/>
                  <a:rect l="l" t="t" r="r" b="b"/>
                  <a:pathLst>
                    <a:path w="6457" h="2841" extrusionOk="0">
                      <a:moveTo>
                        <a:pt x="3104" y="1"/>
                      </a:moveTo>
                      <a:cubicBezTo>
                        <a:pt x="2964" y="175"/>
                        <a:pt x="2740" y="226"/>
                        <a:pt x="2506" y="226"/>
                      </a:cubicBezTo>
                      <a:cubicBezTo>
                        <a:pt x="2448" y="226"/>
                        <a:pt x="2390" y="223"/>
                        <a:pt x="2332" y="218"/>
                      </a:cubicBezTo>
                      <a:cubicBezTo>
                        <a:pt x="2068" y="175"/>
                        <a:pt x="1804" y="64"/>
                        <a:pt x="1518" y="64"/>
                      </a:cubicBezTo>
                      <a:cubicBezTo>
                        <a:pt x="1495" y="63"/>
                        <a:pt x="1472" y="63"/>
                        <a:pt x="1449" y="63"/>
                      </a:cubicBezTo>
                      <a:cubicBezTo>
                        <a:pt x="1098" y="63"/>
                        <a:pt x="756" y="213"/>
                        <a:pt x="508" y="461"/>
                      </a:cubicBezTo>
                      <a:cubicBezTo>
                        <a:pt x="22" y="947"/>
                        <a:pt x="1" y="1804"/>
                        <a:pt x="440" y="2311"/>
                      </a:cubicBezTo>
                      <a:cubicBezTo>
                        <a:pt x="709" y="2606"/>
                        <a:pt x="1111" y="2760"/>
                        <a:pt x="1503" y="2760"/>
                      </a:cubicBezTo>
                      <a:cubicBezTo>
                        <a:pt x="1788" y="2760"/>
                        <a:pt x="2068" y="2679"/>
                        <a:pt x="2290" y="2512"/>
                      </a:cubicBezTo>
                      <a:lnTo>
                        <a:pt x="5372" y="2840"/>
                      </a:lnTo>
                      <a:cubicBezTo>
                        <a:pt x="5880" y="2819"/>
                        <a:pt x="6345" y="2380"/>
                        <a:pt x="6409" y="1851"/>
                      </a:cubicBezTo>
                      <a:cubicBezTo>
                        <a:pt x="6456" y="1344"/>
                        <a:pt x="6060" y="815"/>
                        <a:pt x="5552" y="704"/>
                      </a:cubicBezTo>
                      <a:cubicBezTo>
                        <a:pt x="5351" y="662"/>
                        <a:pt x="5156" y="683"/>
                        <a:pt x="4955" y="593"/>
                      </a:cubicBezTo>
                      <a:cubicBezTo>
                        <a:pt x="4759" y="530"/>
                        <a:pt x="4558" y="350"/>
                        <a:pt x="4648" y="175"/>
                      </a:cubicBezTo>
                      <a:cubicBezTo>
                        <a:pt x="4119" y="86"/>
                        <a:pt x="3633" y="64"/>
                        <a:pt x="310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1" name="Google Shape;1810;p51">
                  <a:extLst>
                    <a:ext uri="{FF2B5EF4-FFF2-40B4-BE49-F238E27FC236}">
                      <a16:creationId xmlns:a16="http://schemas.microsoft.com/office/drawing/2014/main" id="{7EEEBEFD-4945-2451-DC3E-1AB70B53712B}"/>
                    </a:ext>
                  </a:extLst>
                </p:cNvPr>
                <p:cNvSpPr/>
                <p:nvPr/>
              </p:nvSpPr>
              <p:spPr>
                <a:xfrm>
                  <a:off x="-4661805" y="-429293"/>
                  <a:ext cx="805588" cy="1217013"/>
                </a:xfrm>
                <a:custGeom>
                  <a:avLst/>
                  <a:gdLst/>
                  <a:ahLst/>
                  <a:cxnLst/>
                  <a:rect l="l" t="t" r="r" b="b"/>
                  <a:pathLst>
                    <a:path w="1719" h="2597" extrusionOk="0">
                      <a:moveTo>
                        <a:pt x="571" y="0"/>
                      </a:moveTo>
                      <a:lnTo>
                        <a:pt x="0" y="1803"/>
                      </a:lnTo>
                      <a:lnTo>
                        <a:pt x="85" y="2464"/>
                      </a:lnTo>
                      <a:lnTo>
                        <a:pt x="1718" y="2596"/>
                      </a:lnTo>
                      <a:lnTo>
                        <a:pt x="1718" y="2596"/>
                      </a:lnTo>
                      <a:lnTo>
                        <a:pt x="1586" y="2068"/>
                      </a:lnTo>
                      <a:lnTo>
                        <a:pt x="1607" y="878"/>
                      </a:lnTo>
                      <a:lnTo>
                        <a:pt x="571" y="0"/>
                      </a:ln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2" name="Google Shape;1811;p51">
                  <a:extLst>
                    <a:ext uri="{FF2B5EF4-FFF2-40B4-BE49-F238E27FC236}">
                      <a16:creationId xmlns:a16="http://schemas.microsoft.com/office/drawing/2014/main" id="{6BC30053-8778-C9A3-9F31-4E4394134FA4}"/>
                    </a:ext>
                  </a:extLst>
                </p:cNvPr>
                <p:cNvSpPr/>
                <p:nvPr/>
              </p:nvSpPr>
              <p:spPr>
                <a:xfrm>
                  <a:off x="-4218476" y="-119525"/>
                  <a:ext cx="359900" cy="463475"/>
                </a:xfrm>
                <a:custGeom>
                  <a:avLst/>
                  <a:gdLst/>
                  <a:ahLst/>
                  <a:cxnLst/>
                  <a:rect l="l" t="t" r="r" b="b"/>
                  <a:pathLst>
                    <a:path w="662" h="989" extrusionOk="0">
                      <a:moveTo>
                        <a:pt x="349" y="0"/>
                      </a:moveTo>
                      <a:cubicBezTo>
                        <a:pt x="244" y="43"/>
                        <a:pt x="133" y="85"/>
                        <a:pt x="0" y="132"/>
                      </a:cubicBezTo>
                      <a:cubicBezTo>
                        <a:pt x="85" y="481"/>
                        <a:pt x="328" y="814"/>
                        <a:pt x="640" y="989"/>
                      </a:cubicBezTo>
                      <a:lnTo>
                        <a:pt x="661" y="265"/>
                      </a:lnTo>
                      <a:lnTo>
                        <a:pt x="349"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3" name="Google Shape;1812;p51">
                  <a:extLst>
                    <a:ext uri="{FF2B5EF4-FFF2-40B4-BE49-F238E27FC236}">
                      <a16:creationId xmlns:a16="http://schemas.microsoft.com/office/drawing/2014/main" id="{8C72D161-4645-324E-76B0-892E5A8D4B17}"/>
                    </a:ext>
                  </a:extLst>
                </p:cNvPr>
                <p:cNvSpPr/>
                <p:nvPr/>
              </p:nvSpPr>
              <p:spPr>
                <a:xfrm>
                  <a:off x="-5777185" y="415673"/>
                  <a:ext cx="2961320" cy="743704"/>
                </a:xfrm>
                <a:custGeom>
                  <a:avLst/>
                  <a:gdLst/>
                  <a:ahLst/>
                  <a:cxnLst/>
                  <a:rect l="l" t="t" r="r" b="b"/>
                  <a:pathLst>
                    <a:path w="6319" h="1587" extrusionOk="0">
                      <a:moveTo>
                        <a:pt x="2380" y="0"/>
                      </a:moveTo>
                      <a:cubicBezTo>
                        <a:pt x="2380" y="0"/>
                        <a:pt x="1455" y="90"/>
                        <a:pt x="1058" y="265"/>
                      </a:cubicBezTo>
                      <a:cubicBezTo>
                        <a:pt x="746" y="397"/>
                        <a:pt x="1" y="1586"/>
                        <a:pt x="1" y="1586"/>
                      </a:cubicBezTo>
                      <a:lnTo>
                        <a:pt x="6319" y="1586"/>
                      </a:lnTo>
                      <a:cubicBezTo>
                        <a:pt x="6319" y="1586"/>
                        <a:pt x="5595" y="619"/>
                        <a:pt x="5351" y="465"/>
                      </a:cubicBezTo>
                      <a:cubicBezTo>
                        <a:pt x="5087" y="312"/>
                        <a:pt x="3966" y="265"/>
                        <a:pt x="3966" y="265"/>
                      </a:cubicBezTo>
                      <a:cubicBezTo>
                        <a:pt x="3827" y="438"/>
                        <a:pt x="3651" y="503"/>
                        <a:pt x="3468" y="503"/>
                      </a:cubicBezTo>
                      <a:cubicBezTo>
                        <a:pt x="2954" y="503"/>
                        <a:pt x="2380" y="0"/>
                        <a:pt x="2380"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4" name="Google Shape;1813;p51">
                  <a:extLst>
                    <a:ext uri="{FF2B5EF4-FFF2-40B4-BE49-F238E27FC236}">
                      <a16:creationId xmlns:a16="http://schemas.microsoft.com/office/drawing/2014/main" id="{44105628-58C0-646F-9E0D-66795AE01665}"/>
                    </a:ext>
                  </a:extLst>
                </p:cNvPr>
                <p:cNvSpPr/>
                <p:nvPr/>
              </p:nvSpPr>
              <p:spPr>
                <a:xfrm>
                  <a:off x="-4446227" y="-1297691"/>
                  <a:ext cx="1095206" cy="1449449"/>
                </a:xfrm>
                <a:custGeom>
                  <a:avLst/>
                  <a:gdLst/>
                  <a:ahLst/>
                  <a:cxnLst/>
                  <a:rect l="l" t="t" r="r" b="b"/>
                  <a:pathLst>
                    <a:path w="2337" h="3093" extrusionOk="0">
                      <a:moveTo>
                        <a:pt x="1228" y="0"/>
                      </a:moveTo>
                      <a:cubicBezTo>
                        <a:pt x="842" y="0"/>
                        <a:pt x="583" y="151"/>
                        <a:pt x="397" y="352"/>
                      </a:cubicBezTo>
                      <a:cubicBezTo>
                        <a:pt x="174" y="595"/>
                        <a:pt x="69" y="928"/>
                        <a:pt x="21" y="1124"/>
                      </a:cubicBezTo>
                      <a:lnTo>
                        <a:pt x="21" y="1166"/>
                      </a:lnTo>
                      <a:lnTo>
                        <a:pt x="21" y="1192"/>
                      </a:lnTo>
                      <a:lnTo>
                        <a:pt x="0" y="1192"/>
                      </a:lnTo>
                      <a:lnTo>
                        <a:pt x="0" y="1214"/>
                      </a:lnTo>
                      <a:lnTo>
                        <a:pt x="0" y="1256"/>
                      </a:lnTo>
                      <a:lnTo>
                        <a:pt x="0" y="1298"/>
                      </a:lnTo>
                      <a:lnTo>
                        <a:pt x="21" y="1367"/>
                      </a:lnTo>
                      <a:lnTo>
                        <a:pt x="418" y="2710"/>
                      </a:lnTo>
                      <a:cubicBezTo>
                        <a:pt x="418" y="2710"/>
                        <a:pt x="742" y="3093"/>
                        <a:pt x="1197" y="3093"/>
                      </a:cubicBezTo>
                      <a:cubicBezTo>
                        <a:pt x="1369" y="3093"/>
                        <a:pt x="1561" y="3037"/>
                        <a:pt x="1761" y="2884"/>
                      </a:cubicBezTo>
                      <a:cubicBezTo>
                        <a:pt x="2157" y="2578"/>
                        <a:pt x="2337" y="1721"/>
                        <a:pt x="2205" y="992"/>
                      </a:cubicBezTo>
                      <a:cubicBezTo>
                        <a:pt x="2184" y="970"/>
                        <a:pt x="2184" y="949"/>
                        <a:pt x="2184" y="928"/>
                      </a:cubicBezTo>
                      <a:lnTo>
                        <a:pt x="2184" y="902"/>
                      </a:lnTo>
                      <a:cubicBezTo>
                        <a:pt x="2157" y="881"/>
                        <a:pt x="2157" y="859"/>
                        <a:pt x="2157" y="838"/>
                      </a:cubicBezTo>
                      <a:lnTo>
                        <a:pt x="2157" y="817"/>
                      </a:lnTo>
                      <a:cubicBezTo>
                        <a:pt x="2136" y="796"/>
                        <a:pt x="2136" y="796"/>
                        <a:pt x="2136" y="770"/>
                      </a:cubicBezTo>
                      <a:cubicBezTo>
                        <a:pt x="2136" y="748"/>
                        <a:pt x="2115" y="727"/>
                        <a:pt x="2115" y="706"/>
                      </a:cubicBezTo>
                      <a:cubicBezTo>
                        <a:pt x="2025" y="463"/>
                        <a:pt x="1919" y="267"/>
                        <a:pt x="1739" y="156"/>
                      </a:cubicBezTo>
                      <a:cubicBezTo>
                        <a:pt x="1697" y="109"/>
                        <a:pt x="1655" y="88"/>
                        <a:pt x="1607" y="66"/>
                      </a:cubicBezTo>
                      <a:cubicBezTo>
                        <a:pt x="1586" y="66"/>
                        <a:pt x="1565" y="66"/>
                        <a:pt x="1544" y="45"/>
                      </a:cubicBezTo>
                      <a:cubicBezTo>
                        <a:pt x="1523" y="45"/>
                        <a:pt x="1496" y="45"/>
                        <a:pt x="1496" y="24"/>
                      </a:cubicBezTo>
                      <a:cubicBezTo>
                        <a:pt x="1433" y="24"/>
                        <a:pt x="1390" y="24"/>
                        <a:pt x="1343" y="3"/>
                      </a:cubicBezTo>
                      <a:lnTo>
                        <a:pt x="1322" y="3"/>
                      </a:lnTo>
                      <a:cubicBezTo>
                        <a:pt x="1290" y="1"/>
                        <a:pt x="1258" y="0"/>
                        <a:pt x="1228" y="0"/>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5" name="Google Shape;1814;p51">
                  <a:extLst>
                    <a:ext uri="{FF2B5EF4-FFF2-40B4-BE49-F238E27FC236}">
                      <a16:creationId xmlns:a16="http://schemas.microsoft.com/office/drawing/2014/main" id="{9E410AAF-5060-4516-C790-704F7CBE8A90}"/>
                    </a:ext>
                  </a:extLst>
                </p:cNvPr>
                <p:cNvSpPr/>
                <p:nvPr/>
              </p:nvSpPr>
              <p:spPr>
                <a:xfrm>
                  <a:off x="-4622438" y="-781245"/>
                  <a:ext cx="332733" cy="428321"/>
                </a:xfrm>
                <a:custGeom>
                  <a:avLst/>
                  <a:gdLst/>
                  <a:ahLst/>
                  <a:cxnLst/>
                  <a:rect l="l" t="t" r="r" b="b"/>
                  <a:pathLst>
                    <a:path w="710" h="914" extrusionOk="0">
                      <a:moveTo>
                        <a:pt x="487" y="1"/>
                      </a:moveTo>
                      <a:cubicBezTo>
                        <a:pt x="397" y="1"/>
                        <a:pt x="313" y="22"/>
                        <a:pt x="223" y="90"/>
                      </a:cubicBezTo>
                      <a:cubicBezTo>
                        <a:pt x="69" y="223"/>
                        <a:pt x="1" y="461"/>
                        <a:pt x="91" y="661"/>
                      </a:cubicBezTo>
                      <a:cubicBezTo>
                        <a:pt x="167" y="811"/>
                        <a:pt x="353" y="914"/>
                        <a:pt x="531" y="914"/>
                      </a:cubicBezTo>
                      <a:cubicBezTo>
                        <a:pt x="561" y="914"/>
                        <a:pt x="590" y="911"/>
                        <a:pt x="619" y="905"/>
                      </a:cubicBezTo>
                      <a:lnTo>
                        <a:pt x="709" y="154"/>
                      </a:lnTo>
                      <a:cubicBezTo>
                        <a:pt x="662" y="64"/>
                        <a:pt x="577" y="22"/>
                        <a:pt x="487" y="1"/>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6" name="Google Shape;1815;p51">
                  <a:extLst>
                    <a:ext uri="{FF2B5EF4-FFF2-40B4-BE49-F238E27FC236}">
                      <a16:creationId xmlns:a16="http://schemas.microsoft.com/office/drawing/2014/main" id="{EF07811C-A14E-D8E5-10DC-F1281B001FCD}"/>
                    </a:ext>
                  </a:extLst>
                </p:cNvPr>
                <p:cNvSpPr/>
                <p:nvPr/>
              </p:nvSpPr>
              <p:spPr>
                <a:xfrm>
                  <a:off x="-4436385" y="-1297691"/>
                  <a:ext cx="1001478" cy="565627"/>
                </a:xfrm>
                <a:custGeom>
                  <a:avLst/>
                  <a:gdLst/>
                  <a:ahLst/>
                  <a:cxnLst/>
                  <a:rect l="l" t="t" r="r" b="b"/>
                  <a:pathLst>
                    <a:path w="2137" h="1207" extrusionOk="0">
                      <a:moveTo>
                        <a:pt x="1207" y="0"/>
                      </a:moveTo>
                      <a:cubicBezTo>
                        <a:pt x="821" y="0"/>
                        <a:pt x="562" y="151"/>
                        <a:pt x="376" y="352"/>
                      </a:cubicBezTo>
                      <a:cubicBezTo>
                        <a:pt x="153" y="595"/>
                        <a:pt x="48" y="928"/>
                        <a:pt x="0" y="1124"/>
                      </a:cubicBezTo>
                      <a:cubicBezTo>
                        <a:pt x="92" y="1178"/>
                        <a:pt x="201" y="1207"/>
                        <a:pt x="311" y="1207"/>
                      </a:cubicBezTo>
                      <a:cubicBezTo>
                        <a:pt x="385" y="1207"/>
                        <a:pt x="459" y="1194"/>
                        <a:pt x="529" y="1166"/>
                      </a:cubicBezTo>
                      <a:cubicBezTo>
                        <a:pt x="751" y="1103"/>
                        <a:pt x="904" y="949"/>
                        <a:pt x="1058" y="770"/>
                      </a:cubicBezTo>
                      <a:cubicBezTo>
                        <a:pt x="1211" y="595"/>
                        <a:pt x="1343" y="373"/>
                        <a:pt x="1433" y="156"/>
                      </a:cubicBezTo>
                      <a:cubicBezTo>
                        <a:pt x="1454" y="241"/>
                        <a:pt x="1502" y="331"/>
                        <a:pt x="1544" y="421"/>
                      </a:cubicBezTo>
                      <a:cubicBezTo>
                        <a:pt x="1655" y="616"/>
                        <a:pt x="1851" y="796"/>
                        <a:pt x="2073" y="817"/>
                      </a:cubicBezTo>
                      <a:lnTo>
                        <a:pt x="2136" y="817"/>
                      </a:lnTo>
                      <a:cubicBezTo>
                        <a:pt x="2115" y="796"/>
                        <a:pt x="2115" y="796"/>
                        <a:pt x="2115" y="770"/>
                      </a:cubicBezTo>
                      <a:cubicBezTo>
                        <a:pt x="2115" y="748"/>
                        <a:pt x="2094" y="727"/>
                        <a:pt x="2094" y="706"/>
                      </a:cubicBezTo>
                      <a:cubicBezTo>
                        <a:pt x="2004" y="463"/>
                        <a:pt x="1898" y="267"/>
                        <a:pt x="1718" y="156"/>
                      </a:cubicBezTo>
                      <a:cubicBezTo>
                        <a:pt x="1676" y="109"/>
                        <a:pt x="1634" y="88"/>
                        <a:pt x="1586" y="66"/>
                      </a:cubicBezTo>
                      <a:cubicBezTo>
                        <a:pt x="1565" y="66"/>
                        <a:pt x="1544" y="66"/>
                        <a:pt x="1523" y="45"/>
                      </a:cubicBezTo>
                      <a:cubicBezTo>
                        <a:pt x="1502" y="45"/>
                        <a:pt x="1475" y="45"/>
                        <a:pt x="1475" y="24"/>
                      </a:cubicBezTo>
                      <a:cubicBezTo>
                        <a:pt x="1412" y="24"/>
                        <a:pt x="1369" y="24"/>
                        <a:pt x="1322" y="3"/>
                      </a:cubicBezTo>
                      <a:lnTo>
                        <a:pt x="1301" y="3"/>
                      </a:lnTo>
                      <a:cubicBezTo>
                        <a:pt x="1269" y="1"/>
                        <a:pt x="1237" y="0"/>
                        <a:pt x="120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7" name="Google Shape;1816;p51">
                  <a:extLst>
                    <a:ext uri="{FF2B5EF4-FFF2-40B4-BE49-F238E27FC236}">
                      <a16:creationId xmlns:a16="http://schemas.microsoft.com/office/drawing/2014/main" id="{85290CB6-2883-34EF-B2D8-21C0E35074DB}"/>
                    </a:ext>
                  </a:extLst>
                </p:cNvPr>
                <p:cNvSpPr/>
                <p:nvPr/>
              </p:nvSpPr>
              <p:spPr>
                <a:xfrm>
                  <a:off x="-3608755" y="8096285"/>
                  <a:ext cx="1836122" cy="951772"/>
                </a:xfrm>
                <a:custGeom>
                  <a:avLst/>
                  <a:gdLst/>
                  <a:ahLst/>
                  <a:cxnLst/>
                  <a:rect l="l" t="t" r="r" b="b"/>
                  <a:pathLst>
                    <a:path w="3918" h="2031" extrusionOk="0">
                      <a:moveTo>
                        <a:pt x="0" y="1"/>
                      </a:moveTo>
                      <a:lnTo>
                        <a:pt x="217" y="2031"/>
                      </a:lnTo>
                      <a:lnTo>
                        <a:pt x="3918" y="2031"/>
                      </a:lnTo>
                      <a:cubicBezTo>
                        <a:pt x="3918" y="1740"/>
                        <a:pt x="3764" y="1502"/>
                        <a:pt x="3542" y="1370"/>
                      </a:cubicBezTo>
                      <a:cubicBezTo>
                        <a:pt x="3347" y="1212"/>
                        <a:pt x="3082" y="1169"/>
                        <a:pt x="2860" y="1106"/>
                      </a:cubicBezTo>
                      <a:cubicBezTo>
                        <a:pt x="2617" y="1058"/>
                        <a:pt x="2379" y="974"/>
                        <a:pt x="2178" y="815"/>
                      </a:cubicBezTo>
                      <a:cubicBezTo>
                        <a:pt x="1956" y="619"/>
                        <a:pt x="1850" y="334"/>
                        <a:pt x="1824" y="22"/>
                      </a:cubicBezTo>
                      <a:lnTo>
                        <a:pt x="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8" name="Google Shape;1817;p51">
                  <a:extLst>
                    <a:ext uri="{FF2B5EF4-FFF2-40B4-BE49-F238E27FC236}">
                      <a16:creationId xmlns:a16="http://schemas.microsoft.com/office/drawing/2014/main" id="{361B05E2-72AE-221E-216D-8FB6929BE132}"/>
                    </a:ext>
                  </a:extLst>
                </p:cNvPr>
                <p:cNvSpPr/>
                <p:nvPr/>
              </p:nvSpPr>
              <p:spPr>
                <a:xfrm>
                  <a:off x="-6128670" y="8096285"/>
                  <a:ext cx="1900794" cy="951772"/>
                </a:xfrm>
                <a:custGeom>
                  <a:avLst/>
                  <a:gdLst/>
                  <a:ahLst/>
                  <a:cxnLst/>
                  <a:rect l="l" t="t" r="r" b="b"/>
                  <a:pathLst>
                    <a:path w="4056" h="2031" extrusionOk="0">
                      <a:moveTo>
                        <a:pt x="460" y="1"/>
                      </a:moveTo>
                      <a:lnTo>
                        <a:pt x="0" y="2031"/>
                      </a:lnTo>
                      <a:lnTo>
                        <a:pt x="4029" y="2031"/>
                      </a:lnTo>
                      <a:cubicBezTo>
                        <a:pt x="4055" y="1740"/>
                        <a:pt x="3876" y="1502"/>
                        <a:pt x="3680" y="1370"/>
                      </a:cubicBezTo>
                      <a:cubicBezTo>
                        <a:pt x="3458" y="1212"/>
                        <a:pt x="3215" y="1169"/>
                        <a:pt x="2971" y="1106"/>
                      </a:cubicBezTo>
                      <a:cubicBezTo>
                        <a:pt x="2734" y="1058"/>
                        <a:pt x="2490" y="974"/>
                        <a:pt x="2311" y="815"/>
                      </a:cubicBezTo>
                      <a:cubicBezTo>
                        <a:pt x="2094" y="619"/>
                        <a:pt x="1962" y="334"/>
                        <a:pt x="1962" y="22"/>
                      </a:cubicBezTo>
                      <a:lnTo>
                        <a:pt x="460"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9" name="Google Shape;1818;p51">
                  <a:extLst>
                    <a:ext uri="{FF2B5EF4-FFF2-40B4-BE49-F238E27FC236}">
                      <a16:creationId xmlns:a16="http://schemas.microsoft.com/office/drawing/2014/main" id="{82B747F9-3F3D-0403-2876-60DEAB0F11D8}"/>
                    </a:ext>
                  </a:extLst>
                </p:cNvPr>
                <p:cNvSpPr/>
                <p:nvPr/>
              </p:nvSpPr>
              <p:spPr>
                <a:xfrm>
                  <a:off x="-6170848" y="2377887"/>
                  <a:ext cx="3778624" cy="5812793"/>
                </a:xfrm>
                <a:custGeom>
                  <a:avLst/>
                  <a:gdLst/>
                  <a:ahLst/>
                  <a:cxnLst/>
                  <a:rect l="l" t="t" r="r" b="b"/>
                  <a:pathLst>
                    <a:path w="8063" h="12404" extrusionOk="0">
                      <a:moveTo>
                        <a:pt x="2776" y="0"/>
                      </a:moveTo>
                      <a:cubicBezTo>
                        <a:pt x="682" y="2929"/>
                        <a:pt x="0" y="12404"/>
                        <a:pt x="0" y="12404"/>
                      </a:cubicBezTo>
                      <a:lnTo>
                        <a:pt x="2998" y="12404"/>
                      </a:lnTo>
                      <a:lnTo>
                        <a:pt x="3590" y="8460"/>
                      </a:lnTo>
                      <a:lnTo>
                        <a:pt x="3791" y="6985"/>
                      </a:lnTo>
                      <a:lnTo>
                        <a:pt x="4098" y="8814"/>
                      </a:lnTo>
                      <a:lnTo>
                        <a:pt x="4716" y="12404"/>
                      </a:lnTo>
                      <a:lnTo>
                        <a:pt x="8063" y="12404"/>
                      </a:lnTo>
                      <a:lnTo>
                        <a:pt x="581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0" name="Google Shape;1819;p51">
                  <a:extLst>
                    <a:ext uri="{FF2B5EF4-FFF2-40B4-BE49-F238E27FC236}">
                      <a16:creationId xmlns:a16="http://schemas.microsoft.com/office/drawing/2014/main" id="{003E9B1E-AF61-A291-DC30-0133290C7723}"/>
                    </a:ext>
                  </a:extLst>
                </p:cNvPr>
                <p:cNvSpPr/>
                <p:nvPr/>
              </p:nvSpPr>
              <p:spPr>
                <a:xfrm>
                  <a:off x="-5851231" y="2563939"/>
                  <a:ext cx="1065682" cy="5636591"/>
                </a:xfrm>
                <a:custGeom>
                  <a:avLst/>
                  <a:gdLst/>
                  <a:ahLst/>
                  <a:cxnLst/>
                  <a:rect l="l" t="t" r="r" b="b"/>
                  <a:pathLst>
                    <a:path w="2274" h="12028" extrusionOk="0">
                      <a:moveTo>
                        <a:pt x="2163" y="0"/>
                      </a:moveTo>
                      <a:cubicBezTo>
                        <a:pt x="1655" y="1475"/>
                        <a:pt x="952" y="4055"/>
                        <a:pt x="423" y="7952"/>
                      </a:cubicBezTo>
                      <a:cubicBezTo>
                        <a:pt x="111" y="10288"/>
                        <a:pt x="0" y="11986"/>
                        <a:pt x="0" y="12007"/>
                      </a:cubicBezTo>
                      <a:lnTo>
                        <a:pt x="111" y="12028"/>
                      </a:lnTo>
                      <a:cubicBezTo>
                        <a:pt x="111" y="12007"/>
                        <a:pt x="222" y="10288"/>
                        <a:pt x="529" y="7973"/>
                      </a:cubicBezTo>
                      <a:cubicBezTo>
                        <a:pt x="1058" y="4076"/>
                        <a:pt x="1766" y="1496"/>
                        <a:pt x="2274" y="42"/>
                      </a:cubicBezTo>
                      <a:lnTo>
                        <a:pt x="216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1" name="Google Shape;1820;p51">
                  <a:extLst>
                    <a:ext uri="{FF2B5EF4-FFF2-40B4-BE49-F238E27FC236}">
                      <a16:creationId xmlns:a16="http://schemas.microsoft.com/office/drawing/2014/main" id="{4A7C60FF-C7E4-E0C2-E0FF-F26BD280E7B7}"/>
                    </a:ext>
                  </a:extLst>
                </p:cNvPr>
                <p:cNvSpPr/>
                <p:nvPr/>
              </p:nvSpPr>
              <p:spPr>
                <a:xfrm>
                  <a:off x="-6810083" y="1139260"/>
                  <a:ext cx="5027543" cy="3530602"/>
                </a:xfrm>
                <a:custGeom>
                  <a:avLst/>
                  <a:gdLst/>
                  <a:ahLst/>
                  <a:cxnLst/>
                  <a:rect l="l" t="t" r="r" b="b"/>
                  <a:pathLst>
                    <a:path w="10728" h="7534" extrusionOk="0">
                      <a:moveTo>
                        <a:pt x="0" y="0"/>
                      </a:moveTo>
                      <a:lnTo>
                        <a:pt x="0" y="7534"/>
                      </a:lnTo>
                      <a:lnTo>
                        <a:pt x="10728" y="7534"/>
                      </a:lnTo>
                      <a:lnTo>
                        <a:pt x="10728" y="0"/>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2" name="Google Shape;1821;p51">
                  <a:extLst>
                    <a:ext uri="{FF2B5EF4-FFF2-40B4-BE49-F238E27FC236}">
                      <a16:creationId xmlns:a16="http://schemas.microsoft.com/office/drawing/2014/main" id="{368D356C-17E7-4E2A-0956-3EBF57FFFAD4}"/>
                    </a:ext>
                  </a:extLst>
                </p:cNvPr>
                <p:cNvSpPr/>
                <p:nvPr/>
              </p:nvSpPr>
              <p:spPr>
                <a:xfrm>
                  <a:off x="-6170848" y="999604"/>
                  <a:ext cx="528154" cy="459719"/>
                </a:xfrm>
                <a:custGeom>
                  <a:avLst/>
                  <a:gdLst/>
                  <a:ahLst/>
                  <a:cxnLst/>
                  <a:rect l="l" t="t" r="r" b="b"/>
                  <a:pathLst>
                    <a:path w="1127" h="981" extrusionOk="0">
                      <a:moveTo>
                        <a:pt x="635" y="1"/>
                      </a:moveTo>
                      <a:cubicBezTo>
                        <a:pt x="360" y="1"/>
                        <a:pt x="31" y="102"/>
                        <a:pt x="0" y="229"/>
                      </a:cubicBezTo>
                      <a:cubicBezTo>
                        <a:pt x="0" y="388"/>
                        <a:pt x="418" y="938"/>
                        <a:pt x="508" y="938"/>
                      </a:cubicBezTo>
                      <a:cubicBezTo>
                        <a:pt x="619" y="938"/>
                        <a:pt x="619" y="848"/>
                        <a:pt x="619" y="848"/>
                      </a:cubicBezTo>
                      <a:cubicBezTo>
                        <a:pt x="619" y="848"/>
                        <a:pt x="682" y="980"/>
                        <a:pt x="751" y="980"/>
                      </a:cubicBezTo>
                      <a:cubicBezTo>
                        <a:pt x="841" y="980"/>
                        <a:pt x="862" y="917"/>
                        <a:pt x="862" y="917"/>
                      </a:cubicBezTo>
                      <a:cubicBezTo>
                        <a:pt x="862" y="917"/>
                        <a:pt x="896" y="961"/>
                        <a:pt x="948" y="961"/>
                      </a:cubicBezTo>
                      <a:cubicBezTo>
                        <a:pt x="968" y="961"/>
                        <a:pt x="991" y="955"/>
                        <a:pt x="1015" y="938"/>
                      </a:cubicBezTo>
                      <a:cubicBezTo>
                        <a:pt x="1126" y="869"/>
                        <a:pt x="1126" y="229"/>
                        <a:pt x="973" y="97"/>
                      </a:cubicBezTo>
                      <a:cubicBezTo>
                        <a:pt x="911" y="29"/>
                        <a:pt x="780" y="1"/>
                        <a:pt x="635" y="1"/>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3" name="Google Shape;1822;p51">
                  <a:extLst>
                    <a:ext uri="{FF2B5EF4-FFF2-40B4-BE49-F238E27FC236}">
                      <a16:creationId xmlns:a16="http://schemas.microsoft.com/office/drawing/2014/main" id="{1F231FCB-C096-65C6-5AC9-7449BECF4791}"/>
                    </a:ext>
                  </a:extLst>
                </p:cNvPr>
                <p:cNvSpPr/>
                <p:nvPr/>
              </p:nvSpPr>
              <p:spPr>
                <a:xfrm>
                  <a:off x="-5809053"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4" name="Google Shape;1823;p51">
                  <a:extLst>
                    <a:ext uri="{FF2B5EF4-FFF2-40B4-BE49-F238E27FC236}">
                      <a16:creationId xmlns:a16="http://schemas.microsoft.com/office/drawing/2014/main" id="{B70D944D-DBDF-F6F5-500B-D1FB38A7619D}"/>
                    </a:ext>
                  </a:extLst>
                </p:cNvPr>
                <p:cNvSpPr/>
                <p:nvPr/>
              </p:nvSpPr>
              <p:spPr>
                <a:xfrm>
                  <a:off x="-5923403" y="1180969"/>
                  <a:ext cx="62797" cy="225876"/>
                </a:xfrm>
                <a:custGeom>
                  <a:avLst/>
                  <a:gdLst/>
                  <a:ahLst/>
                  <a:cxnLst/>
                  <a:rect l="l" t="t" r="r" b="b"/>
                  <a:pathLst>
                    <a:path w="134" h="482" extrusionOk="0">
                      <a:moveTo>
                        <a:pt x="70" y="1"/>
                      </a:moveTo>
                      <a:lnTo>
                        <a:pt x="1" y="43"/>
                      </a:lnTo>
                      <a:cubicBezTo>
                        <a:pt x="49" y="239"/>
                        <a:pt x="70" y="482"/>
                        <a:pt x="70" y="482"/>
                      </a:cubicBezTo>
                      <a:lnTo>
                        <a:pt x="133" y="461"/>
                      </a:lnTo>
                      <a:cubicBezTo>
                        <a:pt x="133" y="440"/>
                        <a:pt x="112" y="218"/>
                        <a:pt x="7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5" name="Google Shape;1824;p51">
                  <a:extLst>
                    <a:ext uri="{FF2B5EF4-FFF2-40B4-BE49-F238E27FC236}">
                      <a16:creationId xmlns:a16="http://schemas.microsoft.com/office/drawing/2014/main" id="{A55DCC51-0FEE-5F37-4BF0-9A9D95DBBB42}"/>
                    </a:ext>
                  </a:extLst>
                </p:cNvPr>
                <p:cNvSpPr/>
                <p:nvPr/>
              </p:nvSpPr>
              <p:spPr>
                <a:xfrm>
                  <a:off x="-2939995" y="999604"/>
                  <a:ext cx="528154" cy="459719"/>
                </a:xfrm>
                <a:custGeom>
                  <a:avLst/>
                  <a:gdLst/>
                  <a:ahLst/>
                  <a:cxnLst/>
                  <a:rect l="l" t="t" r="r" b="b"/>
                  <a:pathLst>
                    <a:path w="1127" h="981" extrusionOk="0">
                      <a:moveTo>
                        <a:pt x="642" y="1"/>
                      </a:moveTo>
                      <a:cubicBezTo>
                        <a:pt x="363" y="1"/>
                        <a:pt x="41" y="102"/>
                        <a:pt x="27" y="229"/>
                      </a:cubicBezTo>
                      <a:cubicBezTo>
                        <a:pt x="0" y="388"/>
                        <a:pt x="423" y="938"/>
                        <a:pt x="508" y="938"/>
                      </a:cubicBezTo>
                      <a:cubicBezTo>
                        <a:pt x="619" y="938"/>
                        <a:pt x="619" y="848"/>
                        <a:pt x="619" y="848"/>
                      </a:cubicBezTo>
                      <a:cubicBezTo>
                        <a:pt x="619" y="848"/>
                        <a:pt x="688" y="980"/>
                        <a:pt x="772" y="980"/>
                      </a:cubicBezTo>
                      <a:cubicBezTo>
                        <a:pt x="841" y="980"/>
                        <a:pt x="862" y="917"/>
                        <a:pt x="862" y="917"/>
                      </a:cubicBezTo>
                      <a:cubicBezTo>
                        <a:pt x="862" y="917"/>
                        <a:pt x="896" y="961"/>
                        <a:pt x="949" y="961"/>
                      </a:cubicBezTo>
                      <a:cubicBezTo>
                        <a:pt x="969" y="961"/>
                        <a:pt x="991" y="955"/>
                        <a:pt x="1016" y="938"/>
                      </a:cubicBezTo>
                      <a:cubicBezTo>
                        <a:pt x="1127" y="869"/>
                        <a:pt x="1127" y="229"/>
                        <a:pt x="994" y="97"/>
                      </a:cubicBezTo>
                      <a:cubicBezTo>
                        <a:pt x="925" y="29"/>
                        <a:pt x="790" y="1"/>
                        <a:pt x="642" y="1"/>
                      </a:cubicBezTo>
                      <a:close/>
                    </a:path>
                  </a:pathLst>
                </a:custGeom>
                <a:solidFill>
                  <a:srgbClr val="E9585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6" name="Google Shape;1825;p51">
                  <a:extLst>
                    <a:ext uri="{FF2B5EF4-FFF2-40B4-BE49-F238E27FC236}">
                      <a16:creationId xmlns:a16="http://schemas.microsoft.com/office/drawing/2014/main" id="{38130C94-0C07-55CE-9C55-46DA071318DB}"/>
                    </a:ext>
                  </a:extLst>
                </p:cNvPr>
                <p:cNvSpPr/>
                <p:nvPr/>
              </p:nvSpPr>
              <p:spPr>
                <a:xfrm>
                  <a:off x="-2588041" y="1149101"/>
                  <a:ext cx="62329" cy="280236"/>
                </a:xfrm>
                <a:custGeom>
                  <a:avLst/>
                  <a:gdLst/>
                  <a:ahLst/>
                  <a:cxnLst/>
                  <a:rect l="l" t="t" r="r" b="b"/>
                  <a:pathLst>
                    <a:path w="133" h="598" extrusionOk="0">
                      <a:moveTo>
                        <a:pt x="69" y="0"/>
                      </a:moveTo>
                      <a:lnTo>
                        <a:pt x="0" y="42"/>
                      </a:lnTo>
                      <a:cubicBezTo>
                        <a:pt x="69" y="333"/>
                        <a:pt x="69" y="571"/>
                        <a:pt x="69" y="598"/>
                      </a:cubicBezTo>
                      <a:lnTo>
                        <a:pt x="132" y="598"/>
                      </a:lnTo>
                      <a:cubicBezTo>
                        <a:pt x="132" y="571"/>
                        <a:pt x="132" y="307"/>
                        <a:pt x="6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7" name="Google Shape;1826;p51">
                  <a:extLst>
                    <a:ext uri="{FF2B5EF4-FFF2-40B4-BE49-F238E27FC236}">
                      <a16:creationId xmlns:a16="http://schemas.microsoft.com/office/drawing/2014/main" id="{E2B03530-F42B-9E49-E1DC-26FA5028DFF0}"/>
                    </a:ext>
                  </a:extLst>
                </p:cNvPr>
                <p:cNvSpPr/>
                <p:nvPr/>
              </p:nvSpPr>
              <p:spPr>
                <a:xfrm>
                  <a:off x="-2701922" y="1180969"/>
                  <a:ext cx="52487" cy="225876"/>
                </a:xfrm>
                <a:custGeom>
                  <a:avLst/>
                  <a:gdLst/>
                  <a:ahLst/>
                  <a:cxnLst/>
                  <a:rect l="l" t="t" r="r" b="b"/>
                  <a:pathLst>
                    <a:path w="112" h="482" extrusionOk="0">
                      <a:moveTo>
                        <a:pt x="48" y="1"/>
                      </a:moveTo>
                      <a:lnTo>
                        <a:pt x="0" y="43"/>
                      </a:lnTo>
                      <a:cubicBezTo>
                        <a:pt x="48" y="239"/>
                        <a:pt x="69" y="482"/>
                        <a:pt x="69" y="482"/>
                      </a:cubicBezTo>
                      <a:lnTo>
                        <a:pt x="111" y="461"/>
                      </a:lnTo>
                      <a:cubicBezTo>
                        <a:pt x="111" y="440"/>
                        <a:pt x="90" y="218"/>
                        <a:pt x="4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8" name="Google Shape;1827;p51">
                  <a:extLst>
                    <a:ext uri="{FF2B5EF4-FFF2-40B4-BE49-F238E27FC236}">
                      <a16:creationId xmlns:a16="http://schemas.microsoft.com/office/drawing/2014/main" id="{970EFF04-3A09-5A55-88BC-9F68E1EE9FF2}"/>
                    </a:ext>
                  </a:extLst>
                </p:cNvPr>
                <p:cNvSpPr/>
                <p:nvPr/>
              </p:nvSpPr>
              <p:spPr>
                <a:xfrm>
                  <a:off x="-4488405" y="-729226"/>
                  <a:ext cx="146684" cy="124185"/>
                </a:xfrm>
                <a:custGeom>
                  <a:avLst/>
                  <a:gdLst/>
                  <a:ahLst/>
                  <a:cxnLst/>
                  <a:rect l="l" t="t" r="r" b="b"/>
                  <a:pathLst>
                    <a:path w="313" h="265" extrusionOk="0">
                      <a:moveTo>
                        <a:pt x="0" y="1"/>
                      </a:moveTo>
                      <a:lnTo>
                        <a:pt x="0" y="43"/>
                      </a:lnTo>
                      <a:cubicBezTo>
                        <a:pt x="69" y="43"/>
                        <a:pt x="132" y="64"/>
                        <a:pt x="180" y="112"/>
                      </a:cubicBezTo>
                      <a:cubicBezTo>
                        <a:pt x="243" y="133"/>
                        <a:pt x="264" y="196"/>
                        <a:pt x="264" y="265"/>
                      </a:cubicBezTo>
                      <a:lnTo>
                        <a:pt x="312" y="265"/>
                      </a:lnTo>
                      <a:cubicBezTo>
                        <a:pt x="312" y="196"/>
                        <a:pt x="264" y="112"/>
                        <a:pt x="222" y="64"/>
                      </a:cubicBezTo>
                      <a:cubicBezTo>
                        <a:pt x="159" y="22"/>
                        <a:pt x="90" y="1"/>
                        <a:pt x="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9" name="Google Shape;1828;p51">
                  <a:extLst>
                    <a:ext uri="{FF2B5EF4-FFF2-40B4-BE49-F238E27FC236}">
                      <a16:creationId xmlns:a16="http://schemas.microsoft.com/office/drawing/2014/main" id="{94DDF10A-A4DA-9C82-C6E6-0A25A81198D1}"/>
                    </a:ext>
                  </a:extLst>
                </p:cNvPr>
                <p:cNvSpPr/>
                <p:nvPr/>
              </p:nvSpPr>
              <p:spPr>
                <a:xfrm>
                  <a:off x="-3980860" y="-233400"/>
                  <a:ext cx="359914" cy="162612"/>
                </a:xfrm>
                <a:custGeom>
                  <a:avLst/>
                  <a:gdLst/>
                  <a:ahLst/>
                  <a:cxnLst/>
                  <a:rect l="l" t="t" r="r" b="b"/>
                  <a:pathLst>
                    <a:path w="768" h="347" extrusionOk="0">
                      <a:moveTo>
                        <a:pt x="1" y="0"/>
                      </a:moveTo>
                      <a:lnTo>
                        <a:pt x="1" y="0"/>
                      </a:lnTo>
                      <a:cubicBezTo>
                        <a:pt x="22" y="153"/>
                        <a:pt x="154" y="307"/>
                        <a:pt x="308" y="328"/>
                      </a:cubicBezTo>
                      <a:cubicBezTo>
                        <a:pt x="348" y="340"/>
                        <a:pt x="391" y="346"/>
                        <a:pt x="435" y="346"/>
                      </a:cubicBezTo>
                      <a:cubicBezTo>
                        <a:pt x="559" y="346"/>
                        <a:pt x="689" y="299"/>
                        <a:pt x="768" y="217"/>
                      </a:cubicBezTo>
                      <a:lnTo>
                        <a:pt x="1" y="0"/>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70" name="Google Shape;1829;p51">
                <a:extLst>
                  <a:ext uri="{FF2B5EF4-FFF2-40B4-BE49-F238E27FC236}">
                    <a16:creationId xmlns:a16="http://schemas.microsoft.com/office/drawing/2014/main" id="{3017D75F-D416-A39A-12B4-7E531966DFD5}"/>
                  </a:ext>
                </a:extLst>
              </p:cNvPr>
              <p:cNvGrpSpPr/>
              <p:nvPr/>
            </p:nvGrpSpPr>
            <p:grpSpPr>
              <a:xfrm>
                <a:off x="-1949281" y="1820326"/>
                <a:ext cx="1051808" cy="229363"/>
                <a:chOff x="4002795" y="1877329"/>
                <a:chExt cx="345546" cy="75352"/>
              </a:xfrm>
            </p:grpSpPr>
            <p:sp>
              <p:nvSpPr>
                <p:cNvPr id="1999" name="Google Shape;1830;p51">
                  <a:extLst>
                    <a:ext uri="{FF2B5EF4-FFF2-40B4-BE49-F238E27FC236}">
                      <a16:creationId xmlns:a16="http://schemas.microsoft.com/office/drawing/2014/main" id="{B00B90B2-4252-3ECA-DA1B-FB5326902758}"/>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0" name="Google Shape;1831;p51">
                  <a:extLst>
                    <a:ext uri="{FF2B5EF4-FFF2-40B4-BE49-F238E27FC236}">
                      <a16:creationId xmlns:a16="http://schemas.microsoft.com/office/drawing/2014/main" id="{F07C8793-64C8-665F-9906-3731E0D14A28}"/>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1" name="Google Shape;1832;p51">
                  <a:extLst>
                    <a:ext uri="{FF2B5EF4-FFF2-40B4-BE49-F238E27FC236}">
                      <a16:creationId xmlns:a16="http://schemas.microsoft.com/office/drawing/2014/main" id="{68BEC8FB-1883-4118-7C3B-5ADB7F0B14A2}"/>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2" name="Google Shape;1833;p51">
                  <a:extLst>
                    <a:ext uri="{FF2B5EF4-FFF2-40B4-BE49-F238E27FC236}">
                      <a16:creationId xmlns:a16="http://schemas.microsoft.com/office/drawing/2014/main" id="{FAC8C4AA-5268-419E-779F-B52496689443}"/>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3" name="Google Shape;1834;p51">
                  <a:extLst>
                    <a:ext uri="{FF2B5EF4-FFF2-40B4-BE49-F238E27FC236}">
                      <a16:creationId xmlns:a16="http://schemas.microsoft.com/office/drawing/2014/main" id="{CA8B0AF1-B4F8-2E2F-2E9D-4429CA00E40C}"/>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4" name="Google Shape;1835;p51">
                  <a:extLst>
                    <a:ext uri="{FF2B5EF4-FFF2-40B4-BE49-F238E27FC236}">
                      <a16:creationId xmlns:a16="http://schemas.microsoft.com/office/drawing/2014/main" id="{6D20D22F-6A1C-644D-7B08-C72DAF603A1B}"/>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5" name="Google Shape;1836;p51">
                  <a:extLst>
                    <a:ext uri="{FF2B5EF4-FFF2-40B4-BE49-F238E27FC236}">
                      <a16:creationId xmlns:a16="http://schemas.microsoft.com/office/drawing/2014/main" id="{782CC2DA-1537-18B7-AE2F-F68396DF3623}"/>
                    </a:ext>
                  </a:extLst>
                </p:cNvPr>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6" name="Google Shape;1837;p51">
                  <a:extLst>
                    <a:ext uri="{FF2B5EF4-FFF2-40B4-BE49-F238E27FC236}">
                      <a16:creationId xmlns:a16="http://schemas.microsoft.com/office/drawing/2014/main" id="{9CADDFB9-6754-492D-78FF-F5922739BBCA}"/>
                    </a:ext>
                  </a:extLst>
                </p:cNvPr>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7" name="Google Shape;1838;p51">
                  <a:extLst>
                    <a:ext uri="{FF2B5EF4-FFF2-40B4-BE49-F238E27FC236}">
                      <a16:creationId xmlns:a16="http://schemas.microsoft.com/office/drawing/2014/main" id="{16B23137-21FB-BCE7-9542-439842C81C9C}"/>
                    </a:ext>
                  </a:extLst>
                </p:cNvPr>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8" name="Google Shape;1839;p51">
                  <a:extLst>
                    <a:ext uri="{FF2B5EF4-FFF2-40B4-BE49-F238E27FC236}">
                      <a16:creationId xmlns:a16="http://schemas.microsoft.com/office/drawing/2014/main" id="{29564F75-1138-C631-273A-7731994B6FDD}"/>
                    </a:ext>
                  </a:extLst>
                </p:cNvPr>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9" name="Google Shape;1840;p51">
                  <a:extLst>
                    <a:ext uri="{FF2B5EF4-FFF2-40B4-BE49-F238E27FC236}">
                      <a16:creationId xmlns:a16="http://schemas.microsoft.com/office/drawing/2014/main" id="{8EF974BF-95C7-8FA5-AA4D-902E0EED59A3}"/>
                    </a:ext>
                  </a:extLst>
                </p:cNvPr>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71" name="Google Shape;1841;p51">
                <a:extLst>
                  <a:ext uri="{FF2B5EF4-FFF2-40B4-BE49-F238E27FC236}">
                    <a16:creationId xmlns:a16="http://schemas.microsoft.com/office/drawing/2014/main" id="{DDAFDB06-C16D-3D7E-E8EF-5166B3BCA7B9}"/>
                  </a:ext>
                </a:extLst>
              </p:cNvPr>
              <p:cNvGrpSpPr/>
              <p:nvPr/>
            </p:nvGrpSpPr>
            <p:grpSpPr>
              <a:xfrm>
                <a:off x="-2025807" y="2235105"/>
                <a:ext cx="1184014" cy="258193"/>
                <a:chOff x="3734768" y="858742"/>
                <a:chExt cx="1184014" cy="258193"/>
              </a:xfrm>
            </p:grpSpPr>
            <p:grpSp>
              <p:nvGrpSpPr>
                <p:cNvPr id="1872" name="Google Shape;1842;p51">
                  <a:extLst>
                    <a:ext uri="{FF2B5EF4-FFF2-40B4-BE49-F238E27FC236}">
                      <a16:creationId xmlns:a16="http://schemas.microsoft.com/office/drawing/2014/main" id="{C53F2520-F217-2A9D-8151-B0DEE7A51CEB}"/>
                    </a:ext>
                  </a:extLst>
                </p:cNvPr>
                <p:cNvGrpSpPr/>
                <p:nvPr/>
              </p:nvGrpSpPr>
              <p:grpSpPr>
                <a:xfrm>
                  <a:off x="3734768" y="858742"/>
                  <a:ext cx="1184014" cy="258193"/>
                  <a:chOff x="4002795" y="1877329"/>
                  <a:chExt cx="345546" cy="75352"/>
                </a:xfrm>
              </p:grpSpPr>
              <p:sp>
                <p:nvSpPr>
                  <p:cNvPr id="1882" name="Google Shape;1843;p51">
                    <a:extLst>
                      <a:ext uri="{FF2B5EF4-FFF2-40B4-BE49-F238E27FC236}">
                        <a16:creationId xmlns:a16="http://schemas.microsoft.com/office/drawing/2014/main" id="{641E55F9-8626-C6CB-6181-D8C01131B7C3}"/>
                      </a:ext>
                    </a:extLst>
                  </p:cNvPr>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3" name="Google Shape;1844;p51">
                    <a:extLst>
                      <a:ext uri="{FF2B5EF4-FFF2-40B4-BE49-F238E27FC236}">
                        <a16:creationId xmlns:a16="http://schemas.microsoft.com/office/drawing/2014/main" id="{9EBCCE8C-C6B4-0094-5C93-FA680D591C1F}"/>
                      </a:ext>
                    </a:extLst>
                  </p:cNvPr>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4" name="Google Shape;1845;p51">
                    <a:extLst>
                      <a:ext uri="{FF2B5EF4-FFF2-40B4-BE49-F238E27FC236}">
                        <a16:creationId xmlns:a16="http://schemas.microsoft.com/office/drawing/2014/main" id="{F4C5E688-9F50-F471-4151-6FEF1A8E8227}"/>
                      </a:ext>
                    </a:extLst>
                  </p:cNvPr>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5" name="Google Shape;1846;p51">
                    <a:extLst>
                      <a:ext uri="{FF2B5EF4-FFF2-40B4-BE49-F238E27FC236}">
                        <a16:creationId xmlns:a16="http://schemas.microsoft.com/office/drawing/2014/main" id="{9AD5AF8F-C998-AF60-66A2-4C2560692523}"/>
                      </a:ext>
                    </a:extLst>
                  </p:cNvPr>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6" name="Google Shape;1847;p51">
                    <a:extLst>
                      <a:ext uri="{FF2B5EF4-FFF2-40B4-BE49-F238E27FC236}">
                        <a16:creationId xmlns:a16="http://schemas.microsoft.com/office/drawing/2014/main" id="{0FD0AE13-1EC5-FB4E-6824-1C7F745830C5}"/>
                      </a:ext>
                    </a:extLst>
                  </p:cNvPr>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9" name="Google Shape;1848;p51">
                    <a:extLst>
                      <a:ext uri="{FF2B5EF4-FFF2-40B4-BE49-F238E27FC236}">
                        <a16:creationId xmlns:a16="http://schemas.microsoft.com/office/drawing/2014/main" id="{6AA21241-8C78-92AD-7756-E46B76FC7F90}"/>
                      </a:ext>
                    </a:extLst>
                  </p:cNvPr>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873" name="Google Shape;1849;p51">
                  <a:extLst>
                    <a:ext uri="{FF2B5EF4-FFF2-40B4-BE49-F238E27FC236}">
                      <a16:creationId xmlns:a16="http://schemas.microsoft.com/office/drawing/2014/main" id="{23C0118C-BDA9-4A6C-BE74-12EF53B4A2FB}"/>
                    </a:ext>
                  </a:extLst>
                </p:cNvPr>
                <p:cNvGrpSpPr/>
                <p:nvPr/>
              </p:nvGrpSpPr>
              <p:grpSpPr>
                <a:xfrm>
                  <a:off x="3990033" y="875499"/>
                  <a:ext cx="568879" cy="224796"/>
                  <a:chOff x="300879" y="4170864"/>
                  <a:chExt cx="505357" cy="199693"/>
                </a:xfrm>
              </p:grpSpPr>
              <p:sp>
                <p:nvSpPr>
                  <p:cNvPr id="1874" name="Google Shape;1850;p51">
                    <a:extLst>
                      <a:ext uri="{FF2B5EF4-FFF2-40B4-BE49-F238E27FC236}">
                        <a16:creationId xmlns:a16="http://schemas.microsoft.com/office/drawing/2014/main" id="{2331A9B7-AC36-5A66-A366-158C59DF012C}"/>
                      </a:ext>
                    </a:extLst>
                  </p:cNvPr>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5" name="Google Shape;1851;p51">
                    <a:extLst>
                      <a:ext uri="{FF2B5EF4-FFF2-40B4-BE49-F238E27FC236}">
                        <a16:creationId xmlns:a16="http://schemas.microsoft.com/office/drawing/2014/main" id="{8BE4B0DF-934E-C3ED-E81D-C7CE218822BB}"/>
                      </a:ext>
                    </a:extLst>
                  </p:cNvPr>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6" name="Google Shape;1852;p51">
                    <a:extLst>
                      <a:ext uri="{FF2B5EF4-FFF2-40B4-BE49-F238E27FC236}">
                        <a16:creationId xmlns:a16="http://schemas.microsoft.com/office/drawing/2014/main" id="{B083BAC1-181F-F693-3C84-A296EB2058E2}"/>
                      </a:ext>
                    </a:extLst>
                  </p:cNvPr>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7" name="Google Shape;1853;p51">
                    <a:extLst>
                      <a:ext uri="{FF2B5EF4-FFF2-40B4-BE49-F238E27FC236}">
                        <a16:creationId xmlns:a16="http://schemas.microsoft.com/office/drawing/2014/main" id="{927D36EC-0519-6A86-BC7C-114EAEB0E6D0}"/>
                      </a:ext>
                    </a:extLst>
                  </p:cNvPr>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8" name="Google Shape;1854;p51">
                    <a:extLst>
                      <a:ext uri="{FF2B5EF4-FFF2-40B4-BE49-F238E27FC236}">
                        <a16:creationId xmlns:a16="http://schemas.microsoft.com/office/drawing/2014/main" id="{3ADFA01A-AF09-6CE7-59C7-731507CBD3D9}"/>
                      </a:ext>
                    </a:extLst>
                  </p:cNvPr>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9" name="Google Shape;1855;p51">
                    <a:extLst>
                      <a:ext uri="{FF2B5EF4-FFF2-40B4-BE49-F238E27FC236}">
                        <a16:creationId xmlns:a16="http://schemas.microsoft.com/office/drawing/2014/main" id="{B21D3334-BAF6-AFB6-ECC2-922A8450217B}"/>
                      </a:ext>
                    </a:extLst>
                  </p:cNvPr>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0" name="Google Shape;1856;p51">
                    <a:extLst>
                      <a:ext uri="{FF2B5EF4-FFF2-40B4-BE49-F238E27FC236}">
                        <a16:creationId xmlns:a16="http://schemas.microsoft.com/office/drawing/2014/main" id="{C5753F50-24C5-757D-A9D7-447BF562FE50}"/>
                      </a:ext>
                    </a:extLst>
                  </p:cNvPr>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1" name="Google Shape;1857;p51">
                    <a:extLst>
                      <a:ext uri="{FF2B5EF4-FFF2-40B4-BE49-F238E27FC236}">
                        <a16:creationId xmlns:a16="http://schemas.microsoft.com/office/drawing/2014/main" id="{69570C63-47EC-3B2B-502C-CC418B2C6F28}"/>
                      </a:ext>
                    </a:extLst>
                  </p:cNvPr>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59" name="Google Shape;1858;p51">
              <a:extLst>
                <a:ext uri="{FF2B5EF4-FFF2-40B4-BE49-F238E27FC236}">
                  <a16:creationId xmlns:a16="http://schemas.microsoft.com/office/drawing/2014/main" id="{131B1C82-57C1-1255-75DB-9CB15D05A22C}"/>
                </a:ext>
              </a:extLst>
            </p:cNvPr>
            <p:cNvGrpSpPr/>
            <p:nvPr/>
          </p:nvGrpSpPr>
          <p:grpSpPr>
            <a:xfrm>
              <a:off x="-3595519" y="625559"/>
              <a:ext cx="1789387" cy="838699"/>
              <a:chOff x="-4182419" y="20059"/>
              <a:chExt cx="1789387" cy="838699"/>
            </a:xfrm>
          </p:grpSpPr>
          <p:grpSp>
            <p:nvGrpSpPr>
              <p:cNvPr id="60" name="Google Shape;1859;p51">
                <a:extLst>
                  <a:ext uri="{FF2B5EF4-FFF2-40B4-BE49-F238E27FC236}">
                    <a16:creationId xmlns:a16="http://schemas.microsoft.com/office/drawing/2014/main" id="{B30A70C5-9AAB-8A6B-FDE1-AC99FC8CAF3C}"/>
                  </a:ext>
                </a:extLst>
              </p:cNvPr>
              <p:cNvGrpSpPr/>
              <p:nvPr/>
            </p:nvGrpSpPr>
            <p:grpSpPr>
              <a:xfrm>
                <a:off x="-3554488" y="20059"/>
                <a:ext cx="688617" cy="567199"/>
                <a:chOff x="4646862" y="1815214"/>
                <a:chExt cx="226229" cy="186340"/>
              </a:xfrm>
            </p:grpSpPr>
            <p:sp>
              <p:nvSpPr>
                <p:cNvPr id="1862" name="Google Shape;1860;p51">
                  <a:extLst>
                    <a:ext uri="{FF2B5EF4-FFF2-40B4-BE49-F238E27FC236}">
                      <a16:creationId xmlns:a16="http://schemas.microsoft.com/office/drawing/2014/main" id="{66685427-EC90-5FE5-55F6-DC4F1E6B9E1E}"/>
                    </a:ext>
                  </a:extLst>
                </p:cNvPr>
                <p:cNvSpPr/>
                <p:nvPr/>
              </p:nvSpPr>
              <p:spPr>
                <a:xfrm>
                  <a:off x="4646862" y="1841622"/>
                  <a:ext cx="199578" cy="159932"/>
                </a:xfrm>
                <a:custGeom>
                  <a:avLst/>
                  <a:gdLst/>
                  <a:ahLst/>
                  <a:cxnLst/>
                  <a:rect l="l" t="t" r="r" b="b"/>
                  <a:pathLst>
                    <a:path w="5774" h="4627" extrusionOk="0">
                      <a:moveTo>
                        <a:pt x="1" y="0"/>
                      </a:moveTo>
                      <a:lnTo>
                        <a:pt x="1" y="4627"/>
                      </a:lnTo>
                      <a:lnTo>
                        <a:pt x="5774" y="4627"/>
                      </a:lnTo>
                      <a:lnTo>
                        <a:pt x="577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3" name="Google Shape;1861;p51">
                  <a:extLst>
                    <a:ext uri="{FF2B5EF4-FFF2-40B4-BE49-F238E27FC236}">
                      <a16:creationId xmlns:a16="http://schemas.microsoft.com/office/drawing/2014/main" id="{8958A722-8DE8-29ED-B20C-231716E48D3D}"/>
                    </a:ext>
                  </a:extLst>
                </p:cNvPr>
                <p:cNvSpPr/>
                <p:nvPr/>
              </p:nvSpPr>
              <p:spPr>
                <a:xfrm>
                  <a:off x="4673271" y="1815214"/>
                  <a:ext cx="199820" cy="159932"/>
                </a:xfrm>
                <a:custGeom>
                  <a:avLst/>
                  <a:gdLst/>
                  <a:ahLst/>
                  <a:cxnLst/>
                  <a:rect l="l" t="t" r="r" b="b"/>
                  <a:pathLst>
                    <a:path w="5781" h="4627" extrusionOk="0">
                      <a:moveTo>
                        <a:pt x="1" y="0"/>
                      </a:moveTo>
                      <a:lnTo>
                        <a:pt x="1" y="4627"/>
                      </a:lnTo>
                      <a:lnTo>
                        <a:pt x="5781" y="4627"/>
                      </a:lnTo>
                      <a:lnTo>
                        <a:pt x="578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4" name="Google Shape;1862;p51">
                  <a:extLst>
                    <a:ext uri="{FF2B5EF4-FFF2-40B4-BE49-F238E27FC236}">
                      <a16:creationId xmlns:a16="http://schemas.microsoft.com/office/drawing/2014/main" id="{610543C4-6606-0531-D09B-36D71F6A5AE9}"/>
                    </a:ext>
                  </a:extLst>
                </p:cNvPr>
                <p:cNvSpPr/>
                <p:nvPr/>
              </p:nvSpPr>
              <p:spPr>
                <a:xfrm>
                  <a:off x="4844441" y="1827415"/>
                  <a:ext cx="16418" cy="3975"/>
                </a:xfrm>
                <a:custGeom>
                  <a:avLst/>
                  <a:gdLst/>
                  <a:ahLst/>
                  <a:cxnLst/>
                  <a:rect l="l" t="t" r="r" b="b"/>
                  <a:pathLst>
                    <a:path w="475" h="115" extrusionOk="0">
                      <a:moveTo>
                        <a:pt x="1" y="1"/>
                      </a:moveTo>
                      <a:lnTo>
                        <a:pt x="1" y="114"/>
                      </a:lnTo>
                      <a:lnTo>
                        <a:pt x="475" y="114"/>
                      </a:lnTo>
                      <a:lnTo>
                        <a:pt x="47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5" name="Google Shape;1863;p51">
                  <a:extLst>
                    <a:ext uri="{FF2B5EF4-FFF2-40B4-BE49-F238E27FC236}">
                      <a16:creationId xmlns:a16="http://schemas.microsoft.com/office/drawing/2014/main" id="{397A3AD0-1DE6-DE6E-6897-8B2F4C8B88E0}"/>
                    </a:ext>
                  </a:extLst>
                </p:cNvPr>
                <p:cNvSpPr/>
                <p:nvPr/>
              </p:nvSpPr>
              <p:spPr>
                <a:xfrm>
                  <a:off x="4735386" y="1827415"/>
                  <a:ext cx="90768" cy="3975"/>
                </a:xfrm>
                <a:custGeom>
                  <a:avLst/>
                  <a:gdLst/>
                  <a:ahLst/>
                  <a:cxnLst/>
                  <a:rect l="l" t="t" r="r" b="b"/>
                  <a:pathLst>
                    <a:path w="2626" h="115" extrusionOk="0">
                      <a:moveTo>
                        <a:pt x="1" y="1"/>
                      </a:moveTo>
                      <a:lnTo>
                        <a:pt x="1" y="114"/>
                      </a:lnTo>
                      <a:lnTo>
                        <a:pt x="2625" y="114"/>
                      </a:lnTo>
                      <a:lnTo>
                        <a:pt x="262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6" name="Google Shape;1864;p51">
                  <a:extLst>
                    <a:ext uri="{FF2B5EF4-FFF2-40B4-BE49-F238E27FC236}">
                      <a16:creationId xmlns:a16="http://schemas.microsoft.com/office/drawing/2014/main" id="{E152B721-BA51-B1AE-9C47-A22311608A75}"/>
                    </a:ext>
                  </a:extLst>
                </p:cNvPr>
                <p:cNvSpPr/>
                <p:nvPr/>
              </p:nvSpPr>
              <p:spPr>
                <a:xfrm>
                  <a:off x="4843473" y="1847740"/>
                  <a:ext cx="3940" cy="26442"/>
                </a:xfrm>
                <a:custGeom>
                  <a:avLst/>
                  <a:gdLst/>
                  <a:ahLst/>
                  <a:cxnLst/>
                  <a:rect l="l" t="t" r="r" b="b"/>
                  <a:pathLst>
                    <a:path w="114" h="765" extrusionOk="0">
                      <a:moveTo>
                        <a:pt x="1" y="0"/>
                      </a:moveTo>
                      <a:lnTo>
                        <a:pt x="1" y="764"/>
                      </a:lnTo>
                      <a:lnTo>
                        <a:pt x="114" y="764"/>
                      </a:lnTo>
                      <a:lnTo>
                        <a:pt x="11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7" name="Google Shape;1865;p51">
                  <a:extLst>
                    <a:ext uri="{FF2B5EF4-FFF2-40B4-BE49-F238E27FC236}">
                      <a16:creationId xmlns:a16="http://schemas.microsoft.com/office/drawing/2014/main" id="{4CE2052F-03A0-C025-8275-F99368B475AD}"/>
                    </a:ext>
                  </a:extLst>
                </p:cNvPr>
                <p:cNvSpPr/>
                <p:nvPr/>
              </p:nvSpPr>
              <p:spPr>
                <a:xfrm>
                  <a:off x="4843473" y="1886350"/>
                  <a:ext cx="3940" cy="54094"/>
                </a:xfrm>
                <a:custGeom>
                  <a:avLst/>
                  <a:gdLst/>
                  <a:ahLst/>
                  <a:cxnLst/>
                  <a:rect l="l" t="t" r="r" b="b"/>
                  <a:pathLst>
                    <a:path w="114" h="1565" extrusionOk="0">
                      <a:moveTo>
                        <a:pt x="1" y="1"/>
                      </a:moveTo>
                      <a:lnTo>
                        <a:pt x="1" y="1564"/>
                      </a:lnTo>
                      <a:lnTo>
                        <a:pt x="114" y="1564"/>
                      </a:lnTo>
                      <a:lnTo>
                        <a:pt x="114"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8" name="Google Shape;1866;p51">
                  <a:extLst>
                    <a:ext uri="{FF2B5EF4-FFF2-40B4-BE49-F238E27FC236}">
                      <a16:creationId xmlns:a16="http://schemas.microsoft.com/office/drawing/2014/main" id="{52FA8BD1-8030-0536-9F54-83BF208972CF}"/>
                    </a:ext>
                  </a:extLst>
                </p:cNvPr>
                <p:cNvSpPr/>
                <p:nvPr/>
              </p:nvSpPr>
              <p:spPr>
                <a:xfrm>
                  <a:off x="4855710" y="1904705"/>
                  <a:ext cx="3940" cy="18389"/>
                </a:xfrm>
                <a:custGeom>
                  <a:avLst/>
                  <a:gdLst/>
                  <a:ahLst/>
                  <a:cxnLst/>
                  <a:rect l="l" t="t" r="r" b="b"/>
                  <a:pathLst>
                    <a:path w="114" h="532" extrusionOk="0">
                      <a:moveTo>
                        <a:pt x="0" y="0"/>
                      </a:moveTo>
                      <a:lnTo>
                        <a:pt x="0" y="531"/>
                      </a:lnTo>
                      <a:lnTo>
                        <a:pt x="114" y="531"/>
                      </a:lnTo>
                      <a:lnTo>
                        <a:pt x="11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1867;p51">
                <a:extLst>
                  <a:ext uri="{FF2B5EF4-FFF2-40B4-BE49-F238E27FC236}">
                    <a16:creationId xmlns:a16="http://schemas.microsoft.com/office/drawing/2014/main" id="{7986D40A-A39E-22B9-3E62-F4EA26C6D88F}"/>
                  </a:ext>
                </a:extLst>
              </p:cNvPr>
              <p:cNvGrpSpPr/>
              <p:nvPr/>
            </p:nvGrpSpPr>
            <p:grpSpPr>
              <a:xfrm>
                <a:off x="-4182419" y="71225"/>
                <a:ext cx="1789387" cy="787533"/>
                <a:chOff x="4802651" y="2120880"/>
                <a:chExt cx="587860" cy="258725"/>
              </a:xfrm>
            </p:grpSpPr>
            <p:sp>
              <p:nvSpPr>
                <p:cNvPr id="62" name="Google Shape;1868;p51">
                  <a:extLst>
                    <a:ext uri="{FF2B5EF4-FFF2-40B4-BE49-F238E27FC236}">
                      <a16:creationId xmlns:a16="http://schemas.microsoft.com/office/drawing/2014/main" id="{05CB317A-37C1-8FDE-A995-C3ECDA630A14}"/>
                    </a:ext>
                  </a:extLst>
                </p:cNvPr>
                <p:cNvSpPr/>
                <p:nvPr/>
              </p:nvSpPr>
              <p:spPr>
                <a:xfrm>
                  <a:off x="4820971" y="2152404"/>
                  <a:ext cx="538972" cy="223048"/>
                </a:xfrm>
                <a:custGeom>
                  <a:avLst/>
                  <a:gdLst/>
                  <a:ahLst/>
                  <a:cxnLst/>
                  <a:rect l="l" t="t" r="r" b="b"/>
                  <a:pathLst>
                    <a:path w="15593" h="6453" extrusionOk="0">
                      <a:moveTo>
                        <a:pt x="15388" y="1"/>
                      </a:moveTo>
                      <a:lnTo>
                        <a:pt x="11235" y="6042"/>
                      </a:lnTo>
                      <a:lnTo>
                        <a:pt x="8228" y="2180"/>
                      </a:lnTo>
                      <a:lnTo>
                        <a:pt x="5101" y="6071"/>
                      </a:lnTo>
                      <a:lnTo>
                        <a:pt x="2420" y="2774"/>
                      </a:lnTo>
                      <a:lnTo>
                        <a:pt x="1" y="5865"/>
                      </a:lnTo>
                      <a:lnTo>
                        <a:pt x="178" y="6014"/>
                      </a:lnTo>
                      <a:lnTo>
                        <a:pt x="2420" y="3156"/>
                      </a:lnTo>
                      <a:lnTo>
                        <a:pt x="5101" y="6424"/>
                      </a:lnTo>
                      <a:lnTo>
                        <a:pt x="8228" y="2562"/>
                      </a:lnTo>
                      <a:lnTo>
                        <a:pt x="11235" y="6453"/>
                      </a:lnTo>
                      <a:lnTo>
                        <a:pt x="15593" y="121"/>
                      </a:lnTo>
                      <a:lnTo>
                        <a:pt x="15388"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3" name="Google Shape;1869;p51">
                  <a:extLst>
                    <a:ext uri="{FF2B5EF4-FFF2-40B4-BE49-F238E27FC236}">
                      <a16:creationId xmlns:a16="http://schemas.microsoft.com/office/drawing/2014/main" id="{440D67A2-CFB9-CAD5-4BB1-C640AAECB070}"/>
                    </a:ext>
                  </a:extLst>
                </p:cNvPr>
                <p:cNvSpPr/>
                <p:nvPr/>
              </p:nvSpPr>
              <p:spPr>
                <a:xfrm>
                  <a:off x="4802651" y="2335811"/>
                  <a:ext cx="42826" cy="43794"/>
                </a:xfrm>
                <a:custGeom>
                  <a:avLst/>
                  <a:gdLst/>
                  <a:ahLst/>
                  <a:cxnLst/>
                  <a:rect l="l" t="t" r="r" b="b"/>
                  <a:pathLst>
                    <a:path w="1239" h="1267" extrusionOk="0">
                      <a:moveTo>
                        <a:pt x="623" y="1"/>
                      </a:moveTo>
                      <a:cubicBezTo>
                        <a:pt x="269" y="1"/>
                        <a:pt x="0" y="262"/>
                        <a:pt x="0" y="616"/>
                      </a:cubicBezTo>
                      <a:cubicBezTo>
                        <a:pt x="0" y="970"/>
                        <a:pt x="269" y="1267"/>
                        <a:pt x="623" y="1267"/>
                      </a:cubicBezTo>
                      <a:cubicBezTo>
                        <a:pt x="977" y="1267"/>
                        <a:pt x="1238" y="970"/>
                        <a:pt x="1238" y="616"/>
                      </a:cubicBezTo>
                      <a:cubicBezTo>
                        <a:pt x="1238" y="262"/>
                        <a:pt x="977" y="1"/>
                        <a:pt x="623"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6" name="Google Shape;1870;p51">
                  <a:extLst>
                    <a:ext uri="{FF2B5EF4-FFF2-40B4-BE49-F238E27FC236}">
                      <a16:creationId xmlns:a16="http://schemas.microsoft.com/office/drawing/2014/main" id="{39E50C23-1829-5D79-55FF-0C810FF11D16}"/>
                    </a:ext>
                  </a:extLst>
                </p:cNvPr>
                <p:cNvSpPr/>
                <p:nvPr/>
              </p:nvSpPr>
              <p:spPr>
                <a:xfrm>
                  <a:off x="4981875" y="2346077"/>
                  <a:ext cx="33805" cy="33528"/>
                </a:xfrm>
                <a:custGeom>
                  <a:avLst/>
                  <a:gdLst/>
                  <a:ahLst/>
                  <a:cxnLst/>
                  <a:rect l="l" t="t" r="r" b="b"/>
                  <a:pathLst>
                    <a:path w="978" h="970" extrusionOk="0">
                      <a:moveTo>
                        <a:pt x="475" y="1"/>
                      </a:moveTo>
                      <a:cubicBezTo>
                        <a:pt x="213" y="1"/>
                        <a:pt x="1" y="206"/>
                        <a:pt x="1" y="468"/>
                      </a:cubicBezTo>
                      <a:cubicBezTo>
                        <a:pt x="1" y="736"/>
                        <a:pt x="213" y="970"/>
                        <a:pt x="475" y="970"/>
                      </a:cubicBezTo>
                      <a:cubicBezTo>
                        <a:pt x="744" y="970"/>
                        <a:pt x="977" y="736"/>
                        <a:pt x="977" y="468"/>
                      </a:cubicBezTo>
                      <a:cubicBezTo>
                        <a:pt x="977" y="206"/>
                        <a:pt x="744" y="1"/>
                        <a:pt x="47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7" name="Google Shape;1871;p51">
                  <a:extLst>
                    <a:ext uri="{FF2B5EF4-FFF2-40B4-BE49-F238E27FC236}">
                      <a16:creationId xmlns:a16="http://schemas.microsoft.com/office/drawing/2014/main" id="{A01D7D50-6AE7-72BB-8D2C-FAB86814EF17}"/>
                    </a:ext>
                  </a:extLst>
                </p:cNvPr>
                <p:cNvSpPr/>
                <p:nvPr/>
              </p:nvSpPr>
              <p:spPr>
                <a:xfrm>
                  <a:off x="5191932" y="2346077"/>
                  <a:ext cx="33528" cy="33528"/>
                </a:xfrm>
                <a:custGeom>
                  <a:avLst/>
                  <a:gdLst/>
                  <a:ahLst/>
                  <a:cxnLst/>
                  <a:rect l="l" t="t" r="r" b="b"/>
                  <a:pathLst>
                    <a:path w="970" h="970" extrusionOk="0">
                      <a:moveTo>
                        <a:pt x="468" y="1"/>
                      </a:moveTo>
                      <a:cubicBezTo>
                        <a:pt x="206" y="1"/>
                        <a:pt x="1" y="206"/>
                        <a:pt x="1" y="468"/>
                      </a:cubicBezTo>
                      <a:cubicBezTo>
                        <a:pt x="1" y="736"/>
                        <a:pt x="206" y="970"/>
                        <a:pt x="468" y="970"/>
                      </a:cubicBezTo>
                      <a:cubicBezTo>
                        <a:pt x="736" y="970"/>
                        <a:pt x="970" y="736"/>
                        <a:pt x="970" y="468"/>
                      </a:cubicBezTo>
                      <a:cubicBezTo>
                        <a:pt x="970" y="206"/>
                        <a:pt x="736" y="1"/>
                        <a:pt x="468"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8" name="Google Shape;1872;p51">
                  <a:extLst>
                    <a:ext uri="{FF2B5EF4-FFF2-40B4-BE49-F238E27FC236}">
                      <a16:creationId xmlns:a16="http://schemas.microsoft.com/office/drawing/2014/main" id="{EF92394C-BF7A-A688-1B06-D95F16E087DF}"/>
                    </a:ext>
                  </a:extLst>
                </p:cNvPr>
                <p:cNvSpPr/>
                <p:nvPr/>
              </p:nvSpPr>
              <p:spPr>
                <a:xfrm>
                  <a:off x="5340600" y="2138232"/>
                  <a:ext cx="33805" cy="33528"/>
                </a:xfrm>
                <a:custGeom>
                  <a:avLst/>
                  <a:gdLst/>
                  <a:ahLst/>
                  <a:cxnLst/>
                  <a:rect l="l" t="t" r="r" b="b"/>
                  <a:pathLst>
                    <a:path w="978" h="970" extrusionOk="0">
                      <a:moveTo>
                        <a:pt x="475" y="1"/>
                      </a:moveTo>
                      <a:cubicBezTo>
                        <a:pt x="206" y="1"/>
                        <a:pt x="1" y="206"/>
                        <a:pt x="1" y="467"/>
                      </a:cubicBezTo>
                      <a:cubicBezTo>
                        <a:pt x="1" y="736"/>
                        <a:pt x="206" y="970"/>
                        <a:pt x="475" y="970"/>
                      </a:cubicBezTo>
                      <a:cubicBezTo>
                        <a:pt x="737" y="970"/>
                        <a:pt x="977" y="736"/>
                        <a:pt x="977" y="467"/>
                      </a:cubicBezTo>
                      <a:cubicBezTo>
                        <a:pt x="977" y="206"/>
                        <a:pt x="737" y="1"/>
                        <a:pt x="47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9" name="Google Shape;1873;p51">
                  <a:extLst>
                    <a:ext uri="{FF2B5EF4-FFF2-40B4-BE49-F238E27FC236}">
                      <a16:creationId xmlns:a16="http://schemas.microsoft.com/office/drawing/2014/main" id="{AF0EE569-C093-ECB0-C5D1-5C384D85F46E}"/>
                    </a:ext>
                  </a:extLst>
                </p:cNvPr>
                <p:cNvSpPr/>
                <p:nvPr/>
              </p:nvSpPr>
              <p:spPr>
                <a:xfrm>
                  <a:off x="4882118" y="2231906"/>
                  <a:ext cx="44796" cy="44762"/>
                </a:xfrm>
                <a:custGeom>
                  <a:avLst/>
                  <a:gdLst/>
                  <a:ahLst/>
                  <a:cxnLst/>
                  <a:rect l="l" t="t" r="r" b="b"/>
                  <a:pathLst>
                    <a:path w="1296" h="1295" extrusionOk="0">
                      <a:moveTo>
                        <a:pt x="651" y="0"/>
                      </a:moveTo>
                      <a:cubicBezTo>
                        <a:pt x="298" y="0"/>
                        <a:pt x="0" y="297"/>
                        <a:pt x="0" y="651"/>
                      </a:cubicBezTo>
                      <a:cubicBezTo>
                        <a:pt x="0" y="1005"/>
                        <a:pt x="298" y="1295"/>
                        <a:pt x="651" y="1295"/>
                      </a:cubicBezTo>
                      <a:cubicBezTo>
                        <a:pt x="1005" y="1295"/>
                        <a:pt x="1295" y="1005"/>
                        <a:pt x="1295" y="651"/>
                      </a:cubicBezTo>
                      <a:cubicBezTo>
                        <a:pt x="1295" y="297"/>
                        <a:pt x="1005" y="0"/>
                        <a:pt x="651"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0" name="Google Shape;1874;p51">
                  <a:extLst>
                    <a:ext uri="{FF2B5EF4-FFF2-40B4-BE49-F238E27FC236}">
                      <a16:creationId xmlns:a16="http://schemas.microsoft.com/office/drawing/2014/main" id="{9F3338CB-EE3F-4746-5591-15A16B13AF47}"/>
                    </a:ext>
                  </a:extLst>
                </p:cNvPr>
                <p:cNvSpPr/>
                <p:nvPr/>
              </p:nvSpPr>
              <p:spPr>
                <a:xfrm>
                  <a:off x="5088995" y="2213551"/>
                  <a:ext cx="38678" cy="38678"/>
                </a:xfrm>
                <a:custGeom>
                  <a:avLst/>
                  <a:gdLst/>
                  <a:ahLst/>
                  <a:cxnLst/>
                  <a:rect l="l" t="t" r="r" b="b"/>
                  <a:pathLst>
                    <a:path w="1119" h="1119" extrusionOk="0">
                      <a:moveTo>
                        <a:pt x="559" y="0"/>
                      </a:moveTo>
                      <a:cubicBezTo>
                        <a:pt x="234" y="0"/>
                        <a:pt x="0" y="262"/>
                        <a:pt x="0" y="559"/>
                      </a:cubicBezTo>
                      <a:cubicBezTo>
                        <a:pt x="0" y="885"/>
                        <a:pt x="234" y="1118"/>
                        <a:pt x="559" y="1118"/>
                      </a:cubicBezTo>
                      <a:cubicBezTo>
                        <a:pt x="856" y="1118"/>
                        <a:pt x="1118" y="885"/>
                        <a:pt x="1118" y="559"/>
                      </a:cubicBezTo>
                      <a:cubicBezTo>
                        <a:pt x="1118" y="262"/>
                        <a:pt x="856" y="0"/>
                        <a:pt x="559"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1" name="Google Shape;1875;p51">
                  <a:extLst>
                    <a:ext uri="{FF2B5EF4-FFF2-40B4-BE49-F238E27FC236}">
                      <a16:creationId xmlns:a16="http://schemas.microsoft.com/office/drawing/2014/main" id="{2BB0C7B2-B586-D5AB-0C26-09AEF1C6539A}"/>
                    </a:ext>
                  </a:extLst>
                </p:cNvPr>
                <p:cNvSpPr/>
                <p:nvPr/>
              </p:nvSpPr>
              <p:spPr>
                <a:xfrm>
                  <a:off x="5323248" y="2120880"/>
                  <a:ext cx="67263" cy="67263"/>
                </a:xfrm>
                <a:custGeom>
                  <a:avLst/>
                  <a:gdLst/>
                  <a:ahLst/>
                  <a:cxnLst/>
                  <a:rect l="l" t="t" r="r" b="b"/>
                  <a:pathLst>
                    <a:path w="1946" h="1946" extrusionOk="0">
                      <a:moveTo>
                        <a:pt x="977" y="113"/>
                      </a:moveTo>
                      <a:cubicBezTo>
                        <a:pt x="1444" y="113"/>
                        <a:pt x="1833" y="503"/>
                        <a:pt x="1833" y="969"/>
                      </a:cubicBezTo>
                      <a:cubicBezTo>
                        <a:pt x="1833" y="1443"/>
                        <a:pt x="1444" y="1825"/>
                        <a:pt x="977" y="1825"/>
                      </a:cubicBezTo>
                      <a:cubicBezTo>
                        <a:pt x="503" y="1825"/>
                        <a:pt x="121" y="1443"/>
                        <a:pt x="121" y="969"/>
                      </a:cubicBezTo>
                      <a:cubicBezTo>
                        <a:pt x="121" y="503"/>
                        <a:pt x="503" y="113"/>
                        <a:pt x="977" y="113"/>
                      </a:cubicBezTo>
                      <a:close/>
                      <a:moveTo>
                        <a:pt x="977" y="0"/>
                      </a:moveTo>
                      <a:cubicBezTo>
                        <a:pt x="446" y="0"/>
                        <a:pt x="1" y="439"/>
                        <a:pt x="1" y="969"/>
                      </a:cubicBezTo>
                      <a:cubicBezTo>
                        <a:pt x="1" y="1500"/>
                        <a:pt x="446" y="1946"/>
                        <a:pt x="977" y="1946"/>
                      </a:cubicBezTo>
                      <a:cubicBezTo>
                        <a:pt x="1507" y="1946"/>
                        <a:pt x="1946" y="1500"/>
                        <a:pt x="1946" y="969"/>
                      </a:cubicBezTo>
                      <a:cubicBezTo>
                        <a:pt x="1946" y="439"/>
                        <a:pt x="1507" y="0"/>
                        <a:pt x="97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75065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20000" y="263458"/>
            <a:ext cx="7710900" cy="572700"/>
          </a:xfrm>
        </p:spPr>
        <p:txBody>
          <a:bodyPr/>
          <a:lstStyle/>
          <a:p>
            <a:pPr algn="ctr"/>
            <a:r>
              <a:rPr lang="fr-FR" sz="2400" dirty="0"/>
              <a:t>Interactivité avec MongoDB en PHP </a:t>
            </a:r>
          </a:p>
        </p:txBody>
      </p:sp>
      <p:pic>
        <p:nvPicPr>
          <p:cNvPr id="4" name="Image 3">
            <a:extLst>
              <a:ext uri="{FF2B5EF4-FFF2-40B4-BE49-F238E27FC236}">
                <a16:creationId xmlns:a16="http://schemas.microsoft.com/office/drawing/2014/main" id="{EAC5FAD5-0920-B429-C73E-CFBA90FAA50C}"/>
              </a:ext>
            </a:extLst>
          </p:cNvPr>
          <p:cNvPicPr>
            <a:picLocks noChangeAspect="1"/>
          </p:cNvPicPr>
          <p:nvPr/>
        </p:nvPicPr>
        <p:blipFill>
          <a:blip r:embed="rId2"/>
          <a:stretch>
            <a:fillRect/>
          </a:stretch>
        </p:blipFill>
        <p:spPr>
          <a:xfrm>
            <a:off x="757524" y="1950391"/>
            <a:ext cx="7673376" cy="976150"/>
          </a:xfrm>
          <a:prstGeom prst="rect">
            <a:avLst/>
          </a:prstGeom>
        </p:spPr>
      </p:pic>
      <p:sp>
        <p:nvSpPr>
          <p:cNvPr id="8" name="Google Shape;1076;p43">
            <a:extLst>
              <a:ext uri="{FF2B5EF4-FFF2-40B4-BE49-F238E27FC236}">
                <a16:creationId xmlns:a16="http://schemas.microsoft.com/office/drawing/2014/main" id="{0F2745C2-26AD-64E1-978A-FF1785C97A71}"/>
              </a:ext>
            </a:extLst>
          </p:cNvPr>
          <p:cNvSpPr txBox="1">
            <a:spLocks noGrp="1"/>
          </p:cNvSpPr>
          <p:nvPr>
            <p:ph type="subTitle" idx="1"/>
          </p:nvPr>
        </p:nvSpPr>
        <p:spPr>
          <a:xfrm>
            <a:off x="577150" y="1207569"/>
            <a:ext cx="5125559" cy="2567059"/>
          </a:xfrm>
          <a:prstGeom prst="rect">
            <a:avLst/>
          </a:prstGeom>
        </p:spPr>
        <p:txBody>
          <a:bodyPr spcFirstLastPara="1" wrap="square" lIns="91425" tIns="91425" rIns="91425" bIns="91425" anchor="t" anchorCtr="0">
            <a:noAutofit/>
          </a:bodyPr>
          <a:lstStyle/>
          <a:p>
            <a:pPr marL="482600" indent="-342900">
              <a:spcBef>
                <a:spcPts val="1000"/>
              </a:spcBef>
              <a:buSzPts val="1400"/>
              <a:buFont typeface="+mj-lt"/>
              <a:buAutoNum type="arabicPeriod"/>
            </a:pPr>
            <a:r>
              <a:rPr lang="fr-FR" sz="1600" dirty="0"/>
              <a:t>La connexion de </a:t>
            </a:r>
            <a:r>
              <a:rPr lang="fr-FR" sz="1600" dirty="0" smtClean="0"/>
              <a:t>PHP a </a:t>
            </a:r>
            <a:r>
              <a:rPr lang="fr-FR" sz="1600" dirty="0"/>
              <a:t>MongoDB</a:t>
            </a:r>
          </a:p>
          <a:p>
            <a:pPr marL="482600" indent="-342900">
              <a:spcBef>
                <a:spcPts val="1000"/>
              </a:spcBef>
              <a:buSzPts val="1400"/>
              <a:buFont typeface="+mj-lt"/>
              <a:buAutoNum type="arabicPeriod"/>
            </a:pPr>
            <a:endParaRPr lang="fr-FR" sz="1600" dirty="0"/>
          </a:p>
          <a:p>
            <a:pPr marL="482600" indent="-342900">
              <a:spcBef>
                <a:spcPts val="1000"/>
              </a:spcBef>
              <a:buSzPts val="1400"/>
              <a:buFont typeface="+mj-lt"/>
              <a:buAutoNum type="arabicPeriod"/>
            </a:pPr>
            <a:endParaRPr lang="fr-FR" sz="1600" dirty="0" smtClean="0"/>
          </a:p>
          <a:p>
            <a:pPr marL="482600" indent="-342900">
              <a:spcBef>
                <a:spcPts val="1000"/>
              </a:spcBef>
              <a:buSzPts val="1400"/>
              <a:buFont typeface="+mj-lt"/>
              <a:buAutoNum type="arabicPeriod"/>
            </a:pPr>
            <a:endParaRPr lang="fr-FR" sz="1600" dirty="0" smtClean="0"/>
          </a:p>
          <a:p>
            <a:pPr marL="482600" indent="-342900">
              <a:spcBef>
                <a:spcPts val="1000"/>
              </a:spcBef>
              <a:buSzPts val="1400"/>
              <a:buFont typeface="+mj-lt"/>
              <a:buAutoNum type="arabicPeriod"/>
            </a:pPr>
            <a:r>
              <a:rPr lang="fr-FR" sz="1600" dirty="0" smtClean="0"/>
              <a:t>La </a:t>
            </a:r>
            <a:r>
              <a:rPr lang="fr-FR" sz="1600" dirty="0"/>
              <a:t>s</a:t>
            </a:r>
            <a:r>
              <a:rPr lang="fr-FR" sz="1600" dirty="0" smtClean="0"/>
              <a:t>élection </a:t>
            </a:r>
            <a:r>
              <a:rPr lang="fr-FR" sz="1600" dirty="0"/>
              <a:t>de la base de </a:t>
            </a:r>
            <a:r>
              <a:rPr lang="fr-FR" sz="1600" dirty="0" smtClean="0"/>
              <a:t>données </a:t>
            </a:r>
            <a:r>
              <a:rPr lang="fr-FR" sz="1600" dirty="0"/>
              <a:t>et </a:t>
            </a:r>
            <a:r>
              <a:rPr lang="fr-FR" sz="1600" dirty="0" smtClean="0"/>
              <a:t>la </a:t>
            </a:r>
            <a:r>
              <a:rPr lang="fr-FR" sz="1600" dirty="0"/>
              <a:t>collection</a:t>
            </a:r>
          </a:p>
          <a:p>
            <a:pPr marL="482600" indent="-342900">
              <a:spcBef>
                <a:spcPts val="1000"/>
              </a:spcBef>
              <a:buSzPts val="1400"/>
              <a:buFont typeface="+mj-lt"/>
              <a:buAutoNum type="arabicPeriod"/>
            </a:pPr>
            <a:endParaRPr lang="fr-FR" sz="1600" dirty="0"/>
          </a:p>
        </p:txBody>
      </p:sp>
      <p:pic>
        <p:nvPicPr>
          <p:cNvPr id="10" name="Image 9">
            <a:extLst>
              <a:ext uri="{FF2B5EF4-FFF2-40B4-BE49-F238E27FC236}">
                <a16:creationId xmlns:a16="http://schemas.microsoft.com/office/drawing/2014/main" id="{483401D0-1E52-4949-D6ED-211604E1052C}"/>
              </a:ext>
            </a:extLst>
          </p:cNvPr>
          <p:cNvPicPr>
            <a:picLocks noChangeAspect="1"/>
          </p:cNvPicPr>
          <p:nvPr/>
        </p:nvPicPr>
        <p:blipFill>
          <a:blip r:embed="rId3"/>
          <a:stretch>
            <a:fillRect/>
          </a:stretch>
        </p:blipFill>
        <p:spPr>
          <a:xfrm>
            <a:off x="757524" y="3563596"/>
            <a:ext cx="7673376" cy="400876"/>
          </a:xfrm>
          <a:prstGeom prst="rect">
            <a:avLst/>
          </a:prstGeom>
        </p:spPr>
      </p:pic>
    </p:spTree>
    <p:extLst>
      <p:ext uri="{BB962C8B-B14F-4D97-AF65-F5344CB8AC3E}">
        <p14:creationId xmlns:p14="http://schemas.microsoft.com/office/powerpoint/2010/main" val="407144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20000" y="120560"/>
            <a:ext cx="7961884" cy="572700"/>
          </a:xfrm>
        </p:spPr>
        <p:txBody>
          <a:bodyPr/>
          <a:lstStyle/>
          <a:p>
            <a:pPr marL="139700" algn="ctr">
              <a:spcBef>
                <a:spcPts val="1000"/>
              </a:spcBef>
              <a:buSzPts val="1400"/>
            </a:pPr>
            <a:r>
              <a:rPr lang="fr-FR" sz="2400" dirty="0"/>
              <a:t>L’insertion d’un document dans la base de donnée</a:t>
            </a:r>
          </a:p>
        </p:txBody>
      </p:sp>
      <p:pic>
        <p:nvPicPr>
          <p:cNvPr id="5" name="Image 4">
            <a:extLst>
              <a:ext uri="{FF2B5EF4-FFF2-40B4-BE49-F238E27FC236}">
                <a16:creationId xmlns:a16="http://schemas.microsoft.com/office/drawing/2014/main" id="{F00D5A2A-4BA9-73CD-A935-6AE19079DDD4}"/>
              </a:ext>
            </a:extLst>
          </p:cNvPr>
          <p:cNvPicPr>
            <a:picLocks noChangeAspect="1"/>
          </p:cNvPicPr>
          <p:nvPr/>
        </p:nvPicPr>
        <p:blipFill>
          <a:blip r:embed="rId2"/>
          <a:stretch>
            <a:fillRect/>
          </a:stretch>
        </p:blipFill>
        <p:spPr>
          <a:xfrm>
            <a:off x="1650013" y="1404294"/>
            <a:ext cx="6101858" cy="3215844"/>
          </a:xfrm>
          <a:prstGeom prst="rect">
            <a:avLst/>
          </a:prstGeom>
        </p:spPr>
      </p:pic>
    </p:spTree>
    <p:extLst>
      <p:ext uri="{BB962C8B-B14F-4D97-AF65-F5344CB8AC3E}">
        <p14:creationId xmlns:p14="http://schemas.microsoft.com/office/powerpoint/2010/main" val="25994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21991" y="258212"/>
            <a:ext cx="7710900" cy="572700"/>
          </a:xfrm>
        </p:spPr>
        <p:txBody>
          <a:bodyPr/>
          <a:lstStyle/>
          <a:p>
            <a:pPr algn="ctr"/>
            <a:r>
              <a:rPr lang="fr-FR" sz="2400" dirty="0" smtClean="0"/>
              <a:t>Extraction </a:t>
            </a:r>
            <a:r>
              <a:rPr lang="fr-FR" sz="2400" dirty="0"/>
              <a:t>des données depuis MongoDB avec </a:t>
            </a:r>
            <a:r>
              <a:rPr lang="fr-FR" sz="2400" dirty="0" smtClean="0"/>
              <a:t>PHP</a:t>
            </a:r>
            <a:endParaRPr lang="fr-FR" sz="2400" dirty="0"/>
          </a:p>
        </p:txBody>
      </p:sp>
      <p:pic>
        <p:nvPicPr>
          <p:cNvPr id="4" name="Image 3">
            <a:extLst>
              <a:ext uri="{FF2B5EF4-FFF2-40B4-BE49-F238E27FC236}">
                <a16:creationId xmlns:a16="http://schemas.microsoft.com/office/drawing/2014/main" id="{8021AB5C-0907-77F4-5B04-EC12F4DC74C0}"/>
              </a:ext>
            </a:extLst>
          </p:cNvPr>
          <p:cNvPicPr>
            <a:picLocks noChangeAspect="1"/>
          </p:cNvPicPr>
          <p:nvPr/>
        </p:nvPicPr>
        <p:blipFill>
          <a:blip r:embed="rId2"/>
          <a:stretch>
            <a:fillRect/>
          </a:stretch>
        </p:blipFill>
        <p:spPr>
          <a:xfrm>
            <a:off x="914868" y="2087685"/>
            <a:ext cx="7325146" cy="1363437"/>
          </a:xfrm>
          <a:prstGeom prst="rect">
            <a:avLst/>
          </a:prstGeom>
        </p:spPr>
      </p:pic>
    </p:spTree>
    <p:extLst>
      <p:ext uri="{BB962C8B-B14F-4D97-AF65-F5344CB8AC3E}">
        <p14:creationId xmlns:p14="http://schemas.microsoft.com/office/powerpoint/2010/main" val="177504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565272" y="71399"/>
            <a:ext cx="7710900" cy="572700"/>
          </a:xfrm>
        </p:spPr>
        <p:txBody>
          <a:bodyPr/>
          <a:lstStyle/>
          <a:p>
            <a:pPr marL="139700" algn="ctr">
              <a:spcBef>
                <a:spcPts val="1000"/>
              </a:spcBef>
              <a:buSzPts val="1400"/>
            </a:pPr>
            <a:r>
              <a:rPr lang="fr-FR" sz="2400" dirty="0"/>
              <a:t>L’affichage</a:t>
            </a:r>
            <a:r>
              <a:rPr lang="fr-FR" sz="2400" dirty="0">
                <a:solidFill>
                  <a:schemeClr val="tx2"/>
                </a:solidFill>
              </a:rPr>
              <a:t> </a:t>
            </a:r>
            <a:r>
              <a:rPr lang="fr-FR" sz="2400" dirty="0"/>
              <a:t>dynamique</a:t>
            </a:r>
          </a:p>
        </p:txBody>
      </p:sp>
      <p:pic>
        <p:nvPicPr>
          <p:cNvPr id="3" name="Image 2">
            <a:extLst>
              <a:ext uri="{FF2B5EF4-FFF2-40B4-BE49-F238E27FC236}">
                <a16:creationId xmlns:a16="http://schemas.microsoft.com/office/drawing/2014/main" id="{7352CC81-8A76-4157-69A5-463C83ABFC4B}"/>
              </a:ext>
            </a:extLst>
          </p:cNvPr>
          <p:cNvPicPr>
            <a:picLocks noChangeAspect="1"/>
          </p:cNvPicPr>
          <p:nvPr/>
        </p:nvPicPr>
        <p:blipFill>
          <a:blip r:embed="rId2"/>
          <a:stretch>
            <a:fillRect/>
          </a:stretch>
        </p:blipFill>
        <p:spPr>
          <a:xfrm>
            <a:off x="461773" y="953730"/>
            <a:ext cx="8249608" cy="3663656"/>
          </a:xfrm>
          <a:prstGeom prst="rect">
            <a:avLst/>
          </a:prstGeom>
        </p:spPr>
      </p:pic>
    </p:spTree>
    <p:extLst>
      <p:ext uri="{BB962C8B-B14F-4D97-AF65-F5344CB8AC3E}">
        <p14:creationId xmlns:p14="http://schemas.microsoft.com/office/powerpoint/2010/main" val="59501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749" name="Google Shape;749;p3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dirty="0"/>
              <a:t>Sommaire</a:t>
            </a:r>
            <a:endParaRPr dirty="0"/>
          </a:p>
        </p:txBody>
      </p:sp>
      <p:sp>
        <p:nvSpPr>
          <p:cNvPr id="754" name="Google Shape;754;p39"/>
          <p:cNvSpPr txBox="1">
            <a:spLocks noGrp="1"/>
          </p:cNvSpPr>
          <p:nvPr>
            <p:ph type="title" idx="5"/>
          </p:nvPr>
        </p:nvSpPr>
        <p:spPr>
          <a:xfrm>
            <a:off x="720000" y="1450594"/>
            <a:ext cx="714467" cy="5086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01</a:t>
            </a:r>
            <a:endParaRPr sz="2400" dirty="0"/>
          </a:p>
        </p:txBody>
      </p:sp>
      <p:sp>
        <p:nvSpPr>
          <p:cNvPr id="756" name="Google Shape;756;p39"/>
          <p:cNvSpPr txBox="1">
            <a:spLocks noGrp="1"/>
          </p:cNvSpPr>
          <p:nvPr>
            <p:ph type="title" idx="7"/>
          </p:nvPr>
        </p:nvSpPr>
        <p:spPr>
          <a:xfrm>
            <a:off x="3153910" y="1450594"/>
            <a:ext cx="714467" cy="5086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02</a:t>
            </a:r>
            <a:endParaRPr sz="2400"/>
          </a:p>
        </p:txBody>
      </p:sp>
      <p:sp>
        <p:nvSpPr>
          <p:cNvPr id="758" name="Google Shape;758;p39"/>
          <p:cNvSpPr txBox="1">
            <a:spLocks noGrp="1"/>
          </p:cNvSpPr>
          <p:nvPr>
            <p:ph type="subTitle" idx="9"/>
          </p:nvPr>
        </p:nvSpPr>
        <p:spPr>
          <a:xfrm>
            <a:off x="720000" y="2095709"/>
            <a:ext cx="2242007" cy="4558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hlinkClick r:id="rId3" action="ppaction://hlinksldjump"/>
              </a:rPr>
              <a:t>Introduction</a:t>
            </a:r>
            <a:endParaRPr sz="1800" dirty="0"/>
          </a:p>
        </p:txBody>
      </p:sp>
      <p:sp>
        <p:nvSpPr>
          <p:cNvPr id="759" name="Google Shape;759;p39"/>
          <p:cNvSpPr txBox="1">
            <a:spLocks noGrp="1"/>
          </p:cNvSpPr>
          <p:nvPr>
            <p:ph type="subTitle" idx="13"/>
          </p:nvPr>
        </p:nvSpPr>
        <p:spPr>
          <a:xfrm>
            <a:off x="3126619" y="2166483"/>
            <a:ext cx="2242007" cy="1005816"/>
          </a:xfrm>
          <a:prstGeom prst="rect">
            <a:avLst/>
          </a:prstGeom>
        </p:spPr>
        <p:txBody>
          <a:bodyPr spcFirstLastPara="1" wrap="square" lIns="91425" tIns="91425" rIns="91425" bIns="91425" anchor="b" anchorCtr="0">
            <a:noAutofit/>
          </a:bodyPr>
          <a:lstStyle/>
          <a:p>
            <a:pPr marL="0" indent="0"/>
            <a:r>
              <a:rPr lang="fr-FR" sz="1800" dirty="0">
                <a:hlinkClick r:id="rId4" action="ppaction://hlinksldjump"/>
              </a:rPr>
              <a:t>La connexion de PHP sur MongoDB</a:t>
            </a:r>
            <a:endParaRPr lang="fr-FR" sz="1800" dirty="0"/>
          </a:p>
          <a:p>
            <a:pPr marL="0" lvl="0" indent="0" algn="l" rtl="0">
              <a:spcBef>
                <a:spcPts val="0"/>
              </a:spcBef>
              <a:spcAft>
                <a:spcPts val="0"/>
              </a:spcAft>
              <a:buNone/>
            </a:pPr>
            <a:endParaRPr sz="1800" dirty="0"/>
          </a:p>
        </p:txBody>
      </p:sp>
      <p:sp>
        <p:nvSpPr>
          <p:cNvPr id="88" name="Google Shape;756;p39"/>
          <p:cNvSpPr txBox="1">
            <a:spLocks/>
          </p:cNvSpPr>
          <p:nvPr/>
        </p:nvSpPr>
        <p:spPr>
          <a:xfrm>
            <a:off x="5560529" y="1415503"/>
            <a:ext cx="714467" cy="508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accen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sz="2400" dirty="0"/>
              <a:t>03</a:t>
            </a:r>
          </a:p>
        </p:txBody>
      </p:sp>
      <p:sp>
        <p:nvSpPr>
          <p:cNvPr id="89" name="Google Shape;759;p39"/>
          <p:cNvSpPr txBox="1">
            <a:spLocks/>
          </p:cNvSpPr>
          <p:nvPr/>
        </p:nvSpPr>
        <p:spPr>
          <a:xfrm>
            <a:off x="5560529" y="2060618"/>
            <a:ext cx="2242007" cy="4558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800" dirty="0">
                <a:hlinkClick r:id="rId5" action="ppaction://hlinksldjump"/>
              </a:rPr>
              <a:t>Le projet PHP</a:t>
            </a:r>
            <a:endParaRPr lang="fr-FR" sz="1800" dirty="0"/>
          </a:p>
        </p:txBody>
      </p:sp>
      <p:sp>
        <p:nvSpPr>
          <p:cNvPr id="98" name="Google Shape;754;p39"/>
          <p:cNvSpPr txBox="1">
            <a:spLocks noGrp="1"/>
          </p:cNvSpPr>
          <p:nvPr>
            <p:ph type="title" idx="5"/>
          </p:nvPr>
        </p:nvSpPr>
        <p:spPr>
          <a:xfrm>
            <a:off x="720000" y="3016541"/>
            <a:ext cx="714467" cy="5086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04</a:t>
            </a:r>
            <a:endParaRPr sz="2400" dirty="0"/>
          </a:p>
        </p:txBody>
      </p:sp>
      <p:sp>
        <p:nvSpPr>
          <p:cNvPr id="99" name="Google Shape;756;p39"/>
          <p:cNvSpPr txBox="1">
            <a:spLocks noGrp="1"/>
          </p:cNvSpPr>
          <p:nvPr>
            <p:ph type="title" idx="7"/>
          </p:nvPr>
        </p:nvSpPr>
        <p:spPr>
          <a:xfrm>
            <a:off x="3153910" y="3016541"/>
            <a:ext cx="714467" cy="5086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05</a:t>
            </a:r>
            <a:endParaRPr sz="2400" dirty="0"/>
          </a:p>
        </p:txBody>
      </p:sp>
      <p:sp>
        <p:nvSpPr>
          <p:cNvPr id="100" name="Google Shape;758;p39"/>
          <p:cNvSpPr txBox="1">
            <a:spLocks noGrp="1"/>
          </p:cNvSpPr>
          <p:nvPr>
            <p:ph type="subTitle" idx="9"/>
          </p:nvPr>
        </p:nvSpPr>
        <p:spPr>
          <a:xfrm>
            <a:off x="719999" y="3661656"/>
            <a:ext cx="2242007" cy="1080325"/>
          </a:xfrm>
          <a:prstGeom prst="rect">
            <a:avLst/>
          </a:prstGeom>
        </p:spPr>
        <p:txBody>
          <a:bodyPr spcFirstLastPara="1" wrap="square" lIns="91425" tIns="91425" rIns="91425" bIns="91425" anchor="b" anchorCtr="0">
            <a:noAutofit/>
          </a:bodyPr>
          <a:lstStyle/>
          <a:p>
            <a:pPr marL="0" lvl="0" indent="0"/>
            <a:r>
              <a:rPr lang="fr-FR" sz="1800" dirty="0">
                <a:hlinkClick r:id="rId6" action="ppaction://hlinksldjump"/>
              </a:rPr>
              <a:t>Utilisation de MongoDB avec PHP</a:t>
            </a:r>
            <a:endParaRPr lang="fr-FR" sz="1800" dirty="0"/>
          </a:p>
        </p:txBody>
      </p:sp>
      <p:sp>
        <p:nvSpPr>
          <p:cNvPr id="101" name="Google Shape;759;p39"/>
          <p:cNvSpPr txBox="1">
            <a:spLocks noGrp="1"/>
          </p:cNvSpPr>
          <p:nvPr>
            <p:ph type="subTitle" idx="13"/>
          </p:nvPr>
        </p:nvSpPr>
        <p:spPr>
          <a:xfrm>
            <a:off x="3153910" y="3690510"/>
            <a:ext cx="2242007" cy="3919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hlinkClick r:id="rId7" action="ppaction://hlinksldjump"/>
              </a:rPr>
              <a:t>E</a:t>
            </a:r>
            <a:r>
              <a:rPr lang="en" sz="1800" dirty="0" smtClean="0">
                <a:hlinkClick r:id="rId7" action="ppaction://hlinksldjump"/>
              </a:rPr>
              <a:t>xercice</a:t>
            </a:r>
            <a:endParaRPr sz="1800" dirty="0"/>
          </a:p>
        </p:txBody>
      </p:sp>
      <p:sp>
        <p:nvSpPr>
          <p:cNvPr id="103" name="Google Shape;756;p39"/>
          <p:cNvSpPr txBox="1">
            <a:spLocks/>
          </p:cNvSpPr>
          <p:nvPr/>
        </p:nvSpPr>
        <p:spPr>
          <a:xfrm>
            <a:off x="5560529" y="2981450"/>
            <a:ext cx="714467" cy="508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accen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sz="2400" dirty="0"/>
              <a:t>06</a:t>
            </a:r>
          </a:p>
        </p:txBody>
      </p:sp>
      <p:sp>
        <p:nvSpPr>
          <p:cNvPr id="104" name="Google Shape;759;p39"/>
          <p:cNvSpPr txBox="1">
            <a:spLocks/>
          </p:cNvSpPr>
          <p:nvPr/>
        </p:nvSpPr>
        <p:spPr>
          <a:xfrm>
            <a:off x="5560529" y="3626565"/>
            <a:ext cx="2242007" cy="4558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1800" dirty="0">
                <a:hlinkClick r:id="rId8" action="ppaction://hlinksldjump"/>
              </a:rPr>
              <a:t>Conclusion</a:t>
            </a:r>
            <a:endParaRPr lang="fr-FR"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19999" y="81231"/>
            <a:ext cx="7710900" cy="572700"/>
          </a:xfrm>
        </p:spPr>
        <p:txBody>
          <a:bodyPr/>
          <a:lstStyle/>
          <a:p>
            <a:pPr marL="139700" algn="ctr">
              <a:spcBef>
                <a:spcPts val="1000"/>
              </a:spcBef>
              <a:buSzPts val="1400"/>
            </a:pPr>
            <a:r>
              <a:rPr lang="fr-FR" sz="2400" dirty="0"/>
              <a:t>La recherche</a:t>
            </a:r>
            <a:r>
              <a:rPr lang="fr-FR" sz="2400" dirty="0">
                <a:solidFill>
                  <a:schemeClr val="tx2"/>
                </a:solidFill>
              </a:rPr>
              <a:t> </a:t>
            </a:r>
            <a:r>
              <a:rPr lang="fr-FR" sz="2400" dirty="0"/>
              <a:t>dynamique</a:t>
            </a:r>
          </a:p>
        </p:txBody>
      </p:sp>
      <p:pic>
        <p:nvPicPr>
          <p:cNvPr id="5" name="Image 4">
            <a:extLst>
              <a:ext uri="{FF2B5EF4-FFF2-40B4-BE49-F238E27FC236}">
                <a16:creationId xmlns:a16="http://schemas.microsoft.com/office/drawing/2014/main" id="{8C9FC29F-EAFB-E835-F3D3-88DC820C25AF}"/>
              </a:ext>
            </a:extLst>
          </p:cNvPr>
          <p:cNvPicPr>
            <a:picLocks noChangeAspect="1"/>
          </p:cNvPicPr>
          <p:nvPr/>
        </p:nvPicPr>
        <p:blipFill>
          <a:blip r:embed="rId2"/>
          <a:stretch>
            <a:fillRect/>
          </a:stretch>
        </p:blipFill>
        <p:spPr>
          <a:xfrm>
            <a:off x="890170" y="1024362"/>
            <a:ext cx="7370558" cy="3557469"/>
          </a:xfrm>
          <a:prstGeom prst="rect">
            <a:avLst/>
          </a:prstGeom>
        </p:spPr>
      </p:pic>
    </p:spTree>
    <p:extLst>
      <p:ext uri="{BB962C8B-B14F-4D97-AF65-F5344CB8AC3E}">
        <p14:creationId xmlns:p14="http://schemas.microsoft.com/office/powerpoint/2010/main" val="36445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16550" y="71400"/>
            <a:ext cx="7710900" cy="572700"/>
          </a:xfrm>
        </p:spPr>
        <p:txBody>
          <a:bodyPr/>
          <a:lstStyle/>
          <a:p>
            <a:pPr marL="139700" algn="ctr">
              <a:spcBef>
                <a:spcPts val="1000"/>
              </a:spcBef>
              <a:buSzPts val="1400"/>
            </a:pPr>
            <a:r>
              <a:rPr lang="fr-FR" sz="2400" dirty="0"/>
              <a:t>Mise à Jour des </a:t>
            </a:r>
            <a:r>
              <a:rPr lang="fr-FR" sz="2400" dirty="0" smtClean="0"/>
              <a:t>Informations</a:t>
            </a:r>
            <a:endParaRPr lang="fr-FR" sz="2400" dirty="0"/>
          </a:p>
        </p:txBody>
      </p:sp>
      <p:pic>
        <p:nvPicPr>
          <p:cNvPr id="4" name="Image 3">
            <a:extLst>
              <a:ext uri="{FF2B5EF4-FFF2-40B4-BE49-F238E27FC236}">
                <a16:creationId xmlns:a16="http://schemas.microsoft.com/office/drawing/2014/main" id="{7AFDD0AE-968B-2B9D-57A2-96065AED2D50}"/>
              </a:ext>
            </a:extLst>
          </p:cNvPr>
          <p:cNvPicPr>
            <a:picLocks noChangeAspect="1"/>
          </p:cNvPicPr>
          <p:nvPr/>
        </p:nvPicPr>
        <p:blipFill>
          <a:blip r:embed="rId2"/>
          <a:stretch>
            <a:fillRect/>
          </a:stretch>
        </p:blipFill>
        <p:spPr>
          <a:xfrm>
            <a:off x="423637" y="832547"/>
            <a:ext cx="8296726" cy="3975428"/>
          </a:xfrm>
          <a:prstGeom prst="rect">
            <a:avLst/>
          </a:prstGeom>
        </p:spPr>
      </p:pic>
    </p:spTree>
    <p:extLst>
      <p:ext uri="{BB962C8B-B14F-4D97-AF65-F5344CB8AC3E}">
        <p14:creationId xmlns:p14="http://schemas.microsoft.com/office/powerpoint/2010/main" val="339095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DA61-3129-4083-BDE4-6461F6A38959}"/>
              </a:ext>
            </a:extLst>
          </p:cNvPr>
          <p:cNvSpPr>
            <a:spLocks noGrp="1"/>
          </p:cNvSpPr>
          <p:nvPr>
            <p:ph type="title"/>
          </p:nvPr>
        </p:nvSpPr>
        <p:spPr>
          <a:xfrm>
            <a:off x="716549" y="140224"/>
            <a:ext cx="7710900" cy="572700"/>
          </a:xfrm>
        </p:spPr>
        <p:txBody>
          <a:bodyPr/>
          <a:lstStyle/>
          <a:p>
            <a:pPr marL="139700" algn="ctr">
              <a:spcBef>
                <a:spcPts val="1000"/>
              </a:spcBef>
              <a:buSzPts val="1400"/>
            </a:pPr>
            <a:r>
              <a:rPr lang="fr-FR" sz="2400" dirty="0"/>
              <a:t>Suppression des </a:t>
            </a:r>
            <a:r>
              <a:rPr lang="fr-FR" sz="2400" dirty="0" smtClean="0"/>
              <a:t>Informations</a:t>
            </a:r>
            <a:endParaRPr lang="fr-FR" sz="2400" dirty="0"/>
          </a:p>
        </p:txBody>
      </p:sp>
      <p:pic>
        <p:nvPicPr>
          <p:cNvPr id="5" name="Image 4">
            <a:extLst>
              <a:ext uri="{FF2B5EF4-FFF2-40B4-BE49-F238E27FC236}">
                <a16:creationId xmlns:a16="http://schemas.microsoft.com/office/drawing/2014/main" id="{E20F33A9-05C2-EE40-91B0-FE5B738CFD8A}"/>
              </a:ext>
            </a:extLst>
          </p:cNvPr>
          <p:cNvPicPr>
            <a:picLocks noChangeAspect="1"/>
          </p:cNvPicPr>
          <p:nvPr/>
        </p:nvPicPr>
        <p:blipFill>
          <a:blip r:embed="rId2"/>
          <a:stretch>
            <a:fillRect/>
          </a:stretch>
        </p:blipFill>
        <p:spPr>
          <a:xfrm>
            <a:off x="775654" y="1397635"/>
            <a:ext cx="7592690" cy="2692584"/>
          </a:xfrm>
          <a:prstGeom prst="rect">
            <a:avLst/>
          </a:prstGeom>
        </p:spPr>
      </p:pic>
    </p:spTree>
    <p:extLst>
      <p:ext uri="{BB962C8B-B14F-4D97-AF65-F5344CB8AC3E}">
        <p14:creationId xmlns:p14="http://schemas.microsoft.com/office/powerpoint/2010/main" val="16245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698297" y="2847946"/>
            <a:ext cx="4444500" cy="915900"/>
          </a:xfrm>
          <a:prstGeom prst="rect">
            <a:avLst/>
          </a:prstGeom>
        </p:spPr>
        <p:txBody>
          <a:bodyPr spcFirstLastPara="1" wrap="square" lIns="91425" tIns="91425" rIns="91425" bIns="91425" anchor="ctr" anchorCtr="0">
            <a:noAutofit/>
          </a:bodyPr>
          <a:lstStyle/>
          <a:p>
            <a:r>
              <a:rPr lang="fr-FR" sz="5400" dirty="0"/>
              <a:t/>
            </a:r>
            <a:br>
              <a:rPr lang="fr-FR" sz="5400" dirty="0"/>
            </a:br>
            <a:r>
              <a:rPr lang="fr-FR" sz="5400" dirty="0"/>
              <a:t>E</a:t>
            </a:r>
            <a:r>
              <a:rPr lang="fr-FR" sz="5400" dirty="0" smtClean="0"/>
              <a:t>xercice</a:t>
            </a:r>
            <a:r>
              <a:rPr lang="fr-FR" sz="5400" dirty="0"/>
              <a:t/>
            </a:r>
            <a:br>
              <a:rPr lang="fr-FR" sz="5400" dirty="0"/>
            </a:br>
            <a:r>
              <a:rPr lang="fr-FR" sz="5400" dirty="0"/>
              <a:t/>
            </a:r>
            <a:br>
              <a:rPr lang="fr-FR" sz="5400" dirty="0"/>
            </a:br>
            <a:endParaRPr dirty="0"/>
          </a:p>
        </p:txBody>
      </p:sp>
      <p:sp>
        <p:nvSpPr>
          <p:cNvPr id="910" name="Google Shape;910;p4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2036;p55">
            <a:extLst>
              <a:ext uri="{FF2B5EF4-FFF2-40B4-BE49-F238E27FC236}">
                <a16:creationId xmlns:a16="http://schemas.microsoft.com/office/drawing/2014/main" id="{439B3583-8989-89F0-1A1F-B4C233623291}"/>
              </a:ext>
            </a:extLst>
          </p:cNvPr>
          <p:cNvGrpSpPr/>
          <p:nvPr/>
        </p:nvGrpSpPr>
        <p:grpSpPr>
          <a:xfrm>
            <a:off x="4712102" y="798015"/>
            <a:ext cx="3285957" cy="3439600"/>
            <a:chOff x="5144825" y="1191366"/>
            <a:chExt cx="3285957" cy="3439600"/>
          </a:xfrm>
        </p:grpSpPr>
        <p:sp>
          <p:nvSpPr>
            <p:cNvPr id="1197" name="Google Shape;2037;p55">
              <a:extLst>
                <a:ext uri="{FF2B5EF4-FFF2-40B4-BE49-F238E27FC236}">
                  <a16:creationId xmlns:a16="http://schemas.microsoft.com/office/drawing/2014/main" id="{38486E89-47E2-4ADA-E298-AC93BCE095BA}"/>
                </a:ext>
              </a:extLst>
            </p:cNvPr>
            <p:cNvSpPr/>
            <p:nvPr/>
          </p:nvSpPr>
          <p:spPr>
            <a:xfrm rot="-3555095">
              <a:off x="6419648" y="1218881"/>
              <a:ext cx="901295" cy="846266"/>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8" name="Google Shape;2038;p55">
              <a:extLst>
                <a:ext uri="{FF2B5EF4-FFF2-40B4-BE49-F238E27FC236}">
                  <a16:creationId xmlns:a16="http://schemas.microsoft.com/office/drawing/2014/main" id="{D6E5DD3F-DC21-D918-4D7A-6CF53E114C27}"/>
                </a:ext>
              </a:extLst>
            </p:cNvPr>
            <p:cNvSpPr/>
            <p:nvPr/>
          </p:nvSpPr>
          <p:spPr>
            <a:xfrm>
              <a:off x="5144825" y="2073759"/>
              <a:ext cx="2877597" cy="237183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199" name="Google Shape;2039;p55">
              <a:extLst>
                <a:ext uri="{FF2B5EF4-FFF2-40B4-BE49-F238E27FC236}">
                  <a16:creationId xmlns:a16="http://schemas.microsoft.com/office/drawing/2014/main" id="{37D0F2AF-9E52-11D4-81F1-04814CBAC34D}"/>
                </a:ext>
              </a:extLst>
            </p:cNvPr>
            <p:cNvGrpSpPr/>
            <p:nvPr/>
          </p:nvGrpSpPr>
          <p:grpSpPr>
            <a:xfrm>
              <a:off x="5330089" y="1598020"/>
              <a:ext cx="3100693" cy="3032946"/>
              <a:chOff x="-1555436" y="1598020"/>
              <a:chExt cx="3100693" cy="3032946"/>
            </a:xfrm>
          </p:grpSpPr>
          <p:sp>
            <p:nvSpPr>
              <p:cNvPr id="1200" name="Google Shape;2040;p55">
                <a:extLst>
                  <a:ext uri="{FF2B5EF4-FFF2-40B4-BE49-F238E27FC236}">
                    <a16:creationId xmlns:a16="http://schemas.microsoft.com/office/drawing/2014/main" id="{9FA62E7C-C039-0400-0FE5-B7FE6799D243}"/>
                  </a:ext>
                </a:extLst>
              </p:cNvPr>
              <p:cNvSpPr/>
              <p:nvPr/>
            </p:nvSpPr>
            <p:spPr>
              <a:xfrm>
                <a:off x="1341956" y="1656451"/>
                <a:ext cx="185693" cy="185693"/>
              </a:xfrm>
              <a:custGeom>
                <a:avLst/>
                <a:gdLst/>
                <a:ahLst/>
                <a:cxnLst/>
                <a:rect l="l" t="t" r="r" b="b"/>
                <a:pathLst>
                  <a:path w="1392" h="1392" extrusionOk="0">
                    <a:moveTo>
                      <a:pt x="1" y="1"/>
                    </a:moveTo>
                    <a:lnTo>
                      <a:pt x="1" y="1391"/>
                    </a:lnTo>
                    <a:lnTo>
                      <a:pt x="1391" y="1391"/>
                    </a:lnTo>
                    <a:lnTo>
                      <a:pt x="1391"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1" name="Google Shape;2041;p55">
                <a:extLst>
                  <a:ext uri="{FF2B5EF4-FFF2-40B4-BE49-F238E27FC236}">
                    <a16:creationId xmlns:a16="http://schemas.microsoft.com/office/drawing/2014/main" id="{49A7D3EC-FD7B-F2BC-6C86-AED7AE0BF033}"/>
                  </a:ext>
                </a:extLst>
              </p:cNvPr>
              <p:cNvSpPr/>
              <p:nvPr/>
            </p:nvSpPr>
            <p:spPr>
              <a:xfrm>
                <a:off x="1341956" y="1956213"/>
                <a:ext cx="185693" cy="182091"/>
              </a:xfrm>
              <a:custGeom>
                <a:avLst/>
                <a:gdLst/>
                <a:ahLst/>
                <a:cxnLst/>
                <a:rect l="l" t="t" r="r" b="b"/>
                <a:pathLst>
                  <a:path w="1392" h="1365" extrusionOk="0">
                    <a:moveTo>
                      <a:pt x="1" y="1"/>
                    </a:moveTo>
                    <a:lnTo>
                      <a:pt x="1" y="1365"/>
                    </a:lnTo>
                    <a:lnTo>
                      <a:pt x="1391" y="1365"/>
                    </a:lnTo>
                    <a:lnTo>
                      <a:pt x="1391"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2" name="Google Shape;2042;p55">
                <a:extLst>
                  <a:ext uri="{FF2B5EF4-FFF2-40B4-BE49-F238E27FC236}">
                    <a16:creationId xmlns:a16="http://schemas.microsoft.com/office/drawing/2014/main" id="{77B042EB-36FD-2939-B253-39B525FF15FD}"/>
                  </a:ext>
                </a:extLst>
              </p:cNvPr>
              <p:cNvSpPr/>
              <p:nvPr/>
            </p:nvSpPr>
            <p:spPr>
              <a:xfrm>
                <a:off x="1341956" y="2276518"/>
                <a:ext cx="185693" cy="182758"/>
              </a:xfrm>
              <a:custGeom>
                <a:avLst/>
                <a:gdLst/>
                <a:ahLst/>
                <a:cxnLst/>
                <a:rect l="l" t="t" r="r" b="b"/>
                <a:pathLst>
                  <a:path w="1392" h="1370" extrusionOk="0">
                    <a:moveTo>
                      <a:pt x="1" y="0"/>
                    </a:moveTo>
                    <a:lnTo>
                      <a:pt x="1" y="1369"/>
                    </a:lnTo>
                    <a:lnTo>
                      <a:pt x="1391" y="1369"/>
                    </a:lnTo>
                    <a:lnTo>
                      <a:pt x="139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3" name="Google Shape;2043;p55">
                <a:extLst>
                  <a:ext uri="{FF2B5EF4-FFF2-40B4-BE49-F238E27FC236}">
                    <a16:creationId xmlns:a16="http://schemas.microsoft.com/office/drawing/2014/main" id="{9320038B-86A0-D391-3108-D85A02E456AC}"/>
                  </a:ext>
                </a:extLst>
              </p:cNvPr>
              <p:cNvSpPr/>
              <p:nvPr/>
            </p:nvSpPr>
            <p:spPr>
              <a:xfrm>
                <a:off x="1274321" y="2217954"/>
                <a:ext cx="197565" cy="196898"/>
              </a:xfrm>
              <a:custGeom>
                <a:avLst/>
                <a:gdLst/>
                <a:ahLst/>
                <a:cxnLst/>
                <a:rect l="l" t="t" r="r" b="b"/>
                <a:pathLst>
                  <a:path w="1481" h="1476" extrusionOk="0">
                    <a:moveTo>
                      <a:pt x="1391" y="90"/>
                    </a:moveTo>
                    <a:lnTo>
                      <a:pt x="1391" y="1364"/>
                    </a:lnTo>
                    <a:lnTo>
                      <a:pt x="111" y="1364"/>
                    </a:lnTo>
                    <a:lnTo>
                      <a:pt x="111" y="90"/>
                    </a:lnTo>
                    <a:close/>
                    <a:moveTo>
                      <a:pt x="0" y="0"/>
                    </a:moveTo>
                    <a:lnTo>
                      <a:pt x="0" y="1475"/>
                    </a:lnTo>
                    <a:lnTo>
                      <a:pt x="1480" y="1475"/>
                    </a:lnTo>
                    <a:lnTo>
                      <a:pt x="1480" y="1433"/>
                    </a:lnTo>
                    <a:lnTo>
                      <a:pt x="148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4" name="Google Shape;2044;p55">
                <a:extLst>
                  <a:ext uri="{FF2B5EF4-FFF2-40B4-BE49-F238E27FC236}">
                    <a16:creationId xmlns:a16="http://schemas.microsoft.com/office/drawing/2014/main" id="{69527B35-1B8A-4471-0484-006CA39EEEDA}"/>
                  </a:ext>
                </a:extLst>
              </p:cNvPr>
              <p:cNvSpPr/>
              <p:nvPr/>
            </p:nvSpPr>
            <p:spPr>
              <a:xfrm>
                <a:off x="1274321" y="1598020"/>
                <a:ext cx="197565" cy="196898"/>
              </a:xfrm>
              <a:custGeom>
                <a:avLst/>
                <a:gdLst/>
                <a:ahLst/>
                <a:cxnLst/>
                <a:rect l="l" t="t" r="r" b="b"/>
                <a:pathLst>
                  <a:path w="1481" h="1476" extrusionOk="0">
                    <a:moveTo>
                      <a:pt x="1391" y="111"/>
                    </a:moveTo>
                    <a:lnTo>
                      <a:pt x="1391" y="1385"/>
                    </a:lnTo>
                    <a:lnTo>
                      <a:pt x="111" y="1385"/>
                    </a:lnTo>
                    <a:lnTo>
                      <a:pt x="111" y="111"/>
                    </a:lnTo>
                    <a:close/>
                    <a:moveTo>
                      <a:pt x="0" y="0"/>
                    </a:moveTo>
                    <a:lnTo>
                      <a:pt x="0" y="1475"/>
                    </a:lnTo>
                    <a:lnTo>
                      <a:pt x="1480" y="1475"/>
                    </a:lnTo>
                    <a:lnTo>
                      <a:pt x="1480" y="1433"/>
                    </a:lnTo>
                    <a:lnTo>
                      <a:pt x="148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5" name="Google Shape;2045;p55">
                <a:extLst>
                  <a:ext uri="{FF2B5EF4-FFF2-40B4-BE49-F238E27FC236}">
                    <a16:creationId xmlns:a16="http://schemas.microsoft.com/office/drawing/2014/main" id="{82046B9F-1AE8-B74C-0886-56C19764DF36}"/>
                  </a:ext>
                </a:extLst>
              </p:cNvPr>
              <p:cNvSpPr/>
              <p:nvPr/>
            </p:nvSpPr>
            <p:spPr>
              <a:xfrm>
                <a:off x="1274321" y="1900583"/>
                <a:ext cx="197565" cy="196898"/>
              </a:xfrm>
              <a:custGeom>
                <a:avLst/>
                <a:gdLst/>
                <a:ahLst/>
                <a:cxnLst/>
                <a:rect l="l" t="t" r="r" b="b"/>
                <a:pathLst>
                  <a:path w="1481" h="1476" extrusionOk="0">
                    <a:moveTo>
                      <a:pt x="1391" y="111"/>
                    </a:moveTo>
                    <a:lnTo>
                      <a:pt x="1391" y="1385"/>
                    </a:lnTo>
                    <a:lnTo>
                      <a:pt x="111" y="1385"/>
                    </a:lnTo>
                    <a:lnTo>
                      <a:pt x="111" y="111"/>
                    </a:lnTo>
                    <a:close/>
                    <a:moveTo>
                      <a:pt x="0" y="0"/>
                    </a:moveTo>
                    <a:lnTo>
                      <a:pt x="0" y="1475"/>
                    </a:lnTo>
                    <a:lnTo>
                      <a:pt x="1480" y="1475"/>
                    </a:lnTo>
                    <a:lnTo>
                      <a:pt x="1480" y="1433"/>
                    </a:lnTo>
                    <a:lnTo>
                      <a:pt x="148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6" name="Google Shape;2046;p55">
                <a:extLst>
                  <a:ext uri="{FF2B5EF4-FFF2-40B4-BE49-F238E27FC236}">
                    <a16:creationId xmlns:a16="http://schemas.microsoft.com/office/drawing/2014/main" id="{3FDC7E5B-0C26-ED8D-F66C-9E6CA83F86ED}"/>
                  </a:ext>
                </a:extLst>
              </p:cNvPr>
              <p:cNvSpPr/>
              <p:nvPr/>
            </p:nvSpPr>
            <p:spPr>
              <a:xfrm>
                <a:off x="1306738" y="1882973"/>
                <a:ext cx="238519" cy="184892"/>
              </a:xfrm>
              <a:custGeom>
                <a:avLst/>
                <a:gdLst/>
                <a:ahLst/>
                <a:cxnLst/>
                <a:rect l="l" t="t" r="r" b="b"/>
                <a:pathLst>
                  <a:path w="1788" h="1386" extrusionOk="0">
                    <a:moveTo>
                      <a:pt x="1608" y="0"/>
                    </a:moveTo>
                    <a:lnTo>
                      <a:pt x="529" y="1079"/>
                    </a:lnTo>
                    <a:lnTo>
                      <a:pt x="154" y="682"/>
                    </a:lnTo>
                    <a:lnTo>
                      <a:pt x="0" y="857"/>
                    </a:lnTo>
                    <a:lnTo>
                      <a:pt x="529" y="1385"/>
                    </a:lnTo>
                    <a:lnTo>
                      <a:pt x="1787" y="153"/>
                    </a:lnTo>
                    <a:lnTo>
                      <a:pt x="1608"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207" name="Google Shape;2047;p55">
                <a:extLst>
                  <a:ext uri="{FF2B5EF4-FFF2-40B4-BE49-F238E27FC236}">
                    <a16:creationId xmlns:a16="http://schemas.microsoft.com/office/drawing/2014/main" id="{0EA9BDBE-0AA0-3E26-F6A7-A7B4C2BE6A7A}"/>
                  </a:ext>
                </a:extLst>
              </p:cNvPr>
              <p:cNvGrpSpPr/>
              <p:nvPr/>
            </p:nvGrpSpPr>
            <p:grpSpPr>
              <a:xfrm>
                <a:off x="-1555436" y="1703645"/>
                <a:ext cx="2836148" cy="2927321"/>
                <a:chOff x="-1555436" y="1703645"/>
                <a:chExt cx="2836148" cy="2927321"/>
              </a:xfrm>
            </p:grpSpPr>
            <p:grpSp>
              <p:nvGrpSpPr>
                <p:cNvPr id="1208" name="Google Shape;2048;p55">
                  <a:extLst>
                    <a:ext uri="{FF2B5EF4-FFF2-40B4-BE49-F238E27FC236}">
                      <a16:creationId xmlns:a16="http://schemas.microsoft.com/office/drawing/2014/main" id="{73E93CC2-D1F1-15DB-5B69-638EFCFC0894}"/>
                    </a:ext>
                  </a:extLst>
                </p:cNvPr>
                <p:cNvGrpSpPr/>
                <p:nvPr/>
              </p:nvGrpSpPr>
              <p:grpSpPr>
                <a:xfrm>
                  <a:off x="-1555436" y="3240638"/>
                  <a:ext cx="2692344" cy="1390328"/>
                  <a:chOff x="-1555436" y="3240638"/>
                  <a:chExt cx="2692344" cy="1390328"/>
                </a:xfrm>
              </p:grpSpPr>
              <p:sp>
                <p:nvSpPr>
                  <p:cNvPr id="1243" name="Google Shape;2049;p55">
                    <a:extLst>
                      <a:ext uri="{FF2B5EF4-FFF2-40B4-BE49-F238E27FC236}">
                        <a16:creationId xmlns:a16="http://schemas.microsoft.com/office/drawing/2014/main" id="{86D32297-E3FE-5B20-7F7E-21236C618008}"/>
                      </a:ext>
                    </a:extLst>
                  </p:cNvPr>
                  <p:cNvSpPr/>
                  <p:nvPr/>
                </p:nvSpPr>
                <p:spPr>
                  <a:xfrm>
                    <a:off x="296072" y="4060145"/>
                    <a:ext cx="699683" cy="65099"/>
                  </a:xfrm>
                  <a:custGeom>
                    <a:avLst/>
                    <a:gdLst/>
                    <a:ahLst/>
                    <a:cxnLst/>
                    <a:rect l="l" t="t" r="r" b="b"/>
                    <a:pathLst>
                      <a:path w="5245" h="488" extrusionOk="0">
                        <a:moveTo>
                          <a:pt x="0" y="1"/>
                        </a:moveTo>
                        <a:lnTo>
                          <a:pt x="0" y="487"/>
                        </a:lnTo>
                        <a:lnTo>
                          <a:pt x="5245" y="487"/>
                        </a:lnTo>
                        <a:lnTo>
                          <a:pt x="524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4" name="Google Shape;2050;p55">
                    <a:extLst>
                      <a:ext uri="{FF2B5EF4-FFF2-40B4-BE49-F238E27FC236}">
                        <a16:creationId xmlns:a16="http://schemas.microsoft.com/office/drawing/2014/main" id="{0E2F3C5D-6EA9-C37C-81AB-2C2B66EAD0A7}"/>
                      </a:ext>
                    </a:extLst>
                  </p:cNvPr>
                  <p:cNvSpPr/>
                  <p:nvPr/>
                </p:nvSpPr>
                <p:spPr>
                  <a:xfrm>
                    <a:off x="886383" y="4122312"/>
                    <a:ext cx="250525" cy="508654"/>
                  </a:xfrm>
                  <a:custGeom>
                    <a:avLst/>
                    <a:gdLst/>
                    <a:ahLst/>
                    <a:cxnLst/>
                    <a:rect l="l" t="t" r="r" b="b"/>
                    <a:pathLst>
                      <a:path w="1878" h="3813" extrusionOk="0">
                        <a:moveTo>
                          <a:pt x="90" y="0"/>
                        </a:moveTo>
                        <a:lnTo>
                          <a:pt x="0" y="42"/>
                        </a:lnTo>
                        <a:lnTo>
                          <a:pt x="1787" y="3812"/>
                        </a:lnTo>
                        <a:lnTo>
                          <a:pt x="1877" y="3764"/>
                        </a:lnTo>
                        <a:lnTo>
                          <a:pt x="9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5" name="Google Shape;2051;p55">
                    <a:extLst>
                      <a:ext uri="{FF2B5EF4-FFF2-40B4-BE49-F238E27FC236}">
                        <a16:creationId xmlns:a16="http://schemas.microsoft.com/office/drawing/2014/main" id="{0225C6C3-9EAF-F3D5-49DB-077D914B7675}"/>
                      </a:ext>
                    </a:extLst>
                  </p:cNvPr>
                  <p:cNvSpPr/>
                  <p:nvPr/>
                </p:nvSpPr>
                <p:spPr>
                  <a:xfrm>
                    <a:off x="233906" y="4271726"/>
                    <a:ext cx="737835" cy="32683"/>
                  </a:xfrm>
                  <a:custGeom>
                    <a:avLst/>
                    <a:gdLst/>
                    <a:ahLst/>
                    <a:cxnLst/>
                    <a:rect l="l" t="t" r="r" b="b"/>
                    <a:pathLst>
                      <a:path w="5531" h="245" extrusionOk="0">
                        <a:moveTo>
                          <a:pt x="1" y="1"/>
                        </a:moveTo>
                        <a:lnTo>
                          <a:pt x="1" y="91"/>
                        </a:lnTo>
                        <a:lnTo>
                          <a:pt x="5510" y="244"/>
                        </a:lnTo>
                        <a:lnTo>
                          <a:pt x="5531" y="133"/>
                        </a:lnTo>
                        <a:lnTo>
                          <a:pt x="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6" name="Google Shape;2052;p55">
                    <a:extLst>
                      <a:ext uri="{FF2B5EF4-FFF2-40B4-BE49-F238E27FC236}">
                        <a16:creationId xmlns:a16="http://schemas.microsoft.com/office/drawing/2014/main" id="{31F089EB-87CB-EEEB-AB40-87D61BCC0BC1}"/>
                      </a:ext>
                    </a:extLst>
                  </p:cNvPr>
                  <p:cNvSpPr/>
                  <p:nvPr/>
                </p:nvSpPr>
                <p:spPr>
                  <a:xfrm>
                    <a:off x="233906" y="4483440"/>
                    <a:ext cx="846556" cy="35351"/>
                  </a:xfrm>
                  <a:custGeom>
                    <a:avLst/>
                    <a:gdLst/>
                    <a:ahLst/>
                    <a:cxnLst/>
                    <a:rect l="l" t="t" r="r" b="b"/>
                    <a:pathLst>
                      <a:path w="6346" h="265" extrusionOk="0">
                        <a:moveTo>
                          <a:pt x="1" y="0"/>
                        </a:moveTo>
                        <a:lnTo>
                          <a:pt x="1" y="111"/>
                        </a:lnTo>
                        <a:lnTo>
                          <a:pt x="6345" y="264"/>
                        </a:lnTo>
                        <a:lnTo>
                          <a:pt x="6345" y="159"/>
                        </a:lnTo>
                        <a:lnTo>
                          <a:pt x="1"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7" name="Google Shape;2053;p55">
                    <a:extLst>
                      <a:ext uri="{FF2B5EF4-FFF2-40B4-BE49-F238E27FC236}">
                        <a16:creationId xmlns:a16="http://schemas.microsoft.com/office/drawing/2014/main" id="{B3BE8BBF-C70C-A5E9-D7A6-AC35325C14EF}"/>
                      </a:ext>
                    </a:extLst>
                  </p:cNvPr>
                  <p:cNvSpPr/>
                  <p:nvPr/>
                </p:nvSpPr>
                <p:spPr>
                  <a:xfrm>
                    <a:off x="-1555436" y="3240638"/>
                    <a:ext cx="1919226" cy="1387360"/>
                  </a:xfrm>
                  <a:custGeom>
                    <a:avLst/>
                    <a:gdLst/>
                    <a:ahLst/>
                    <a:cxnLst/>
                    <a:rect l="l" t="t" r="r" b="b"/>
                    <a:pathLst>
                      <a:path w="14387" h="10400" extrusionOk="0">
                        <a:moveTo>
                          <a:pt x="3987" y="0"/>
                        </a:moveTo>
                        <a:lnTo>
                          <a:pt x="3987" y="3611"/>
                        </a:lnTo>
                        <a:cubicBezTo>
                          <a:pt x="3569" y="3173"/>
                          <a:pt x="2972" y="2887"/>
                          <a:pt x="2311" y="2887"/>
                        </a:cubicBezTo>
                        <a:cubicBezTo>
                          <a:pt x="1037" y="2887"/>
                          <a:pt x="1" y="3923"/>
                          <a:pt x="1" y="5198"/>
                        </a:cubicBezTo>
                        <a:cubicBezTo>
                          <a:pt x="1" y="6477"/>
                          <a:pt x="1037" y="7513"/>
                          <a:pt x="2311" y="7513"/>
                        </a:cubicBezTo>
                        <a:cubicBezTo>
                          <a:pt x="2972" y="7513"/>
                          <a:pt x="3569" y="7228"/>
                          <a:pt x="3987" y="6784"/>
                        </a:cubicBezTo>
                        <a:lnTo>
                          <a:pt x="3987" y="10400"/>
                        </a:lnTo>
                        <a:lnTo>
                          <a:pt x="7381" y="10400"/>
                        </a:lnTo>
                        <a:cubicBezTo>
                          <a:pt x="7048" y="10003"/>
                          <a:pt x="6874" y="9496"/>
                          <a:pt x="6874" y="8946"/>
                        </a:cubicBezTo>
                        <a:cubicBezTo>
                          <a:pt x="6874" y="7667"/>
                          <a:pt x="7910" y="6630"/>
                          <a:pt x="9184" y="6630"/>
                        </a:cubicBezTo>
                        <a:cubicBezTo>
                          <a:pt x="10464" y="6630"/>
                          <a:pt x="11479" y="7667"/>
                          <a:pt x="11479" y="8946"/>
                        </a:cubicBezTo>
                        <a:cubicBezTo>
                          <a:pt x="11479" y="9496"/>
                          <a:pt x="11299" y="10003"/>
                          <a:pt x="10971" y="10400"/>
                        </a:cubicBezTo>
                        <a:lnTo>
                          <a:pt x="14387" y="10400"/>
                        </a:lnTo>
                        <a:lnTo>
                          <a:pt x="14387"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09" name="Google Shape;2054;p55">
                  <a:extLst>
                    <a:ext uri="{FF2B5EF4-FFF2-40B4-BE49-F238E27FC236}">
                      <a16:creationId xmlns:a16="http://schemas.microsoft.com/office/drawing/2014/main" id="{70D3AD46-09EE-4A75-9A11-96128A5BF8F5}"/>
                    </a:ext>
                  </a:extLst>
                </p:cNvPr>
                <p:cNvSpPr/>
                <p:nvPr/>
              </p:nvSpPr>
              <p:spPr>
                <a:xfrm>
                  <a:off x="822216" y="3819851"/>
                  <a:ext cx="61497" cy="79773"/>
                </a:xfrm>
                <a:custGeom>
                  <a:avLst/>
                  <a:gdLst/>
                  <a:ahLst/>
                  <a:cxnLst/>
                  <a:rect l="l" t="t" r="r" b="b"/>
                  <a:pathLst>
                    <a:path w="461" h="598" extrusionOk="0">
                      <a:moveTo>
                        <a:pt x="460" y="0"/>
                      </a:moveTo>
                      <a:lnTo>
                        <a:pt x="0" y="307"/>
                      </a:lnTo>
                      <a:lnTo>
                        <a:pt x="196" y="598"/>
                      </a:lnTo>
                      <a:cubicBezTo>
                        <a:pt x="286" y="397"/>
                        <a:pt x="376" y="201"/>
                        <a:pt x="460" y="0"/>
                      </a:cubicBezTo>
                      <a:close/>
                    </a:path>
                  </a:pathLst>
                </a:custGeom>
                <a:solidFill>
                  <a:srgbClr val="39194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0" name="Google Shape;2055;p55">
                  <a:extLst>
                    <a:ext uri="{FF2B5EF4-FFF2-40B4-BE49-F238E27FC236}">
                      <a16:creationId xmlns:a16="http://schemas.microsoft.com/office/drawing/2014/main" id="{24A7F08D-D112-1F40-4ADD-A33F3098E7DA}"/>
                    </a:ext>
                  </a:extLst>
                </p:cNvPr>
                <p:cNvSpPr/>
                <p:nvPr/>
              </p:nvSpPr>
              <p:spPr>
                <a:xfrm>
                  <a:off x="960422" y="3834557"/>
                  <a:ext cx="58696" cy="129131"/>
                </a:xfrm>
                <a:custGeom>
                  <a:avLst/>
                  <a:gdLst/>
                  <a:ahLst/>
                  <a:cxnLst/>
                  <a:rect l="l" t="t" r="r" b="b"/>
                  <a:pathLst>
                    <a:path w="440" h="968" extrusionOk="0">
                      <a:moveTo>
                        <a:pt x="397" y="0"/>
                      </a:moveTo>
                      <a:cubicBezTo>
                        <a:pt x="265" y="286"/>
                        <a:pt x="133" y="592"/>
                        <a:pt x="0" y="899"/>
                      </a:cubicBezTo>
                      <a:lnTo>
                        <a:pt x="175" y="968"/>
                      </a:lnTo>
                      <a:lnTo>
                        <a:pt x="439" y="42"/>
                      </a:lnTo>
                      <a:lnTo>
                        <a:pt x="397" y="0"/>
                      </a:lnTo>
                      <a:close/>
                    </a:path>
                  </a:pathLst>
                </a:custGeom>
                <a:solidFill>
                  <a:srgbClr val="39194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1" name="Google Shape;2056;p55">
                  <a:extLst>
                    <a:ext uri="{FF2B5EF4-FFF2-40B4-BE49-F238E27FC236}">
                      <a16:creationId xmlns:a16="http://schemas.microsoft.com/office/drawing/2014/main" id="{595667DC-B22A-F68F-8077-B52542FC4FA5}"/>
                    </a:ext>
                  </a:extLst>
                </p:cNvPr>
                <p:cNvSpPr/>
                <p:nvPr/>
              </p:nvSpPr>
              <p:spPr>
                <a:xfrm>
                  <a:off x="863037" y="3834659"/>
                  <a:ext cx="417675" cy="223979"/>
                </a:xfrm>
                <a:custGeom>
                  <a:avLst/>
                  <a:gdLst/>
                  <a:ahLst/>
                  <a:cxnLst/>
                  <a:rect l="l" t="t" r="r" b="b"/>
                  <a:pathLst>
                    <a:path w="3131" h="1679" extrusionOk="0">
                      <a:moveTo>
                        <a:pt x="1212" y="0"/>
                      </a:moveTo>
                      <a:lnTo>
                        <a:pt x="863" y="947"/>
                      </a:lnTo>
                      <a:lnTo>
                        <a:pt x="1" y="661"/>
                      </a:lnTo>
                      <a:lnTo>
                        <a:pt x="1" y="661"/>
                      </a:lnTo>
                      <a:cubicBezTo>
                        <a:pt x="1" y="661"/>
                        <a:pt x="375" y="1679"/>
                        <a:pt x="498" y="1679"/>
                      </a:cubicBezTo>
                      <a:cubicBezTo>
                        <a:pt x="502" y="1679"/>
                        <a:pt x="505" y="1678"/>
                        <a:pt x="508" y="1676"/>
                      </a:cubicBezTo>
                      <a:lnTo>
                        <a:pt x="3131" y="307"/>
                      </a:lnTo>
                      <a:cubicBezTo>
                        <a:pt x="3131" y="307"/>
                        <a:pt x="2859" y="62"/>
                        <a:pt x="2462" y="62"/>
                      </a:cubicBezTo>
                      <a:cubicBezTo>
                        <a:pt x="2367" y="62"/>
                        <a:pt x="2265" y="76"/>
                        <a:pt x="2158" y="111"/>
                      </a:cubicBezTo>
                      <a:cubicBezTo>
                        <a:pt x="1937" y="187"/>
                        <a:pt x="1766" y="215"/>
                        <a:pt x="1635" y="215"/>
                      </a:cubicBezTo>
                      <a:cubicBezTo>
                        <a:pt x="1272" y="215"/>
                        <a:pt x="1212" y="0"/>
                        <a:pt x="121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2" name="Google Shape;2057;p55">
                  <a:extLst>
                    <a:ext uri="{FF2B5EF4-FFF2-40B4-BE49-F238E27FC236}">
                      <a16:creationId xmlns:a16="http://schemas.microsoft.com/office/drawing/2014/main" id="{4AFDF3B3-28DB-9D13-2DAF-1BBA9D7C0929}"/>
                    </a:ext>
                  </a:extLst>
                </p:cNvPr>
                <p:cNvSpPr/>
                <p:nvPr/>
              </p:nvSpPr>
              <p:spPr>
                <a:xfrm>
                  <a:off x="114110" y="2940978"/>
                  <a:ext cx="860563" cy="923395"/>
                </a:xfrm>
                <a:custGeom>
                  <a:avLst/>
                  <a:gdLst/>
                  <a:ahLst/>
                  <a:cxnLst/>
                  <a:rect l="l" t="t" r="r" b="b"/>
                  <a:pathLst>
                    <a:path w="6451" h="6922" extrusionOk="0">
                      <a:moveTo>
                        <a:pt x="3326" y="1"/>
                      </a:moveTo>
                      <a:cubicBezTo>
                        <a:pt x="1824" y="1"/>
                        <a:pt x="878" y="529"/>
                        <a:pt x="0" y="640"/>
                      </a:cubicBezTo>
                      <a:lnTo>
                        <a:pt x="502" y="2248"/>
                      </a:lnTo>
                      <a:lnTo>
                        <a:pt x="2485" y="2644"/>
                      </a:lnTo>
                      <a:cubicBezTo>
                        <a:pt x="2485" y="2644"/>
                        <a:pt x="2486" y="2644"/>
                        <a:pt x="2486" y="2644"/>
                      </a:cubicBezTo>
                      <a:cubicBezTo>
                        <a:pt x="2630" y="2644"/>
                        <a:pt x="5218" y="6921"/>
                        <a:pt x="5218" y="6921"/>
                      </a:cubicBezTo>
                      <a:cubicBezTo>
                        <a:pt x="5218" y="6921"/>
                        <a:pt x="6450" y="6149"/>
                        <a:pt x="6450" y="6128"/>
                      </a:cubicBezTo>
                      <a:cubicBezTo>
                        <a:pt x="6450" y="6128"/>
                        <a:pt x="5504" y="2401"/>
                        <a:pt x="4251" y="445"/>
                      </a:cubicBezTo>
                      <a:cubicBezTo>
                        <a:pt x="4029" y="90"/>
                        <a:pt x="3521" y="1"/>
                        <a:pt x="3326"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3" name="Google Shape;2058;p55">
                  <a:extLst>
                    <a:ext uri="{FF2B5EF4-FFF2-40B4-BE49-F238E27FC236}">
                      <a16:creationId xmlns:a16="http://schemas.microsoft.com/office/drawing/2014/main" id="{D56A3D98-A34C-F776-F236-13BB0F9280B7}"/>
                    </a:ext>
                  </a:extLst>
                </p:cNvPr>
                <p:cNvSpPr/>
                <p:nvPr/>
              </p:nvSpPr>
              <p:spPr>
                <a:xfrm>
                  <a:off x="202156" y="3114538"/>
                  <a:ext cx="719560" cy="682074"/>
                </a:xfrm>
                <a:custGeom>
                  <a:avLst/>
                  <a:gdLst/>
                  <a:ahLst/>
                  <a:cxnLst/>
                  <a:rect l="l" t="t" r="r" b="b"/>
                  <a:pathLst>
                    <a:path w="5394" h="5113" extrusionOk="0">
                      <a:moveTo>
                        <a:pt x="1561" y="0"/>
                      </a:moveTo>
                      <a:cubicBezTo>
                        <a:pt x="1164" y="0"/>
                        <a:pt x="662" y="42"/>
                        <a:pt x="1" y="132"/>
                      </a:cubicBezTo>
                      <a:lnTo>
                        <a:pt x="1" y="154"/>
                      </a:lnTo>
                      <a:cubicBezTo>
                        <a:pt x="662" y="69"/>
                        <a:pt x="1164" y="42"/>
                        <a:pt x="1561" y="42"/>
                      </a:cubicBezTo>
                      <a:cubicBezTo>
                        <a:pt x="2221" y="42"/>
                        <a:pt x="2576" y="154"/>
                        <a:pt x="2798" y="307"/>
                      </a:cubicBezTo>
                      <a:cubicBezTo>
                        <a:pt x="3014" y="487"/>
                        <a:pt x="3083" y="703"/>
                        <a:pt x="3194" y="947"/>
                      </a:cubicBezTo>
                      <a:lnTo>
                        <a:pt x="5372" y="5113"/>
                      </a:lnTo>
                      <a:lnTo>
                        <a:pt x="5394" y="5092"/>
                      </a:lnTo>
                      <a:lnTo>
                        <a:pt x="3215" y="925"/>
                      </a:lnTo>
                      <a:cubicBezTo>
                        <a:pt x="3104" y="703"/>
                        <a:pt x="3041" y="465"/>
                        <a:pt x="2819" y="286"/>
                      </a:cubicBezTo>
                      <a:cubicBezTo>
                        <a:pt x="2597" y="111"/>
                        <a:pt x="2221" y="0"/>
                        <a:pt x="156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4" name="Google Shape;2059;p55">
                  <a:extLst>
                    <a:ext uri="{FF2B5EF4-FFF2-40B4-BE49-F238E27FC236}">
                      <a16:creationId xmlns:a16="http://schemas.microsoft.com/office/drawing/2014/main" id="{13C463AB-4B12-FEE4-70D1-D633A858FF3F}"/>
                    </a:ext>
                  </a:extLst>
                </p:cNvPr>
                <p:cNvSpPr/>
                <p:nvPr/>
              </p:nvSpPr>
              <p:spPr>
                <a:xfrm>
                  <a:off x="375047" y="3817049"/>
                  <a:ext cx="167951" cy="196898"/>
                </a:xfrm>
                <a:custGeom>
                  <a:avLst/>
                  <a:gdLst/>
                  <a:ahLst/>
                  <a:cxnLst/>
                  <a:rect l="l" t="t" r="r" b="b"/>
                  <a:pathLst>
                    <a:path w="1259" h="1476" extrusionOk="0">
                      <a:moveTo>
                        <a:pt x="1216" y="0"/>
                      </a:moveTo>
                      <a:lnTo>
                        <a:pt x="48" y="111"/>
                      </a:lnTo>
                      <a:lnTo>
                        <a:pt x="0" y="793"/>
                      </a:lnTo>
                      <a:lnTo>
                        <a:pt x="598" y="1475"/>
                      </a:lnTo>
                      <a:lnTo>
                        <a:pt x="1259" y="772"/>
                      </a:lnTo>
                      <a:lnTo>
                        <a:pt x="1216" y="0"/>
                      </a:lnTo>
                      <a:close/>
                    </a:path>
                  </a:pathLst>
                </a:custGeom>
                <a:solidFill>
                  <a:srgbClr val="FFAA0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5" name="Google Shape;2060;p55">
                  <a:extLst>
                    <a:ext uri="{FF2B5EF4-FFF2-40B4-BE49-F238E27FC236}">
                      <a16:creationId xmlns:a16="http://schemas.microsoft.com/office/drawing/2014/main" id="{E239D5E1-62B2-D5A3-EFFE-70A3BDFEC133}"/>
                    </a:ext>
                  </a:extLst>
                </p:cNvPr>
                <p:cNvSpPr/>
                <p:nvPr/>
              </p:nvSpPr>
              <p:spPr>
                <a:xfrm>
                  <a:off x="822216" y="3776094"/>
                  <a:ext cx="196898" cy="199700"/>
                </a:xfrm>
                <a:custGeom>
                  <a:avLst/>
                  <a:gdLst/>
                  <a:ahLst/>
                  <a:cxnLst/>
                  <a:rect l="l" t="t" r="r" b="b"/>
                  <a:pathLst>
                    <a:path w="1476" h="1497" extrusionOk="0">
                      <a:moveTo>
                        <a:pt x="968" y="0"/>
                      </a:moveTo>
                      <a:lnTo>
                        <a:pt x="0" y="635"/>
                      </a:lnTo>
                      <a:lnTo>
                        <a:pt x="397" y="1190"/>
                      </a:lnTo>
                      <a:lnTo>
                        <a:pt x="1211" y="1497"/>
                      </a:lnTo>
                      <a:lnTo>
                        <a:pt x="1475" y="571"/>
                      </a:lnTo>
                      <a:lnTo>
                        <a:pt x="968"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6" name="Google Shape;2061;p55">
                  <a:extLst>
                    <a:ext uri="{FF2B5EF4-FFF2-40B4-BE49-F238E27FC236}">
                      <a16:creationId xmlns:a16="http://schemas.microsoft.com/office/drawing/2014/main" id="{EFB08581-EDF8-1C04-F7E7-353B94C13965}"/>
                    </a:ext>
                  </a:extLst>
                </p:cNvPr>
                <p:cNvSpPr/>
                <p:nvPr/>
              </p:nvSpPr>
              <p:spPr>
                <a:xfrm>
                  <a:off x="375047" y="3817049"/>
                  <a:ext cx="167951" cy="196898"/>
                </a:xfrm>
                <a:custGeom>
                  <a:avLst/>
                  <a:gdLst/>
                  <a:ahLst/>
                  <a:cxnLst/>
                  <a:rect l="l" t="t" r="r" b="b"/>
                  <a:pathLst>
                    <a:path w="1259" h="1476" extrusionOk="0">
                      <a:moveTo>
                        <a:pt x="1216" y="0"/>
                      </a:moveTo>
                      <a:lnTo>
                        <a:pt x="48" y="111"/>
                      </a:lnTo>
                      <a:lnTo>
                        <a:pt x="0" y="793"/>
                      </a:lnTo>
                      <a:lnTo>
                        <a:pt x="598" y="1475"/>
                      </a:lnTo>
                      <a:lnTo>
                        <a:pt x="1259" y="772"/>
                      </a:lnTo>
                      <a:lnTo>
                        <a:pt x="1216"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7" name="Google Shape;2062;p55">
                  <a:extLst>
                    <a:ext uri="{FF2B5EF4-FFF2-40B4-BE49-F238E27FC236}">
                      <a16:creationId xmlns:a16="http://schemas.microsoft.com/office/drawing/2014/main" id="{6D21D1E4-DD92-1E8D-2C4B-870410D79B72}"/>
                    </a:ext>
                  </a:extLst>
                </p:cNvPr>
                <p:cNvSpPr/>
                <p:nvPr/>
              </p:nvSpPr>
              <p:spPr>
                <a:xfrm>
                  <a:off x="351701" y="3908032"/>
                  <a:ext cx="411406" cy="155945"/>
                </a:xfrm>
                <a:custGeom>
                  <a:avLst/>
                  <a:gdLst/>
                  <a:ahLst/>
                  <a:cxnLst/>
                  <a:rect l="l" t="t" r="r" b="b"/>
                  <a:pathLst>
                    <a:path w="3084" h="1169" extrusionOk="0">
                      <a:moveTo>
                        <a:pt x="154" y="0"/>
                      </a:moveTo>
                      <a:cubicBezTo>
                        <a:pt x="154" y="0"/>
                        <a:pt x="1" y="1147"/>
                        <a:pt x="133" y="1147"/>
                      </a:cubicBezTo>
                      <a:lnTo>
                        <a:pt x="3083" y="1168"/>
                      </a:lnTo>
                      <a:cubicBezTo>
                        <a:pt x="3083" y="1168"/>
                        <a:pt x="2887" y="640"/>
                        <a:pt x="2316" y="550"/>
                      </a:cubicBezTo>
                      <a:cubicBezTo>
                        <a:pt x="1455" y="397"/>
                        <a:pt x="1523" y="0"/>
                        <a:pt x="1523" y="0"/>
                      </a:cubicBezTo>
                      <a:lnTo>
                        <a:pt x="1523" y="0"/>
                      </a:lnTo>
                      <a:lnTo>
                        <a:pt x="773" y="661"/>
                      </a:lnTo>
                      <a:lnTo>
                        <a:pt x="15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8" name="Google Shape;2063;p55">
                  <a:extLst>
                    <a:ext uri="{FF2B5EF4-FFF2-40B4-BE49-F238E27FC236}">
                      <a16:creationId xmlns:a16="http://schemas.microsoft.com/office/drawing/2014/main" id="{B6AC4450-8228-C999-F0B2-B3655D3E5479}"/>
                    </a:ext>
                  </a:extLst>
                </p:cNvPr>
                <p:cNvSpPr/>
                <p:nvPr/>
              </p:nvSpPr>
              <p:spPr>
                <a:xfrm>
                  <a:off x="-265423" y="2961389"/>
                  <a:ext cx="919793" cy="911389"/>
                </a:xfrm>
                <a:custGeom>
                  <a:avLst/>
                  <a:gdLst/>
                  <a:ahLst/>
                  <a:cxnLst/>
                  <a:rect l="l" t="t" r="r" b="b"/>
                  <a:pathLst>
                    <a:path w="6895" h="6832" extrusionOk="0">
                      <a:moveTo>
                        <a:pt x="5594" y="1"/>
                      </a:moveTo>
                      <a:lnTo>
                        <a:pt x="1" y="181"/>
                      </a:lnTo>
                      <a:cubicBezTo>
                        <a:pt x="1" y="1349"/>
                        <a:pt x="926" y="2295"/>
                        <a:pt x="2094" y="2295"/>
                      </a:cubicBezTo>
                      <a:lnTo>
                        <a:pt x="4362" y="2295"/>
                      </a:lnTo>
                      <a:cubicBezTo>
                        <a:pt x="4495" y="2295"/>
                        <a:pt x="4584" y="2406"/>
                        <a:pt x="4537" y="2539"/>
                      </a:cubicBezTo>
                      <a:lnTo>
                        <a:pt x="4738" y="6742"/>
                      </a:lnTo>
                      <a:cubicBezTo>
                        <a:pt x="4717" y="6789"/>
                        <a:pt x="4738" y="6811"/>
                        <a:pt x="4780" y="6811"/>
                      </a:cubicBezTo>
                      <a:lnTo>
                        <a:pt x="5552" y="6811"/>
                      </a:lnTo>
                      <a:cubicBezTo>
                        <a:pt x="5573" y="6811"/>
                        <a:pt x="6038" y="6832"/>
                        <a:pt x="6038" y="6832"/>
                      </a:cubicBezTo>
                      <a:lnTo>
                        <a:pt x="6652" y="1434"/>
                      </a:lnTo>
                      <a:cubicBezTo>
                        <a:pt x="6895" y="905"/>
                        <a:pt x="6171" y="1"/>
                        <a:pt x="5594"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9" name="Google Shape;2064;p55">
                  <a:extLst>
                    <a:ext uri="{FF2B5EF4-FFF2-40B4-BE49-F238E27FC236}">
                      <a16:creationId xmlns:a16="http://schemas.microsoft.com/office/drawing/2014/main" id="{AEA26733-3EDA-1F7A-BFE3-E38F851018A8}"/>
                    </a:ext>
                  </a:extLst>
                </p:cNvPr>
                <p:cNvSpPr/>
                <p:nvPr/>
              </p:nvSpPr>
              <p:spPr>
                <a:xfrm>
                  <a:off x="-94667" y="2993940"/>
                  <a:ext cx="593230" cy="870435"/>
                </a:xfrm>
                <a:custGeom>
                  <a:avLst/>
                  <a:gdLst/>
                  <a:ahLst/>
                  <a:cxnLst/>
                  <a:rect l="l" t="t" r="r" b="b"/>
                  <a:pathLst>
                    <a:path w="4447" h="6525" extrusionOk="0">
                      <a:moveTo>
                        <a:pt x="21" y="0"/>
                      </a:moveTo>
                      <a:cubicBezTo>
                        <a:pt x="21" y="0"/>
                        <a:pt x="0" y="90"/>
                        <a:pt x="0" y="201"/>
                      </a:cubicBezTo>
                      <a:cubicBezTo>
                        <a:pt x="21" y="376"/>
                        <a:pt x="42" y="640"/>
                        <a:pt x="175" y="862"/>
                      </a:cubicBezTo>
                      <a:cubicBezTo>
                        <a:pt x="307" y="1079"/>
                        <a:pt x="550" y="1237"/>
                        <a:pt x="968" y="1237"/>
                      </a:cubicBezTo>
                      <a:lnTo>
                        <a:pt x="1872" y="1237"/>
                      </a:lnTo>
                      <a:cubicBezTo>
                        <a:pt x="2422" y="1237"/>
                        <a:pt x="3040" y="1237"/>
                        <a:pt x="3569" y="1258"/>
                      </a:cubicBezTo>
                      <a:cubicBezTo>
                        <a:pt x="4050" y="1258"/>
                        <a:pt x="4425" y="1655"/>
                        <a:pt x="4425" y="2115"/>
                      </a:cubicBezTo>
                      <a:cubicBezTo>
                        <a:pt x="4425" y="2205"/>
                        <a:pt x="4404" y="2295"/>
                        <a:pt x="4383" y="2358"/>
                      </a:cubicBezTo>
                      <a:lnTo>
                        <a:pt x="4097" y="6524"/>
                      </a:lnTo>
                      <a:lnTo>
                        <a:pt x="4119" y="6524"/>
                      </a:lnTo>
                      <a:lnTo>
                        <a:pt x="4404" y="2379"/>
                      </a:lnTo>
                      <a:cubicBezTo>
                        <a:pt x="4425" y="2295"/>
                        <a:pt x="4446" y="2205"/>
                        <a:pt x="4446" y="2115"/>
                      </a:cubicBezTo>
                      <a:cubicBezTo>
                        <a:pt x="4446" y="1655"/>
                        <a:pt x="4076" y="1237"/>
                        <a:pt x="3569" y="1237"/>
                      </a:cubicBezTo>
                      <a:cubicBezTo>
                        <a:pt x="3040" y="1211"/>
                        <a:pt x="2422" y="1211"/>
                        <a:pt x="1872" y="1211"/>
                      </a:cubicBezTo>
                      <a:lnTo>
                        <a:pt x="968" y="1211"/>
                      </a:lnTo>
                      <a:cubicBezTo>
                        <a:pt x="550" y="1211"/>
                        <a:pt x="328" y="1058"/>
                        <a:pt x="196" y="841"/>
                      </a:cubicBezTo>
                      <a:cubicBezTo>
                        <a:pt x="64" y="640"/>
                        <a:pt x="42" y="376"/>
                        <a:pt x="42" y="201"/>
                      </a:cubicBezTo>
                      <a:lnTo>
                        <a:pt x="42" y="48"/>
                      </a:lnTo>
                      <a:lnTo>
                        <a:pt x="4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0" name="Google Shape;2065;p55">
                  <a:extLst>
                    <a:ext uri="{FF2B5EF4-FFF2-40B4-BE49-F238E27FC236}">
                      <a16:creationId xmlns:a16="http://schemas.microsoft.com/office/drawing/2014/main" id="{28B5CE41-ED33-75AA-F924-0E29E0146123}"/>
                    </a:ext>
                  </a:extLst>
                </p:cNvPr>
                <p:cNvSpPr/>
                <p:nvPr/>
              </p:nvSpPr>
              <p:spPr>
                <a:xfrm>
                  <a:off x="569016" y="2095056"/>
                  <a:ext cx="296948" cy="452493"/>
                </a:xfrm>
                <a:custGeom>
                  <a:avLst/>
                  <a:gdLst/>
                  <a:ahLst/>
                  <a:cxnLst/>
                  <a:rect l="l" t="t" r="r" b="b"/>
                  <a:pathLst>
                    <a:path w="2226" h="3392" extrusionOk="0">
                      <a:moveTo>
                        <a:pt x="1942" y="1"/>
                      </a:moveTo>
                      <a:cubicBezTo>
                        <a:pt x="1779" y="1"/>
                        <a:pt x="793" y="1652"/>
                        <a:pt x="793" y="1652"/>
                      </a:cubicBezTo>
                      <a:lnTo>
                        <a:pt x="0" y="2445"/>
                      </a:lnTo>
                      <a:lnTo>
                        <a:pt x="952" y="3391"/>
                      </a:lnTo>
                      <a:lnTo>
                        <a:pt x="1613" y="2244"/>
                      </a:lnTo>
                      <a:lnTo>
                        <a:pt x="2226" y="1277"/>
                      </a:lnTo>
                      <a:lnTo>
                        <a:pt x="1745" y="769"/>
                      </a:lnTo>
                      <a:cubicBezTo>
                        <a:pt x="1745" y="769"/>
                        <a:pt x="1983" y="129"/>
                        <a:pt x="1962" y="18"/>
                      </a:cubicBezTo>
                      <a:cubicBezTo>
                        <a:pt x="1958" y="6"/>
                        <a:pt x="1951" y="1"/>
                        <a:pt x="1942" y="1"/>
                      </a:cubicBezTo>
                      <a:close/>
                    </a:path>
                  </a:pathLst>
                </a:custGeom>
                <a:solidFill>
                  <a:srgbClr val="A3484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1" name="Google Shape;2066;p55">
                  <a:extLst>
                    <a:ext uri="{FF2B5EF4-FFF2-40B4-BE49-F238E27FC236}">
                      <a16:creationId xmlns:a16="http://schemas.microsoft.com/office/drawing/2014/main" id="{60235E9F-A36F-C61A-43A6-94D0E697513A}"/>
                    </a:ext>
                  </a:extLst>
                </p:cNvPr>
                <p:cNvSpPr/>
                <p:nvPr/>
              </p:nvSpPr>
              <p:spPr>
                <a:xfrm>
                  <a:off x="713492" y="2220190"/>
                  <a:ext cx="73503" cy="48024"/>
                </a:xfrm>
                <a:custGeom>
                  <a:avLst/>
                  <a:gdLst/>
                  <a:ahLst/>
                  <a:cxnLst/>
                  <a:rect l="l" t="t" r="r" b="b"/>
                  <a:pathLst>
                    <a:path w="551" h="360" extrusionOk="0">
                      <a:moveTo>
                        <a:pt x="176" y="0"/>
                      </a:moveTo>
                      <a:cubicBezTo>
                        <a:pt x="148" y="0"/>
                        <a:pt x="137" y="36"/>
                        <a:pt x="154" y="53"/>
                      </a:cubicBezTo>
                      <a:cubicBezTo>
                        <a:pt x="218" y="74"/>
                        <a:pt x="265" y="96"/>
                        <a:pt x="308" y="117"/>
                      </a:cubicBezTo>
                      <a:cubicBezTo>
                        <a:pt x="350" y="138"/>
                        <a:pt x="371" y="138"/>
                        <a:pt x="397" y="164"/>
                      </a:cubicBezTo>
                      <a:cubicBezTo>
                        <a:pt x="419" y="164"/>
                        <a:pt x="419" y="164"/>
                        <a:pt x="440" y="185"/>
                      </a:cubicBezTo>
                      <a:cubicBezTo>
                        <a:pt x="482" y="185"/>
                        <a:pt x="482" y="228"/>
                        <a:pt x="419" y="270"/>
                      </a:cubicBezTo>
                      <a:cubicBezTo>
                        <a:pt x="308" y="318"/>
                        <a:pt x="154" y="318"/>
                        <a:pt x="43" y="318"/>
                      </a:cubicBezTo>
                      <a:cubicBezTo>
                        <a:pt x="1" y="318"/>
                        <a:pt x="1" y="360"/>
                        <a:pt x="43" y="360"/>
                      </a:cubicBezTo>
                      <a:lnTo>
                        <a:pt x="350" y="360"/>
                      </a:lnTo>
                      <a:cubicBezTo>
                        <a:pt x="397" y="339"/>
                        <a:pt x="503" y="339"/>
                        <a:pt x="530" y="270"/>
                      </a:cubicBezTo>
                      <a:cubicBezTo>
                        <a:pt x="551" y="207"/>
                        <a:pt x="530" y="185"/>
                        <a:pt x="482" y="138"/>
                      </a:cubicBezTo>
                      <a:cubicBezTo>
                        <a:pt x="397" y="74"/>
                        <a:pt x="286" y="53"/>
                        <a:pt x="197" y="6"/>
                      </a:cubicBezTo>
                      <a:cubicBezTo>
                        <a:pt x="189" y="2"/>
                        <a:pt x="182" y="0"/>
                        <a:pt x="17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2" name="Google Shape;2067;p55">
                  <a:extLst>
                    <a:ext uri="{FF2B5EF4-FFF2-40B4-BE49-F238E27FC236}">
                      <a16:creationId xmlns:a16="http://schemas.microsoft.com/office/drawing/2014/main" id="{04394040-0B8F-37F6-1874-57E615A1440D}"/>
                    </a:ext>
                  </a:extLst>
                </p:cNvPr>
                <p:cNvSpPr/>
                <p:nvPr/>
              </p:nvSpPr>
              <p:spPr>
                <a:xfrm>
                  <a:off x="772990" y="2196444"/>
                  <a:ext cx="33750" cy="43622"/>
                </a:xfrm>
                <a:custGeom>
                  <a:avLst/>
                  <a:gdLst/>
                  <a:ahLst/>
                  <a:cxnLst/>
                  <a:rect l="l" t="t" r="r" b="b"/>
                  <a:pathLst>
                    <a:path w="253" h="327" extrusionOk="0">
                      <a:moveTo>
                        <a:pt x="213" y="1"/>
                      </a:moveTo>
                      <a:cubicBezTo>
                        <a:pt x="205" y="1"/>
                        <a:pt x="196" y="3"/>
                        <a:pt x="189" y="9"/>
                      </a:cubicBezTo>
                      <a:cubicBezTo>
                        <a:pt x="126" y="99"/>
                        <a:pt x="57" y="184"/>
                        <a:pt x="15" y="295"/>
                      </a:cubicBezTo>
                      <a:cubicBezTo>
                        <a:pt x="0" y="309"/>
                        <a:pt x="16" y="327"/>
                        <a:pt x="35" y="327"/>
                      </a:cubicBezTo>
                      <a:cubicBezTo>
                        <a:pt x="43" y="327"/>
                        <a:pt x="51" y="324"/>
                        <a:pt x="57" y="316"/>
                      </a:cubicBezTo>
                      <a:cubicBezTo>
                        <a:pt x="105" y="231"/>
                        <a:pt x="168" y="120"/>
                        <a:pt x="237" y="51"/>
                      </a:cubicBezTo>
                      <a:cubicBezTo>
                        <a:pt x="252" y="20"/>
                        <a:pt x="234" y="1"/>
                        <a:pt x="21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3" name="Google Shape;2068;p55">
                  <a:extLst>
                    <a:ext uri="{FF2B5EF4-FFF2-40B4-BE49-F238E27FC236}">
                      <a16:creationId xmlns:a16="http://schemas.microsoft.com/office/drawing/2014/main" id="{F8D9639F-58DE-C3D7-279E-12C34A35A71C}"/>
                    </a:ext>
                  </a:extLst>
                </p:cNvPr>
                <p:cNvSpPr/>
                <p:nvPr/>
              </p:nvSpPr>
              <p:spPr>
                <a:xfrm>
                  <a:off x="766453" y="2222991"/>
                  <a:ext cx="60697" cy="52159"/>
                </a:xfrm>
                <a:custGeom>
                  <a:avLst/>
                  <a:gdLst/>
                  <a:ahLst/>
                  <a:cxnLst/>
                  <a:rect l="l" t="t" r="r" b="b"/>
                  <a:pathLst>
                    <a:path w="455" h="391" extrusionOk="0">
                      <a:moveTo>
                        <a:pt x="418" y="0"/>
                      </a:moveTo>
                      <a:cubicBezTo>
                        <a:pt x="410" y="0"/>
                        <a:pt x="403" y="4"/>
                        <a:pt x="397" y="11"/>
                      </a:cubicBezTo>
                      <a:cubicBezTo>
                        <a:pt x="371" y="75"/>
                        <a:pt x="328" y="143"/>
                        <a:pt x="286" y="207"/>
                      </a:cubicBezTo>
                      <a:cubicBezTo>
                        <a:pt x="265" y="228"/>
                        <a:pt x="238" y="249"/>
                        <a:pt x="217" y="275"/>
                      </a:cubicBezTo>
                      <a:cubicBezTo>
                        <a:pt x="203" y="290"/>
                        <a:pt x="128" y="345"/>
                        <a:pt x="88" y="345"/>
                      </a:cubicBezTo>
                      <a:cubicBezTo>
                        <a:pt x="69" y="345"/>
                        <a:pt x="57" y="332"/>
                        <a:pt x="64" y="297"/>
                      </a:cubicBezTo>
                      <a:cubicBezTo>
                        <a:pt x="64" y="273"/>
                        <a:pt x="48" y="261"/>
                        <a:pt x="32" y="261"/>
                      </a:cubicBezTo>
                      <a:cubicBezTo>
                        <a:pt x="16" y="261"/>
                        <a:pt x="0" y="273"/>
                        <a:pt x="0" y="297"/>
                      </a:cubicBezTo>
                      <a:cubicBezTo>
                        <a:pt x="0" y="364"/>
                        <a:pt x="39" y="390"/>
                        <a:pt x="90" y="390"/>
                      </a:cubicBezTo>
                      <a:cubicBezTo>
                        <a:pt x="122" y="390"/>
                        <a:pt x="161" y="379"/>
                        <a:pt x="196" y="360"/>
                      </a:cubicBezTo>
                      <a:cubicBezTo>
                        <a:pt x="307" y="297"/>
                        <a:pt x="397" y="164"/>
                        <a:pt x="439" y="53"/>
                      </a:cubicBezTo>
                      <a:cubicBezTo>
                        <a:pt x="455" y="23"/>
                        <a:pt x="437" y="0"/>
                        <a:pt x="41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4" name="Google Shape;2069;p55">
                  <a:extLst>
                    <a:ext uri="{FF2B5EF4-FFF2-40B4-BE49-F238E27FC236}">
                      <a16:creationId xmlns:a16="http://schemas.microsoft.com/office/drawing/2014/main" id="{6DEB520E-D18F-83B5-C502-CDE24979106B}"/>
                    </a:ext>
                  </a:extLst>
                </p:cNvPr>
                <p:cNvSpPr/>
                <p:nvPr/>
              </p:nvSpPr>
              <p:spPr>
                <a:xfrm>
                  <a:off x="780594" y="2245270"/>
                  <a:ext cx="69768" cy="57362"/>
                </a:xfrm>
                <a:custGeom>
                  <a:avLst/>
                  <a:gdLst/>
                  <a:ahLst/>
                  <a:cxnLst/>
                  <a:rect l="l" t="t" r="r" b="b"/>
                  <a:pathLst>
                    <a:path w="523" h="430" extrusionOk="0">
                      <a:moveTo>
                        <a:pt x="489" y="0"/>
                      </a:moveTo>
                      <a:cubicBezTo>
                        <a:pt x="481" y="0"/>
                        <a:pt x="472" y="5"/>
                        <a:pt x="465" y="19"/>
                      </a:cubicBezTo>
                      <a:cubicBezTo>
                        <a:pt x="397" y="108"/>
                        <a:pt x="333" y="193"/>
                        <a:pt x="265" y="283"/>
                      </a:cubicBezTo>
                      <a:cubicBezTo>
                        <a:pt x="248" y="299"/>
                        <a:pt x="195" y="368"/>
                        <a:pt x="149" y="368"/>
                      </a:cubicBezTo>
                      <a:cubicBezTo>
                        <a:pt x="135" y="368"/>
                        <a:pt x="122" y="362"/>
                        <a:pt x="111" y="346"/>
                      </a:cubicBezTo>
                      <a:cubicBezTo>
                        <a:pt x="90" y="304"/>
                        <a:pt x="69" y="262"/>
                        <a:pt x="69" y="193"/>
                      </a:cubicBezTo>
                      <a:cubicBezTo>
                        <a:pt x="69" y="184"/>
                        <a:pt x="57" y="179"/>
                        <a:pt x="43" y="179"/>
                      </a:cubicBezTo>
                      <a:cubicBezTo>
                        <a:pt x="24" y="179"/>
                        <a:pt x="0" y="189"/>
                        <a:pt x="0" y="214"/>
                      </a:cubicBezTo>
                      <a:cubicBezTo>
                        <a:pt x="22" y="307"/>
                        <a:pt x="71" y="430"/>
                        <a:pt x="163" y="430"/>
                      </a:cubicBezTo>
                      <a:cubicBezTo>
                        <a:pt x="181" y="430"/>
                        <a:pt x="201" y="425"/>
                        <a:pt x="222" y="415"/>
                      </a:cubicBezTo>
                      <a:cubicBezTo>
                        <a:pt x="265" y="373"/>
                        <a:pt x="312" y="325"/>
                        <a:pt x="354" y="262"/>
                      </a:cubicBezTo>
                      <a:cubicBezTo>
                        <a:pt x="397" y="193"/>
                        <a:pt x="465" y="108"/>
                        <a:pt x="508" y="40"/>
                      </a:cubicBezTo>
                      <a:cubicBezTo>
                        <a:pt x="522" y="25"/>
                        <a:pt x="507" y="0"/>
                        <a:pt x="48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5" name="Google Shape;2070;p55">
                  <a:extLst>
                    <a:ext uri="{FF2B5EF4-FFF2-40B4-BE49-F238E27FC236}">
                      <a16:creationId xmlns:a16="http://schemas.microsoft.com/office/drawing/2014/main" id="{41FCD323-7193-D5D6-4B53-6C25F578D8DE}"/>
                    </a:ext>
                  </a:extLst>
                </p:cNvPr>
                <p:cNvSpPr/>
                <p:nvPr/>
              </p:nvSpPr>
              <p:spPr>
                <a:xfrm>
                  <a:off x="807408" y="2261679"/>
                  <a:ext cx="60964" cy="50959"/>
                </a:xfrm>
                <a:custGeom>
                  <a:avLst/>
                  <a:gdLst/>
                  <a:ahLst/>
                  <a:cxnLst/>
                  <a:rect l="l" t="t" r="r" b="b"/>
                  <a:pathLst>
                    <a:path w="457" h="382" extrusionOk="0">
                      <a:moveTo>
                        <a:pt x="410" y="1"/>
                      </a:moveTo>
                      <a:cubicBezTo>
                        <a:pt x="405" y="1"/>
                        <a:pt x="401" y="3"/>
                        <a:pt x="397" y="7"/>
                      </a:cubicBezTo>
                      <a:cubicBezTo>
                        <a:pt x="354" y="70"/>
                        <a:pt x="307" y="139"/>
                        <a:pt x="264" y="181"/>
                      </a:cubicBezTo>
                      <a:cubicBezTo>
                        <a:pt x="243" y="223"/>
                        <a:pt x="222" y="271"/>
                        <a:pt x="175" y="292"/>
                      </a:cubicBezTo>
                      <a:cubicBezTo>
                        <a:pt x="175" y="313"/>
                        <a:pt x="153" y="313"/>
                        <a:pt x="153" y="313"/>
                      </a:cubicBezTo>
                      <a:cubicBezTo>
                        <a:pt x="149" y="316"/>
                        <a:pt x="144" y="317"/>
                        <a:pt x="139" y="317"/>
                      </a:cubicBezTo>
                      <a:cubicBezTo>
                        <a:pt x="101" y="317"/>
                        <a:pt x="64" y="247"/>
                        <a:pt x="64" y="223"/>
                      </a:cubicBezTo>
                      <a:cubicBezTo>
                        <a:pt x="55" y="215"/>
                        <a:pt x="43" y="210"/>
                        <a:pt x="32" y="210"/>
                      </a:cubicBezTo>
                      <a:cubicBezTo>
                        <a:pt x="15" y="210"/>
                        <a:pt x="0" y="221"/>
                        <a:pt x="0" y="250"/>
                      </a:cubicBezTo>
                      <a:cubicBezTo>
                        <a:pt x="21" y="313"/>
                        <a:pt x="64" y="355"/>
                        <a:pt x="132" y="382"/>
                      </a:cubicBezTo>
                      <a:cubicBezTo>
                        <a:pt x="153" y="382"/>
                        <a:pt x="196" y="355"/>
                        <a:pt x="222" y="334"/>
                      </a:cubicBezTo>
                      <a:cubicBezTo>
                        <a:pt x="307" y="250"/>
                        <a:pt x="376" y="139"/>
                        <a:pt x="439" y="49"/>
                      </a:cubicBezTo>
                      <a:cubicBezTo>
                        <a:pt x="456" y="32"/>
                        <a:pt x="432" y="1"/>
                        <a:pt x="41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6" name="Google Shape;2071;p55">
                  <a:extLst>
                    <a:ext uri="{FF2B5EF4-FFF2-40B4-BE49-F238E27FC236}">
                      <a16:creationId xmlns:a16="http://schemas.microsoft.com/office/drawing/2014/main" id="{6D1DB45F-1010-52B9-F7E4-614F81401A4D}"/>
                    </a:ext>
                  </a:extLst>
                </p:cNvPr>
                <p:cNvSpPr/>
                <p:nvPr/>
              </p:nvSpPr>
              <p:spPr>
                <a:xfrm>
                  <a:off x="154931" y="2215654"/>
                  <a:ext cx="558679" cy="757845"/>
                </a:xfrm>
                <a:custGeom>
                  <a:avLst/>
                  <a:gdLst/>
                  <a:ahLst/>
                  <a:cxnLst/>
                  <a:rect l="l" t="t" r="r" b="b"/>
                  <a:pathLst>
                    <a:path w="4188" h="5681" extrusionOk="0">
                      <a:moveTo>
                        <a:pt x="99" y="0"/>
                      </a:moveTo>
                      <a:cubicBezTo>
                        <a:pt x="36" y="0"/>
                        <a:pt x="1" y="18"/>
                        <a:pt x="1" y="18"/>
                      </a:cubicBezTo>
                      <a:cubicBezTo>
                        <a:pt x="196" y="352"/>
                        <a:pt x="968" y="5681"/>
                        <a:pt x="968" y="5681"/>
                      </a:cubicBezTo>
                      <a:lnTo>
                        <a:pt x="1037" y="5459"/>
                      </a:lnTo>
                      <a:lnTo>
                        <a:pt x="1455" y="5395"/>
                      </a:lnTo>
                      <a:cubicBezTo>
                        <a:pt x="1608" y="5353"/>
                        <a:pt x="1740" y="5284"/>
                        <a:pt x="1830" y="5173"/>
                      </a:cubicBezTo>
                      <a:lnTo>
                        <a:pt x="4188" y="2487"/>
                      </a:lnTo>
                      <a:lnTo>
                        <a:pt x="3104" y="1340"/>
                      </a:lnTo>
                      <a:lnTo>
                        <a:pt x="1761" y="2710"/>
                      </a:lnTo>
                      <a:cubicBezTo>
                        <a:pt x="1761" y="2710"/>
                        <a:pt x="1677" y="2334"/>
                        <a:pt x="1058" y="1055"/>
                      </a:cubicBezTo>
                      <a:cubicBezTo>
                        <a:pt x="625" y="128"/>
                        <a:pt x="265" y="0"/>
                        <a:pt x="9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7" name="Google Shape;2072;p55">
                  <a:extLst>
                    <a:ext uri="{FF2B5EF4-FFF2-40B4-BE49-F238E27FC236}">
                      <a16:creationId xmlns:a16="http://schemas.microsoft.com/office/drawing/2014/main" id="{C83D4429-9141-17AF-6D74-E271D45BCBD9}"/>
                    </a:ext>
                  </a:extLst>
                </p:cNvPr>
                <p:cNvSpPr/>
                <p:nvPr/>
              </p:nvSpPr>
              <p:spPr>
                <a:xfrm>
                  <a:off x="-356405" y="2139079"/>
                  <a:ext cx="660997" cy="952209"/>
                </a:xfrm>
                <a:custGeom>
                  <a:avLst/>
                  <a:gdLst/>
                  <a:ahLst/>
                  <a:cxnLst/>
                  <a:rect l="l" t="t" r="r" b="b"/>
                  <a:pathLst>
                    <a:path w="4955" h="7138" extrusionOk="0">
                      <a:moveTo>
                        <a:pt x="2290" y="0"/>
                      </a:moveTo>
                      <a:lnTo>
                        <a:pt x="1782" y="265"/>
                      </a:lnTo>
                      <a:cubicBezTo>
                        <a:pt x="1782" y="265"/>
                        <a:pt x="355" y="704"/>
                        <a:pt x="175" y="2115"/>
                      </a:cubicBezTo>
                      <a:cubicBezTo>
                        <a:pt x="1" y="3521"/>
                        <a:pt x="815" y="7138"/>
                        <a:pt x="815" y="7138"/>
                      </a:cubicBezTo>
                      <a:cubicBezTo>
                        <a:pt x="815" y="7138"/>
                        <a:pt x="1698" y="6762"/>
                        <a:pt x="2047" y="6651"/>
                      </a:cubicBezTo>
                      <a:cubicBezTo>
                        <a:pt x="2575" y="6519"/>
                        <a:pt x="2998" y="6498"/>
                        <a:pt x="3368" y="6498"/>
                      </a:cubicBezTo>
                      <a:lnTo>
                        <a:pt x="4955" y="6191"/>
                      </a:lnTo>
                      <a:lnTo>
                        <a:pt x="4384" y="1697"/>
                      </a:lnTo>
                      <a:cubicBezTo>
                        <a:pt x="4294" y="1343"/>
                        <a:pt x="4251" y="836"/>
                        <a:pt x="3945" y="614"/>
                      </a:cubicBezTo>
                      <a:lnTo>
                        <a:pt x="3368" y="286"/>
                      </a:lnTo>
                      <a:lnTo>
                        <a:pt x="2290"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8" name="Google Shape;2073;p55">
                  <a:extLst>
                    <a:ext uri="{FF2B5EF4-FFF2-40B4-BE49-F238E27FC236}">
                      <a16:creationId xmlns:a16="http://schemas.microsoft.com/office/drawing/2014/main" id="{7A74C7A0-9FE1-1B84-0101-B46BA41C3F0F}"/>
                    </a:ext>
                  </a:extLst>
                </p:cNvPr>
                <p:cNvSpPr/>
                <p:nvPr/>
              </p:nvSpPr>
              <p:spPr>
                <a:xfrm>
                  <a:off x="355037" y="2345591"/>
                  <a:ext cx="300817" cy="378989"/>
                </a:xfrm>
                <a:custGeom>
                  <a:avLst/>
                  <a:gdLst/>
                  <a:ahLst/>
                  <a:cxnLst/>
                  <a:rect l="l" t="t" r="r" b="b"/>
                  <a:pathLst>
                    <a:path w="2255" h="2841" extrusionOk="0">
                      <a:moveTo>
                        <a:pt x="2076" y="0"/>
                      </a:moveTo>
                      <a:cubicBezTo>
                        <a:pt x="2053" y="0"/>
                        <a:pt x="2027" y="6"/>
                        <a:pt x="2001" y="17"/>
                      </a:cubicBezTo>
                      <a:lnTo>
                        <a:pt x="790" y="520"/>
                      </a:lnTo>
                      <a:cubicBezTo>
                        <a:pt x="705" y="567"/>
                        <a:pt x="637" y="631"/>
                        <a:pt x="615" y="742"/>
                      </a:cubicBezTo>
                      <a:lnTo>
                        <a:pt x="18" y="2766"/>
                      </a:lnTo>
                      <a:cubicBezTo>
                        <a:pt x="1" y="2805"/>
                        <a:pt x="86" y="2841"/>
                        <a:pt x="144" y="2841"/>
                      </a:cubicBezTo>
                      <a:cubicBezTo>
                        <a:pt x="157" y="2841"/>
                        <a:pt x="168" y="2839"/>
                        <a:pt x="177" y="2835"/>
                      </a:cubicBezTo>
                      <a:lnTo>
                        <a:pt x="1451" y="2174"/>
                      </a:lnTo>
                      <a:cubicBezTo>
                        <a:pt x="1562" y="2132"/>
                        <a:pt x="1631" y="2042"/>
                        <a:pt x="1673" y="1931"/>
                      </a:cubicBezTo>
                      <a:lnTo>
                        <a:pt x="2202" y="255"/>
                      </a:lnTo>
                      <a:cubicBezTo>
                        <a:pt x="2254" y="128"/>
                        <a:pt x="2190" y="0"/>
                        <a:pt x="207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9" name="Google Shape;2074;p55">
                  <a:extLst>
                    <a:ext uri="{FF2B5EF4-FFF2-40B4-BE49-F238E27FC236}">
                      <a16:creationId xmlns:a16="http://schemas.microsoft.com/office/drawing/2014/main" id="{38150B8E-DAE3-0FC1-39E6-30ACD48A97F1}"/>
                    </a:ext>
                  </a:extLst>
                </p:cNvPr>
                <p:cNvSpPr/>
                <p:nvPr/>
              </p:nvSpPr>
              <p:spPr>
                <a:xfrm>
                  <a:off x="372246" y="2352127"/>
                  <a:ext cx="284142" cy="374721"/>
                </a:xfrm>
                <a:custGeom>
                  <a:avLst/>
                  <a:gdLst/>
                  <a:ahLst/>
                  <a:cxnLst/>
                  <a:rect l="l" t="t" r="r" b="b"/>
                  <a:pathLst>
                    <a:path w="2130" h="2809" extrusionOk="0">
                      <a:moveTo>
                        <a:pt x="2003" y="1"/>
                      </a:moveTo>
                      <a:cubicBezTo>
                        <a:pt x="1990" y="1"/>
                        <a:pt x="1976" y="4"/>
                        <a:pt x="1962" y="11"/>
                      </a:cubicBezTo>
                      <a:lnTo>
                        <a:pt x="772" y="518"/>
                      </a:lnTo>
                      <a:cubicBezTo>
                        <a:pt x="709" y="560"/>
                        <a:pt x="640" y="603"/>
                        <a:pt x="619" y="693"/>
                      </a:cubicBezTo>
                      <a:lnTo>
                        <a:pt x="0" y="2807"/>
                      </a:lnTo>
                      <a:cubicBezTo>
                        <a:pt x="0" y="2808"/>
                        <a:pt x="1" y="2808"/>
                        <a:pt x="1" y="2808"/>
                      </a:cubicBezTo>
                      <a:cubicBezTo>
                        <a:pt x="41" y="2808"/>
                        <a:pt x="981" y="2343"/>
                        <a:pt x="1369" y="2147"/>
                      </a:cubicBezTo>
                      <a:cubicBezTo>
                        <a:pt x="1475" y="2083"/>
                        <a:pt x="1502" y="2035"/>
                        <a:pt x="1544" y="1903"/>
                      </a:cubicBezTo>
                      <a:lnTo>
                        <a:pt x="2094" y="164"/>
                      </a:lnTo>
                      <a:cubicBezTo>
                        <a:pt x="2129" y="88"/>
                        <a:pt x="2075" y="1"/>
                        <a:pt x="2003"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0" name="Google Shape;2075;p55">
                  <a:extLst>
                    <a:ext uri="{FF2B5EF4-FFF2-40B4-BE49-F238E27FC236}">
                      <a16:creationId xmlns:a16="http://schemas.microsoft.com/office/drawing/2014/main" id="{8D80058E-F9F0-92A2-67C2-4BF06FD9C987}"/>
                    </a:ext>
                  </a:extLst>
                </p:cNvPr>
                <p:cNvSpPr/>
                <p:nvPr/>
              </p:nvSpPr>
              <p:spPr>
                <a:xfrm>
                  <a:off x="425073" y="2453649"/>
                  <a:ext cx="20544" cy="43889"/>
                </a:xfrm>
                <a:custGeom>
                  <a:avLst/>
                  <a:gdLst/>
                  <a:ahLst/>
                  <a:cxnLst/>
                  <a:rect l="l" t="t" r="r" b="b"/>
                  <a:pathLst>
                    <a:path w="154" h="329" extrusionOk="0">
                      <a:moveTo>
                        <a:pt x="112" y="0"/>
                      </a:moveTo>
                      <a:cubicBezTo>
                        <a:pt x="112" y="0"/>
                        <a:pt x="91" y="21"/>
                        <a:pt x="90" y="42"/>
                      </a:cubicBezTo>
                      <a:lnTo>
                        <a:pt x="90" y="42"/>
                      </a:lnTo>
                      <a:cubicBezTo>
                        <a:pt x="91" y="21"/>
                        <a:pt x="112" y="21"/>
                        <a:pt x="112" y="21"/>
                      </a:cubicBezTo>
                      <a:lnTo>
                        <a:pt x="133" y="21"/>
                      </a:lnTo>
                      <a:cubicBezTo>
                        <a:pt x="133" y="0"/>
                        <a:pt x="133" y="0"/>
                        <a:pt x="112" y="0"/>
                      </a:cubicBezTo>
                      <a:close/>
                      <a:moveTo>
                        <a:pt x="133" y="21"/>
                      </a:moveTo>
                      <a:lnTo>
                        <a:pt x="154" y="43"/>
                      </a:lnTo>
                      <a:lnTo>
                        <a:pt x="154" y="21"/>
                      </a:lnTo>
                      <a:close/>
                      <a:moveTo>
                        <a:pt x="154" y="43"/>
                      </a:moveTo>
                      <a:lnTo>
                        <a:pt x="154" y="43"/>
                      </a:lnTo>
                      <a:lnTo>
                        <a:pt x="154" y="43"/>
                      </a:lnTo>
                      <a:close/>
                      <a:moveTo>
                        <a:pt x="90" y="43"/>
                      </a:moveTo>
                      <a:lnTo>
                        <a:pt x="1" y="286"/>
                      </a:lnTo>
                      <a:lnTo>
                        <a:pt x="1" y="307"/>
                      </a:lnTo>
                      <a:cubicBezTo>
                        <a:pt x="1" y="307"/>
                        <a:pt x="1" y="328"/>
                        <a:pt x="22" y="328"/>
                      </a:cubicBezTo>
                      <a:lnTo>
                        <a:pt x="22" y="307"/>
                      </a:lnTo>
                      <a:lnTo>
                        <a:pt x="22" y="286"/>
                      </a:lnTo>
                      <a:lnTo>
                        <a:pt x="90" y="43"/>
                      </a:lnTo>
                      <a:close/>
                      <a:moveTo>
                        <a:pt x="154" y="43"/>
                      </a:moveTo>
                      <a:lnTo>
                        <a:pt x="69" y="307"/>
                      </a:lnTo>
                      <a:cubicBezTo>
                        <a:pt x="69" y="328"/>
                        <a:pt x="48" y="328"/>
                        <a:pt x="48" y="328"/>
                      </a:cubicBezTo>
                      <a:cubicBezTo>
                        <a:pt x="69" y="328"/>
                        <a:pt x="69" y="328"/>
                        <a:pt x="90" y="307"/>
                      </a:cubicBezTo>
                      <a:lnTo>
                        <a:pt x="154" y="64"/>
                      </a:lnTo>
                      <a:lnTo>
                        <a:pt x="154" y="43"/>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1" name="Google Shape;2076;p55">
                  <a:extLst>
                    <a:ext uri="{FF2B5EF4-FFF2-40B4-BE49-F238E27FC236}">
                      <a16:creationId xmlns:a16="http://schemas.microsoft.com/office/drawing/2014/main" id="{3A8B4F95-30E4-AB8A-1AE7-9C65340B5EA8}"/>
                    </a:ext>
                  </a:extLst>
                </p:cNvPr>
                <p:cNvSpPr/>
                <p:nvPr/>
              </p:nvSpPr>
              <p:spPr>
                <a:xfrm>
                  <a:off x="410266" y="2503009"/>
                  <a:ext cx="21344" cy="44556"/>
                </a:xfrm>
                <a:custGeom>
                  <a:avLst/>
                  <a:gdLst/>
                  <a:ahLst/>
                  <a:cxnLst/>
                  <a:rect l="l" t="t" r="r" b="b"/>
                  <a:pathLst>
                    <a:path w="160" h="334" extrusionOk="0">
                      <a:moveTo>
                        <a:pt x="112" y="0"/>
                      </a:moveTo>
                      <a:lnTo>
                        <a:pt x="90" y="27"/>
                      </a:lnTo>
                      <a:lnTo>
                        <a:pt x="133" y="27"/>
                      </a:lnTo>
                      <a:lnTo>
                        <a:pt x="159" y="48"/>
                      </a:lnTo>
                      <a:lnTo>
                        <a:pt x="159" y="27"/>
                      </a:lnTo>
                      <a:lnTo>
                        <a:pt x="133" y="0"/>
                      </a:lnTo>
                      <a:close/>
                      <a:moveTo>
                        <a:pt x="90" y="27"/>
                      </a:moveTo>
                      <a:lnTo>
                        <a:pt x="1" y="291"/>
                      </a:lnTo>
                      <a:cubicBezTo>
                        <a:pt x="1" y="312"/>
                        <a:pt x="27" y="312"/>
                        <a:pt x="27" y="333"/>
                      </a:cubicBezTo>
                      <a:lnTo>
                        <a:pt x="48" y="333"/>
                      </a:lnTo>
                      <a:lnTo>
                        <a:pt x="27" y="312"/>
                      </a:lnTo>
                      <a:lnTo>
                        <a:pt x="27" y="291"/>
                      </a:lnTo>
                      <a:lnTo>
                        <a:pt x="90" y="27"/>
                      </a:lnTo>
                      <a:close/>
                      <a:moveTo>
                        <a:pt x="159" y="48"/>
                      </a:moveTo>
                      <a:lnTo>
                        <a:pt x="69" y="312"/>
                      </a:lnTo>
                      <a:cubicBezTo>
                        <a:pt x="69" y="312"/>
                        <a:pt x="69" y="333"/>
                        <a:pt x="48" y="333"/>
                      </a:cubicBezTo>
                      <a:cubicBezTo>
                        <a:pt x="69" y="333"/>
                        <a:pt x="69" y="333"/>
                        <a:pt x="90" y="312"/>
                      </a:cubicBezTo>
                      <a:lnTo>
                        <a:pt x="159" y="48"/>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2" name="Google Shape;2077;p55">
                  <a:extLst>
                    <a:ext uri="{FF2B5EF4-FFF2-40B4-BE49-F238E27FC236}">
                      <a16:creationId xmlns:a16="http://schemas.microsoft.com/office/drawing/2014/main" id="{43F95557-14B3-5C87-E7E6-D573A8B4A973}"/>
                    </a:ext>
                  </a:extLst>
                </p:cNvPr>
                <p:cNvSpPr/>
                <p:nvPr/>
              </p:nvSpPr>
              <p:spPr>
                <a:xfrm>
                  <a:off x="96367" y="2491669"/>
                  <a:ext cx="487577" cy="452226"/>
                </a:xfrm>
                <a:custGeom>
                  <a:avLst/>
                  <a:gdLst/>
                  <a:ahLst/>
                  <a:cxnLst/>
                  <a:rect l="l" t="t" r="r" b="b"/>
                  <a:pathLst>
                    <a:path w="3655" h="3390" extrusionOk="0">
                      <a:moveTo>
                        <a:pt x="3230" y="0"/>
                      </a:moveTo>
                      <a:cubicBezTo>
                        <a:pt x="3130" y="0"/>
                        <a:pt x="2795" y="421"/>
                        <a:pt x="2687" y="530"/>
                      </a:cubicBezTo>
                      <a:cubicBezTo>
                        <a:pt x="2588" y="605"/>
                        <a:pt x="2247" y="893"/>
                        <a:pt x="2187" y="893"/>
                      </a:cubicBezTo>
                      <a:cubicBezTo>
                        <a:pt x="2180" y="893"/>
                        <a:pt x="2177" y="888"/>
                        <a:pt x="2179" y="878"/>
                      </a:cubicBezTo>
                      <a:lnTo>
                        <a:pt x="2401" y="265"/>
                      </a:lnTo>
                      <a:lnTo>
                        <a:pt x="2401" y="265"/>
                      </a:lnTo>
                      <a:cubicBezTo>
                        <a:pt x="2401" y="265"/>
                        <a:pt x="1936" y="704"/>
                        <a:pt x="1872" y="947"/>
                      </a:cubicBezTo>
                      <a:cubicBezTo>
                        <a:pt x="1825" y="1079"/>
                        <a:pt x="1804" y="1233"/>
                        <a:pt x="1804" y="1233"/>
                      </a:cubicBezTo>
                      <a:lnTo>
                        <a:pt x="1" y="2576"/>
                      </a:lnTo>
                      <a:lnTo>
                        <a:pt x="1011" y="3390"/>
                      </a:lnTo>
                      <a:cubicBezTo>
                        <a:pt x="2221" y="2179"/>
                        <a:pt x="3147" y="1233"/>
                        <a:pt x="3279" y="1101"/>
                      </a:cubicBezTo>
                      <a:cubicBezTo>
                        <a:pt x="3369" y="1011"/>
                        <a:pt x="3591" y="773"/>
                        <a:pt x="3570" y="725"/>
                      </a:cubicBezTo>
                      <a:cubicBezTo>
                        <a:pt x="3566" y="718"/>
                        <a:pt x="3559" y="715"/>
                        <a:pt x="3551" y="715"/>
                      </a:cubicBezTo>
                      <a:cubicBezTo>
                        <a:pt x="3456" y="715"/>
                        <a:pt x="3100" y="1101"/>
                        <a:pt x="3084" y="1101"/>
                      </a:cubicBezTo>
                      <a:cubicBezTo>
                        <a:pt x="3083" y="1101"/>
                        <a:pt x="3083" y="1101"/>
                        <a:pt x="3083" y="1101"/>
                      </a:cubicBezTo>
                      <a:cubicBezTo>
                        <a:pt x="3104" y="1058"/>
                        <a:pt x="3654" y="551"/>
                        <a:pt x="3633" y="482"/>
                      </a:cubicBezTo>
                      <a:cubicBezTo>
                        <a:pt x="3629" y="469"/>
                        <a:pt x="3619" y="463"/>
                        <a:pt x="3604" y="463"/>
                      </a:cubicBezTo>
                      <a:cubicBezTo>
                        <a:pt x="3473" y="463"/>
                        <a:pt x="2970" y="947"/>
                        <a:pt x="2951" y="947"/>
                      </a:cubicBezTo>
                      <a:cubicBezTo>
                        <a:pt x="2937" y="959"/>
                        <a:pt x="2931" y="965"/>
                        <a:pt x="2931" y="965"/>
                      </a:cubicBezTo>
                      <a:cubicBezTo>
                        <a:pt x="2931" y="965"/>
                        <a:pt x="3567" y="410"/>
                        <a:pt x="3543" y="329"/>
                      </a:cubicBezTo>
                      <a:cubicBezTo>
                        <a:pt x="3543" y="318"/>
                        <a:pt x="3537" y="313"/>
                        <a:pt x="3526" y="313"/>
                      </a:cubicBezTo>
                      <a:cubicBezTo>
                        <a:pt x="3453" y="313"/>
                        <a:pt x="3170" y="530"/>
                        <a:pt x="3147" y="530"/>
                      </a:cubicBezTo>
                      <a:cubicBezTo>
                        <a:pt x="3147" y="530"/>
                        <a:pt x="2863" y="774"/>
                        <a:pt x="2822" y="774"/>
                      </a:cubicBezTo>
                      <a:cubicBezTo>
                        <a:pt x="2821" y="774"/>
                        <a:pt x="2820" y="774"/>
                        <a:pt x="2819" y="773"/>
                      </a:cubicBezTo>
                      <a:cubicBezTo>
                        <a:pt x="2798" y="746"/>
                        <a:pt x="3326" y="1"/>
                        <a:pt x="3236" y="1"/>
                      </a:cubicBezTo>
                      <a:cubicBezTo>
                        <a:pt x="3234" y="0"/>
                        <a:pt x="3232" y="0"/>
                        <a:pt x="3230" y="0"/>
                      </a:cubicBezTo>
                      <a:close/>
                    </a:path>
                  </a:pathLst>
                </a:custGeom>
                <a:solidFill>
                  <a:srgbClr val="A3484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3" name="Google Shape;2078;p55">
                  <a:extLst>
                    <a:ext uri="{FF2B5EF4-FFF2-40B4-BE49-F238E27FC236}">
                      <a16:creationId xmlns:a16="http://schemas.microsoft.com/office/drawing/2014/main" id="{80395F14-CB8B-8CAA-44A3-03D6F3A4CE22}"/>
                    </a:ext>
                  </a:extLst>
                </p:cNvPr>
                <p:cNvSpPr/>
                <p:nvPr/>
              </p:nvSpPr>
              <p:spPr>
                <a:xfrm>
                  <a:off x="-347867" y="2219923"/>
                  <a:ext cx="708888" cy="818676"/>
                </a:xfrm>
                <a:custGeom>
                  <a:avLst/>
                  <a:gdLst/>
                  <a:ahLst/>
                  <a:cxnLst/>
                  <a:rect l="l" t="t" r="r" b="b"/>
                  <a:pathLst>
                    <a:path w="5314" h="6137" extrusionOk="0">
                      <a:moveTo>
                        <a:pt x="1233" y="1"/>
                      </a:moveTo>
                      <a:cubicBezTo>
                        <a:pt x="1114" y="1"/>
                        <a:pt x="983" y="41"/>
                        <a:pt x="841" y="140"/>
                      </a:cubicBezTo>
                      <a:cubicBezTo>
                        <a:pt x="0" y="695"/>
                        <a:pt x="27" y="2942"/>
                        <a:pt x="1787" y="5628"/>
                      </a:cubicBezTo>
                      <a:cubicBezTo>
                        <a:pt x="2011" y="5963"/>
                        <a:pt x="2376" y="6137"/>
                        <a:pt x="2811" y="6137"/>
                      </a:cubicBezTo>
                      <a:cubicBezTo>
                        <a:pt x="3144" y="6137"/>
                        <a:pt x="3519" y="6034"/>
                        <a:pt x="3902" y="5823"/>
                      </a:cubicBezTo>
                      <a:lnTo>
                        <a:pt x="5313" y="4835"/>
                      </a:lnTo>
                      <a:lnTo>
                        <a:pt x="4473" y="3603"/>
                      </a:lnTo>
                      <a:lnTo>
                        <a:pt x="3638" y="4195"/>
                      </a:lnTo>
                      <a:lnTo>
                        <a:pt x="2073" y="848"/>
                      </a:lnTo>
                      <a:cubicBezTo>
                        <a:pt x="2073" y="848"/>
                        <a:pt x="1777" y="1"/>
                        <a:pt x="123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4" name="Google Shape;2079;p55">
                  <a:extLst>
                    <a:ext uri="{FF2B5EF4-FFF2-40B4-BE49-F238E27FC236}">
                      <a16:creationId xmlns:a16="http://schemas.microsoft.com/office/drawing/2014/main" id="{9C8E318F-2385-F352-969E-840C9A1F80CE}"/>
                    </a:ext>
                  </a:extLst>
                </p:cNvPr>
                <p:cNvSpPr/>
                <p:nvPr/>
              </p:nvSpPr>
              <p:spPr>
                <a:xfrm>
                  <a:off x="-51044" y="2000872"/>
                  <a:ext cx="150342" cy="237719"/>
                </a:xfrm>
                <a:custGeom>
                  <a:avLst/>
                  <a:gdLst/>
                  <a:ahLst/>
                  <a:cxnLst/>
                  <a:rect l="l" t="t" r="r" b="b"/>
                  <a:pathLst>
                    <a:path w="1127" h="1782" extrusionOk="0">
                      <a:moveTo>
                        <a:pt x="181" y="0"/>
                      </a:moveTo>
                      <a:lnTo>
                        <a:pt x="1" y="1036"/>
                      </a:lnTo>
                      <a:lnTo>
                        <a:pt x="334" y="1433"/>
                      </a:lnTo>
                      <a:cubicBezTo>
                        <a:pt x="581" y="1700"/>
                        <a:pt x="741" y="1782"/>
                        <a:pt x="851" y="1782"/>
                      </a:cubicBezTo>
                      <a:cubicBezTo>
                        <a:pt x="1005" y="1782"/>
                        <a:pt x="1062" y="1623"/>
                        <a:pt x="1127" y="1586"/>
                      </a:cubicBezTo>
                      <a:lnTo>
                        <a:pt x="1058" y="418"/>
                      </a:lnTo>
                      <a:lnTo>
                        <a:pt x="508" y="196"/>
                      </a:lnTo>
                      <a:lnTo>
                        <a:pt x="181" y="0"/>
                      </a:lnTo>
                      <a:close/>
                    </a:path>
                  </a:pathLst>
                </a:custGeom>
                <a:solidFill>
                  <a:srgbClr val="A3484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5" name="Google Shape;2080;p55">
                  <a:extLst>
                    <a:ext uri="{FF2B5EF4-FFF2-40B4-BE49-F238E27FC236}">
                      <a16:creationId xmlns:a16="http://schemas.microsoft.com/office/drawing/2014/main" id="{07BF793D-4CB9-1E4D-AC3E-DAF58311FE47}"/>
                    </a:ext>
                  </a:extLst>
                </p:cNvPr>
                <p:cNvSpPr/>
                <p:nvPr/>
              </p:nvSpPr>
              <p:spPr>
                <a:xfrm>
                  <a:off x="-3552" y="2026886"/>
                  <a:ext cx="100050" cy="115258"/>
                </a:xfrm>
                <a:custGeom>
                  <a:avLst/>
                  <a:gdLst/>
                  <a:ahLst/>
                  <a:cxnLst/>
                  <a:rect l="l" t="t" r="r" b="b"/>
                  <a:pathLst>
                    <a:path w="750" h="864" extrusionOk="0">
                      <a:moveTo>
                        <a:pt x="152" y="1"/>
                      </a:moveTo>
                      <a:lnTo>
                        <a:pt x="41" y="112"/>
                      </a:lnTo>
                      <a:cubicBezTo>
                        <a:pt x="0" y="437"/>
                        <a:pt x="438" y="863"/>
                        <a:pt x="581" y="863"/>
                      </a:cubicBezTo>
                      <a:cubicBezTo>
                        <a:pt x="585" y="863"/>
                        <a:pt x="588" y="863"/>
                        <a:pt x="591" y="862"/>
                      </a:cubicBezTo>
                      <a:cubicBezTo>
                        <a:pt x="750" y="841"/>
                        <a:pt x="702" y="313"/>
                        <a:pt x="702" y="313"/>
                      </a:cubicBezTo>
                      <a:lnTo>
                        <a:pt x="152"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6" name="Google Shape;2081;p55">
                  <a:extLst>
                    <a:ext uri="{FF2B5EF4-FFF2-40B4-BE49-F238E27FC236}">
                      <a16:creationId xmlns:a16="http://schemas.microsoft.com/office/drawing/2014/main" id="{3722F0F9-35E2-A87D-F939-E2F1C98C5D9D}"/>
                    </a:ext>
                  </a:extLst>
                </p:cNvPr>
                <p:cNvSpPr/>
                <p:nvPr/>
              </p:nvSpPr>
              <p:spPr>
                <a:xfrm>
                  <a:off x="-68653" y="1703645"/>
                  <a:ext cx="291479" cy="314957"/>
                </a:xfrm>
                <a:custGeom>
                  <a:avLst/>
                  <a:gdLst/>
                  <a:ahLst/>
                  <a:cxnLst/>
                  <a:rect l="l" t="t" r="r" b="b"/>
                  <a:pathLst>
                    <a:path w="2185" h="2361" extrusionOk="0">
                      <a:moveTo>
                        <a:pt x="1781" y="1"/>
                      </a:moveTo>
                      <a:cubicBezTo>
                        <a:pt x="1254" y="1"/>
                        <a:pt x="71" y="614"/>
                        <a:pt x="1" y="996"/>
                      </a:cubicBezTo>
                      <a:cubicBezTo>
                        <a:pt x="1" y="996"/>
                        <a:pt x="48" y="1943"/>
                        <a:pt x="202" y="2027"/>
                      </a:cubicBezTo>
                      <a:lnTo>
                        <a:pt x="334" y="2360"/>
                      </a:lnTo>
                      <a:cubicBezTo>
                        <a:pt x="334" y="2360"/>
                        <a:pt x="267" y="2049"/>
                        <a:pt x="320" y="2049"/>
                      </a:cubicBezTo>
                      <a:cubicBezTo>
                        <a:pt x="328" y="2049"/>
                        <a:pt x="340" y="2057"/>
                        <a:pt x="355" y="2075"/>
                      </a:cubicBezTo>
                      <a:lnTo>
                        <a:pt x="598" y="1150"/>
                      </a:lnTo>
                      <a:cubicBezTo>
                        <a:pt x="598" y="1150"/>
                        <a:pt x="751" y="1324"/>
                        <a:pt x="905" y="1414"/>
                      </a:cubicBezTo>
                      <a:cubicBezTo>
                        <a:pt x="975" y="1465"/>
                        <a:pt x="1088" y="1482"/>
                        <a:pt x="1198" y="1482"/>
                      </a:cubicBezTo>
                      <a:cubicBezTo>
                        <a:pt x="1327" y="1482"/>
                        <a:pt x="1454" y="1458"/>
                        <a:pt x="1502" y="1435"/>
                      </a:cubicBezTo>
                      <a:cubicBezTo>
                        <a:pt x="1608" y="1393"/>
                        <a:pt x="1566" y="949"/>
                        <a:pt x="1566" y="949"/>
                      </a:cubicBezTo>
                      <a:cubicBezTo>
                        <a:pt x="1566" y="949"/>
                        <a:pt x="2052" y="663"/>
                        <a:pt x="1983" y="552"/>
                      </a:cubicBezTo>
                      <a:cubicBezTo>
                        <a:pt x="1951" y="452"/>
                        <a:pt x="1892" y="440"/>
                        <a:pt x="1865" y="440"/>
                      </a:cubicBezTo>
                      <a:cubicBezTo>
                        <a:pt x="1856" y="440"/>
                        <a:pt x="1851" y="441"/>
                        <a:pt x="1851" y="441"/>
                      </a:cubicBezTo>
                      <a:cubicBezTo>
                        <a:pt x="1851" y="441"/>
                        <a:pt x="2184" y="245"/>
                        <a:pt x="2031" y="156"/>
                      </a:cubicBezTo>
                      <a:cubicBezTo>
                        <a:pt x="2021" y="47"/>
                        <a:pt x="1925" y="1"/>
                        <a:pt x="178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7" name="Google Shape;2082;p55">
                  <a:extLst>
                    <a:ext uri="{FF2B5EF4-FFF2-40B4-BE49-F238E27FC236}">
                      <a16:creationId xmlns:a16="http://schemas.microsoft.com/office/drawing/2014/main" id="{1E06AE80-9774-0CEE-D6BC-C8D569036A47}"/>
                    </a:ext>
                  </a:extLst>
                </p:cNvPr>
                <p:cNvSpPr/>
                <p:nvPr/>
              </p:nvSpPr>
              <p:spPr>
                <a:xfrm>
                  <a:off x="-71455" y="1830113"/>
                  <a:ext cx="235051" cy="267467"/>
                </a:xfrm>
                <a:custGeom>
                  <a:avLst/>
                  <a:gdLst/>
                  <a:ahLst/>
                  <a:cxnLst/>
                  <a:rect l="l" t="t" r="r" b="b"/>
                  <a:pathLst>
                    <a:path w="1762" h="2005" extrusionOk="0">
                      <a:moveTo>
                        <a:pt x="1566" y="1"/>
                      </a:moveTo>
                      <a:cubicBezTo>
                        <a:pt x="1497" y="69"/>
                        <a:pt x="1232" y="48"/>
                        <a:pt x="968" y="91"/>
                      </a:cubicBezTo>
                      <a:cubicBezTo>
                        <a:pt x="926" y="91"/>
                        <a:pt x="598" y="91"/>
                        <a:pt x="572" y="154"/>
                      </a:cubicBezTo>
                      <a:cubicBezTo>
                        <a:pt x="529" y="334"/>
                        <a:pt x="376" y="862"/>
                        <a:pt x="334" y="1016"/>
                      </a:cubicBezTo>
                      <a:cubicBezTo>
                        <a:pt x="307" y="1037"/>
                        <a:pt x="286" y="1037"/>
                        <a:pt x="265" y="1037"/>
                      </a:cubicBezTo>
                      <a:cubicBezTo>
                        <a:pt x="234" y="1006"/>
                        <a:pt x="188" y="975"/>
                        <a:pt x="145" y="975"/>
                      </a:cubicBezTo>
                      <a:cubicBezTo>
                        <a:pt x="99" y="975"/>
                        <a:pt x="57" y="1012"/>
                        <a:pt x="43" y="1127"/>
                      </a:cubicBezTo>
                      <a:cubicBezTo>
                        <a:pt x="1" y="1455"/>
                        <a:pt x="334" y="1391"/>
                        <a:pt x="376" y="1433"/>
                      </a:cubicBezTo>
                      <a:cubicBezTo>
                        <a:pt x="418" y="1523"/>
                        <a:pt x="619" y="1809"/>
                        <a:pt x="883" y="1920"/>
                      </a:cubicBezTo>
                      <a:cubicBezTo>
                        <a:pt x="987" y="1957"/>
                        <a:pt x="1146" y="2004"/>
                        <a:pt x="1299" y="2004"/>
                      </a:cubicBezTo>
                      <a:cubicBezTo>
                        <a:pt x="1405" y="2004"/>
                        <a:pt x="1507" y="1982"/>
                        <a:pt x="1587" y="1920"/>
                      </a:cubicBezTo>
                      <a:cubicBezTo>
                        <a:pt x="1719" y="1809"/>
                        <a:pt x="1761" y="1391"/>
                        <a:pt x="1587" y="1"/>
                      </a:cubicBezTo>
                      <a:close/>
                    </a:path>
                  </a:pathLst>
                </a:custGeom>
                <a:solidFill>
                  <a:srgbClr val="A3484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8" name="Google Shape;2083;p55">
                  <a:extLst>
                    <a:ext uri="{FF2B5EF4-FFF2-40B4-BE49-F238E27FC236}">
                      <a16:creationId xmlns:a16="http://schemas.microsoft.com/office/drawing/2014/main" id="{76080D8D-64EB-CE10-78E4-640C443CFA1F}"/>
                    </a:ext>
                  </a:extLst>
                </p:cNvPr>
                <p:cNvSpPr/>
                <p:nvPr/>
              </p:nvSpPr>
              <p:spPr>
                <a:xfrm>
                  <a:off x="-53845" y="1971256"/>
                  <a:ext cx="29748" cy="24012"/>
                </a:xfrm>
                <a:custGeom>
                  <a:avLst/>
                  <a:gdLst/>
                  <a:ahLst/>
                  <a:cxnLst/>
                  <a:rect l="l" t="t" r="r" b="b"/>
                  <a:pathLst>
                    <a:path w="223" h="180" extrusionOk="0">
                      <a:moveTo>
                        <a:pt x="1" y="0"/>
                      </a:moveTo>
                      <a:lnTo>
                        <a:pt x="1" y="48"/>
                      </a:lnTo>
                      <a:cubicBezTo>
                        <a:pt x="13" y="40"/>
                        <a:pt x="27" y="37"/>
                        <a:pt x="40" y="37"/>
                      </a:cubicBezTo>
                      <a:cubicBezTo>
                        <a:pt x="71" y="37"/>
                        <a:pt x="103" y="54"/>
                        <a:pt x="133" y="69"/>
                      </a:cubicBezTo>
                      <a:cubicBezTo>
                        <a:pt x="154" y="111"/>
                        <a:pt x="175" y="153"/>
                        <a:pt x="175" y="180"/>
                      </a:cubicBezTo>
                      <a:lnTo>
                        <a:pt x="223" y="180"/>
                      </a:lnTo>
                      <a:cubicBezTo>
                        <a:pt x="223" y="132"/>
                        <a:pt x="202" y="90"/>
                        <a:pt x="154" y="48"/>
                      </a:cubicBezTo>
                      <a:cubicBezTo>
                        <a:pt x="112" y="21"/>
                        <a:pt x="43" y="0"/>
                        <a:pt x="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9" name="Google Shape;2084;p55">
                  <a:extLst>
                    <a:ext uri="{FF2B5EF4-FFF2-40B4-BE49-F238E27FC236}">
                      <a16:creationId xmlns:a16="http://schemas.microsoft.com/office/drawing/2014/main" id="{B7452783-49D7-4C11-740A-621FB3D1A45B}"/>
                    </a:ext>
                  </a:extLst>
                </p:cNvPr>
                <p:cNvSpPr/>
                <p:nvPr/>
              </p:nvSpPr>
              <p:spPr>
                <a:xfrm>
                  <a:off x="51944" y="2026886"/>
                  <a:ext cx="91112" cy="33083"/>
                </a:xfrm>
                <a:custGeom>
                  <a:avLst/>
                  <a:gdLst/>
                  <a:ahLst/>
                  <a:cxnLst/>
                  <a:rect l="l" t="t" r="r" b="b"/>
                  <a:pathLst>
                    <a:path w="683" h="248" extrusionOk="0">
                      <a:moveTo>
                        <a:pt x="1" y="1"/>
                      </a:moveTo>
                      <a:lnTo>
                        <a:pt x="1" y="1"/>
                      </a:lnTo>
                      <a:cubicBezTo>
                        <a:pt x="43" y="133"/>
                        <a:pt x="175" y="244"/>
                        <a:pt x="307" y="244"/>
                      </a:cubicBezTo>
                      <a:cubicBezTo>
                        <a:pt x="328" y="247"/>
                        <a:pt x="348" y="248"/>
                        <a:pt x="367" y="248"/>
                      </a:cubicBezTo>
                      <a:cubicBezTo>
                        <a:pt x="499" y="248"/>
                        <a:pt x="609" y="187"/>
                        <a:pt x="683" y="91"/>
                      </a:cubicBezTo>
                      <a:lnTo>
                        <a:pt x="1" y="1"/>
                      </a:ln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0" name="Google Shape;2085;p55">
                  <a:extLst>
                    <a:ext uri="{FF2B5EF4-FFF2-40B4-BE49-F238E27FC236}">
                      <a16:creationId xmlns:a16="http://schemas.microsoft.com/office/drawing/2014/main" id="{96423B7A-D8C2-078F-6B7C-5380D0AF414B}"/>
                    </a:ext>
                  </a:extLst>
                </p:cNvPr>
                <p:cNvSpPr/>
                <p:nvPr/>
              </p:nvSpPr>
              <p:spPr>
                <a:xfrm>
                  <a:off x="-48109" y="2376807"/>
                  <a:ext cx="182758" cy="397132"/>
                </a:xfrm>
                <a:custGeom>
                  <a:avLst/>
                  <a:gdLst/>
                  <a:ahLst/>
                  <a:cxnLst/>
                  <a:rect l="l" t="t" r="r" b="b"/>
                  <a:pathLst>
                    <a:path w="1370" h="2977" extrusionOk="0">
                      <a:moveTo>
                        <a:pt x="0" y="0"/>
                      </a:moveTo>
                      <a:cubicBezTo>
                        <a:pt x="90" y="508"/>
                        <a:pt x="1168" y="2358"/>
                        <a:pt x="1322" y="2977"/>
                      </a:cubicBezTo>
                      <a:lnTo>
                        <a:pt x="1369" y="2977"/>
                      </a:lnTo>
                      <a:cubicBezTo>
                        <a:pt x="1258" y="2316"/>
                        <a:pt x="132" y="508"/>
                        <a:pt x="4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1" name="Google Shape;2086;p55">
                  <a:extLst>
                    <a:ext uri="{FF2B5EF4-FFF2-40B4-BE49-F238E27FC236}">
                      <a16:creationId xmlns:a16="http://schemas.microsoft.com/office/drawing/2014/main" id="{96B549D2-3BBC-05D8-3269-6CDA1BD11586}"/>
                    </a:ext>
                  </a:extLst>
                </p:cNvPr>
                <p:cNvSpPr/>
                <p:nvPr/>
              </p:nvSpPr>
              <p:spPr>
                <a:xfrm>
                  <a:off x="-306245" y="2585453"/>
                  <a:ext cx="208771" cy="385259"/>
                </a:xfrm>
                <a:custGeom>
                  <a:avLst/>
                  <a:gdLst/>
                  <a:ahLst/>
                  <a:cxnLst/>
                  <a:rect l="l" t="t" r="r" b="b"/>
                  <a:pathLst>
                    <a:path w="1565" h="2888" extrusionOk="0">
                      <a:moveTo>
                        <a:pt x="42" y="1"/>
                      </a:moveTo>
                      <a:lnTo>
                        <a:pt x="0" y="22"/>
                      </a:lnTo>
                      <a:cubicBezTo>
                        <a:pt x="349" y="398"/>
                        <a:pt x="1079" y="2401"/>
                        <a:pt x="1539" y="2888"/>
                      </a:cubicBezTo>
                      <a:lnTo>
                        <a:pt x="1565" y="2867"/>
                      </a:lnTo>
                      <a:cubicBezTo>
                        <a:pt x="1168" y="2380"/>
                        <a:pt x="375" y="376"/>
                        <a:pt x="4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2" name="Google Shape;2087;p55">
                  <a:extLst>
                    <a:ext uri="{FF2B5EF4-FFF2-40B4-BE49-F238E27FC236}">
                      <a16:creationId xmlns:a16="http://schemas.microsoft.com/office/drawing/2014/main" id="{B6AC414D-EDB8-CB92-0509-096330D86753}"/>
                    </a:ext>
                  </a:extLst>
                </p:cNvPr>
                <p:cNvSpPr/>
                <p:nvPr/>
              </p:nvSpPr>
              <p:spPr>
                <a:xfrm>
                  <a:off x="-24230" y="2376807"/>
                  <a:ext cx="23478" cy="64966"/>
                </a:xfrm>
                <a:custGeom>
                  <a:avLst/>
                  <a:gdLst/>
                  <a:ahLst/>
                  <a:cxnLst/>
                  <a:rect l="l" t="t" r="r" b="b"/>
                  <a:pathLst>
                    <a:path w="176" h="487" extrusionOk="0">
                      <a:moveTo>
                        <a:pt x="133" y="0"/>
                      </a:moveTo>
                      <a:cubicBezTo>
                        <a:pt x="64" y="153"/>
                        <a:pt x="22" y="312"/>
                        <a:pt x="1" y="465"/>
                      </a:cubicBezTo>
                      <a:lnTo>
                        <a:pt x="43" y="486"/>
                      </a:lnTo>
                      <a:cubicBezTo>
                        <a:pt x="64" y="312"/>
                        <a:pt x="112" y="153"/>
                        <a:pt x="175" y="21"/>
                      </a:cubicBezTo>
                      <a:lnTo>
                        <a:pt x="13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1586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p:cNvGraphicFramePr>
            <a:graphicFrameLocks noChangeAspect="1"/>
          </p:cNvGraphicFramePr>
          <p:nvPr>
            <p:extLst>
              <p:ext uri="{D42A27DB-BD31-4B8C-83A1-F6EECF244321}">
                <p14:modId xmlns:p14="http://schemas.microsoft.com/office/powerpoint/2010/main" val="1093838344"/>
              </p:ext>
            </p:extLst>
          </p:nvPr>
        </p:nvGraphicFramePr>
        <p:xfrm>
          <a:off x="3163632" y="1786500"/>
          <a:ext cx="2909248" cy="1635125"/>
        </p:xfrm>
        <a:graphic>
          <a:graphicData uri="http://schemas.openxmlformats.org/presentationml/2006/ole">
            <mc:AlternateContent xmlns:mc="http://schemas.openxmlformats.org/markup-compatibility/2006">
              <mc:Choice xmlns:v="urn:schemas-microsoft-com:vml" Requires="v">
                <p:oleObj spid="_x0000_s1032" name="Objet d’environnement du Gestionnaire de liaisons" showAsIcon="1" r:id="rId3" imgW="870480" imgH="488520" progId="Package">
                  <p:embed/>
                </p:oleObj>
              </mc:Choice>
              <mc:Fallback>
                <p:oleObj name="Objet d’environnement du Gestionnaire de liaisons" showAsIcon="1" r:id="rId3" imgW="870480" imgH="488520" progId="Package">
                  <p:embed/>
                  <p:pic>
                    <p:nvPicPr>
                      <p:cNvPr id="0" name=""/>
                      <p:cNvPicPr/>
                      <p:nvPr/>
                    </p:nvPicPr>
                    <p:blipFill>
                      <a:blip r:embed="rId4"/>
                      <a:stretch>
                        <a:fillRect/>
                      </a:stretch>
                    </p:blipFill>
                    <p:spPr>
                      <a:xfrm>
                        <a:off x="3163632" y="1786500"/>
                        <a:ext cx="2909248" cy="1635125"/>
                      </a:xfrm>
                      <a:prstGeom prst="rect">
                        <a:avLst/>
                      </a:prstGeom>
                    </p:spPr>
                  </p:pic>
                </p:oleObj>
              </mc:Fallback>
            </mc:AlternateContent>
          </a:graphicData>
        </a:graphic>
      </p:graphicFrame>
    </p:spTree>
    <p:extLst>
      <p:ext uri="{BB962C8B-B14F-4D97-AF65-F5344CB8AC3E}">
        <p14:creationId xmlns:p14="http://schemas.microsoft.com/office/powerpoint/2010/main" val="38362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 name="Titre 1"/>
          <p:cNvSpPr>
            <a:spLocks noGrp="1"/>
          </p:cNvSpPr>
          <p:nvPr>
            <p:ph type="title"/>
          </p:nvPr>
        </p:nvSpPr>
        <p:spPr>
          <a:xfrm>
            <a:off x="735355" y="291230"/>
            <a:ext cx="7704000" cy="572700"/>
          </a:xfrm>
        </p:spPr>
        <p:txBody>
          <a:bodyPr/>
          <a:lstStyle/>
          <a:p>
            <a:pPr algn="ctr"/>
            <a:r>
              <a:rPr lang="fr-FR" sz="2400" dirty="0"/>
              <a:t>Conclusion</a:t>
            </a:r>
            <a:endParaRPr lang="fr-FR" dirty="0"/>
          </a:p>
        </p:txBody>
      </p:sp>
      <p:sp>
        <p:nvSpPr>
          <p:cNvPr id="479" name="Google Shape;767;p40"/>
          <p:cNvSpPr txBox="1">
            <a:spLocks noGrp="1"/>
          </p:cNvSpPr>
          <p:nvPr>
            <p:ph type="subTitle" idx="1"/>
          </p:nvPr>
        </p:nvSpPr>
        <p:spPr>
          <a:xfrm>
            <a:off x="4085138" y="1234942"/>
            <a:ext cx="4499984" cy="3296509"/>
          </a:xfrm>
          <a:prstGeom prst="rect">
            <a:avLst/>
          </a:prstGeom>
        </p:spPr>
        <p:txBody>
          <a:bodyPr spcFirstLastPara="1" wrap="square" lIns="91425" tIns="91425" rIns="91425" bIns="91425" anchor="t" anchorCtr="0">
            <a:noAutofit/>
          </a:bodyPr>
          <a:lstStyle/>
          <a:p>
            <a:pPr marL="0" lvl="0" indent="0" algn="just"/>
            <a:r>
              <a:rPr lang="fr-FR" sz="1600" dirty="0"/>
              <a:t>En conclusion, l'utilisation de MongoDB avec PHP offre une solution puissante et flexible pour le stockage de données dans le cadre du développement web. </a:t>
            </a:r>
          </a:p>
          <a:p>
            <a:pPr marL="0" indent="0" algn="just"/>
            <a:r>
              <a:rPr lang="fr-FR" sz="1600" dirty="0"/>
              <a:t>Lors de cette présentation, nous avons exploré la connexion de PHP sur MongoDB, l’utilisation de MongoDB avec PHP et quelques manipulations de la base des données.</a:t>
            </a:r>
          </a:p>
          <a:p>
            <a:pPr marL="0" lvl="0" indent="0" algn="just"/>
            <a:r>
              <a:rPr lang="fr-FR" sz="1600" dirty="0"/>
              <a:t>Les exemples pratiques ont illustré comment cette combinaison peut résoudre des défis spécifiques du monde réel. </a:t>
            </a:r>
            <a:endParaRPr sz="1600" dirty="0"/>
          </a:p>
        </p:txBody>
      </p:sp>
      <p:sp>
        <p:nvSpPr>
          <p:cNvPr id="480" name="Google Shape;768;p40"/>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772;p40"/>
          <p:cNvGrpSpPr/>
          <p:nvPr/>
        </p:nvGrpSpPr>
        <p:grpSpPr>
          <a:xfrm>
            <a:off x="643571" y="1400838"/>
            <a:ext cx="3263716" cy="3209106"/>
            <a:chOff x="520010" y="913806"/>
            <a:chExt cx="4279321" cy="3689957"/>
          </a:xfrm>
        </p:grpSpPr>
        <p:grpSp>
          <p:nvGrpSpPr>
            <p:cNvPr id="485" name="Google Shape;773;p40"/>
            <p:cNvGrpSpPr/>
            <p:nvPr/>
          </p:nvGrpSpPr>
          <p:grpSpPr>
            <a:xfrm>
              <a:off x="556838" y="1010468"/>
              <a:ext cx="4235148" cy="3496847"/>
              <a:chOff x="3257382" y="114825"/>
              <a:chExt cx="1326095" cy="1094954"/>
            </a:xfrm>
          </p:grpSpPr>
          <p:sp>
            <p:nvSpPr>
              <p:cNvPr id="612" name="Google Shape;774;p40"/>
              <p:cNvSpPr/>
              <p:nvPr/>
            </p:nvSpPr>
            <p:spPr>
              <a:xfrm>
                <a:off x="4310616" y="243907"/>
                <a:ext cx="272860" cy="34130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75;p40"/>
              <p:cNvSpPr/>
              <p:nvPr/>
            </p:nvSpPr>
            <p:spPr>
              <a:xfrm>
                <a:off x="3257382" y="114825"/>
                <a:ext cx="1233017" cy="1094954"/>
              </a:xfrm>
              <a:custGeom>
                <a:avLst/>
                <a:gdLst/>
                <a:ahLst/>
                <a:cxnLst/>
                <a:rect l="l" t="t" r="r" b="b"/>
                <a:pathLst>
                  <a:path w="34750" h="30859" extrusionOk="0">
                    <a:moveTo>
                      <a:pt x="19927" y="1"/>
                    </a:moveTo>
                    <a:cubicBezTo>
                      <a:pt x="17317" y="1"/>
                      <a:pt x="14720" y="895"/>
                      <a:pt x="13116" y="2899"/>
                    </a:cubicBezTo>
                    <a:cubicBezTo>
                      <a:pt x="11970" y="4342"/>
                      <a:pt x="11440" y="6203"/>
                      <a:pt x="10492" y="7795"/>
                    </a:cubicBezTo>
                    <a:cubicBezTo>
                      <a:pt x="9346" y="9768"/>
                      <a:pt x="7606" y="11332"/>
                      <a:pt x="5837" y="12832"/>
                    </a:cubicBezTo>
                    <a:cubicBezTo>
                      <a:pt x="4542" y="13949"/>
                      <a:pt x="3184" y="15074"/>
                      <a:pt x="2208" y="16517"/>
                    </a:cubicBezTo>
                    <a:cubicBezTo>
                      <a:pt x="262" y="19290"/>
                      <a:pt x="1" y="23118"/>
                      <a:pt x="1472" y="26153"/>
                    </a:cubicBezTo>
                    <a:cubicBezTo>
                      <a:pt x="2859" y="28926"/>
                      <a:pt x="5250" y="30135"/>
                      <a:pt x="8221" y="30312"/>
                    </a:cubicBezTo>
                    <a:cubicBezTo>
                      <a:pt x="12027" y="30574"/>
                      <a:pt x="15826" y="30786"/>
                      <a:pt x="19632" y="30843"/>
                    </a:cubicBezTo>
                    <a:cubicBezTo>
                      <a:pt x="20489" y="30852"/>
                      <a:pt x="21343" y="30858"/>
                      <a:pt x="22195" y="30858"/>
                    </a:cubicBezTo>
                    <a:cubicBezTo>
                      <a:pt x="23952" y="30858"/>
                      <a:pt x="25703" y="30832"/>
                      <a:pt x="27470" y="30751"/>
                    </a:cubicBezTo>
                    <a:cubicBezTo>
                      <a:pt x="29126" y="30666"/>
                      <a:pt x="30894" y="30517"/>
                      <a:pt x="32246" y="29577"/>
                    </a:cubicBezTo>
                    <a:cubicBezTo>
                      <a:pt x="34042" y="28339"/>
                      <a:pt x="34750" y="25976"/>
                      <a:pt x="34488" y="23825"/>
                    </a:cubicBezTo>
                    <a:cubicBezTo>
                      <a:pt x="34219" y="21703"/>
                      <a:pt x="33102" y="19757"/>
                      <a:pt x="31863" y="17989"/>
                    </a:cubicBezTo>
                    <a:cubicBezTo>
                      <a:pt x="31099" y="16899"/>
                      <a:pt x="30243" y="15866"/>
                      <a:pt x="29656" y="14657"/>
                    </a:cubicBezTo>
                    <a:cubicBezTo>
                      <a:pt x="28680" y="12683"/>
                      <a:pt x="28447" y="10476"/>
                      <a:pt x="28029" y="8325"/>
                    </a:cubicBezTo>
                    <a:cubicBezTo>
                      <a:pt x="27591" y="6111"/>
                      <a:pt x="27675" y="3727"/>
                      <a:pt x="25971" y="1986"/>
                    </a:cubicBezTo>
                    <a:cubicBezTo>
                      <a:pt x="25058" y="1039"/>
                      <a:pt x="23728" y="543"/>
                      <a:pt x="22433" y="274"/>
                    </a:cubicBezTo>
                    <a:cubicBezTo>
                      <a:pt x="21619" y="95"/>
                      <a:pt x="20772" y="1"/>
                      <a:pt x="19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776;p40"/>
            <p:cNvGrpSpPr/>
            <p:nvPr/>
          </p:nvGrpSpPr>
          <p:grpSpPr>
            <a:xfrm>
              <a:off x="1174871" y="2057672"/>
              <a:ext cx="3433642" cy="2314438"/>
              <a:chOff x="3450898" y="2575754"/>
              <a:chExt cx="1075130" cy="724711"/>
            </a:xfrm>
          </p:grpSpPr>
          <p:sp>
            <p:nvSpPr>
              <p:cNvPr id="574" name="Google Shape;777;p40"/>
              <p:cNvSpPr/>
              <p:nvPr/>
            </p:nvSpPr>
            <p:spPr>
              <a:xfrm>
                <a:off x="3451927" y="2872699"/>
                <a:ext cx="174716" cy="32431"/>
              </a:xfrm>
              <a:custGeom>
                <a:avLst/>
                <a:gdLst/>
                <a:ahLst/>
                <a:cxnLst/>
                <a:rect l="l" t="t" r="r" b="b"/>
                <a:pathLst>
                  <a:path w="4924" h="914" extrusionOk="0">
                    <a:moveTo>
                      <a:pt x="439" y="1"/>
                    </a:moveTo>
                    <a:cubicBezTo>
                      <a:pt x="205" y="1"/>
                      <a:pt x="0" y="206"/>
                      <a:pt x="0" y="446"/>
                    </a:cubicBezTo>
                    <a:cubicBezTo>
                      <a:pt x="0" y="708"/>
                      <a:pt x="205" y="913"/>
                      <a:pt x="439" y="913"/>
                    </a:cubicBezTo>
                    <a:lnTo>
                      <a:pt x="4450" y="913"/>
                    </a:lnTo>
                    <a:cubicBezTo>
                      <a:pt x="4719" y="913"/>
                      <a:pt x="4924" y="708"/>
                      <a:pt x="4924" y="446"/>
                    </a:cubicBezTo>
                    <a:cubicBezTo>
                      <a:pt x="4924" y="206"/>
                      <a:pt x="4719"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778;p40"/>
              <p:cNvSpPr/>
              <p:nvPr/>
            </p:nvSpPr>
            <p:spPr>
              <a:xfrm>
                <a:off x="3658004" y="2872699"/>
                <a:ext cx="138098" cy="32431"/>
              </a:xfrm>
              <a:custGeom>
                <a:avLst/>
                <a:gdLst/>
                <a:ahLst/>
                <a:cxnLst/>
                <a:rect l="l" t="t" r="r" b="b"/>
                <a:pathLst>
                  <a:path w="3892" h="914" extrusionOk="0">
                    <a:moveTo>
                      <a:pt x="467" y="1"/>
                    </a:moveTo>
                    <a:cubicBezTo>
                      <a:pt x="234" y="1"/>
                      <a:pt x="29" y="178"/>
                      <a:pt x="0" y="411"/>
                    </a:cubicBezTo>
                    <a:cubicBezTo>
                      <a:pt x="0" y="680"/>
                      <a:pt x="205" y="913"/>
                      <a:pt x="467" y="913"/>
                    </a:cubicBezTo>
                    <a:lnTo>
                      <a:pt x="3445" y="913"/>
                    </a:lnTo>
                    <a:cubicBezTo>
                      <a:pt x="3714" y="913"/>
                      <a:pt x="3891" y="708"/>
                      <a:pt x="3891" y="446"/>
                    </a:cubicBezTo>
                    <a:cubicBezTo>
                      <a:pt x="3891" y="206"/>
                      <a:pt x="3714" y="1"/>
                      <a:pt x="3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79;p40"/>
              <p:cNvSpPr/>
              <p:nvPr/>
            </p:nvSpPr>
            <p:spPr>
              <a:xfrm>
                <a:off x="3985321" y="2872699"/>
                <a:ext cx="340916" cy="32431"/>
              </a:xfrm>
              <a:custGeom>
                <a:avLst/>
                <a:gdLst/>
                <a:ahLst/>
                <a:cxnLst/>
                <a:rect l="l" t="t" r="r" b="b"/>
                <a:pathLst>
                  <a:path w="9608" h="914" extrusionOk="0">
                    <a:moveTo>
                      <a:pt x="439" y="1"/>
                    </a:moveTo>
                    <a:cubicBezTo>
                      <a:pt x="205" y="1"/>
                      <a:pt x="0" y="206"/>
                      <a:pt x="0" y="446"/>
                    </a:cubicBezTo>
                    <a:cubicBezTo>
                      <a:pt x="0" y="708"/>
                      <a:pt x="205" y="913"/>
                      <a:pt x="439" y="913"/>
                    </a:cubicBezTo>
                    <a:lnTo>
                      <a:pt x="9169" y="913"/>
                    </a:lnTo>
                    <a:cubicBezTo>
                      <a:pt x="9402" y="913"/>
                      <a:pt x="9607" y="708"/>
                      <a:pt x="9607" y="446"/>
                    </a:cubicBezTo>
                    <a:cubicBezTo>
                      <a:pt x="9607" y="206"/>
                      <a:pt x="9402" y="1"/>
                      <a:pt x="9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80;p40"/>
              <p:cNvSpPr/>
              <p:nvPr/>
            </p:nvSpPr>
            <p:spPr>
              <a:xfrm>
                <a:off x="4362844" y="2872699"/>
                <a:ext cx="131817" cy="32431"/>
              </a:xfrm>
              <a:custGeom>
                <a:avLst/>
                <a:gdLst/>
                <a:ahLst/>
                <a:cxnLst/>
                <a:rect l="l" t="t" r="r" b="b"/>
                <a:pathLst>
                  <a:path w="3715" h="914" extrusionOk="0">
                    <a:moveTo>
                      <a:pt x="474" y="1"/>
                    </a:moveTo>
                    <a:cubicBezTo>
                      <a:pt x="205" y="1"/>
                      <a:pt x="0" y="206"/>
                      <a:pt x="0" y="446"/>
                    </a:cubicBezTo>
                    <a:cubicBezTo>
                      <a:pt x="0" y="708"/>
                      <a:pt x="205" y="913"/>
                      <a:pt x="474" y="913"/>
                    </a:cubicBezTo>
                    <a:lnTo>
                      <a:pt x="3240" y="913"/>
                    </a:lnTo>
                    <a:cubicBezTo>
                      <a:pt x="3509" y="913"/>
                      <a:pt x="3714" y="708"/>
                      <a:pt x="3714" y="446"/>
                    </a:cubicBezTo>
                    <a:cubicBezTo>
                      <a:pt x="3714" y="206"/>
                      <a:pt x="3509" y="1"/>
                      <a:pt x="3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81;p40"/>
              <p:cNvSpPr/>
              <p:nvPr/>
            </p:nvSpPr>
            <p:spPr>
              <a:xfrm>
                <a:off x="4081440" y="2951291"/>
                <a:ext cx="313807" cy="32396"/>
              </a:xfrm>
              <a:custGeom>
                <a:avLst/>
                <a:gdLst/>
                <a:ahLst/>
                <a:cxnLst/>
                <a:rect l="l" t="t" r="r" b="b"/>
                <a:pathLst>
                  <a:path w="8844" h="913" extrusionOk="0">
                    <a:moveTo>
                      <a:pt x="446" y="0"/>
                    </a:moveTo>
                    <a:cubicBezTo>
                      <a:pt x="206" y="0"/>
                      <a:pt x="1" y="205"/>
                      <a:pt x="1" y="467"/>
                    </a:cubicBezTo>
                    <a:cubicBezTo>
                      <a:pt x="1" y="708"/>
                      <a:pt x="206" y="913"/>
                      <a:pt x="446" y="913"/>
                    </a:cubicBezTo>
                    <a:lnTo>
                      <a:pt x="8405" y="913"/>
                    </a:lnTo>
                    <a:cubicBezTo>
                      <a:pt x="8638" y="913"/>
                      <a:pt x="8844" y="708"/>
                      <a:pt x="8844" y="467"/>
                    </a:cubicBezTo>
                    <a:cubicBezTo>
                      <a:pt x="8844" y="205"/>
                      <a:pt x="8638" y="0"/>
                      <a:pt x="8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82;p40"/>
              <p:cNvSpPr/>
              <p:nvPr/>
            </p:nvSpPr>
            <p:spPr>
              <a:xfrm>
                <a:off x="4422560" y="2951291"/>
                <a:ext cx="91900" cy="32396"/>
              </a:xfrm>
              <a:custGeom>
                <a:avLst/>
                <a:gdLst/>
                <a:ahLst/>
                <a:cxnLst/>
                <a:rect l="l" t="t" r="r" b="b"/>
                <a:pathLst>
                  <a:path w="2590" h="913" extrusionOk="0">
                    <a:moveTo>
                      <a:pt x="439" y="0"/>
                    </a:moveTo>
                    <a:cubicBezTo>
                      <a:pt x="206" y="0"/>
                      <a:pt x="1" y="205"/>
                      <a:pt x="1" y="467"/>
                    </a:cubicBezTo>
                    <a:cubicBezTo>
                      <a:pt x="1" y="708"/>
                      <a:pt x="206" y="913"/>
                      <a:pt x="439" y="913"/>
                    </a:cubicBezTo>
                    <a:lnTo>
                      <a:pt x="2151" y="913"/>
                    </a:lnTo>
                    <a:cubicBezTo>
                      <a:pt x="2385" y="913"/>
                      <a:pt x="2590" y="708"/>
                      <a:pt x="2590" y="467"/>
                    </a:cubicBezTo>
                    <a:cubicBezTo>
                      <a:pt x="2590" y="205"/>
                      <a:pt x="2385"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83;p40"/>
              <p:cNvSpPr/>
              <p:nvPr/>
            </p:nvSpPr>
            <p:spPr>
              <a:xfrm>
                <a:off x="3985321" y="2951291"/>
                <a:ext cx="67062" cy="32396"/>
              </a:xfrm>
              <a:custGeom>
                <a:avLst/>
                <a:gdLst/>
                <a:ahLst/>
                <a:cxnLst/>
                <a:rect l="l" t="t" r="r" b="b"/>
                <a:pathLst>
                  <a:path w="1890" h="913" extrusionOk="0">
                    <a:moveTo>
                      <a:pt x="439" y="0"/>
                    </a:moveTo>
                    <a:cubicBezTo>
                      <a:pt x="205" y="0"/>
                      <a:pt x="0" y="205"/>
                      <a:pt x="0" y="467"/>
                    </a:cubicBezTo>
                    <a:cubicBezTo>
                      <a:pt x="0" y="708"/>
                      <a:pt x="205" y="913"/>
                      <a:pt x="439" y="913"/>
                    </a:cubicBezTo>
                    <a:lnTo>
                      <a:pt x="1443" y="913"/>
                    </a:lnTo>
                    <a:cubicBezTo>
                      <a:pt x="1677" y="913"/>
                      <a:pt x="1889" y="708"/>
                      <a:pt x="1889" y="467"/>
                    </a:cubicBezTo>
                    <a:cubicBezTo>
                      <a:pt x="1889" y="205"/>
                      <a:pt x="1677" y="0"/>
                      <a:pt x="1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84;p40"/>
              <p:cNvSpPr/>
              <p:nvPr/>
            </p:nvSpPr>
            <p:spPr>
              <a:xfrm>
                <a:off x="3772964" y="2951291"/>
                <a:ext cx="167442" cy="32396"/>
              </a:xfrm>
              <a:custGeom>
                <a:avLst/>
                <a:gdLst/>
                <a:ahLst/>
                <a:cxnLst/>
                <a:rect l="l" t="t" r="r" b="b"/>
                <a:pathLst>
                  <a:path w="4719" h="913" extrusionOk="0">
                    <a:moveTo>
                      <a:pt x="446" y="0"/>
                    </a:moveTo>
                    <a:cubicBezTo>
                      <a:pt x="205" y="0"/>
                      <a:pt x="0" y="205"/>
                      <a:pt x="0" y="467"/>
                    </a:cubicBezTo>
                    <a:cubicBezTo>
                      <a:pt x="0" y="708"/>
                      <a:pt x="205" y="913"/>
                      <a:pt x="446" y="913"/>
                    </a:cubicBezTo>
                    <a:lnTo>
                      <a:pt x="4450" y="913"/>
                    </a:lnTo>
                    <a:cubicBezTo>
                      <a:pt x="4599" y="913"/>
                      <a:pt x="4719" y="792"/>
                      <a:pt x="4719" y="644"/>
                    </a:cubicBezTo>
                    <a:lnTo>
                      <a:pt x="4719" y="290"/>
                    </a:lnTo>
                    <a:cubicBezTo>
                      <a:pt x="4719" y="142"/>
                      <a:pt x="4599" y="0"/>
                      <a:pt x="4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85;p40"/>
              <p:cNvSpPr/>
              <p:nvPr/>
            </p:nvSpPr>
            <p:spPr>
              <a:xfrm>
                <a:off x="3523954" y="2951291"/>
                <a:ext cx="219672" cy="32396"/>
              </a:xfrm>
              <a:custGeom>
                <a:avLst/>
                <a:gdLst/>
                <a:ahLst/>
                <a:cxnLst/>
                <a:rect l="l" t="t" r="r" b="b"/>
                <a:pathLst>
                  <a:path w="6191" h="913" extrusionOk="0">
                    <a:moveTo>
                      <a:pt x="298" y="0"/>
                    </a:moveTo>
                    <a:cubicBezTo>
                      <a:pt x="121" y="0"/>
                      <a:pt x="1" y="142"/>
                      <a:pt x="1" y="290"/>
                    </a:cubicBezTo>
                    <a:lnTo>
                      <a:pt x="1" y="644"/>
                    </a:lnTo>
                    <a:cubicBezTo>
                      <a:pt x="1" y="792"/>
                      <a:pt x="121" y="913"/>
                      <a:pt x="298" y="913"/>
                    </a:cubicBezTo>
                    <a:lnTo>
                      <a:pt x="5724" y="913"/>
                    </a:lnTo>
                    <a:cubicBezTo>
                      <a:pt x="5985" y="913"/>
                      <a:pt x="6191" y="708"/>
                      <a:pt x="6191" y="467"/>
                    </a:cubicBezTo>
                    <a:cubicBezTo>
                      <a:pt x="6191" y="205"/>
                      <a:pt x="5985" y="0"/>
                      <a:pt x="5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86;p40"/>
              <p:cNvSpPr/>
              <p:nvPr/>
            </p:nvSpPr>
            <p:spPr>
              <a:xfrm>
                <a:off x="3451927" y="2951291"/>
                <a:ext cx="36689" cy="32396"/>
              </a:xfrm>
              <a:custGeom>
                <a:avLst/>
                <a:gdLst/>
                <a:ahLst/>
                <a:cxnLst/>
                <a:rect l="l" t="t" r="r" b="b"/>
                <a:pathLst>
                  <a:path w="1034" h="913" extrusionOk="0">
                    <a:moveTo>
                      <a:pt x="439" y="0"/>
                    </a:moveTo>
                    <a:cubicBezTo>
                      <a:pt x="205" y="0"/>
                      <a:pt x="0" y="205"/>
                      <a:pt x="0" y="467"/>
                    </a:cubicBezTo>
                    <a:cubicBezTo>
                      <a:pt x="0" y="708"/>
                      <a:pt x="205" y="913"/>
                      <a:pt x="439" y="913"/>
                    </a:cubicBezTo>
                    <a:lnTo>
                      <a:pt x="587" y="913"/>
                    </a:lnTo>
                    <a:cubicBezTo>
                      <a:pt x="828" y="913"/>
                      <a:pt x="1033" y="708"/>
                      <a:pt x="1033" y="467"/>
                    </a:cubicBezTo>
                    <a:cubicBezTo>
                      <a:pt x="1033" y="205"/>
                      <a:pt x="828" y="0"/>
                      <a:pt x="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87;p40"/>
              <p:cNvSpPr/>
              <p:nvPr/>
            </p:nvSpPr>
            <p:spPr>
              <a:xfrm>
                <a:off x="3450898" y="3030592"/>
                <a:ext cx="377569" cy="32431"/>
              </a:xfrm>
              <a:custGeom>
                <a:avLst/>
                <a:gdLst/>
                <a:ahLst/>
                <a:cxnLst/>
                <a:rect l="l" t="t" r="r" b="b"/>
                <a:pathLst>
                  <a:path w="10641" h="914" extrusionOk="0">
                    <a:moveTo>
                      <a:pt x="532" y="1"/>
                    </a:moveTo>
                    <a:cubicBezTo>
                      <a:pt x="234" y="1"/>
                      <a:pt x="1" y="206"/>
                      <a:pt x="1" y="475"/>
                    </a:cubicBezTo>
                    <a:cubicBezTo>
                      <a:pt x="1" y="708"/>
                      <a:pt x="234" y="913"/>
                      <a:pt x="532" y="913"/>
                    </a:cubicBezTo>
                    <a:lnTo>
                      <a:pt x="10082" y="913"/>
                    </a:lnTo>
                    <a:cubicBezTo>
                      <a:pt x="10372" y="913"/>
                      <a:pt x="10641" y="708"/>
                      <a:pt x="10641" y="475"/>
                    </a:cubicBezTo>
                    <a:cubicBezTo>
                      <a:pt x="10641" y="206"/>
                      <a:pt x="10372" y="1"/>
                      <a:pt x="1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788;p40"/>
              <p:cNvSpPr/>
              <p:nvPr/>
            </p:nvSpPr>
            <p:spPr>
              <a:xfrm>
                <a:off x="4004126" y="3030592"/>
                <a:ext cx="356741" cy="32431"/>
              </a:xfrm>
              <a:custGeom>
                <a:avLst/>
                <a:gdLst/>
                <a:ahLst/>
                <a:cxnLst/>
                <a:rect l="l" t="t" r="r" b="b"/>
                <a:pathLst>
                  <a:path w="10054" h="914" extrusionOk="0">
                    <a:moveTo>
                      <a:pt x="326" y="1"/>
                    </a:moveTo>
                    <a:cubicBezTo>
                      <a:pt x="121" y="1"/>
                      <a:pt x="1" y="206"/>
                      <a:pt x="1" y="475"/>
                    </a:cubicBezTo>
                    <a:cubicBezTo>
                      <a:pt x="1" y="708"/>
                      <a:pt x="121" y="913"/>
                      <a:pt x="326" y="913"/>
                    </a:cubicBezTo>
                    <a:lnTo>
                      <a:pt x="9728" y="913"/>
                    </a:lnTo>
                    <a:cubicBezTo>
                      <a:pt x="9905" y="913"/>
                      <a:pt x="10053" y="708"/>
                      <a:pt x="10053" y="475"/>
                    </a:cubicBezTo>
                    <a:cubicBezTo>
                      <a:pt x="10053" y="206"/>
                      <a:pt x="9905" y="1"/>
                      <a:pt x="9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789;p40"/>
              <p:cNvSpPr/>
              <p:nvPr/>
            </p:nvSpPr>
            <p:spPr>
              <a:xfrm>
                <a:off x="4395204" y="3030592"/>
                <a:ext cx="130824" cy="32431"/>
              </a:xfrm>
              <a:custGeom>
                <a:avLst/>
                <a:gdLst/>
                <a:ahLst/>
                <a:cxnLst/>
                <a:rect l="l" t="t" r="r" b="b"/>
                <a:pathLst>
                  <a:path w="3687" h="914" extrusionOk="0">
                    <a:moveTo>
                      <a:pt x="446" y="1"/>
                    </a:moveTo>
                    <a:cubicBezTo>
                      <a:pt x="206" y="1"/>
                      <a:pt x="1" y="206"/>
                      <a:pt x="1" y="475"/>
                    </a:cubicBezTo>
                    <a:cubicBezTo>
                      <a:pt x="1" y="708"/>
                      <a:pt x="206" y="913"/>
                      <a:pt x="446" y="913"/>
                    </a:cubicBezTo>
                    <a:lnTo>
                      <a:pt x="3248" y="913"/>
                    </a:lnTo>
                    <a:cubicBezTo>
                      <a:pt x="3481" y="913"/>
                      <a:pt x="3686" y="708"/>
                      <a:pt x="3686" y="475"/>
                    </a:cubicBezTo>
                    <a:cubicBezTo>
                      <a:pt x="3686" y="206"/>
                      <a:pt x="3481" y="1"/>
                      <a:pt x="3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790;p40"/>
              <p:cNvSpPr/>
              <p:nvPr/>
            </p:nvSpPr>
            <p:spPr>
              <a:xfrm>
                <a:off x="4107555" y="3110177"/>
                <a:ext cx="381827" cy="32396"/>
              </a:xfrm>
              <a:custGeom>
                <a:avLst/>
                <a:gdLst/>
                <a:ahLst/>
                <a:cxnLst/>
                <a:rect l="l" t="t" r="r" b="b"/>
                <a:pathLst>
                  <a:path w="10761" h="913" extrusionOk="0">
                    <a:moveTo>
                      <a:pt x="446" y="0"/>
                    </a:moveTo>
                    <a:cubicBezTo>
                      <a:pt x="213" y="0"/>
                      <a:pt x="0" y="205"/>
                      <a:pt x="0" y="439"/>
                    </a:cubicBezTo>
                    <a:cubicBezTo>
                      <a:pt x="0" y="708"/>
                      <a:pt x="213" y="913"/>
                      <a:pt x="446" y="913"/>
                    </a:cubicBezTo>
                    <a:lnTo>
                      <a:pt x="10322" y="913"/>
                    </a:lnTo>
                    <a:cubicBezTo>
                      <a:pt x="10584" y="913"/>
                      <a:pt x="10761" y="708"/>
                      <a:pt x="10761" y="439"/>
                    </a:cubicBezTo>
                    <a:cubicBezTo>
                      <a:pt x="10761" y="205"/>
                      <a:pt x="10584" y="0"/>
                      <a:pt x="10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791;p40"/>
              <p:cNvSpPr/>
              <p:nvPr/>
            </p:nvSpPr>
            <p:spPr>
              <a:xfrm>
                <a:off x="3537757" y="3110177"/>
                <a:ext cx="301246" cy="32396"/>
              </a:xfrm>
              <a:custGeom>
                <a:avLst/>
                <a:gdLst/>
                <a:ahLst/>
                <a:cxnLst/>
                <a:rect l="l" t="t" r="r" b="b"/>
                <a:pathLst>
                  <a:path w="8490" h="913" extrusionOk="0">
                    <a:moveTo>
                      <a:pt x="468" y="0"/>
                    </a:moveTo>
                    <a:cubicBezTo>
                      <a:pt x="206" y="0"/>
                      <a:pt x="1" y="205"/>
                      <a:pt x="1" y="439"/>
                    </a:cubicBezTo>
                    <a:cubicBezTo>
                      <a:pt x="1" y="708"/>
                      <a:pt x="206" y="913"/>
                      <a:pt x="468" y="913"/>
                    </a:cubicBezTo>
                    <a:lnTo>
                      <a:pt x="8044" y="913"/>
                    </a:lnTo>
                    <a:cubicBezTo>
                      <a:pt x="8278" y="913"/>
                      <a:pt x="8490" y="708"/>
                      <a:pt x="8490" y="439"/>
                    </a:cubicBezTo>
                    <a:cubicBezTo>
                      <a:pt x="8490" y="205"/>
                      <a:pt x="8278" y="0"/>
                      <a:pt x="8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792;p40"/>
              <p:cNvSpPr/>
              <p:nvPr/>
            </p:nvSpPr>
            <p:spPr>
              <a:xfrm>
                <a:off x="3857800" y="3110177"/>
                <a:ext cx="195580" cy="32396"/>
              </a:xfrm>
              <a:custGeom>
                <a:avLst/>
                <a:gdLst/>
                <a:ahLst/>
                <a:cxnLst/>
                <a:rect l="l" t="t" r="r" b="b"/>
                <a:pathLst>
                  <a:path w="5512" h="913" extrusionOk="0">
                    <a:moveTo>
                      <a:pt x="467" y="0"/>
                    </a:moveTo>
                    <a:cubicBezTo>
                      <a:pt x="206" y="0"/>
                      <a:pt x="0" y="205"/>
                      <a:pt x="0" y="439"/>
                    </a:cubicBezTo>
                    <a:cubicBezTo>
                      <a:pt x="0" y="708"/>
                      <a:pt x="206" y="913"/>
                      <a:pt x="467" y="913"/>
                    </a:cubicBezTo>
                    <a:lnTo>
                      <a:pt x="5066" y="913"/>
                    </a:lnTo>
                    <a:cubicBezTo>
                      <a:pt x="5306" y="913"/>
                      <a:pt x="5511" y="708"/>
                      <a:pt x="5511" y="439"/>
                    </a:cubicBezTo>
                    <a:cubicBezTo>
                      <a:pt x="5511" y="205"/>
                      <a:pt x="5306" y="0"/>
                      <a:pt x="5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793;p40"/>
              <p:cNvSpPr/>
              <p:nvPr/>
            </p:nvSpPr>
            <p:spPr>
              <a:xfrm>
                <a:off x="3658004" y="3189727"/>
                <a:ext cx="58511" cy="31437"/>
              </a:xfrm>
              <a:custGeom>
                <a:avLst/>
                <a:gdLst/>
                <a:ahLst/>
                <a:cxnLst/>
                <a:rect l="l" t="t" r="r" b="b"/>
                <a:pathLst>
                  <a:path w="1649" h="886" extrusionOk="0">
                    <a:moveTo>
                      <a:pt x="467" y="1"/>
                    </a:moveTo>
                    <a:cubicBezTo>
                      <a:pt x="205" y="1"/>
                      <a:pt x="0" y="178"/>
                      <a:pt x="0" y="439"/>
                    </a:cubicBezTo>
                    <a:cubicBezTo>
                      <a:pt x="0" y="673"/>
                      <a:pt x="205" y="885"/>
                      <a:pt x="467" y="885"/>
                    </a:cubicBezTo>
                    <a:lnTo>
                      <a:pt x="1175" y="885"/>
                    </a:lnTo>
                    <a:cubicBezTo>
                      <a:pt x="1443" y="885"/>
                      <a:pt x="1649" y="673"/>
                      <a:pt x="1649" y="439"/>
                    </a:cubicBezTo>
                    <a:cubicBezTo>
                      <a:pt x="1649" y="178"/>
                      <a:pt x="1443"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94;p40"/>
              <p:cNvSpPr/>
              <p:nvPr/>
            </p:nvSpPr>
            <p:spPr>
              <a:xfrm>
                <a:off x="3451927" y="3189727"/>
                <a:ext cx="155910" cy="31437"/>
              </a:xfrm>
              <a:custGeom>
                <a:avLst/>
                <a:gdLst/>
                <a:ahLst/>
                <a:cxnLst/>
                <a:rect l="l" t="t" r="r" b="b"/>
                <a:pathLst>
                  <a:path w="4394" h="886" extrusionOk="0">
                    <a:moveTo>
                      <a:pt x="439" y="1"/>
                    </a:moveTo>
                    <a:cubicBezTo>
                      <a:pt x="205" y="1"/>
                      <a:pt x="0" y="178"/>
                      <a:pt x="0" y="439"/>
                    </a:cubicBezTo>
                    <a:cubicBezTo>
                      <a:pt x="0" y="673"/>
                      <a:pt x="205" y="885"/>
                      <a:pt x="439" y="885"/>
                    </a:cubicBezTo>
                    <a:lnTo>
                      <a:pt x="4393" y="88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95;p40"/>
              <p:cNvSpPr/>
              <p:nvPr/>
            </p:nvSpPr>
            <p:spPr>
              <a:xfrm>
                <a:off x="3737305" y="3189727"/>
                <a:ext cx="54501" cy="31437"/>
              </a:xfrm>
              <a:custGeom>
                <a:avLst/>
                <a:gdLst/>
                <a:ahLst/>
                <a:cxnLst/>
                <a:rect l="l" t="t" r="r" b="b"/>
                <a:pathLst>
                  <a:path w="1536" h="886" extrusionOk="0">
                    <a:moveTo>
                      <a:pt x="475" y="1"/>
                    </a:moveTo>
                    <a:cubicBezTo>
                      <a:pt x="213" y="1"/>
                      <a:pt x="1" y="178"/>
                      <a:pt x="1" y="439"/>
                    </a:cubicBezTo>
                    <a:cubicBezTo>
                      <a:pt x="1" y="673"/>
                      <a:pt x="213" y="885"/>
                      <a:pt x="475" y="885"/>
                    </a:cubicBezTo>
                    <a:lnTo>
                      <a:pt x="1062" y="885"/>
                    </a:lnTo>
                    <a:cubicBezTo>
                      <a:pt x="1331" y="885"/>
                      <a:pt x="1536" y="673"/>
                      <a:pt x="1536" y="439"/>
                    </a:cubicBezTo>
                    <a:cubicBezTo>
                      <a:pt x="1536" y="178"/>
                      <a:pt x="1331"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96;p40"/>
              <p:cNvSpPr/>
              <p:nvPr/>
            </p:nvSpPr>
            <p:spPr>
              <a:xfrm>
                <a:off x="3812632" y="3189727"/>
                <a:ext cx="242736" cy="31437"/>
              </a:xfrm>
              <a:custGeom>
                <a:avLst/>
                <a:gdLst/>
                <a:ahLst/>
                <a:cxnLst/>
                <a:rect l="l" t="t" r="r" b="b"/>
                <a:pathLst>
                  <a:path w="6841" h="886" extrusionOk="0">
                    <a:moveTo>
                      <a:pt x="474" y="1"/>
                    </a:moveTo>
                    <a:cubicBezTo>
                      <a:pt x="212" y="1"/>
                      <a:pt x="0" y="178"/>
                      <a:pt x="0" y="439"/>
                    </a:cubicBezTo>
                    <a:cubicBezTo>
                      <a:pt x="0" y="673"/>
                      <a:pt x="212" y="885"/>
                      <a:pt x="474" y="885"/>
                    </a:cubicBezTo>
                    <a:lnTo>
                      <a:pt x="6402" y="885"/>
                    </a:lnTo>
                    <a:cubicBezTo>
                      <a:pt x="6664" y="885"/>
                      <a:pt x="6841" y="673"/>
                      <a:pt x="6841" y="439"/>
                    </a:cubicBezTo>
                    <a:cubicBezTo>
                      <a:pt x="6841" y="178"/>
                      <a:pt x="6664" y="1"/>
                      <a:pt x="6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97;p40"/>
              <p:cNvSpPr/>
              <p:nvPr/>
            </p:nvSpPr>
            <p:spPr>
              <a:xfrm>
                <a:off x="4089991" y="3189727"/>
                <a:ext cx="109712" cy="31437"/>
              </a:xfrm>
              <a:custGeom>
                <a:avLst/>
                <a:gdLst/>
                <a:ahLst/>
                <a:cxnLst/>
                <a:rect l="l" t="t" r="r" b="b"/>
                <a:pathLst>
                  <a:path w="3092" h="886" extrusionOk="0">
                    <a:moveTo>
                      <a:pt x="467" y="1"/>
                    </a:moveTo>
                    <a:cubicBezTo>
                      <a:pt x="205" y="1"/>
                      <a:pt x="0" y="178"/>
                      <a:pt x="0" y="439"/>
                    </a:cubicBezTo>
                    <a:cubicBezTo>
                      <a:pt x="0" y="673"/>
                      <a:pt x="205" y="885"/>
                      <a:pt x="467" y="885"/>
                    </a:cubicBezTo>
                    <a:lnTo>
                      <a:pt x="2653" y="885"/>
                    </a:lnTo>
                    <a:cubicBezTo>
                      <a:pt x="2887" y="885"/>
                      <a:pt x="3092" y="673"/>
                      <a:pt x="3092" y="439"/>
                    </a:cubicBezTo>
                    <a:cubicBezTo>
                      <a:pt x="3092" y="178"/>
                      <a:pt x="2887"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98;p40"/>
              <p:cNvSpPr/>
              <p:nvPr/>
            </p:nvSpPr>
            <p:spPr>
              <a:xfrm>
                <a:off x="4246855" y="3189727"/>
                <a:ext cx="111734" cy="31437"/>
              </a:xfrm>
              <a:custGeom>
                <a:avLst/>
                <a:gdLst/>
                <a:ahLst/>
                <a:cxnLst/>
                <a:rect l="l" t="t" r="r" b="b"/>
                <a:pathLst>
                  <a:path w="3149" h="886" extrusionOk="0">
                    <a:moveTo>
                      <a:pt x="468" y="1"/>
                    </a:moveTo>
                    <a:cubicBezTo>
                      <a:pt x="206" y="1"/>
                      <a:pt x="1" y="178"/>
                      <a:pt x="1" y="439"/>
                    </a:cubicBezTo>
                    <a:cubicBezTo>
                      <a:pt x="1" y="673"/>
                      <a:pt x="206" y="885"/>
                      <a:pt x="468" y="885"/>
                    </a:cubicBezTo>
                    <a:lnTo>
                      <a:pt x="2710" y="885"/>
                    </a:lnTo>
                    <a:cubicBezTo>
                      <a:pt x="2944" y="885"/>
                      <a:pt x="3149" y="673"/>
                      <a:pt x="3149" y="439"/>
                    </a:cubicBezTo>
                    <a:cubicBezTo>
                      <a:pt x="3149" y="178"/>
                      <a:pt x="2944" y="1"/>
                      <a:pt x="2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99;p40"/>
              <p:cNvSpPr/>
              <p:nvPr/>
            </p:nvSpPr>
            <p:spPr>
              <a:xfrm>
                <a:off x="4415038" y="3189727"/>
                <a:ext cx="74336" cy="31437"/>
              </a:xfrm>
              <a:custGeom>
                <a:avLst/>
                <a:gdLst/>
                <a:ahLst/>
                <a:cxnLst/>
                <a:rect l="l" t="t" r="r" b="b"/>
                <a:pathLst>
                  <a:path w="2095" h="886" extrusionOk="0">
                    <a:moveTo>
                      <a:pt x="446" y="1"/>
                    </a:moveTo>
                    <a:cubicBezTo>
                      <a:pt x="177" y="1"/>
                      <a:pt x="1" y="178"/>
                      <a:pt x="1" y="439"/>
                    </a:cubicBezTo>
                    <a:cubicBezTo>
                      <a:pt x="1" y="673"/>
                      <a:pt x="177" y="885"/>
                      <a:pt x="446" y="885"/>
                    </a:cubicBezTo>
                    <a:lnTo>
                      <a:pt x="1656" y="885"/>
                    </a:lnTo>
                    <a:cubicBezTo>
                      <a:pt x="1918" y="885"/>
                      <a:pt x="2095" y="673"/>
                      <a:pt x="2095" y="439"/>
                    </a:cubicBezTo>
                    <a:cubicBezTo>
                      <a:pt x="2095" y="178"/>
                      <a:pt x="1918" y="1"/>
                      <a:pt x="1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800;p40"/>
              <p:cNvSpPr/>
              <p:nvPr/>
            </p:nvSpPr>
            <p:spPr>
              <a:xfrm>
                <a:off x="3640156" y="3268034"/>
                <a:ext cx="231239" cy="32431"/>
              </a:xfrm>
              <a:custGeom>
                <a:avLst/>
                <a:gdLst/>
                <a:ahLst/>
                <a:cxnLst/>
                <a:rect l="l" t="t" r="r" b="b"/>
                <a:pathLst>
                  <a:path w="6517" h="914" extrusionOk="0">
                    <a:moveTo>
                      <a:pt x="475" y="1"/>
                    </a:moveTo>
                    <a:cubicBezTo>
                      <a:pt x="206" y="1"/>
                      <a:pt x="1" y="206"/>
                      <a:pt x="1" y="475"/>
                    </a:cubicBezTo>
                    <a:cubicBezTo>
                      <a:pt x="1" y="708"/>
                      <a:pt x="206" y="914"/>
                      <a:pt x="475" y="914"/>
                    </a:cubicBezTo>
                    <a:lnTo>
                      <a:pt x="6042" y="914"/>
                    </a:lnTo>
                    <a:cubicBezTo>
                      <a:pt x="6311" y="914"/>
                      <a:pt x="6516" y="708"/>
                      <a:pt x="6516" y="475"/>
                    </a:cubicBezTo>
                    <a:cubicBezTo>
                      <a:pt x="6516" y="206"/>
                      <a:pt x="6311" y="1"/>
                      <a:pt x="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801;p40"/>
              <p:cNvSpPr/>
              <p:nvPr/>
            </p:nvSpPr>
            <p:spPr>
              <a:xfrm>
                <a:off x="3916274" y="3268034"/>
                <a:ext cx="61811" cy="32431"/>
              </a:xfrm>
              <a:custGeom>
                <a:avLst/>
                <a:gdLst/>
                <a:ahLst/>
                <a:cxnLst/>
                <a:rect l="l" t="t" r="r" b="b"/>
                <a:pathLst>
                  <a:path w="1742" h="914" extrusionOk="0">
                    <a:moveTo>
                      <a:pt x="439" y="1"/>
                    </a:moveTo>
                    <a:cubicBezTo>
                      <a:pt x="206" y="1"/>
                      <a:pt x="1" y="206"/>
                      <a:pt x="1" y="475"/>
                    </a:cubicBezTo>
                    <a:cubicBezTo>
                      <a:pt x="1" y="708"/>
                      <a:pt x="206" y="914"/>
                      <a:pt x="439" y="914"/>
                    </a:cubicBezTo>
                    <a:lnTo>
                      <a:pt x="1295" y="914"/>
                    </a:lnTo>
                    <a:cubicBezTo>
                      <a:pt x="1564" y="914"/>
                      <a:pt x="1741" y="708"/>
                      <a:pt x="1741" y="475"/>
                    </a:cubicBezTo>
                    <a:cubicBezTo>
                      <a:pt x="1741" y="206"/>
                      <a:pt x="1564"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802;p40"/>
              <p:cNvSpPr/>
              <p:nvPr/>
            </p:nvSpPr>
            <p:spPr>
              <a:xfrm>
                <a:off x="4041772" y="3268034"/>
                <a:ext cx="184048" cy="32431"/>
              </a:xfrm>
              <a:custGeom>
                <a:avLst/>
                <a:gdLst/>
                <a:ahLst/>
                <a:cxnLst/>
                <a:rect l="l" t="t" r="r" b="b"/>
                <a:pathLst>
                  <a:path w="5187" h="914" extrusionOk="0">
                    <a:moveTo>
                      <a:pt x="475" y="1"/>
                    </a:moveTo>
                    <a:cubicBezTo>
                      <a:pt x="206" y="1"/>
                      <a:pt x="1" y="206"/>
                      <a:pt x="1" y="475"/>
                    </a:cubicBezTo>
                    <a:cubicBezTo>
                      <a:pt x="1" y="708"/>
                      <a:pt x="206" y="914"/>
                      <a:pt x="475" y="914"/>
                    </a:cubicBezTo>
                    <a:lnTo>
                      <a:pt x="4720" y="914"/>
                    </a:lnTo>
                    <a:cubicBezTo>
                      <a:pt x="4981" y="914"/>
                      <a:pt x="5186" y="708"/>
                      <a:pt x="5186" y="475"/>
                    </a:cubicBezTo>
                    <a:cubicBezTo>
                      <a:pt x="5186" y="206"/>
                      <a:pt x="4981" y="1"/>
                      <a:pt x="4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803;p40"/>
              <p:cNvSpPr/>
              <p:nvPr/>
            </p:nvSpPr>
            <p:spPr>
              <a:xfrm>
                <a:off x="4258174" y="3268034"/>
                <a:ext cx="150623" cy="32431"/>
              </a:xfrm>
              <a:custGeom>
                <a:avLst/>
                <a:gdLst/>
                <a:ahLst/>
                <a:cxnLst/>
                <a:rect l="l" t="t" r="r" b="b"/>
                <a:pathLst>
                  <a:path w="4245" h="914" extrusionOk="0">
                    <a:moveTo>
                      <a:pt x="446" y="1"/>
                    </a:moveTo>
                    <a:cubicBezTo>
                      <a:pt x="212" y="1"/>
                      <a:pt x="0" y="206"/>
                      <a:pt x="0" y="475"/>
                    </a:cubicBezTo>
                    <a:cubicBezTo>
                      <a:pt x="0" y="708"/>
                      <a:pt x="212" y="914"/>
                      <a:pt x="446" y="914"/>
                    </a:cubicBezTo>
                    <a:lnTo>
                      <a:pt x="3778" y="914"/>
                    </a:lnTo>
                    <a:cubicBezTo>
                      <a:pt x="4040" y="914"/>
                      <a:pt x="4245" y="708"/>
                      <a:pt x="4245" y="475"/>
                    </a:cubicBezTo>
                    <a:cubicBezTo>
                      <a:pt x="4245" y="206"/>
                      <a:pt x="4040" y="1"/>
                      <a:pt x="3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804;p40"/>
              <p:cNvSpPr/>
              <p:nvPr/>
            </p:nvSpPr>
            <p:spPr>
              <a:xfrm>
                <a:off x="4130653" y="2643772"/>
                <a:ext cx="381827" cy="32431"/>
              </a:xfrm>
              <a:custGeom>
                <a:avLst/>
                <a:gdLst/>
                <a:ahLst/>
                <a:cxnLst/>
                <a:rect l="l" t="t" r="r" b="b"/>
                <a:pathLst>
                  <a:path w="10761" h="914" extrusionOk="0">
                    <a:moveTo>
                      <a:pt x="446" y="1"/>
                    </a:moveTo>
                    <a:cubicBezTo>
                      <a:pt x="177" y="1"/>
                      <a:pt x="0" y="206"/>
                      <a:pt x="0" y="468"/>
                    </a:cubicBezTo>
                    <a:cubicBezTo>
                      <a:pt x="0" y="708"/>
                      <a:pt x="177" y="914"/>
                      <a:pt x="446" y="914"/>
                    </a:cubicBezTo>
                    <a:lnTo>
                      <a:pt x="10315" y="914"/>
                    </a:lnTo>
                    <a:cubicBezTo>
                      <a:pt x="10555" y="914"/>
                      <a:pt x="10760" y="708"/>
                      <a:pt x="10760" y="468"/>
                    </a:cubicBezTo>
                    <a:cubicBezTo>
                      <a:pt x="10760" y="206"/>
                      <a:pt x="10555" y="1"/>
                      <a:pt x="10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805;p40"/>
              <p:cNvSpPr/>
              <p:nvPr/>
            </p:nvSpPr>
            <p:spPr>
              <a:xfrm>
                <a:off x="4199665" y="2575754"/>
                <a:ext cx="74336" cy="32431"/>
              </a:xfrm>
              <a:custGeom>
                <a:avLst/>
                <a:gdLst/>
                <a:ahLst/>
                <a:cxnLst/>
                <a:rect l="l" t="t" r="r" b="b"/>
                <a:pathLst>
                  <a:path w="2095" h="914" extrusionOk="0">
                    <a:moveTo>
                      <a:pt x="446" y="1"/>
                    </a:moveTo>
                    <a:cubicBezTo>
                      <a:pt x="206" y="1"/>
                      <a:pt x="1" y="206"/>
                      <a:pt x="1" y="439"/>
                    </a:cubicBezTo>
                    <a:cubicBezTo>
                      <a:pt x="1" y="708"/>
                      <a:pt x="206" y="913"/>
                      <a:pt x="446" y="913"/>
                    </a:cubicBezTo>
                    <a:lnTo>
                      <a:pt x="1649" y="913"/>
                    </a:lnTo>
                    <a:cubicBezTo>
                      <a:pt x="1890" y="913"/>
                      <a:pt x="2095" y="708"/>
                      <a:pt x="2095" y="439"/>
                    </a:cubicBezTo>
                    <a:cubicBezTo>
                      <a:pt x="2095" y="206"/>
                      <a:pt x="1890" y="1"/>
                      <a:pt x="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806;p40"/>
              <p:cNvSpPr/>
              <p:nvPr/>
            </p:nvSpPr>
            <p:spPr>
              <a:xfrm>
                <a:off x="3988337" y="2575754"/>
                <a:ext cx="177980" cy="32431"/>
              </a:xfrm>
              <a:custGeom>
                <a:avLst/>
                <a:gdLst/>
                <a:ahLst/>
                <a:cxnLst/>
                <a:rect l="l" t="t" r="r" b="b"/>
                <a:pathLst>
                  <a:path w="5016" h="914" extrusionOk="0">
                    <a:moveTo>
                      <a:pt x="474" y="1"/>
                    </a:moveTo>
                    <a:cubicBezTo>
                      <a:pt x="212" y="1"/>
                      <a:pt x="0" y="206"/>
                      <a:pt x="0" y="439"/>
                    </a:cubicBezTo>
                    <a:cubicBezTo>
                      <a:pt x="0" y="708"/>
                      <a:pt x="212" y="913"/>
                      <a:pt x="474" y="913"/>
                    </a:cubicBezTo>
                    <a:lnTo>
                      <a:pt x="4570" y="913"/>
                    </a:lnTo>
                    <a:cubicBezTo>
                      <a:pt x="4811" y="913"/>
                      <a:pt x="5016" y="708"/>
                      <a:pt x="5016" y="439"/>
                    </a:cubicBezTo>
                    <a:cubicBezTo>
                      <a:pt x="5016" y="206"/>
                      <a:pt x="4811" y="1"/>
                      <a:pt x="4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807;p40"/>
              <p:cNvSpPr/>
              <p:nvPr/>
            </p:nvSpPr>
            <p:spPr>
              <a:xfrm>
                <a:off x="4299084" y="2575754"/>
                <a:ext cx="213392" cy="32431"/>
              </a:xfrm>
              <a:custGeom>
                <a:avLst/>
                <a:gdLst/>
                <a:ahLst/>
                <a:cxnLst/>
                <a:rect l="l" t="t" r="r" b="b"/>
                <a:pathLst>
                  <a:path w="6014" h="914" extrusionOk="0">
                    <a:moveTo>
                      <a:pt x="474" y="1"/>
                    </a:moveTo>
                    <a:cubicBezTo>
                      <a:pt x="205" y="1"/>
                      <a:pt x="0" y="206"/>
                      <a:pt x="0" y="439"/>
                    </a:cubicBezTo>
                    <a:cubicBezTo>
                      <a:pt x="0" y="708"/>
                      <a:pt x="205" y="913"/>
                      <a:pt x="474" y="913"/>
                    </a:cubicBezTo>
                    <a:lnTo>
                      <a:pt x="5568" y="913"/>
                    </a:lnTo>
                    <a:cubicBezTo>
                      <a:pt x="5808" y="913"/>
                      <a:pt x="6013" y="708"/>
                      <a:pt x="6013" y="439"/>
                    </a:cubicBezTo>
                    <a:cubicBezTo>
                      <a:pt x="6013" y="206"/>
                      <a:pt x="5808" y="1"/>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808;p40"/>
              <p:cNvSpPr/>
              <p:nvPr/>
            </p:nvSpPr>
            <p:spPr>
              <a:xfrm>
                <a:off x="4112806" y="2723109"/>
                <a:ext cx="109996" cy="32431"/>
              </a:xfrm>
              <a:custGeom>
                <a:avLst/>
                <a:gdLst/>
                <a:ahLst/>
                <a:cxnLst/>
                <a:rect l="l" t="t" r="r" b="b"/>
                <a:pathLst>
                  <a:path w="3100" h="914" extrusionOk="0">
                    <a:moveTo>
                      <a:pt x="475" y="0"/>
                    </a:moveTo>
                    <a:cubicBezTo>
                      <a:pt x="206" y="0"/>
                      <a:pt x="1" y="206"/>
                      <a:pt x="1" y="446"/>
                    </a:cubicBezTo>
                    <a:cubicBezTo>
                      <a:pt x="1" y="708"/>
                      <a:pt x="206" y="913"/>
                      <a:pt x="475" y="913"/>
                    </a:cubicBezTo>
                    <a:lnTo>
                      <a:pt x="2654" y="913"/>
                    </a:lnTo>
                    <a:cubicBezTo>
                      <a:pt x="2894" y="913"/>
                      <a:pt x="3100" y="708"/>
                      <a:pt x="3100" y="446"/>
                    </a:cubicBezTo>
                    <a:cubicBezTo>
                      <a:pt x="3100" y="206"/>
                      <a:pt x="2894" y="0"/>
                      <a:pt x="2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09;p40"/>
              <p:cNvSpPr/>
              <p:nvPr/>
            </p:nvSpPr>
            <p:spPr>
              <a:xfrm>
                <a:off x="4269705" y="2723109"/>
                <a:ext cx="111983" cy="32431"/>
              </a:xfrm>
              <a:custGeom>
                <a:avLst/>
                <a:gdLst/>
                <a:ahLst/>
                <a:cxnLst/>
                <a:rect l="l" t="t" r="r" b="b"/>
                <a:pathLst>
                  <a:path w="3156" h="914" extrusionOk="0">
                    <a:moveTo>
                      <a:pt x="446" y="0"/>
                    </a:moveTo>
                    <a:cubicBezTo>
                      <a:pt x="206" y="0"/>
                      <a:pt x="0" y="206"/>
                      <a:pt x="0" y="446"/>
                    </a:cubicBezTo>
                    <a:cubicBezTo>
                      <a:pt x="0" y="708"/>
                      <a:pt x="206" y="913"/>
                      <a:pt x="446" y="913"/>
                    </a:cubicBezTo>
                    <a:lnTo>
                      <a:pt x="2717" y="913"/>
                    </a:lnTo>
                    <a:cubicBezTo>
                      <a:pt x="2950" y="913"/>
                      <a:pt x="3156" y="708"/>
                      <a:pt x="3156" y="446"/>
                    </a:cubicBezTo>
                    <a:cubicBezTo>
                      <a:pt x="3156" y="206"/>
                      <a:pt x="2950" y="0"/>
                      <a:pt x="27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10;p40"/>
              <p:cNvSpPr/>
              <p:nvPr/>
            </p:nvSpPr>
            <p:spPr>
              <a:xfrm>
                <a:off x="4428840" y="2723109"/>
                <a:ext cx="89913" cy="32431"/>
              </a:xfrm>
              <a:custGeom>
                <a:avLst/>
                <a:gdLst/>
                <a:ahLst/>
                <a:cxnLst/>
                <a:rect l="l" t="t" r="r" b="b"/>
                <a:pathLst>
                  <a:path w="2534" h="914" extrusionOk="0">
                    <a:moveTo>
                      <a:pt x="439" y="0"/>
                    </a:moveTo>
                    <a:cubicBezTo>
                      <a:pt x="177" y="0"/>
                      <a:pt x="1" y="206"/>
                      <a:pt x="1" y="446"/>
                    </a:cubicBezTo>
                    <a:cubicBezTo>
                      <a:pt x="1" y="708"/>
                      <a:pt x="177" y="913"/>
                      <a:pt x="439" y="913"/>
                    </a:cubicBezTo>
                    <a:lnTo>
                      <a:pt x="2088" y="913"/>
                    </a:lnTo>
                    <a:cubicBezTo>
                      <a:pt x="2328" y="913"/>
                      <a:pt x="2533" y="708"/>
                      <a:pt x="2533" y="446"/>
                    </a:cubicBezTo>
                    <a:cubicBezTo>
                      <a:pt x="2533" y="206"/>
                      <a:pt x="2328"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811;p40"/>
              <p:cNvSpPr/>
              <p:nvPr/>
            </p:nvSpPr>
            <p:spPr>
              <a:xfrm>
                <a:off x="4187140" y="2802694"/>
                <a:ext cx="122521" cy="32396"/>
              </a:xfrm>
              <a:custGeom>
                <a:avLst/>
                <a:gdLst/>
                <a:ahLst/>
                <a:cxnLst/>
                <a:rect l="l" t="t" r="r" b="b"/>
                <a:pathLst>
                  <a:path w="3453" h="913" extrusionOk="0">
                    <a:moveTo>
                      <a:pt x="446" y="0"/>
                    </a:moveTo>
                    <a:cubicBezTo>
                      <a:pt x="205" y="0"/>
                      <a:pt x="0" y="205"/>
                      <a:pt x="0" y="439"/>
                    </a:cubicBezTo>
                    <a:cubicBezTo>
                      <a:pt x="0" y="707"/>
                      <a:pt x="205" y="913"/>
                      <a:pt x="446" y="913"/>
                    </a:cubicBezTo>
                    <a:lnTo>
                      <a:pt x="2978" y="913"/>
                    </a:lnTo>
                    <a:cubicBezTo>
                      <a:pt x="3240" y="913"/>
                      <a:pt x="3452" y="707"/>
                      <a:pt x="3452" y="439"/>
                    </a:cubicBezTo>
                    <a:cubicBezTo>
                      <a:pt x="3452" y="205"/>
                      <a:pt x="3240" y="0"/>
                      <a:pt x="2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812;p40"/>
              <p:cNvSpPr/>
              <p:nvPr/>
            </p:nvSpPr>
            <p:spPr>
              <a:xfrm>
                <a:off x="3939372" y="2802694"/>
                <a:ext cx="61527" cy="32396"/>
              </a:xfrm>
              <a:custGeom>
                <a:avLst/>
                <a:gdLst/>
                <a:ahLst/>
                <a:cxnLst/>
                <a:rect l="l" t="t" r="r" b="b"/>
                <a:pathLst>
                  <a:path w="1734" h="913" extrusionOk="0">
                    <a:moveTo>
                      <a:pt x="439" y="0"/>
                    </a:moveTo>
                    <a:cubicBezTo>
                      <a:pt x="206" y="0"/>
                      <a:pt x="1" y="205"/>
                      <a:pt x="1" y="439"/>
                    </a:cubicBezTo>
                    <a:cubicBezTo>
                      <a:pt x="1" y="707"/>
                      <a:pt x="206" y="913"/>
                      <a:pt x="439" y="913"/>
                    </a:cubicBezTo>
                    <a:lnTo>
                      <a:pt x="1295" y="913"/>
                    </a:lnTo>
                    <a:cubicBezTo>
                      <a:pt x="1529" y="913"/>
                      <a:pt x="1734" y="707"/>
                      <a:pt x="1734" y="439"/>
                    </a:cubicBezTo>
                    <a:cubicBezTo>
                      <a:pt x="1734" y="205"/>
                      <a:pt x="1529" y="0"/>
                      <a:pt x="1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813;p40"/>
              <p:cNvSpPr/>
              <p:nvPr/>
            </p:nvSpPr>
            <p:spPr>
              <a:xfrm>
                <a:off x="4031234" y="2802694"/>
                <a:ext cx="99457" cy="32396"/>
              </a:xfrm>
              <a:custGeom>
                <a:avLst/>
                <a:gdLst/>
                <a:ahLst/>
                <a:cxnLst/>
                <a:rect l="l" t="t" r="r" b="b"/>
                <a:pathLst>
                  <a:path w="2803" h="913" extrusionOk="0">
                    <a:moveTo>
                      <a:pt x="447" y="0"/>
                    </a:moveTo>
                    <a:cubicBezTo>
                      <a:pt x="206" y="0"/>
                      <a:pt x="1" y="205"/>
                      <a:pt x="1" y="439"/>
                    </a:cubicBezTo>
                    <a:cubicBezTo>
                      <a:pt x="1" y="707"/>
                      <a:pt x="206" y="913"/>
                      <a:pt x="447" y="913"/>
                    </a:cubicBezTo>
                    <a:lnTo>
                      <a:pt x="2328" y="913"/>
                    </a:lnTo>
                    <a:cubicBezTo>
                      <a:pt x="2597" y="913"/>
                      <a:pt x="2802" y="707"/>
                      <a:pt x="2802" y="439"/>
                    </a:cubicBezTo>
                    <a:cubicBezTo>
                      <a:pt x="2802" y="205"/>
                      <a:pt x="2597"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814;p40"/>
              <p:cNvSpPr/>
              <p:nvPr/>
            </p:nvSpPr>
            <p:spPr>
              <a:xfrm>
                <a:off x="4369089" y="2802694"/>
                <a:ext cx="149665" cy="32396"/>
              </a:xfrm>
              <a:custGeom>
                <a:avLst/>
                <a:gdLst/>
                <a:ahLst/>
                <a:cxnLst/>
                <a:rect l="l" t="t" r="r" b="b"/>
                <a:pathLst>
                  <a:path w="4218" h="913" extrusionOk="0">
                    <a:moveTo>
                      <a:pt x="447" y="0"/>
                    </a:moveTo>
                    <a:cubicBezTo>
                      <a:pt x="206" y="0"/>
                      <a:pt x="1" y="205"/>
                      <a:pt x="1" y="439"/>
                    </a:cubicBezTo>
                    <a:cubicBezTo>
                      <a:pt x="1" y="707"/>
                      <a:pt x="206" y="913"/>
                      <a:pt x="447" y="913"/>
                    </a:cubicBezTo>
                    <a:lnTo>
                      <a:pt x="3772" y="913"/>
                    </a:lnTo>
                    <a:cubicBezTo>
                      <a:pt x="4040" y="913"/>
                      <a:pt x="4217" y="707"/>
                      <a:pt x="4217" y="439"/>
                    </a:cubicBezTo>
                    <a:cubicBezTo>
                      <a:pt x="4217" y="205"/>
                      <a:pt x="4040" y="0"/>
                      <a:pt x="3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815;p40"/>
            <p:cNvGrpSpPr/>
            <p:nvPr/>
          </p:nvGrpSpPr>
          <p:grpSpPr>
            <a:xfrm>
              <a:off x="1158100" y="913806"/>
              <a:ext cx="1910430" cy="3689957"/>
              <a:chOff x="3445647" y="3610431"/>
              <a:chExt cx="598187" cy="1155422"/>
            </a:xfrm>
          </p:grpSpPr>
          <p:sp>
            <p:nvSpPr>
              <p:cNvPr id="523" name="Google Shape;816;p40"/>
              <p:cNvSpPr/>
              <p:nvPr/>
            </p:nvSpPr>
            <p:spPr>
              <a:xfrm>
                <a:off x="3891188" y="4339258"/>
                <a:ext cx="69049" cy="149630"/>
              </a:xfrm>
              <a:custGeom>
                <a:avLst/>
                <a:gdLst/>
                <a:ahLst/>
                <a:cxnLst/>
                <a:rect l="l" t="t" r="r" b="b"/>
                <a:pathLst>
                  <a:path w="1946" h="4217" extrusionOk="0">
                    <a:moveTo>
                      <a:pt x="822" y="0"/>
                    </a:moveTo>
                    <a:cubicBezTo>
                      <a:pt x="730" y="0"/>
                      <a:pt x="639" y="17"/>
                      <a:pt x="559" y="53"/>
                    </a:cubicBezTo>
                    <a:cubicBezTo>
                      <a:pt x="262" y="201"/>
                      <a:pt x="57" y="463"/>
                      <a:pt x="29" y="789"/>
                    </a:cubicBezTo>
                    <a:cubicBezTo>
                      <a:pt x="0" y="965"/>
                      <a:pt x="29" y="1142"/>
                      <a:pt x="57" y="1319"/>
                    </a:cubicBezTo>
                    <a:cubicBezTo>
                      <a:pt x="177" y="1970"/>
                      <a:pt x="297" y="2649"/>
                      <a:pt x="411" y="3293"/>
                    </a:cubicBezTo>
                    <a:cubicBezTo>
                      <a:pt x="498" y="3691"/>
                      <a:pt x="528" y="4217"/>
                      <a:pt x="1014" y="4217"/>
                    </a:cubicBezTo>
                    <a:cubicBezTo>
                      <a:pt x="1038" y="4217"/>
                      <a:pt x="1063" y="4215"/>
                      <a:pt x="1090" y="4213"/>
                    </a:cubicBezTo>
                    <a:cubicBezTo>
                      <a:pt x="1267" y="4213"/>
                      <a:pt x="1444" y="4149"/>
                      <a:pt x="1592" y="4036"/>
                    </a:cubicBezTo>
                    <a:cubicBezTo>
                      <a:pt x="1946" y="3710"/>
                      <a:pt x="1826" y="3059"/>
                      <a:pt x="1797" y="2649"/>
                    </a:cubicBezTo>
                    <a:cubicBezTo>
                      <a:pt x="1797" y="2055"/>
                      <a:pt x="1741" y="1496"/>
                      <a:pt x="1649" y="937"/>
                    </a:cubicBezTo>
                    <a:cubicBezTo>
                      <a:pt x="1620" y="704"/>
                      <a:pt x="1564" y="463"/>
                      <a:pt x="1415" y="258"/>
                    </a:cubicBezTo>
                    <a:cubicBezTo>
                      <a:pt x="1271" y="94"/>
                      <a:pt x="1040" y="0"/>
                      <a:pt x="822"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817;p40"/>
              <p:cNvSpPr/>
              <p:nvPr/>
            </p:nvSpPr>
            <p:spPr>
              <a:xfrm>
                <a:off x="3905736" y="4458334"/>
                <a:ext cx="138098" cy="51237"/>
              </a:xfrm>
              <a:custGeom>
                <a:avLst/>
                <a:gdLst/>
                <a:ahLst/>
                <a:cxnLst/>
                <a:rect l="l" t="t" r="r" b="b"/>
                <a:pathLst>
                  <a:path w="3892" h="1444" extrusionOk="0">
                    <a:moveTo>
                      <a:pt x="1416" y="1"/>
                    </a:moveTo>
                    <a:cubicBezTo>
                      <a:pt x="1359" y="1"/>
                      <a:pt x="1267" y="1"/>
                      <a:pt x="1210" y="29"/>
                    </a:cubicBezTo>
                    <a:cubicBezTo>
                      <a:pt x="800" y="85"/>
                      <a:pt x="418" y="149"/>
                      <a:pt x="1" y="234"/>
                    </a:cubicBezTo>
                    <a:cubicBezTo>
                      <a:pt x="64" y="468"/>
                      <a:pt x="93" y="708"/>
                      <a:pt x="64" y="970"/>
                    </a:cubicBezTo>
                    <a:lnTo>
                      <a:pt x="64" y="1295"/>
                    </a:lnTo>
                    <a:cubicBezTo>
                      <a:pt x="93" y="1387"/>
                      <a:pt x="149" y="1444"/>
                      <a:pt x="241" y="1444"/>
                    </a:cubicBezTo>
                    <a:lnTo>
                      <a:pt x="3276" y="1444"/>
                    </a:lnTo>
                    <a:cubicBezTo>
                      <a:pt x="3389" y="1444"/>
                      <a:pt x="3510" y="1415"/>
                      <a:pt x="3658" y="1415"/>
                    </a:cubicBezTo>
                    <a:cubicBezTo>
                      <a:pt x="3743" y="1415"/>
                      <a:pt x="3863" y="1352"/>
                      <a:pt x="3863" y="1239"/>
                    </a:cubicBezTo>
                    <a:cubicBezTo>
                      <a:pt x="3892" y="736"/>
                      <a:pt x="2010" y="383"/>
                      <a:pt x="1684" y="149"/>
                    </a:cubicBezTo>
                    <a:cubicBezTo>
                      <a:pt x="1592" y="85"/>
                      <a:pt x="1507" y="29"/>
                      <a:pt x="1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818;p40"/>
              <p:cNvSpPr/>
              <p:nvPr/>
            </p:nvSpPr>
            <p:spPr>
              <a:xfrm>
                <a:off x="3531476" y="4605511"/>
                <a:ext cx="69084" cy="128979"/>
              </a:xfrm>
              <a:custGeom>
                <a:avLst/>
                <a:gdLst/>
                <a:ahLst/>
                <a:cxnLst/>
                <a:rect l="l" t="t" r="r" b="b"/>
                <a:pathLst>
                  <a:path w="1947" h="3635" extrusionOk="0">
                    <a:moveTo>
                      <a:pt x="993" y="0"/>
                    </a:moveTo>
                    <a:cubicBezTo>
                      <a:pt x="754" y="0"/>
                      <a:pt x="514" y="90"/>
                      <a:pt x="383" y="246"/>
                    </a:cubicBezTo>
                    <a:cubicBezTo>
                      <a:pt x="291" y="359"/>
                      <a:pt x="263" y="508"/>
                      <a:pt x="234" y="628"/>
                    </a:cubicBezTo>
                    <a:cubicBezTo>
                      <a:pt x="1" y="1597"/>
                      <a:pt x="234" y="2630"/>
                      <a:pt x="319" y="3634"/>
                    </a:cubicBezTo>
                    <a:cubicBezTo>
                      <a:pt x="708" y="3571"/>
                      <a:pt x="1090" y="3514"/>
                      <a:pt x="1472" y="3429"/>
                    </a:cubicBezTo>
                    <a:cubicBezTo>
                      <a:pt x="1501" y="3429"/>
                      <a:pt x="1557" y="3429"/>
                      <a:pt x="1593" y="3366"/>
                    </a:cubicBezTo>
                    <a:cubicBezTo>
                      <a:pt x="1621" y="3366"/>
                      <a:pt x="1621" y="3309"/>
                      <a:pt x="1621" y="3281"/>
                    </a:cubicBezTo>
                    <a:cubicBezTo>
                      <a:pt x="1677" y="2630"/>
                      <a:pt x="1734" y="2014"/>
                      <a:pt x="1798" y="1364"/>
                    </a:cubicBezTo>
                    <a:cubicBezTo>
                      <a:pt x="1826" y="1130"/>
                      <a:pt x="1946" y="656"/>
                      <a:pt x="1854" y="423"/>
                    </a:cubicBezTo>
                    <a:cubicBezTo>
                      <a:pt x="1734" y="210"/>
                      <a:pt x="1295" y="34"/>
                      <a:pt x="1090" y="5"/>
                    </a:cubicBezTo>
                    <a:cubicBezTo>
                      <a:pt x="1058" y="2"/>
                      <a:pt x="1026" y="0"/>
                      <a:pt x="993"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819;p40"/>
              <p:cNvSpPr/>
              <p:nvPr/>
            </p:nvSpPr>
            <p:spPr>
              <a:xfrm>
                <a:off x="3591972" y="3683204"/>
                <a:ext cx="60782" cy="130930"/>
              </a:xfrm>
              <a:custGeom>
                <a:avLst/>
                <a:gdLst/>
                <a:ahLst/>
                <a:cxnLst/>
                <a:rect l="l" t="t" r="r" b="b"/>
                <a:pathLst>
                  <a:path w="1713" h="3690" extrusionOk="0">
                    <a:moveTo>
                      <a:pt x="206" y="1"/>
                    </a:moveTo>
                    <a:cubicBezTo>
                      <a:pt x="149" y="1"/>
                      <a:pt x="93" y="1"/>
                      <a:pt x="64" y="29"/>
                    </a:cubicBezTo>
                    <a:cubicBezTo>
                      <a:pt x="1" y="65"/>
                      <a:pt x="1" y="178"/>
                      <a:pt x="1" y="270"/>
                    </a:cubicBezTo>
                    <a:cubicBezTo>
                      <a:pt x="1" y="418"/>
                      <a:pt x="29" y="560"/>
                      <a:pt x="64" y="708"/>
                    </a:cubicBezTo>
                    <a:lnTo>
                      <a:pt x="64" y="829"/>
                    </a:lnTo>
                    <a:cubicBezTo>
                      <a:pt x="121" y="1154"/>
                      <a:pt x="64" y="1479"/>
                      <a:pt x="29" y="1798"/>
                    </a:cubicBezTo>
                    <a:cubicBezTo>
                      <a:pt x="29" y="1862"/>
                      <a:pt x="1" y="1946"/>
                      <a:pt x="1" y="1975"/>
                    </a:cubicBezTo>
                    <a:cubicBezTo>
                      <a:pt x="1" y="2152"/>
                      <a:pt x="1" y="2300"/>
                      <a:pt x="64" y="2477"/>
                    </a:cubicBezTo>
                    <a:cubicBezTo>
                      <a:pt x="121" y="2859"/>
                      <a:pt x="475" y="3630"/>
                      <a:pt x="949" y="3687"/>
                    </a:cubicBezTo>
                    <a:cubicBezTo>
                      <a:pt x="957" y="3689"/>
                      <a:pt x="965" y="3690"/>
                      <a:pt x="973" y="3690"/>
                    </a:cubicBezTo>
                    <a:cubicBezTo>
                      <a:pt x="1079" y="3690"/>
                      <a:pt x="1188" y="3532"/>
                      <a:pt x="1267" y="3453"/>
                    </a:cubicBezTo>
                    <a:cubicBezTo>
                      <a:pt x="1479" y="3184"/>
                      <a:pt x="1656" y="2859"/>
                      <a:pt x="1713" y="2505"/>
                    </a:cubicBezTo>
                    <a:cubicBezTo>
                      <a:pt x="1713" y="2328"/>
                      <a:pt x="1713" y="2152"/>
                      <a:pt x="1684" y="2010"/>
                    </a:cubicBezTo>
                    <a:cubicBezTo>
                      <a:pt x="1656" y="1741"/>
                      <a:pt x="1656" y="1508"/>
                      <a:pt x="1621" y="1267"/>
                    </a:cubicBezTo>
                    <a:cubicBezTo>
                      <a:pt x="1621" y="1154"/>
                      <a:pt x="1592" y="1034"/>
                      <a:pt x="1592" y="914"/>
                    </a:cubicBezTo>
                    <a:cubicBezTo>
                      <a:pt x="1536" y="708"/>
                      <a:pt x="1444" y="503"/>
                      <a:pt x="1302" y="355"/>
                    </a:cubicBezTo>
                    <a:cubicBezTo>
                      <a:pt x="1034" y="29"/>
                      <a:pt x="595" y="1"/>
                      <a:pt x="206"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820;p40"/>
              <p:cNvSpPr/>
              <p:nvPr/>
            </p:nvSpPr>
            <p:spPr>
              <a:xfrm>
                <a:off x="3591972" y="3690939"/>
                <a:ext cx="53508" cy="43537"/>
              </a:xfrm>
              <a:custGeom>
                <a:avLst/>
                <a:gdLst/>
                <a:ahLst/>
                <a:cxnLst/>
                <a:rect l="l" t="t" r="r" b="b"/>
                <a:pathLst>
                  <a:path w="1508" h="1227" extrusionOk="0">
                    <a:moveTo>
                      <a:pt x="681" y="1"/>
                    </a:moveTo>
                    <a:cubicBezTo>
                      <a:pt x="528" y="1"/>
                      <a:pt x="382" y="53"/>
                      <a:pt x="270" y="165"/>
                    </a:cubicBezTo>
                    <a:cubicBezTo>
                      <a:pt x="241" y="200"/>
                      <a:pt x="206" y="229"/>
                      <a:pt x="178" y="257"/>
                    </a:cubicBezTo>
                    <a:cubicBezTo>
                      <a:pt x="149" y="285"/>
                      <a:pt x="93" y="285"/>
                      <a:pt x="64" y="314"/>
                    </a:cubicBezTo>
                    <a:cubicBezTo>
                      <a:pt x="1" y="342"/>
                      <a:pt x="29" y="405"/>
                      <a:pt x="29" y="434"/>
                    </a:cubicBezTo>
                    <a:cubicBezTo>
                      <a:pt x="64" y="554"/>
                      <a:pt x="64" y="696"/>
                      <a:pt x="93" y="816"/>
                    </a:cubicBezTo>
                    <a:cubicBezTo>
                      <a:pt x="93" y="936"/>
                      <a:pt x="64" y="1085"/>
                      <a:pt x="64" y="1226"/>
                    </a:cubicBezTo>
                    <a:cubicBezTo>
                      <a:pt x="64" y="1226"/>
                      <a:pt x="736" y="1113"/>
                      <a:pt x="1005" y="1021"/>
                    </a:cubicBezTo>
                    <a:cubicBezTo>
                      <a:pt x="1154" y="993"/>
                      <a:pt x="1331" y="936"/>
                      <a:pt x="1508" y="872"/>
                    </a:cubicBezTo>
                    <a:lnTo>
                      <a:pt x="1508" y="788"/>
                    </a:lnTo>
                    <a:cubicBezTo>
                      <a:pt x="1508" y="696"/>
                      <a:pt x="1444" y="611"/>
                      <a:pt x="1416" y="519"/>
                    </a:cubicBezTo>
                    <a:cubicBezTo>
                      <a:pt x="1359" y="434"/>
                      <a:pt x="1331" y="377"/>
                      <a:pt x="1267" y="285"/>
                    </a:cubicBezTo>
                    <a:cubicBezTo>
                      <a:pt x="1182" y="200"/>
                      <a:pt x="1062" y="108"/>
                      <a:pt x="949" y="52"/>
                    </a:cubicBezTo>
                    <a:cubicBezTo>
                      <a:pt x="861" y="18"/>
                      <a:pt x="769"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821;p40"/>
              <p:cNvSpPr/>
              <p:nvPr/>
            </p:nvSpPr>
            <p:spPr>
              <a:xfrm>
                <a:off x="3646437" y="3627817"/>
                <a:ext cx="21893" cy="47156"/>
              </a:xfrm>
              <a:custGeom>
                <a:avLst/>
                <a:gdLst/>
                <a:ahLst/>
                <a:cxnLst/>
                <a:rect l="l" t="t" r="r" b="b"/>
                <a:pathLst>
                  <a:path w="617" h="1329" extrusionOk="0">
                    <a:moveTo>
                      <a:pt x="213" y="0"/>
                    </a:moveTo>
                    <a:cubicBezTo>
                      <a:pt x="180" y="0"/>
                      <a:pt x="149" y="10"/>
                      <a:pt x="121" y="34"/>
                    </a:cubicBezTo>
                    <a:cubicBezTo>
                      <a:pt x="1" y="119"/>
                      <a:pt x="178" y="472"/>
                      <a:pt x="234" y="593"/>
                    </a:cubicBezTo>
                    <a:cubicBezTo>
                      <a:pt x="326" y="770"/>
                      <a:pt x="298" y="946"/>
                      <a:pt x="326" y="1123"/>
                    </a:cubicBezTo>
                    <a:cubicBezTo>
                      <a:pt x="326" y="1180"/>
                      <a:pt x="326" y="1237"/>
                      <a:pt x="355" y="1272"/>
                    </a:cubicBezTo>
                    <a:cubicBezTo>
                      <a:pt x="383" y="1300"/>
                      <a:pt x="439" y="1328"/>
                      <a:pt x="503" y="1328"/>
                    </a:cubicBezTo>
                    <a:cubicBezTo>
                      <a:pt x="560" y="1300"/>
                      <a:pt x="560" y="1237"/>
                      <a:pt x="588" y="1180"/>
                    </a:cubicBezTo>
                    <a:lnTo>
                      <a:pt x="588" y="918"/>
                    </a:lnTo>
                    <a:cubicBezTo>
                      <a:pt x="616" y="706"/>
                      <a:pt x="616" y="472"/>
                      <a:pt x="560" y="267"/>
                    </a:cubicBezTo>
                    <a:cubicBezTo>
                      <a:pt x="514" y="171"/>
                      <a:pt x="34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822;p40"/>
              <p:cNvSpPr/>
              <p:nvPr/>
            </p:nvSpPr>
            <p:spPr>
              <a:xfrm>
                <a:off x="3656975" y="3663724"/>
                <a:ext cx="19870" cy="27180"/>
              </a:xfrm>
              <a:custGeom>
                <a:avLst/>
                <a:gdLst/>
                <a:ahLst/>
                <a:cxnLst/>
                <a:rect l="l" t="t" r="r" b="b"/>
                <a:pathLst>
                  <a:path w="560" h="766" extrusionOk="0">
                    <a:moveTo>
                      <a:pt x="214" y="0"/>
                    </a:moveTo>
                    <a:cubicBezTo>
                      <a:pt x="122" y="0"/>
                      <a:pt x="37" y="58"/>
                      <a:pt x="1" y="196"/>
                    </a:cubicBezTo>
                    <a:lnTo>
                      <a:pt x="142" y="755"/>
                    </a:lnTo>
                    <a:cubicBezTo>
                      <a:pt x="167" y="762"/>
                      <a:pt x="189" y="765"/>
                      <a:pt x="211" y="765"/>
                    </a:cubicBezTo>
                    <a:cubicBezTo>
                      <a:pt x="299" y="765"/>
                      <a:pt x="372" y="715"/>
                      <a:pt x="440" y="670"/>
                    </a:cubicBezTo>
                    <a:cubicBezTo>
                      <a:pt x="532" y="550"/>
                      <a:pt x="560" y="401"/>
                      <a:pt x="532" y="260"/>
                    </a:cubicBezTo>
                    <a:cubicBezTo>
                      <a:pt x="479" y="105"/>
                      <a:pt x="339" y="0"/>
                      <a:pt x="214"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823;p40"/>
              <p:cNvSpPr/>
              <p:nvPr/>
            </p:nvSpPr>
            <p:spPr>
              <a:xfrm>
                <a:off x="3581683" y="3629165"/>
                <a:ext cx="84626" cy="101409"/>
              </a:xfrm>
              <a:custGeom>
                <a:avLst/>
                <a:gdLst/>
                <a:ahLst/>
                <a:cxnLst/>
                <a:rect l="l" t="t" r="r" b="b"/>
                <a:pathLst>
                  <a:path w="2385" h="2858" extrusionOk="0">
                    <a:moveTo>
                      <a:pt x="1958" y="1"/>
                    </a:moveTo>
                    <a:cubicBezTo>
                      <a:pt x="1709" y="1"/>
                      <a:pt x="1264" y="290"/>
                      <a:pt x="1062" y="314"/>
                    </a:cubicBezTo>
                    <a:cubicBezTo>
                      <a:pt x="850" y="378"/>
                      <a:pt x="496" y="434"/>
                      <a:pt x="319" y="583"/>
                    </a:cubicBezTo>
                    <a:cubicBezTo>
                      <a:pt x="1" y="937"/>
                      <a:pt x="57" y="1552"/>
                      <a:pt x="262" y="1998"/>
                    </a:cubicBezTo>
                    <a:cubicBezTo>
                      <a:pt x="291" y="2055"/>
                      <a:pt x="383" y="2260"/>
                      <a:pt x="411" y="2323"/>
                    </a:cubicBezTo>
                    <a:cubicBezTo>
                      <a:pt x="682" y="2729"/>
                      <a:pt x="1105" y="2858"/>
                      <a:pt x="1435" y="2858"/>
                    </a:cubicBezTo>
                    <a:cubicBezTo>
                      <a:pt x="1537" y="2858"/>
                      <a:pt x="1629" y="2846"/>
                      <a:pt x="1706" y="2826"/>
                    </a:cubicBezTo>
                    <a:cubicBezTo>
                      <a:pt x="2088" y="2734"/>
                      <a:pt x="2300" y="2408"/>
                      <a:pt x="2356" y="1970"/>
                    </a:cubicBezTo>
                    <a:cubicBezTo>
                      <a:pt x="2356" y="1906"/>
                      <a:pt x="2385" y="1644"/>
                      <a:pt x="2385" y="1552"/>
                    </a:cubicBezTo>
                    <a:cubicBezTo>
                      <a:pt x="2385" y="1057"/>
                      <a:pt x="2264" y="137"/>
                      <a:pt x="2059" y="24"/>
                    </a:cubicBezTo>
                    <a:cubicBezTo>
                      <a:pt x="2032" y="8"/>
                      <a:pt x="1997" y="1"/>
                      <a:pt x="1958"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824;p40"/>
              <p:cNvSpPr/>
              <p:nvPr/>
            </p:nvSpPr>
            <p:spPr>
              <a:xfrm>
                <a:off x="3573167" y="3610431"/>
                <a:ext cx="94171" cy="76855"/>
              </a:xfrm>
              <a:custGeom>
                <a:avLst/>
                <a:gdLst/>
                <a:ahLst/>
                <a:cxnLst/>
                <a:rect l="l" t="t" r="r" b="b"/>
                <a:pathLst>
                  <a:path w="2654" h="2166" extrusionOk="0">
                    <a:moveTo>
                      <a:pt x="1228" y="0"/>
                    </a:moveTo>
                    <a:cubicBezTo>
                      <a:pt x="1132" y="0"/>
                      <a:pt x="1037" y="7"/>
                      <a:pt x="948" y="22"/>
                    </a:cubicBezTo>
                    <a:cubicBezTo>
                      <a:pt x="708" y="78"/>
                      <a:pt x="474" y="198"/>
                      <a:pt x="297" y="404"/>
                    </a:cubicBezTo>
                    <a:cubicBezTo>
                      <a:pt x="92" y="665"/>
                      <a:pt x="0" y="1054"/>
                      <a:pt x="92" y="1408"/>
                    </a:cubicBezTo>
                    <a:cubicBezTo>
                      <a:pt x="120" y="1642"/>
                      <a:pt x="205" y="2024"/>
                      <a:pt x="474" y="2144"/>
                    </a:cubicBezTo>
                    <a:cubicBezTo>
                      <a:pt x="511" y="2158"/>
                      <a:pt x="546" y="2165"/>
                      <a:pt x="578" y="2165"/>
                    </a:cubicBezTo>
                    <a:cubicBezTo>
                      <a:pt x="674" y="2165"/>
                      <a:pt x="745" y="2100"/>
                      <a:pt x="771" y="1967"/>
                    </a:cubicBezTo>
                    <a:cubicBezTo>
                      <a:pt x="800" y="1790"/>
                      <a:pt x="771" y="1585"/>
                      <a:pt x="771" y="1373"/>
                    </a:cubicBezTo>
                    <a:cubicBezTo>
                      <a:pt x="771" y="1345"/>
                      <a:pt x="771" y="1345"/>
                      <a:pt x="800" y="1316"/>
                    </a:cubicBezTo>
                    <a:cubicBezTo>
                      <a:pt x="828" y="1288"/>
                      <a:pt x="856" y="1288"/>
                      <a:pt x="884" y="1288"/>
                    </a:cubicBezTo>
                    <a:cubicBezTo>
                      <a:pt x="1330" y="1231"/>
                      <a:pt x="1684" y="1019"/>
                      <a:pt x="2038" y="757"/>
                    </a:cubicBezTo>
                    <a:cubicBezTo>
                      <a:pt x="2122" y="842"/>
                      <a:pt x="2214" y="906"/>
                      <a:pt x="2328" y="934"/>
                    </a:cubicBezTo>
                    <a:cubicBezTo>
                      <a:pt x="2391" y="934"/>
                      <a:pt x="2476" y="934"/>
                      <a:pt x="2540" y="906"/>
                    </a:cubicBezTo>
                    <a:cubicBezTo>
                      <a:pt x="2625" y="878"/>
                      <a:pt x="2653" y="814"/>
                      <a:pt x="2625" y="729"/>
                    </a:cubicBezTo>
                    <a:cubicBezTo>
                      <a:pt x="2625" y="665"/>
                      <a:pt x="2596" y="609"/>
                      <a:pt x="2540" y="552"/>
                    </a:cubicBezTo>
                    <a:cubicBezTo>
                      <a:pt x="2448" y="404"/>
                      <a:pt x="2328" y="312"/>
                      <a:pt x="2214" y="227"/>
                    </a:cubicBezTo>
                    <a:cubicBezTo>
                      <a:pt x="2009" y="106"/>
                      <a:pt x="1769" y="50"/>
                      <a:pt x="1507" y="22"/>
                    </a:cubicBezTo>
                    <a:cubicBezTo>
                      <a:pt x="1419" y="7"/>
                      <a:pt x="1323" y="0"/>
                      <a:pt x="1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825;p40"/>
              <p:cNvSpPr/>
              <p:nvPr/>
            </p:nvSpPr>
            <p:spPr>
              <a:xfrm>
                <a:off x="3574125" y="3667876"/>
                <a:ext cx="29450" cy="30586"/>
              </a:xfrm>
              <a:custGeom>
                <a:avLst/>
                <a:gdLst/>
                <a:ahLst/>
                <a:cxnLst/>
                <a:rect l="l" t="t" r="r" b="b"/>
                <a:pathLst>
                  <a:path w="830" h="862" extrusionOk="0">
                    <a:moveTo>
                      <a:pt x="435" y="1"/>
                    </a:moveTo>
                    <a:cubicBezTo>
                      <a:pt x="73" y="1"/>
                      <a:pt x="0" y="551"/>
                      <a:pt x="242" y="787"/>
                    </a:cubicBezTo>
                    <a:cubicBezTo>
                      <a:pt x="290" y="837"/>
                      <a:pt x="349" y="862"/>
                      <a:pt x="410" y="862"/>
                    </a:cubicBezTo>
                    <a:cubicBezTo>
                      <a:pt x="494" y="862"/>
                      <a:pt x="583" y="816"/>
                      <a:pt x="652" y="730"/>
                    </a:cubicBezTo>
                    <a:lnTo>
                      <a:pt x="829" y="284"/>
                    </a:lnTo>
                    <a:cubicBezTo>
                      <a:pt x="744" y="171"/>
                      <a:pt x="681" y="51"/>
                      <a:pt x="567" y="23"/>
                    </a:cubicBezTo>
                    <a:cubicBezTo>
                      <a:pt x="520" y="8"/>
                      <a:pt x="476" y="1"/>
                      <a:pt x="435" y="1"/>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826;p40"/>
              <p:cNvSpPr/>
              <p:nvPr/>
            </p:nvSpPr>
            <p:spPr>
              <a:xfrm>
                <a:off x="3507384" y="4019214"/>
                <a:ext cx="479972" cy="645249"/>
              </a:xfrm>
              <a:custGeom>
                <a:avLst/>
                <a:gdLst/>
                <a:ahLst/>
                <a:cxnLst/>
                <a:rect l="l" t="t" r="r" b="b"/>
                <a:pathLst>
                  <a:path w="13527" h="18185" extrusionOk="0">
                    <a:moveTo>
                      <a:pt x="2992" y="0"/>
                    </a:moveTo>
                    <a:cubicBezTo>
                      <a:pt x="2859" y="0"/>
                      <a:pt x="2725" y="8"/>
                      <a:pt x="2590" y="25"/>
                    </a:cubicBezTo>
                    <a:cubicBezTo>
                      <a:pt x="2003" y="81"/>
                      <a:pt x="1147" y="407"/>
                      <a:pt x="885" y="994"/>
                    </a:cubicBezTo>
                    <a:cubicBezTo>
                      <a:pt x="588" y="1673"/>
                      <a:pt x="383" y="2501"/>
                      <a:pt x="262" y="3237"/>
                    </a:cubicBezTo>
                    <a:cubicBezTo>
                      <a:pt x="29" y="4800"/>
                      <a:pt x="57" y="6300"/>
                      <a:pt x="86" y="7891"/>
                    </a:cubicBezTo>
                    <a:cubicBezTo>
                      <a:pt x="149" y="9342"/>
                      <a:pt x="1" y="11167"/>
                      <a:pt x="29" y="12638"/>
                    </a:cubicBezTo>
                    <a:cubicBezTo>
                      <a:pt x="57" y="14612"/>
                      <a:pt x="57" y="16147"/>
                      <a:pt x="206" y="18008"/>
                    </a:cubicBezTo>
                    <a:cubicBezTo>
                      <a:pt x="234" y="18093"/>
                      <a:pt x="765" y="18149"/>
                      <a:pt x="857" y="18149"/>
                    </a:cubicBezTo>
                    <a:cubicBezTo>
                      <a:pt x="1052" y="18164"/>
                      <a:pt x="1248" y="18169"/>
                      <a:pt x="1443" y="18169"/>
                    </a:cubicBezTo>
                    <a:cubicBezTo>
                      <a:pt x="1842" y="18169"/>
                      <a:pt x="2240" y="18149"/>
                      <a:pt x="2634" y="18149"/>
                    </a:cubicBezTo>
                    <a:cubicBezTo>
                      <a:pt x="2888" y="18149"/>
                      <a:pt x="3140" y="18157"/>
                      <a:pt x="3389" y="18185"/>
                    </a:cubicBezTo>
                    <a:cubicBezTo>
                      <a:pt x="3418" y="16324"/>
                      <a:pt x="3474" y="14471"/>
                      <a:pt x="3510" y="12610"/>
                    </a:cubicBezTo>
                    <a:cubicBezTo>
                      <a:pt x="3538" y="11315"/>
                      <a:pt x="3538" y="9985"/>
                      <a:pt x="3715" y="8691"/>
                    </a:cubicBezTo>
                    <a:cubicBezTo>
                      <a:pt x="3828" y="7573"/>
                      <a:pt x="3920" y="6448"/>
                      <a:pt x="4005" y="5359"/>
                    </a:cubicBezTo>
                    <a:cubicBezTo>
                      <a:pt x="4005" y="5154"/>
                      <a:pt x="3976" y="4885"/>
                      <a:pt x="4040" y="4708"/>
                    </a:cubicBezTo>
                    <a:cubicBezTo>
                      <a:pt x="4066" y="4590"/>
                      <a:pt x="4151" y="4556"/>
                      <a:pt x="4259" y="4556"/>
                    </a:cubicBezTo>
                    <a:cubicBezTo>
                      <a:pt x="4391" y="4556"/>
                      <a:pt x="4555" y="4608"/>
                      <a:pt x="4684" y="4623"/>
                    </a:cubicBezTo>
                    <a:cubicBezTo>
                      <a:pt x="5214" y="4743"/>
                      <a:pt x="5717" y="4920"/>
                      <a:pt x="6219" y="5062"/>
                    </a:cubicBezTo>
                    <a:cubicBezTo>
                      <a:pt x="7400" y="5479"/>
                      <a:pt x="8667" y="5805"/>
                      <a:pt x="9905" y="5946"/>
                    </a:cubicBezTo>
                    <a:cubicBezTo>
                      <a:pt x="9876" y="6010"/>
                      <a:pt x="9841" y="6066"/>
                      <a:pt x="9841" y="6123"/>
                    </a:cubicBezTo>
                    <a:lnTo>
                      <a:pt x="9841" y="6215"/>
                    </a:lnTo>
                    <a:cubicBezTo>
                      <a:pt x="9905" y="7043"/>
                      <a:pt x="9933" y="7835"/>
                      <a:pt x="9961" y="8663"/>
                    </a:cubicBezTo>
                    <a:cubicBezTo>
                      <a:pt x="9961" y="8896"/>
                      <a:pt x="10195" y="10757"/>
                      <a:pt x="10195" y="11344"/>
                    </a:cubicBezTo>
                    <a:cubicBezTo>
                      <a:pt x="10195" y="11429"/>
                      <a:pt x="10287" y="11492"/>
                      <a:pt x="10372" y="11492"/>
                    </a:cubicBezTo>
                    <a:cubicBezTo>
                      <a:pt x="10496" y="11454"/>
                      <a:pt x="10647" y="11443"/>
                      <a:pt x="10801" y="11443"/>
                    </a:cubicBezTo>
                    <a:cubicBezTo>
                      <a:pt x="11015" y="11443"/>
                      <a:pt x="11236" y="11464"/>
                      <a:pt x="11405" y="11464"/>
                    </a:cubicBezTo>
                    <a:cubicBezTo>
                      <a:pt x="11935" y="11429"/>
                      <a:pt x="12466" y="11400"/>
                      <a:pt x="12996" y="11344"/>
                    </a:cubicBezTo>
                    <a:cubicBezTo>
                      <a:pt x="13060" y="11344"/>
                      <a:pt x="13117" y="11315"/>
                      <a:pt x="13145" y="11287"/>
                    </a:cubicBezTo>
                    <a:cubicBezTo>
                      <a:pt x="13201" y="11252"/>
                      <a:pt x="13201" y="11195"/>
                      <a:pt x="13201" y="11139"/>
                    </a:cubicBezTo>
                    <a:cubicBezTo>
                      <a:pt x="13527" y="9221"/>
                      <a:pt x="13499" y="7425"/>
                      <a:pt x="13350" y="5451"/>
                    </a:cubicBezTo>
                    <a:cubicBezTo>
                      <a:pt x="13293" y="4651"/>
                      <a:pt x="13378" y="3442"/>
                      <a:pt x="12586" y="3003"/>
                    </a:cubicBezTo>
                    <a:cubicBezTo>
                      <a:pt x="11645" y="2409"/>
                      <a:pt x="10315" y="2267"/>
                      <a:pt x="9226" y="1998"/>
                    </a:cubicBezTo>
                    <a:cubicBezTo>
                      <a:pt x="8370" y="1765"/>
                      <a:pt x="7514" y="1560"/>
                      <a:pt x="6693" y="1234"/>
                    </a:cubicBezTo>
                    <a:cubicBezTo>
                      <a:pt x="6014" y="966"/>
                      <a:pt x="5391" y="640"/>
                      <a:pt x="4712" y="378"/>
                    </a:cubicBezTo>
                    <a:cubicBezTo>
                      <a:pt x="4162" y="159"/>
                      <a:pt x="3589" y="0"/>
                      <a:pt x="2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827;p40"/>
              <p:cNvSpPr/>
              <p:nvPr/>
            </p:nvSpPr>
            <p:spPr>
              <a:xfrm>
                <a:off x="3470732" y="3752251"/>
                <a:ext cx="313807" cy="326404"/>
              </a:xfrm>
              <a:custGeom>
                <a:avLst/>
                <a:gdLst/>
                <a:ahLst/>
                <a:cxnLst/>
                <a:rect l="l" t="t" r="r" b="b"/>
                <a:pathLst>
                  <a:path w="8844" h="9199" extrusionOk="0">
                    <a:moveTo>
                      <a:pt x="3418" y="0"/>
                    </a:moveTo>
                    <a:cubicBezTo>
                      <a:pt x="3036" y="121"/>
                      <a:pt x="2654" y="92"/>
                      <a:pt x="2243" y="149"/>
                    </a:cubicBezTo>
                    <a:cubicBezTo>
                      <a:pt x="1975" y="177"/>
                      <a:pt x="1741" y="269"/>
                      <a:pt x="1444" y="298"/>
                    </a:cubicBezTo>
                    <a:cubicBezTo>
                      <a:pt x="913" y="418"/>
                      <a:pt x="439" y="800"/>
                      <a:pt x="206" y="1302"/>
                    </a:cubicBezTo>
                    <a:cubicBezTo>
                      <a:pt x="86" y="1536"/>
                      <a:pt x="1" y="1769"/>
                      <a:pt x="1" y="2038"/>
                    </a:cubicBezTo>
                    <a:cubicBezTo>
                      <a:pt x="1" y="2243"/>
                      <a:pt x="29" y="2476"/>
                      <a:pt x="57" y="2682"/>
                    </a:cubicBezTo>
                    <a:cubicBezTo>
                      <a:pt x="178" y="3453"/>
                      <a:pt x="206" y="4309"/>
                      <a:pt x="503" y="5016"/>
                    </a:cubicBezTo>
                    <a:cubicBezTo>
                      <a:pt x="616" y="5334"/>
                      <a:pt x="828" y="5632"/>
                      <a:pt x="1034" y="5929"/>
                    </a:cubicBezTo>
                    <a:cubicBezTo>
                      <a:pt x="1119" y="6077"/>
                      <a:pt x="1211" y="6219"/>
                      <a:pt x="1324" y="6339"/>
                    </a:cubicBezTo>
                    <a:cubicBezTo>
                      <a:pt x="1383" y="6366"/>
                      <a:pt x="1567" y="6547"/>
                      <a:pt x="1636" y="6547"/>
                    </a:cubicBezTo>
                    <a:cubicBezTo>
                      <a:pt x="1641" y="6547"/>
                      <a:pt x="1645" y="6546"/>
                      <a:pt x="1649" y="6544"/>
                    </a:cubicBezTo>
                    <a:lnTo>
                      <a:pt x="1677" y="6544"/>
                    </a:lnTo>
                    <a:cubicBezTo>
                      <a:pt x="1621" y="6898"/>
                      <a:pt x="1593" y="7315"/>
                      <a:pt x="1501" y="7697"/>
                    </a:cubicBezTo>
                    <a:cubicBezTo>
                      <a:pt x="1472" y="7931"/>
                      <a:pt x="1324" y="8284"/>
                      <a:pt x="1472" y="8518"/>
                    </a:cubicBezTo>
                    <a:cubicBezTo>
                      <a:pt x="1593" y="8730"/>
                      <a:pt x="1946" y="8787"/>
                      <a:pt x="2151" y="8815"/>
                    </a:cubicBezTo>
                    <a:cubicBezTo>
                      <a:pt x="2774" y="8935"/>
                      <a:pt x="3389" y="8992"/>
                      <a:pt x="4040" y="9084"/>
                    </a:cubicBezTo>
                    <a:cubicBezTo>
                      <a:pt x="4571" y="9140"/>
                      <a:pt x="5116" y="9199"/>
                      <a:pt x="5657" y="9199"/>
                    </a:cubicBezTo>
                    <a:cubicBezTo>
                      <a:pt x="6198" y="9199"/>
                      <a:pt x="6736" y="9140"/>
                      <a:pt x="7252" y="8964"/>
                    </a:cubicBezTo>
                    <a:cubicBezTo>
                      <a:pt x="7401" y="8907"/>
                      <a:pt x="7577" y="8843"/>
                      <a:pt x="7691" y="8730"/>
                    </a:cubicBezTo>
                    <a:cubicBezTo>
                      <a:pt x="7988" y="8433"/>
                      <a:pt x="7811" y="7697"/>
                      <a:pt x="7811" y="7315"/>
                    </a:cubicBezTo>
                    <a:cubicBezTo>
                      <a:pt x="7811" y="7223"/>
                      <a:pt x="7811" y="6693"/>
                      <a:pt x="7662" y="6693"/>
                    </a:cubicBezTo>
                    <a:cubicBezTo>
                      <a:pt x="7811" y="6693"/>
                      <a:pt x="7959" y="6664"/>
                      <a:pt x="8080" y="6608"/>
                    </a:cubicBezTo>
                    <a:cubicBezTo>
                      <a:pt x="8341" y="6431"/>
                      <a:pt x="8490" y="6106"/>
                      <a:pt x="8575" y="5780"/>
                    </a:cubicBezTo>
                    <a:cubicBezTo>
                      <a:pt x="8723" y="5306"/>
                      <a:pt x="8844" y="4776"/>
                      <a:pt x="8815" y="4273"/>
                    </a:cubicBezTo>
                    <a:cubicBezTo>
                      <a:pt x="8787" y="3920"/>
                      <a:pt x="8723" y="3601"/>
                      <a:pt x="8639" y="3276"/>
                    </a:cubicBezTo>
                    <a:cubicBezTo>
                      <a:pt x="8490" y="2653"/>
                      <a:pt x="8221" y="2094"/>
                      <a:pt x="7959" y="1564"/>
                    </a:cubicBezTo>
                    <a:cubicBezTo>
                      <a:pt x="7867" y="1387"/>
                      <a:pt x="7783" y="1210"/>
                      <a:pt x="7662" y="1062"/>
                    </a:cubicBezTo>
                    <a:cubicBezTo>
                      <a:pt x="7309" y="595"/>
                      <a:pt x="6870" y="241"/>
                      <a:pt x="6276" y="149"/>
                    </a:cubicBezTo>
                    <a:cubicBezTo>
                      <a:pt x="5894" y="92"/>
                      <a:pt x="5483" y="121"/>
                      <a:pt x="5101" y="29"/>
                    </a:cubicBezTo>
                    <a:cubicBezTo>
                      <a:pt x="5073" y="418"/>
                      <a:pt x="4719" y="708"/>
                      <a:pt x="4366" y="708"/>
                    </a:cubicBezTo>
                    <a:cubicBezTo>
                      <a:pt x="4012" y="708"/>
                      <a:pt x="3623" y="651"/>
                      <a:pt x="3481" y="326"/>
                    </a:cubicBezTo>
                    <a:cubicBezTo>
                      <a:pt x="3446" y="241"/>
                      <a:pt x="3418" y="121"/>
                      <a:pt x="3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828;p40"/>
              <p:cNvSpPr/>
              <p:nvPr/>
            </p:nvSpPr>
            <p:spPr>
              <a:xfrm>
                <a:off x="3514658" y="3905638"/>
                <a:ext cx="168471" cy="85123"/>
              </a:xfrm>
              <a:custGeom>
                <a:avLst/>
                <a:gdLst/>
                <a:ahLst/>
                <a:cxnLst/>
                <a:rect l="l" t="t" r="r" b="b"/>
                <a:pathLst>
                  <a:path w="4748" h="2399" extrusionOk="0">
                    <a:moveTo>
                      <a:pt x="2468" y="0"/>
                    </a:moveTo>
                    <a:cubicBezTo>
                      <a:pt x="2068" y="0"/>
                      <a:pt x="1674" y="36"/>
                      <a:pt x="1295" y="163"/>
                    </a:cubicBezTo>
                    <a:cubicBezTo>
                      <a:pt x="652" y="396"/>
                      <a:pt x="29" y="955"/>
                      <a:pt x="29" y="1662"/>
                    </a:cubicBezTo>
                    <a:cubicBezTo>
                      <a:pt x="1" y="2313"/>
                      <a:pt x="737" y="2398"/>
                      <a:pt x="1211" y="2398"/>
                    </a:cubicBezTo>
                    <a:cubicBezTo>
                      <a:pt x="1593" y="2370"/>
                      <a:pt x="2003" y="2285"/>
                      <a:pt x="2385" y="2193"/>
                    </a:cubicBezTo>
                    <a:cubicBezTo>
                      <a:pt x="3064" y="2016"/>
                      <a:pt x="3771" y="1839"/>
                      <a:pt x="4479" y="1634"/>
                    </a:cubicBezTo>
                    <a:cubicBezTo>
                      <a:pt x="4571" y="1634"/>
                      <a:pt x="4656" y="1606"/>
                      <a:pt x="4748" y="1577"/>
                    </a:cubicBezTo>
                    <a:cubicBezTo>
                      <a:pt x="4479" y="1365"/>
                      <a:pt x="4245" y="1132"/>
                      <a:pt x="4012" y="927"/>
                    </a:cubicBezTo>
                    <a:cubicBezTo>
                      <a:pt x="3835" y="750"/>
                      <a:pt x="3623" y="601"/>
                      <a:pt x="3446" y="424"/>
                    </a:cubicBezTo>
                    <a:cubicBezTo>
                      <a:pt x="3305" y="247"/>
                      <a:pt x="3156" y="99"/>
                      <a:pt x="2951" y="14"/>
                    </a:cubicBezTo>
                    <a:cubicBezTo>
                      <a:pt x="2789" y="6"/>
                      <a:pt x="2628" y="0"/>
                      <a:pt x="2468"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829;p40"/>
              <p:cNvSpPr/>
              <p:nvPr/>
            </p:nvSpPr>
            <p:spPr>
              <a:xfrm>
                <a:off x="3625609" y="3907128"/>
                <a:ext cx="169464" cy="78878"/>
              </a:xfrm>
              <a:custGeom>
                <a:avLst/>
                <a:gdLst/>
                <a:ahLst/>
                <a:cxnLst/>
                <a:rect l="l" t="t" r="r" b="b"/>
                <a:pathLst>
                  <a:path w="4776" h="2223" extrusionOk="0">
                    <a:moveTo>
                      <a:pt x="1" y="0"/>
                    </a:moveTo>
                    <a:cubicBezTo>
                      <a:pt x="114" y="85"/>
                      <a:pt x="206" y="177"/>
                      <a:pt x="291" y="262"/>
                    </a:cubicBezTo>
                    <a:cubicBezTo>
                      <a:pt x="468" y="439"/>
                      <a:pt x="644" y="616"/>
                      <a:pt x="850" y="793"/>
                    </a:cubicBezTo>
                    <a:cubicBezTo>
                      <a:pt x="1147" y="1061"/>
                      <a:pt x="1444" y="1323"/>
                      <a:pt x="1734" y="1592"/>
                    </a:cubicBezTo>
                    <a:cubicBezTo>
                      <a:pt x="2088" y="1535"/>
                      <a:pt x="2441" y="1443"/>
                      <a:pt x="2767" y="1387"/>
                    </a:cubicBezTo>
                    <a:cubicBezTo>
                      <a:pt x="2964" y="1348"/>
                      <a:pt x="3161" y="1323"/>
                      <a:pt x="3338" y="1323"/>
                    </a:cubicBezTo>
                    <a:cubicBezTo>
                      <a:pt x="3453" y="1323"/>
                      <a:pt x="3559" y="1333"/>
                      <a:pt x="3651" y="1359"/>
                    </a:cubicBezTo>
                    <a:cubicBezTo>
                      <a:pt x="3828" y="1415"/>
                      <a:pt x="3976" y="1500"/>
                      <a:pt x="4068" y="1649"/>
                    </a:cubicBezTo>
                    <a:cubicBezTo>
                      <a:pt x="4125" y="1712"/>
                      <a:pt x="4182" y="1769"/>
                      <a:pt x="4182" y="1825"/>
                    </a:cubicBezTo>
                    <a:cubicBezTo>
                      <a:pt x="4210" y="1946"/>
                      <a:pt x="4153" y="2066"/>
                      <a:pt x="4125" y="2151"/>
                    </a:cubicBezTo>
                    <a:cubicBezTo>
                      <a:pt x="4125" y="2179"/>
                      <a:pt x="4125" y="2179"/>
                      <a:pt x="4153" y="2179"/>
                    </a:cubicBezTo>
                    <a:cubicBezTo>
                      <a:pt x="4153" y="2199"/>
                      <a:pt x="4167" y="2222"/>
                      <a:pt x="4185" y="2222"/>
                    </a:cubicBezTo>
                    <a:cubicBezTo>
                      <a:pt x="4193" y="2222"/>
                      <a:pt x="4201" y="2218"/>
                      <a:pt x="4210" y="2207"/>
                    </a:cubicBezTo>
                    <a:cubicBezTo>
                      <a:pt x="4468" y="2207"/>
                      <a:pt x="4572" y="1876"/>
                      <a:pt x="4571" y="1636"/>
                    </a:cubicBezTo>
                    <a:lnTo>
                      <a:pt x="4571" y="1636"/>
                    </a:lnTo>
                    <a:cubicBezTo>
                      <a:pt x="4583" y="1728"/>
                      <a:pt x="4607" y="1830"/>
                      <a:pt x="4627" y="1917"/>
                    </a:cubicBezTo>
                    <a:cubicBezTo>
                      <a:pt x="4627" y="1974"/>
                      <a:pt x="4564" y="2151"/>
                      <a:pt x="4627" y="2179"/>
                    </a:cubicBezTo>
                    <a:cubicBezTo>
                      <a:pt x="4636" y="2187"/>
                      <a:pt x="4644" y="2191"/>
                      <a:pt x="4651" y="2191"/>
                    </a:cubicBezTo>
                    <a:cubicBezTo>
                      <a:pt x="4670" y="2191"/>
                      <a:pt x="4684" y="2171"/>
                      <a:pt x="4684" y="2151"/>
                    </a:cubicBezTo>
                    <a:cubicBezTo>
                      <a:pt x="4776" y="2031"/>
                      <a:pt x="4776" y="1854"/>
                      <a:pt x="4776" y="1741"/>
                    </a:cubicBezTo>
                    <a:cubicBezTo>
                      <a:pt x="4776" y="1323"/>
                      <a:pt x="4656" y="941"/>
                      <a:pt x="4422" y="651"/>
                    </a:cubicBezTo>
                    <a:cubicBezTo>
                      <a:pt x="4182" y="382"/>
                      <a:pt x="3856" y="177"/>
                      <a:pt x="3502" y="149"/>
                    </a:cubicBezTo>
                    <a:cubicBezTo>
                      <a:pt x="3309" y="126"/>
                      <a:pt x="3112" y="119"/>
                      <a:pt x="2913" y="119"/>
                    </a:cubicBezTo>
                    <a:cubicBezTo>
                      <a:pt x="2676" y="119"/>
                      <a:pt x="2436" y="128"/>
                      <a:pt x="2194" y="128"/>
                    </a:cubicBezTo>
                    <a:cubicBezTo>
                      <a:pt x="2081" y="128"/>
                      <a:pt x="1968" y="126"/>
                      <a:pt x="1854" y="121"/>
                    </a:cubicBezTo>
                    <a:cubicBezTo>
                      <a:pt x="1239" y="57"/>
                      <a:pt x="616" y="29"/>
                      <a:pt x="1"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830;p40"/>
              <p:cNvSpPr/>
              <p:nvPr/>
            </p:nvSpPr>
            <p:spPr>
              <a:xfrm>
                <a:off x="3781231" y="3945767"/>
                <a:ext cx="7593" cy="19870"/>
              </a:xfrm>
              <a:custGeom>
                <a:avLst/>
                <a:gdLst/>
                <a:ahLst/>
                <a:cxnLst/>
                <a:rect l="l" t="t" r="r" b="b"/>
                <a:pathLst>
                  <a:path w="214" h="560" extrusionOk="0">
                    <a:moveTo>
                      <a:pt x="1" y="1"/>
                    </a:moveTo>
                    <a:cubicBezTo>
                      <a:pt x="1" y="29"/>
                      <a:pt x="36" y="57"/>
                      <a:pt x="36" y="93"/>
                    </a:cubicBezTo>
                    <a:cubicBezTo>
                      <a:pt x="64" y="121"/>
                      <a:pt x="93" y="149"/>
                      <a:pt x="93" y="206"/>
                    </a:cubicBezTo>
                    <a:lnTo>
                      <a:pt x="93" y="270"/>
                    </a:lnTo>
                    <a:cubicBezTo>
                      <a:pt x="121" y="354"/>
                      <a:pt x="149" y="446"/>
                      <a:pt x="149" y="560"/>
                    </a:cubicBezTo>
                    <a:lnTo>
                      <a:pt x="213" y="560"/>
                    </a:lnTo>
                    <a:cubicBezTo>
                      <a:pt x="213" y="446"/>
                      <a:pt x="178" y="354"/>
                      <a:pt x="149" y="234"/>
                    </a:cubicBezTo>
                    <a:lnTo>
                      <a:pt x="149" y="178"/>
                    </a:lnTo>
                    <a:cubicBezTo>
                      <a:pt x="121" y="121"/>
                      <a:pt x="121" y="93"/>
                      <a:pt x="93" y="57"/>
                    </a:cubicBezTo>
                    <a:cubicBezTo>
                      <a:pt x="64" y="29"/>
                      <a:pt x="64"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831;p40"/>
              <p:cNvSpPr/>
              <p:nvPr/>
            </p:nvSpPr>
            <p:spPr>
              <a:xfrm>
                <a:off x="3774951" y="3946796"/>
                <a:ext cx="8587" cy="39918"/>
              </a:xfrm>
              <a:custGeom>
                <a:avLst/>
                <a:gdLst/>
                <a:ahLst/>
                <a:cxnLst/>
                <a:rect l="l" t="t" r="r" b="b"/>
                <a:pathLst>
                  <a:path w="242" h="1125" extrusionOk="0">
                    <a:moveTo>
                      <a:pt x="65" y="0"/>
                    </a:moveTo>
                    <a:lnTo>
                      <a:pt x="1" y="28"/>
                    </a:lnTo>
                    <a:cubicBezTo>
                      <a:pt x="1" y="64"/>
                      <a:pt x="36" y="92"/>
                      <a:pt x="36" y="120"/>
                    </a:cubicBezTo>
                    <a:cubicBezTo>
                      <a:pt x="65" y="149"/>
                      <a:pt x="65" y="177"/>
                      <a:pt x="93" y="241"/>
                    </a:cubicBezTo>
                    <a:cubicBezTo>
                      <a:pt x="178" y="531"/>
                      <a:pt x="149" y="828"/>
                      <a:pt x="1" y="1089"/>
                    </a:cubicBezTo>
                    <a:lnTo>
                      <a:pt x="36" y="1125"/>
                    </a:lnTo>
                    <a:cubicBezTo>
                      <a:pt x="213" y="856"/>
                      <a:pt x="241" y="531"/>
                      <a:pt x="149" y="241"/>
                    </a:cubicBezTo>
                    <a:cubicBezTo>
                      <a:pt x="121" y="177"/>
                      <a:pt x="121" y="120"/>
                      <a:pt x="93" y="92"/>
                    </a:cubicBezTo>
                    <a:cubicBezTo>
                      <a:pt x="93" y="64"/>
                      <a:pt x="65" y="28"/>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832;p40"/>
              <p:cNvSpPr/>
              <p:nvPr/>
            </p:nvSpPr>
            <p:spPr>
              <a:xfrm>
                <a:off x="3528212" y="3890948"/>
                <a:ext cx="252068" cy="102509"/>
              </a:xfrm>
              <a:custGeom>
                <a:avLst/>
                <a:gdLst/>
                <a:ahLst/>
                <a:cxnLst/>
                <a:rect l="l" t="t" r="r" b="b"/>
                <a:pathLst>
                  <a:path w="7104" h="2889" extrusionOk="0">
                    <a:moveTo>
                      <a:pt x="1566" y="0"/>
                    </a:moveTo>
                    <a:cubicBezTo>
                      <a:pt x="1198" y="0"/>
                      <a:pt x="836" y="69"/>
                      <a:pt x="503" y="251"/>
                    </a:cubicBezTo>
                    <a:cubicBezTo>
                      <a:pt x="326" y="336"/>
                      <a:pt x="206" y="456"/>
                      <a:pt x="121" y="605"/>
                    </a:cubicBezTo>
                    <a:cubicBezTo>
                      <a:pt x="57" y="690"/>
                      <a:pt x="29" y="782"/>
                      <a:pt x="1" y="867"/>
                    </a:cubicBezTo>
                    <a:lnTo>
                      <a:pt x="1" y="1072"/>
                    </a:lnTo>
                    <a:lnTo>
                      <a:pt x="1" y="1192"/>
                    </a:lnTo>
                    <a:cubicBezTo>
                      <a:pt x="121" y="1107"/>
                      <a:pt x="178" y="1015"/>
                      <a:pt x="298" y="959"/>
                    </a:cubicBezTo>
                    <a:cubicBezTo>
                      <a:pt x="475" y="867"/>
                      <a:pt x="623" y="782"/>
                      <a:pt x="800" y="690"/>
                    </a:cubicBezTo>
                    <a:lnTo>
                      <a:pt x="885" y="690"/>
                    </a:lnTo>
                    <a:cubicBezTo>
                      <a:pt x="1713" y="1072"/>
                      <a:pt x="2569" y="1461"/>
                      <a:pt x="3305" y="1991"/>
                    </a:cubicBezTo>
                    <a:cubicBezTo>
                      <a:pt x="3453" y="2076"/>
                      <a:pt x="3566" y="2168"/>
                      <a:pt x="3715" y="2253"/>
                    </a:cubicBezTo>
                    <a:cubicBezTo>
                      <a:pt x="3771" y="2281"/>
                      <a:pt x="3835" y="2345"/>
                      <a:pt x="3892" y="2373"/>
                    </a:cubicBezTo>
                    <a:cubicBezTo>
                      <a:pt x="4069" y="2487"/>
                      <a:pt x="4274" y="2550"/>
                      <a:pt x="4479" y="2663"/>
                    </a:cubicBezTo>
                    <a:cubicBezTo>
                      <a:pt x="4811" y="2822"/>
                      <a:pt x="5160" y="2888"/>
                      <a:pt x="5511" y="2888"/>
                    </a:cubicBezTo>
                    <a:cubicBezTo>
                      <a:pt x="5817" y="2888"/>
                      <a:pt x="6124" y="2838"/>
                      <a:pt x="6424" y="2755"/>
                    </a:cubicBezTo>
                    <a:cubicBezTo>
                      <a:pt x="7103" y="2579"/>
                      <a:pt x="6955" y="1843"/>
                      <a:pt x="6545" y="1425"/>
                    </a:cubicBezTo>
                    <a:cubicBezTo>
                      <a:pt x="6311" y="1135"/>
                      <a:pt x="5929" y="987"/>
                      <a:pt x="5575" y="838"/>
                    </a:cubicBezTo>
                    <a:cubicBezTo>
                      <a:pt x="4719" y="541"/>
                      <a:pt x="3835" y="456"/>
                      <a:pt x="2979" y="251"/>
                    </a:cubicBezTo>
                    <a:cubicBezTo>
                      <a:pt x="2528" y="115"/>
                      <a:pt x="2042" y="0"/>
                      <a:pt x="1566" y="0"/>
                    </a:cubicBezTo>
                    <a:close/>
                  </a:path>
                </a:pathLst>
              </a:custGeom>
              <a:solidFill>
                <a:srgbClr val="F79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833;p40"/>
              <p:cNvSpPr/>
              <p:nvPr/>
            </p:nvSpPr>
            <p:spPr>
              <a:xfrm>
                <a:off x="3551311" y="3911386"/>
                <a:ext cx="8338" cy="7309"/>
              </a:xfrm>
              <a:custGeom>
                <a:avLst/>
                <a:gdLst/>
                <a:ahLst/>
                <a:cxnLst/>
                <a:rect l="l" t="t" r="r" b="b"/>
                <a:pathLst>
                  <a:path w="235" h="206" extrusionOk="0">
                    <a:moveTo>
                      <a:pt x="1" y="1"/>
                    </a:moveTo>
                    <a:lnTo>
                      <a:pt x="1" y="57"/>
                    </a:lnTo>
                    <a:cubicBezTo>
                      <a:pt x="29" y="85"/>
                      <a:pt x="57" y="85"/>
                      <a:pt x="86" y="114"/>
                    </a:cubicBezTo>
                    <a:cubicBezTo>
                      <a:pt x="149" y="142"/>
                      <a:pt x="178" y="177"/>
                      <a:pt x="234" y="206"/>
                    </a:cubicBezTo>
                    <a:lnTo>
                      <a:pt x="234" y="142"/>
                    </a:lnTo>
                    <a:cubicBezTo>
                      <a:pt x="206" y="114"/>
                      <a:pt x="178" y="114"/>
                      <a:pt x="114" y="85"/>
                    </a:cubicBezTo>
                    <a:cubicBezTo>
                      <a:pt x="86" y="57"/>
                      <a:pt x="57" y="2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834;p40"/>
              <p:cNvSpPr/>
              <p:nvPr/>
            </p:nvSpPr>
            <p:spPr>
              <a:xfrm>
                <a:off x="3522961" y="3966595"/>
                <a:ext cx="7309" cy="10609"/>
              </a:xfrm>
              <a:custGeom>
                <a:avLst/>
                <a:gdLst/>
                <a:ahLst/>
                <a:cxnLst/>
                <a:rect l="l" t="t" r="r" b="b"/>
                <a:pathLst>
                  <a:path w="206" h="299" extrusionOk="0">
                    <a:moveTo>
                      <a:pt x="0" y="1"/>
                    </a:moveTo>
                    <a:cubicBezTo>
                      <a:pt x="0" y="121"/>
                      <a:pt x="92" y="241"/>
                      <a:pt x="205" y="298"/>
                    </a:cubicBezTo>
                    <a:lnTo>
                      <a:pt x="205" y="241"/>
                    </a:lnTo>
                    <a:cubicBezTo>
                      <a:pt x="121" y="213"/>
                      <a:pt x="64" y="12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835;p40"/>
              <p:cNvSpPr/>
              <p:nvPr/>
            </p:nvSpPr>
            <p:spPr>
              <a:xfrm>
                <a:off x="3753130" y="3974152"/>
                <a:ext cx="13590" cy="9296"/>
              </a:xfrm>
              <a:custGeom>
                <a:avLst/>
                <a:gdLst/>
                <a:ahLst/>
                <a:cxnLst/>
                <a:rect l="l" t="t" r="r" b="b"/>
                <a:pathLst>
                  <a:path w="383" h="262" extrusionOk="0">
                    <a:moveTo>
                      <a:pt x="354" y="0"/>
                    </a:moveTo>
                    <a:cubicBezTo>
                      <a:pt x="262" y="85"/>
                      <a:pt x="149" y="177"/>
                      <a:pt x="0" y="205"/>
                    </a:cubicBezTo>
                    <a:lnTo>
                      <a:pt x="0" y="262"/>
                    </a:lnTo>
                    <a:cubicBezTo>
                      <a:pt x="149" y="234"/>
                      <a:pt x="298" y="142"/>
                      <a:pt x="382" y="28"/>
                    </a:cubicBezTo>
                    <a:lnTo>
                      <a:pt x="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836;p40"/>
              <p:cNvSpPr/>
              <p:nvPr/>
            </p:nvSpPr>
            <p:spPr>
              <a:xfrm>
                <a:off x="3740569" y="3983413"/>
                <a:ext cx="8338" cy="3300"/>
              </a:xfrm>
              <a:custGeom>
                <a:avLst/>
                <a:gdLst/>
                <a:ahLst/>
                <a:cxnLst/>
                <a:rect l="l" t="t" r="r" b="b"/>
                <a:pathLst>
                  <a:path w="235" h="93" extrusionOk="0">
                    <a:moveTo>
                      <a:pt x="206" y="1"/>
                    </a:moveTo>
                    <a:lnTo>
                      <a:pt x="1" y="29"/>
                    </a:lnTo>
                    <a:lnTo>
                      <a:pt x="1" y="93"/>
                    </a:lnTo>
                    <a:lnTo>
                      <a:pt x="234" y="57"/>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837;p40"/>
              <p:cNvSpPr/>
              <p:nvPr/>
            </p:nvSpPr>
            <p:spPr>
              <a:xfrm>
                <a:off x="3445647" y="4709330"/>
                <a:ext cx="162191" cy="56524"/>
              </a:xfrm>
              <a:custGeom>
                <a:avLst/>
                <a:gdLst/>
                <a:ahLst/>
                <a:cxnLst/>
                <a:rect l="l" t="t" r="r" b="b"/>
                <a:pathLst>
                  <a:path w="4571" h="1593" extrusionOk="0">
                    <a:moveTo>
                      <a:pt x="2682" y="1"/>
                    </a:moveTo>
                    <a:cubicBezTo>
                      <a:pt x="2384" y="206"/>
                      <a:pt x="2066" y="383"/>
                      <a:pt x="1712" y="532"/>
                    </a:cubicBezTo>
                    <a:cubicBezTo>
                      <a:pt x="1444" y="616"/>
                      <a:pt x="1238" y="737"/>
                      <a:pt x="970" y="885"/>
                    </a:cubicBezTo>
                    <a:cubicBezTo>
                      <a:pt x="736" y="998"/>
                      <a:pt x="0" y="1267"/>
                      <a:pt x="616" y="1501"/>
                    </a:cubicBezTo>
                    <a:cubicBezTo>
                      <a:pt x="856" y="1593"/>
                      <a:pt x="1118" y="1593"/>
                      <a:pt x="1359" y="1593"/>
                    </a:cubicBezTo>
                    <a:cubicBezTo>
                      <a:pt x="2094" y="1564"/>
                      <a:pt x="2858" y="1444"/>
                      <a:pt x="3622" y="1388"/>
                    </a:cubicBezTo>
                    <a:lnTo>
                      <a:pt x="3976" y="1388"/>
                    </a:lnTo>
                    <a:cubicBezTo>
                      <a:pt x="4040" y="1352"/>
                      <a:pt x="4125" y="1352"/>
                      <a:pt x="4217" y="1352"/>
                    </a:cubicBezTo>
                    <a:lnTo>
                      <a:pt x="4245" y="1352"/>
                    </a:lnTo>
                    <a:cubicBezTo>
                      <a:pt x="4570" y="1267"/>
                      <a:pt x="4245" y="114"/>
                      <a:pt x="4012" y="114"/>
                    </a:cubicBezTo>
                    <a:cubicBezTo>
                      <a:pt x="3901" y="123"/>
                      <a:pt x="3792" y="127"/>
                      <a:pt x="3682" y="127"/>
                    </a:cubicBezTo>
                    <a:cubicBezTo>
                      <a:pt x="3349" y="127"/>
                      <a:pt x="3017" y="86"/>
                      <a:pt x="2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838;p40"/>
              <p:cNvSpPr/>
              <p:nvPr/>
            </p:nvSpPr>
            <p:spPr>
              <a:xfrm>
                <a:off x="3695650" y="3828572"/>
                <a:ext cx="17848" cy="81610"/>
              </a:xfrm>
              <a:custGeom>
                <a:avLst/>
                <a:gdLst/>
                <a:ahLst/>
                <a:cxnLst/>
                <a:rect l="l" t="t" r="r" b="b"/>
                <a:pathLst>
                  <a:path w="503" h="2300" extrusionOk="0">
                    <a:moveTo>
                      <a:pt x="0" y="0"/>
                    </a:moveTo>
                    <a:cubicBezTo>
                      <a:pt x="234" y="651"/>
                      <a:pt x="382" y="1415"/>
                      <a:pt x="439" y="2299"/>
                    </a:cubicBezTo>
                    <a:lnTo>
                      <a:pt x="503" y="2299"/>
                    </a:lnTo>
                    <a:cubicBezTo>
                      <a:pt x="439" y="1415"/>
                      <a:pt x="290" y="651"/>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839;p40"/>
              <p:cNvSpPr/>
              <p:nvPr/>
            </p:nvSpPr>
            <p:spPr>
              <a:xfrm>
                <a:off x="3544037" y="3828572"/>
                <a:ext cx="13590" cy="65039"/>
              </a:xfrm>
              <a:custGeom>
                <a:avLst/>
                <a:gdLst/>
                <a:ahLst/>
                <a:cxnLst/>
                <a:rect l="l" t="t" r="r" b="b"/>
                <a:pathLst>
                  <a:path w="383" h="1833" extrusionOk="0">
                    <a:moveTo>
                      <a:pt x="1" y="0"/>
                    </a:moveTo>
                    <a:lnTo>
                      <a:pt x="319" y="1832"/>
                    </a:lnTo>
                    <a:lnTo>
                      <a:pt x="383" y="1832"/>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840;p40"/>
              <p:cNvSpPr/>
              <p:nvPr/>
            </p:nvSpPr>
            <p:spPr>
              <a:xfrm>
                <a:off x="3586721" y="3674937"/>
                <a:ext cx="13838" cy="12596"/>
              </a:xfrm>
              <a:custGeom>
                <a:avLst/>
                <a:gdLst/>
                <a:ahLst/>
                <a:cxnLst/>
                <a:rect l="l" t="t" r="r" b="b"/>
                <a:pathLst>
                  <a:path w="390" h="355" extrusionOk="0">
                    <a:moveTo>
                      <a:pt x="0" y="0"/>
                    </a:moveTo>
                    <a:lnTo>
                      <a:pt x="0" y="57"/>
                    </a:lnTo>
                    <a:cubicBezTo>
                      <a:pt x="92" y="57"/>
                      <a:pt x="177" y="85"/>
                      <a:pt x="241" y="149"/>
                    </a:cubicBezTo>
                    <a:cubicBezTo>
                      <a:pt x="297" y="177"/>
                      <a:pt x="326" y="262"/>
                      <a:pt x="326" y="354"/>
                    </a:cubicBezTo>
                    <a:lnTo>
                      <a:pt x="389" y="354"/>
                    </a:lnTo>
                    <a:cubicBezTo>
                      <a:pt x="389" y="262"/>
                      <a:pt x="354" y="149"/>
                      <a:pt x="269" y="85"/>
                    </a:cubicBezTo>
                    <a:cubicBezTo>
                      <a:pt x="212" y="29"/>
                      <a:pt x="9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841;p40"/>
              <p:cNvSpPr/>
              <p:nvPr/>
            </p:nvSpPr>
            <p:spPr>
              <a:xfrm>
                <a:off x="3925144" y="4127255"/>
                <a:ext cx="51911" cy="52621"/>
              </a:xfrm>
              <a:custGeom>
                <a:avLst/>
                <a:gdLst/>
                <a:ahLst/>
                <a:cxnLst/>
                <a:rect l="l" t="t" r="r" b="b"/>
                <a:pathLst>
                  <a:path w="1463" h="1483" extrusionOk="0">
                    <a:moveTo>
                      <a:pt x="709" y="1"/>
                    </a:moveTo>
                    <a:cubicBezTo>
                      <a:pt x="298" y="1"/>
                      <a:pt x="1" y="584"/>
                      <a:pt x="487" y="1168"/>
                    </a:cubicBezTo>
                    <a:cubicBezTo>
                      <a:pt x="630" y="1335"/>
                      <a:pt x="835" y="1483"/>
                      <a:pt x="1047" y="1483"/>
                    </a:cubicBezTo>
                    <a:cubicBezTo>
                      <a:pt x="1096" y="1483"/>
                      <a:pt x="1145" y="1475"/>
                      <a:pt x="1194" y="1458"/>
                    </a:cubicBezTo>
                    <a:cubicBezTo>
                      <a:pt x="1343" y="1401"/>
                      <a:pt x="1427" y="1224"/>
                      <a:pt x="1463" y="1048"/>
                    </a:cubicBezTo>
                    <a:cubicBezTo>
                      <a:pt x="1463" y="871"/>
                      <a:pt x="1399" y="694"/>
                      <a:pt x="1343" y="545"/>
                    </a:cubicBezTo>
                    <a:cubicBezTo>
                      <a:pt x="1162" y="156"/>
                      <a:pt x="92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842;p40"/>
              <p:cNvSpPr/>
              <p:nvPr/>
            </p:nvSpPr>
            <p:spPr>
              <a:xfrm>
                <a:off x="3549040" y="4340074"/>
                <a:ext cx="51982" cy="50917"/>
              </a:xfrm>
              <a:custGeom>
                <a:avLst/>
                <a:gdLst/>
                <a:ahLst/>
                <a:cxnLst/>
                <a:rect l="l" t="t" r="r" b="b"/>
                <a:pathLst>
                  <a:path w="1465" h="1435" extrusionOk="0">
                    <a:moveTo>
                      <a:pt x="850" y="0"/>
                    </a:moveTo>
                    <a:cubicBezTo>
                      <a:pt x="431" y="0"/>
                      <a:pt x="146" y="485"/>
                      <a:pt x="36" y="829"/>
                    </a:cubicBezTo>
                    <a:cubicBezTo>
                      <a:pt x="36" y="858"/>
                      <a:pt x="1" y="886"/>
                      <a:pt x="1" y="886"/>
                    </a:cubicBezTo>
                    <a:lnTo>
                      <a:pt x="1" y="942"/>
                    </a:lnTo>
                    <a:cubicBezTo>
                      <a:pt x="1" y="1006"/>
                      <a:pt x="36" y="1034"/>
                      <a:pt x="65" y="1091"/>
                    </a:cubicBezTo>
                    <a:cubicBezTo>
                      <a:pt x="150" y="1268"/>
                      <a:pt x="298" y="1388"/>
                      <a:pt x="503" y="1416"/>
                    </a:cubicBezTo>
                    <a:cubicBezTo>
                      <a:pt x="550" y="1429"/>
                      <a:pt x="595" y="1435"/>
                      <a:pt x="639" y="1435"/>
                    </a:cubicBezTo>
                    <a:cubicBezTo>
                      <a:pt x="1127" y="1435"/>
                      <a:pt x="1465" y="727"/>
                      <a:pt x="1303" y="299"/>
                    </a:cubicBezTo>
                    <a:cubicBezTo>
                      <a:pt x="1239" y="150"/>
                      <a:pt x="1062" y="30"/>
                      <a:pt x="885" y="2"/>
                    </a:cubicBezTo>
                    <a:cubicBezTo>
                      <a:pt x="873" y="1"/>
                      <a:pt x="862" y="0"/>
                      <a:pt x="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843;p40"/>
              <p:cNvSpPr/>
              <p:nvPr/>
            </p:nvSpPr>
            <p:spPr>
              <a:xfrm>
                <a:off x="3973754" y="4462343"/>
                <a:ext cx="36689" cy="23135"/>
              </a:xfrm>
              <a:custGeom>
                <a:avLst/>
                <a:gdLst/>
                <a:ahLst/>
                <a:cxnLst/>
                <a:rect l="l" t="t" r="r" b="b"/>
                <a:pathLst>
                  <a:path w="1034" h="652" extrusionOk="0">
                    <a:moveTo>
                      <a:pt x="234" y="1"/>
                    </a:moveTo>
                    <a:cubicBezTo>
                      <a:pt x="149" y="93"/>
                      <a:pt x="93" y="178"/>
                      <a:pt x="57" y="270"/>
                    </a:cubicBezTo>
                    <a:cubicBezTo>
                      <a:pt x="1" y="390"/>
                      <a:pt x="29" y="446"/>
                      <a:pt x="93" y="475"/>
                    </a:cubicBezTo>
                    <a:cubicBezTo>
                      <a:pt x="121" y="489"/>
                      <a:pt x="149" y="496"/>
                      <a:pt x="179" y="496"/>
                    </a:cubicBezTo>
                    <a:cubicBezTo>
                      <a:pt x="208" y="496"/>
                      <a:pt x="238" y="489"/>
                      <a:pt x="270" y="475"/>
                    </a:cubicBezTo>
                    <a:cubicBezTo>
                      <a:pt x="298" y="446"/>
                      <a:pt x="355" y="418"/>
                      <a:pt x="383" y="390"/>
                    </a:cubicBezTo>
                    <a:cubicBezTo>
                      <a:pt x="446" y="326"/>
                      <a:pt x="503" y="270"/>
                      <a:pt x="560" y="241"/>
                    </a:cubicBezTo>
                    <a:lnTo>
                      <a:pt x="560" y="241"/>
                    </a:lnTo>
                    <a:cubicBezTo>
                      <a:pt x="560" y="270"/>
                      <a:pt x="560" y="298"/>
                      <a:pt x="531" y="326"/>
                    </a:cubicBezTo>
                    <a:cubicBezTo>
                      <a:pt x="503" y="390"/>
                      <a:pt x="475" y="446"/>
                      <a:pt x="475" y="503"/>
                    </a:cubicBezTo>
                    <a:cubicBezTo>
                      <a:pt x="475" y="567"/>
                      <a:pt x="475" y="595"/>
                      <a:pt x="503" y="623"/>
                    </a:cubicBezTo>
                    <a:cubicBezTo>
                      <a:pt x="531" y="652"/>
                      <a:pt x="560" y="652"/>
                      <a:pt x="588" y="652"/>
                    </a:cubicBezTo>
                    <a:lnTo>
                      <a:pt x="652" y="652"/>
                    </a:lnTo>
                    <a:cubicBezTo>
                      <a:pt x="680" y="623"/>
                      <a:pt x="708" y="595"/>
                      <a:pt x="737" y="567"/>
                    </a:cubicBezTo>
                    <a:cubicBezTo>
                      <a:pt x="829" y="475"/>
                      <a:pt x="885" y="390"/>
                      <a:pt x="1005" y="355"/>
                    </a:cubicBezTo>
                    <a:cubicBezTo>
                      <a:pt x="1034" y="355"/>
                      <a:pt x="1034" y="326"/>
                      <a:pt x="1034" y="298"/>
                    </a:cubicBezTo>
                    <a:cubicBezTo>
                      <a:pt x="1034" y="270"/>
                      <a:pt x="1005" y="241"/>
                      <a:pt x="977" y="241"/>
                    </a:cubicBezTo>
                    <a:cubicBezTo>
                      <a:pt x="829" y="298"/>
                      <a:pt x="737" y="390"/>
                      <a:pt x="652" y="503"/>
                    </a:cubicBezTo>
                    <a:cubicBezTo>
                      <a:pt x="623" y="503"/>
                      <a:pt x="623" y="531"/>
                      <a:pt x="588" y="531"/>
                    </a:cubicBezTo>
                    <a:lnTo>
                      <a:pt x="588" y="503"/>
                    </a:lnTo>
                    <a:cubicBezTo>
                      <a:pt x="588" y="475"/>
                      <a:pt x="623" y="446"/>
                      <a:pt x="652" y="390"/>
                    </a:cubicBezTo>
                    <a:cubicBezTo>
                      <a:pt x="652" y="355"/>
                      <a:pt x="680" y="326"/>
                      <a:pt x="708" y="270"/>
                    </a:cubicBezTo>
                    <a:cubicBezTo>
                      <a:pt x="708" y="213"/>
                      <a:pt x="680" y="178"/>
                      <a:pt x="652" y="149"/>
                    </a:cubicBezTo>
                    <a:cubicBezTo>
                      <a:pt x="652" y="149"/>
                      <a:pt x="639" y="137"/>
                      <a:pt x="620" y="137"/>
                    </a:cubicBezTo>
                    <a:cubicBezTo>
                      <a:pt x="611" y="137"/>
                      <a:pt x="600" y="140"/>
                      <a:pt x="588" y="149"/>
                    </a:cubicBezTo>
                    <a:cubicBezTo>
                      <a:pt x="475" y="149"/>
                      <a:pt x="383" y="213"/>
                      <a:pt x="298" y="298"/>
                    </a:cubicBezTo>
                    <a:cubicBezTo>
                      <a:pt x="270" y="326"/>
                      <a:pt x="234" y="355"/>
                      <a:pt x="206" y="355"/>
                    </a:cubicBezTo>
                    <a:cubicBezTo>
                      <a:pt x="178" y="390"/>
                      <a:pt x="149" y="390"/>
                      <a:pt x="149" y="390"/>
                    </a:cubicBezTo>
                    <a:lnTo>
                      <a:pt x="149" y="326"/>
                    </a:lnTo>
                    <a:cubicBezTo>
                      <a:pt x="178" y="241"/>
                      <a:pt x="234" y="149"/>
                      <a:pt x="298" y="93"/>
                    </a:cubicBezTo>
                    <a:cubicBezTo>
                      <a:pt x="326" y="93"/>
                      <a:pt x="326" y="36"/>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844;p40"/>
              <p:cNvSpPr/>
              <p:nvPr/>
            </p:nvSpPr>
            <p:spPr>
              <a:xfrm>
                <a:off x="3485315" y="4717455"/>
                <a:ext cx="35660" cy="25299"/>
              </a:xfrm>
              <a:custGeom>
                <a:avLst/>
                <a:gdLst/>
                <a:ahLst/>
                <a:cxnLst/>
                <a:rect l="l" t="t" r="r" b="b"/>
                <a:pathLst>
                  <a:path w="1005" h="713" extrusionOk="0">
                    <a:moveTo>
                      <a:pt x="787" y="1"/>
                    </a:moveTo>
                    <a:cubicBezTo>
                      <a:pt x="768" y="1"/>
                      <a:pt x="750" y="5"/>
                      <a:pt x="736" y="5"/>
                    </a:cubicBezTo>
                    <a:cubicBezTo>
                      <a:pt x="651" y="62"/>
                      <a:pt x="651" y="211"/>
                      <a:pt x="679" y="274"/>
                    </a:cubicBezTo>
                    <a:lnTo>
                      <a:pt x="679" y="303"/>
                    </a:lnTo>
                    <a:cubicBezTo>
                      <a:pt x="708" y="303"/>
                      <a:pt x="708" y="331"/>
                      <a:pt x="708" y="359"/>
                    </a:cubicBezTo>
                    <a:lnTo>
                      <a:pt x="708" y="387"/>
                    </a:lnTo>
                    <a:cubicBezTo>
                      <a:pt x="708" y="387"/>
                      <a:pt x="679" y="387"/>
                      <a:pt x="623" y="359"/>
                    </a:cubicBezTo>
                    <a:cubicBezTo>
                      <a:pt x="594" y="331"/>
                      <a:pt x="594" y="331"/>
                      <a:pt x="559" y="303"/>
                    </a:cubicBezTo>
                    <a:lnTo>
                      <a:pt x="531" y="274"/>
                    </a:lnTo>
                    <a:cubicBezTo>
                      <a:pt x="531" y="239"/>
                      <a:pt x="502" y="211"/>
                      <a:pt x="474" y="211"/>
                    </a:cubicBezTo>
                    <a:cubicBezTo>
                      <a:pt x="441" y="177"/>
                      <a:pt x="405" y="164"/>
                      <a:pt x="376" y="164"/>
                    </a:cubicBezTo>
                    <a:cubicBezTo>
                      <a:pt x="355" y="164"/>
                      <a:pt x="337" y="171"/>
                      <a:pt x="326" y="182"/>
                    </a:cubicBezTo>
                    <a:cubicBezTo>
                      <a:pt x="241" y="211"/>
                      <a:pt x="205" y="303"/>
                      <a:pt x="241" y="359"/>
                    </a:cubicBezTo>
                    <a:cubicBezTo>
                      <a:pt x="241" y="387"/>
                      <a:pt x="241" y="416"/>
                      <a:pt x="269" y="451"/>
                    </a:cubicBezTo>
                    <a:lnTo>
                      <a:pt x="269" y="508"/>
                    </a:lnTo>
                    <a:cubicBezTo>
                      <a:pt x="297" y="536"/>
                      <a:pt x="297" y="564"/>
                      <a:pt x="269" y="593"/>
                    </a:cubicBezTo>
                    <a:cubicBezTo>
                      <a:pt x="269" y="593"/>
                      <a:pt x="241" y="593"/>
                      <a:pt x="205" y="564"/>
                    </a:cubicBezTo>
                    <a:cubicBezTo>
                      <a:pt x="205" y="564"/>
                      <a:pt x="149" y="508"/>
                      <a:pt x="149" y="451"/>
                    </a:cubicBezTo>
                    <a:cubicBezTo>
                      <a:pt x="120" y="451"/>
                      <a:pt x="120" y="416"/>
                      <a:pt x="120" y="416"/>
                    </a:cubicBezTo>
                    <a:cubicBezTo>
                      <a:pt x="106" y="402"/>
                      <a:pt x="92" y="395"/>
                      <a:pt x="77" y="395"/>
                    </a:cubicBezTo>
                    <a:cubicBezTo>
                      <a:pt x="62" y="395"/>
                      <a:pt x="46" y="402"/>
                      <a:pt x="28" y="416"/>
                    </a:cubicBezTo>
                    <a:cubicBezTo>
                      <a:pt x="0" y="416"/>
                      <a:pt x="0" y="451"/>
                      <a:pt x="0" y="479"/>
                    </a:cubicBezTo>
                    <a:cubicBezTo>
                      <a:pt x="28" y="508"/>
                      <a:pt x="28" y="508"/>
                      <a:pt x="28" y="536"/>
                    </a:cubicBezTo>
                    <a:cubicBezTo>
                      <a:pt x="92" y="593"/>
                      <a:pt x="120" y="656"/>
                      <a:pt x="149" y="685"/>
                    </a:cubicBezTo>
                    <a:cubicBezTo>
                      <a:pt x="177" y="685"/>
                      <a:pt x="205" y="713"/>
                      <a:pt x="269" y="713"/>
                    </a:cubicBezTo>
                    <a:cubicBezTo>
                      <a:pt x="297" y="713"/>
                      <a:pt x="326" y="685"/>
                      <a:pt x="354" y="685"/>
                    </a:cubicBezTo>
                    <a:cubicBezTo>
                      <a:pt x="417" y="628"/>
                      <a:pt x="417" y="536"/>
                      <a:pt x="382" y="479"/>
                    </a:cubicBezTo>
                    <a:lnTo>
                      <a:pt x="382" y="416"/>
                    </a:lnTo>
                    <a:cubicBezTo>
                      <a:pt x="354" y="387"/>
                      <a:pt x="354" y="359"/>
                      <a:pt x="354" y="331"/>
                    </a:cubicBezTo>
                    <a:lnTo>
                      <a:pt x="354" y="274"/>
                    </a:lnTo>
                    <a:cubicBezTo>
                      <a:pt x="382" y="274"/>
                      <a:pt x="382" y="274"/>
                      <a:pt x="417" y="303"/>
                    </a:cubicBezTo>
                    <a:lnTo>
                      <a:pt x="446" y="331"/>
                    </a:lnTo>
                    <a:lnTo>
                      <a:pt x="474" y="359"/>
                    </a:lnTo>
                    <a:cubicBezTo>
                      <a:pt x="502" y="387"/>
                      <a:pt x="531" y="416"/>
                      <a:pt x="559" y="451"/>
                    </a:cubicBezTo>
                    <a:cubicBezTo>
                      <a:pt x="606" y="493"/>
                      <a:pt x="664" y="519"/>
                      <a:pt x="716" y="519"/>
                    </a:cubicBezTo>
                    <a:cubicBezTo>
                      <a:pt x="736" y="519"/>
                      <a:pt x="754" y="515"/>
                      <a:pt x="771" y="508"/>
                    </a:cubicBezTo>
                    <a:cubicBezTo>
                      <a:pt x="828" y="479"/>
                      <a:pt x="828" y="416"/>
                      <a:pt x="828" y="331"/>
                    </a:cubicBezTo>
                    <a:cubicBezTo>
                      <a:pt x="828" y="303"/>
                      <a:pt x="828" y="274"/>
                      <a:pt x="800" y="239"/>
                    </a:cubicBezTo>
                    <a:lnTo>
                      <a:pt x="800" y="211"/>
                    </a:lnTo>
                    <a:cubicBezTo>
                      <a:pt x="771" y="182"/>
                      <a:pt x="800" y="154"/>
                      <a:pt x="800" y="126"/>
                    </a:cubicBezTo>
                    <a:lnTo>
                      <a:pt x="828" y="126"/>
                    </a:lnTo>
                    <a:cubicBezTo>
                      <a:pt x="828" y="154"/>
                      <a:pt x="856" y="182"/>
                      <a:pt x="856" y="239"/>
                    </a:cubicBezTo>
                    <a:cubicBezTo>
                      <a:pt x="876" y="264"/>
                      <a:pt x="897" y="286"/>
                      <a:pt x="919" y="286"/>
                    </a:cubicBezTo>
                    <a:cubicBezTo>
                      <a:pt x="928" y="286"/>
                      <a:pt x="938" y="282"/>
                      <a:pt x="948" y="274"/>
                    </a:cubicBezTo>
                    <a:cubicBezTo>
                      <a:pt x="976" y="274"/>
                      <a:pt x="1005" y="239"/>
                      <a:pt x="976" y="211"/>
                    </a:cubicBezTo>
                    <a:cubicBezTo>
                      <a:pt x="976" y="126"/>
                      <a:pt x="948" y="97"/>
                      <a:pt x="884" y="62"/>
                    </a:cubicBezTo>
                    <a:cubicBezTo>
                      <a:pt x="850" y="11"/>
                      <a:pt x="816"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845;p40"/>
              <p:cNvSpPr/>
              <p:nvPr/>
            </p:nvSpPr>
            <p:spPr>
              <a:xfrm>
                <a:off x="3898462" y="4420688"/>
                <a:ext cx="58511" cy="6316"/>
              </a:xfrm>
              <a:custGeom>
                <a:avLst/>
                <a:gdLst/>
                <a:ahLst/>
                <a:cxnLst/>
                <a:rect l="l" t="t" r="r" b="b"/>
                <a:pathLst>
                  <a:path w="1649" h="178" extrusionOk="0">
                    <a:moveTo>
                      <a:pt x="1649" y="0"/>
                    </a:moveTo>
                    <a:cubicBezTo>
                      <a:pt x="1415" y="0"/>
                      <a:pt x="1182" y="29"/>
                      <a:pt x="941" y="57"/>
                    </a:cubicBezTo>
                    <a:cubicBezTo>
                      <a:pt x="800" y="57"/>
                      <a:pt x="680" y="85"/>
                      <a:pt x="531" y="85"/>
                    </a:cubicBezTo>
                    <a:cubicBezTo>
                      <a:pt x="443" y="99"/>
                      <a:pt x="354" y="107"/>
                      <a:pt x="269" y="107"/>
                    </a:cubicBezTo>
                    <a:cubicBezTo>
                      <a:pt x="184" y="107"/>
                      <a:pt x="103" y="99"/>
                      <a:pt x="29" y="85"/>
                    </a:cubicBezTo>
                    <a:lnTo>
                      <a:pt x="1" y="149"/>
                    </a:lnTo>
                    <a:cubicBezTo>
                      <a:pt x="92" y="177"/>
                      <a:pt x="149" y="177"/>
                      <a:pt x="206" y="177"/>
                    </a:cubicBezTo>
                    <a:cubicBezTo>
                      <a:pt x="326" y="177"/>
                      <a:pt x="411" y="149"/>
                      <a:pt x="531" y="149"/>
                    </a:cubicBezTo>
                    <a:cubicBezTo>
                      <a:pt x="680" y="149"/>
                      <a:pt x="828" y="114"/>
                      <a:pt x="941" y="114"/>
                    </a:cubicBezTo>
                    <a:cubicBezTo>
                      <a:pt x="1182" y="85"/>
                      <a:pt x="1415" y="57"/>
                      <a:pt x="1649" y="57"/>
                    </a:cubicBezTo>
                    <a:lnTo>
                      <a:pt x="16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846;p40"/>
              <p:cNvSpPr/>
              <p:nvPr/>
            </p:nvSpPr>
            <p:spPr>
              <a:xfrm>
                <a:off x="3535486" y="4662140"/>
                <a:ext cx="61811" cy="4329"/>
              </a:xfrm>
              <a:custGeom>
                <a:avLst/>
                <a:gdLst/>
                <a:ahLst/>
                <a:cxnLst/>
                <a:rect l="l" t="t" r="r" b="b"/>
                <a:pathLst>
                  <a:path w="1742" h="122" extrusionOk="0">
                    <a:moveTo>
                      <a:pt x="1" y="1"/>
                    </a:moveTo>
                    <a:lnTo>
                      <a:pt x="1" y="65"/>
                    </a:lnTo>
                    <a:cubicBezTo>
                      <a:pt x="206" y="93"/>
                      <a:pt x="383" y="121"/>
                      <a:pt x="595" y="121"/>
                    </a:cubicBezTo>
                    <a:lnTo>
                      <a:pt x="708" y="121"/>
                    </a:lnTo>
                    <a:cubicBezTo>
                      <a:pt x="829" y="121"/>
                      <a:pt x="949" y="121"/>
                      <a:pt x="1062" y="93"/>
                    </a:cubicBezTo>
                    <a:cubicBezTo>
                      <a:pt x="1165" y="79"/>
                      <a:pt x="1276" y="72"/>
                      <a:pt x="1391" y="72"/>
                    </a:cubicBezTo>
                    <a:cubicBezTo>
                      <a:pt x="1506" y="72"/>
                      <a:pt x="1625" y="79"/>
                      <a:pt x="1741" y="93"/>
                    </a:cubicBezTo>
                    <a:lnTo>
                      <a:pt x="1741" y="29"/>
                    </a:lnTo>
                    <a:cubicBezTo>
                      <a:pt x="1639" y="15"/>
                      <a:pt x="1520" y="8"/>
                      <a:pt x="1398" y="8"/>
                    </a:cubicBezTo>
                    <a:cubicBezTo>
                      <a:pt x="1276" y="8"/>
                      <a:pt x="1151" y="15"/>
                      <a:pt x="1034" y="29"/>
                    </a:cubicBezTo>
                    <a:cubicBezTo>
                      <a:pt x="949" y="65"/>
                      <a:pt x="829" y="65"/>
                      <a:pt x="708" y="65"/>
                    </a:cubicBezTo>
                    <a:cubicBezTo>
                      <a:pt x="475" y="65"/>
                      <a:pt x="242" y="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47;p40"/>
              <p:cNvSpPr/>
              <p:nvPr/>
            </p:nvSpPr>
            <p:spPr>
              <a:xfrm>
                <a:off x="3521932" y="4093370"/>
                <a:ext cx="49250" cy="27144"/>
              </a:xfrm>
              <a:custGeom>
                <a:avLst/>
                <a:gdLst/>
                <a:ahLst/>
                <a:cxnLst/>
                <a:rect l="l" t="t" r="r" b="b"/>
                <a:pathLst>
                  <a:path w="1388" h="765" extrusionOk="0">
                    <a:moveTo>
                      <a:pt x="1331" y="0"/>
                    </a:moveTo>
                    <a:cubicBezTo>
                      <a:pt x="1211" y="234"/>
                      <a:pt x="942" y="411"/>
                      <a:pt x="588" y="531"/>
                    </a:cubicBezTo>
                    <a:cubicBezTo>
                      <a:pt x="503" y="559"/>
                      <a:pt x="447" y="588"/>
                      <a:pt x="383" y="616"/>
                    </a:cubicBezTo>
                    <a:cubicBezTo>
                      <a:pt x="270" y="644"/>
                      <a:pt x="206" y="673"/>
                      <a:pt x="1" y="708"/>
                    </a:cubicBezTo>
                    <a:lnTo>
                      <a:pt x="1" y="764"/>
                    </a:lnTo>
                    <a:cubicBezTo>
                      <a:pt x="234" y="736"/>
                      <a:pt x="270" y="708"/>
                      <a:pt x="411" y="644"/>
                    </a:cubicBezTo>
                    <a:cubicBezTo>
                      <a:pt x="475" y="644"/>
                      <a:pt x="532" y="616"/>
                      <a:pt x="588" y="588"/>
                    </a:cubicBezTo>
                    <a:cubicBezTo>
                      <a:pt x="977" y="467"/>
                      <a:pt x="1239" y="291"/>
                      <a:pt x="1388" y="29"/>
                    </a:cubicBezTo>
                    <a:lnTo>
                      <a:pt x="1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48;p40"/>
              <p:cNvSpPr/>
              <p:nvPr/>
            </p:nvSpPr>
            <p:spPr>
              <a:xfrm>
                <a:off x="3527219" y="3916318"/>
                <a:ext cx="129795" cy="53579"/>
              </a:xfrm>
              <a:custGeom>
                <a:avLst/>
                <a:gdLst/>
                <a:ahLst/>
                <a:cxnLst/>
                <a:rect l="l" t="t" r="r" b="b"/>
                <a:pathLst>
                  <a:path w="3658" h="1510" extrusionOk="0">
                    <a:moveTo>
                      <a:pt x="884" y="1"/>
                    </a:moveTo>
                    <a:cubicBezTo>
                      <a:pt x="852" y="1"/>
                      <a:pt x="820" y="11"/>
                      <a:pt x="793" y="38"/>
                    </a:cubicBezTo>
                    <a:cubicBezTo>
                      <a:pt x="651" y="95"/>
                      <a:pt x="531" y="152"/>
                      <a:pt x="411" y="244"/>
                    </a:cubicBezTo>
                    <a:cubicBezTo>
                      <a:pt x="262" y="300"/>
                      <a:pt x="149" y="392"/>
                      <a:pt x="1" y="449"/>
                    </a:cubicBezTo>
                    <a:lnTo>
                      <a:pt x="29" y="505"/>
                    </a:lnTo>
                    <a:cubicBezTo>
                      <a:pt x="177" y="449"/>
                      <a:pt x="298" y="357"/>
                      <a:pt x="439" y="300"/>
                    </a:cubicBezTo>
                    <a:cubicBezTo>
                      <a:pt x="559" y="215"/>
                      <a:pt x="680" y="152"/>
                      <a:pt x="793" y="67"/>
                    </a:cubicBezTo>
                    <a:cubicBezTo>
                      <a:pt x="812" y="58"/>
                      <a:pt x="830" y="55"/>
                      <a:pt x="847" y="55"/>
                    </a:cubicBezTo>
                    <a:cubicBezTo>
                      <a:pt x="890" y="55"/>
                      <a:pt x="930" y="75"/>
                      <a:pt x="970" y="95"/>
                    </a:cubicBezTo>
                    <a:cubicBezTo>
                      <a:pt x="1210" y="244"/>
                      <a:pt x="1500" y="392"/>
                      <a:pt x="1769" y="477"/>
                    </a:cubicBezTo>
                    <a:lnTo>
                      <a:pt x="1797" y="505"/>
                    </a:lnTo>
                    <a:cubicBezTo>
                      <a:pt x="2420" y="774"/>
                      <a:pt x="3035" y="1128"/>
                      <a:pt x="3623" y="1510"/>
                    </a:cubicBezTo>
                    <a:lnTo>
                      <a:pt x="3658" y="1453"/>
                    </a:lnTo>
                    <a:cubicBezTo>
                      <a:pt x="3064" y="1064"/>
                      <a:pt x="2448" y="710"/>
                      <a:pt x="1826" y="449"/>
                    </a:cubicBezTo>
                    <a:lnTo>
                      <a:pt x="1769" y="420"/>
                    </a:lnTo>
                    <a:cubicBezTo>
                      <a:pt x="1536" y="328"/>
                      <a:pt x="1239" y="180"/>
                      <a:pt x="1005" y="38"/>
                    </a:cubicBezTo>
                    <a:cubicBezTo>
                      <a:pt x="969" y="18"/>
                      <a:pt x="926"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49;p40"/>
              <p:cNvSpPr/>
              <p:nvPr/>
            </p:nvSpPr>
            <p:spPr>
              <a:xfrm>
                <a:off x="3686105" y="3909115"/>
                <a:ext cx="87890" cy="61811"/>
              </a:xfrm>
              <a:custGeom>
                <a:avLst/>
                <a:gdLst/>
                <a:ahLst/>
                <a:cxnLst/>
                <a:rect l="l" t="t" r="r" b="b"/>
                <a:pathLst>
                  <a:path w="2477" h="1742" extrusionOk="0">
                    <a:moveTo>
                      <a:pt x="29" y="1"/>
                    </a:moveTo>
                    <a:lnTo>
                      <a:pt x="1" y="65"/>
                    </a:lnTo>
                    <a:cubicBezTo>
                      <a:pt x="559" y="241"/>
                      <a:pt x="1182" y="418"/>
                      <a:pt x="1713" y="772"/>
                    </a:cubicBezTo>
                    <a:cubicBezTo>
                      <a:pt x="1861" y="857"/>
                      <a:pt x="1946" y="949"/>
                      <a:pt x="2038" y="1034"/>
                    </a:cubicBezTo>
                    <a:cubicBezTo>
                      <a:pt x="2187" y="1182"/>
                      <a:pt x="2300" y="1416"/>
                      <a:pt x="2420" y="1741"/>
                    </a:cubicBezTo>
                    <a:lnTo>
                      <a:pt x="2477" y="1713"/>
                    </a:lnTo>
                    <a:cubicBezTo>
                      <a:pt x="2420" y="1479"/>
                      <a:pt x="2300" y="1211"/>
                      <a:pt x="2095" y="977"/>
                    </a:cubicBezTo>
                    <a:cubicBezTo>
                      <a:pt x="2010" y="885"/>
                      <a:pt x="1889" y="800"/>
                      <a:pt x="1741" y="708"/>
                    </a:cubicBezTo>
                    <a:cubicBezTo>
                      <a:pt x="1182" y="355"/>
                      <a:pt x="559" y="178"/>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50;p40"/>
              <p:cNvSpPr/>
              <p:nvPr/>
            </p:nvSpPr>
            <p:spPr>
              <a:xfrm>
                <a:off x="3627631" y="3700022"/>
                <a:ext cx="24128" cy="9332"/>
              </a:xfrm>
              <a:custGeom>
                <a:avLst/>
                <a:gdLst/>
                <a:ahLst/>
                <a:cxnLst/>
                <a:rect l="l" t="t" r="r" b="b"/>
                <a:pathLst>
                  <a:path w="680" h="263" extrusionOk="0">
                    <a:moveTo>
                      <a:pt x="679" y="1"/>
                    </a:moveTo>
                    <a:lnTo>
                      <a:pt x="0" y="121"/>
                    </a:lnTo>
                    <a:cubicBezTo>
                      <a:pt x="85" y="206"/>
                      <a:pt x="234" y="263"/>
                      <a:pt x="382" y="263"/>
                    </a:cubicBezTo>
                    <a:cubicBezTo>
                      <a:pt x="531" y="234"/>
                      <a:pt x="651" y="12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51;p40"/>
              <p:cNvSpPr/>
              <p:nvPr/>
            </p:nvSpPr>
            <p:spPr>
              <a:xfrm>
                <a:off x="3664284" y="3657125"/>
                <a:ext cx="3051" cy="19870"/>
              </a:xfrm>
              <a:custGeom>
                <a:avLst/>
                <a:gdLst/>
                <a:ahLst/>
                <a:cxnLst/>
                <a:rect l="l" t="t" r="r" b="b"/>
                <a:pathLst>
                  <a:path w="86" h="560" extrusionOk="0">
                    <a:moveTo>
                      <a:pt x="28" y="0"/>
                    </a:moveTo>
                    <a:cubicBezTo>
                      <a:pt x="28" y="177"/>
                      <a:pt x="28" y="354"/>
                      <a:pt x="0" y="531"/>
                    </a:cubicBezTo>
                    <a:lnTo>
                      <a:pt x="57" y="559"/>
                    </a:lnTo>
                    <a:cubicBezTo>
                      <a:pt x="85" y="382"/>
                      <a:pt x="85" y="177"/>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52;p40"/>
              <p:cNvSpPr/>
              <p:nvPr/>
            </p:nvSpPr>
            <p:spPr>
              <a:xfrm>
                <a:off x="3701930" y="3826549"/>
                <a:ext cx="5287" cy="23135"/>
              </a:xfrm>
              <a:custGeom>
                <a:avLst/>
                <a:gdLst/>
                <a:ahLst/>
                <a:cxnLst/>
                <a:rect l="l" t="t" r="r" b="b"/>
                <a:pathLst>
                  <a:path w="149" h="652" extrusionOk="0">
                    <a:moveTo>
                      <a:pt x="85" y="0"/>
                    </a:moveTo>
                    <a:cubicBezTo>
                      <a:pt x="29" y="206"/>
                      <a:pt x="0" y="446"/>
                      <a:pt x="0" y="651"/>
                    </a:cubicBezTo>
                    <a:lnTo>
                      <a:pt x="57" y="651"/>
                    </a:lnTo>
                    <a:cubicBezTo>
                      <a:pt x="57" y="446"/>
                      <a:pt x="85" y="206"/>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53;p40"/>
              <p:cNvSpPr/>
              <p:nvPr/>
            </p:nvSpPr>
            <p:spPr>
              <a:xfrm>
                <a:off x="3658997" y="3990722"/>
                <a:ext cx="14583" cy="14832"/>
              </a:xfrm>
              <a:custGeom>
                <a:avLst/>
                <a:gdLst/>
                <a:ahLst/>
                <a:cxnLst/>
                <a:rect l="l" t="t" r="r" b="b"/>
                <a:pathLst>
                  <a:path w="411" h="418" extrusionOk="0">
                    <a:moveTo>
                      <a:pt x="206" y="0"/>
                    </a:moveTo>
                    <a:cubicBezTo>
                      <a:pt x="85" y="0"/>
                      <a:pt x="1" y="92"/>
                      <a:pt x="1" y="205"/>
                    </a:cubicBezTo>
                    <a:cubicBezTo>
                      <a:pt x="1" y="325"/>
                      <a:pt x="85" y="417"/>
                      <a:pt x="206" y="417"/>
                    </a:cubicBezTo>
                    <a:cubicBezTo>
                      <a:pt x="326" y="417"/>
                      <a:pt x="411" y="325"/>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54;p40"/>
              <p:cNvSpPr/>
              <p:nvPr/>
            </p:nvSpPr>
            <p:spPr>
              <a:xfrm>
                <a:off x="3625609" y="3816011"/>
                <a:ext cx="14583" cy="14832"/>
              </a:xfrm>
              <a:custGeom>
                <a:avLst/>
                <a:gdLst/>
                <a:ahLst/>
                <a:cxnLst/>
                <a:rect l="l" t="t" r="r" b="b"/>
                <a:pathLst>
                  <a:path w="411" h="418" extrusionOk="0">
                    <a:moveTo>
                      <a:pt x="206" y="0"/>
                    </a:moveTo>
                    <a:cubicBezTo>
                      <a:pt x="86" y="0"/>
                      <a:pt x="1" y="92"/>
                      <a:pt x="1" y="213"/>
                    </a:cubicBezTo>
                    <a:cubicBezTo>
                      <a:pt x="1" y="326"/>
                      <a:pt x="86" y="418"/>
                      <a:pt x="206" y="418"/>
                    </a:cubicBezTo>
                    <a:cubicBezTo>
                      <a:pt x="319" y="418"/>
                      <a:pt x="411" y="326"/>
                      <a:pt x="411" y="213"/>
                    </a:cubicBezTo>
                    <a:cubicBezTo>
                      <a:pt x="411" y="92"/>
                      <a:pt x="319"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55;p40"/>
              <p:cNvSpPr/>
              <p:nvPr/>
            </p:nvSpPr>
            <p:spPr>
              <a:xfrm>
                <a:off x="3553333" y="3777336"/>
                <a:ext cx="14583" cy="14867"/>
              </a:xfrm>
              <a:custGeom>
                <a:avLst/>
                <a:gdLst/>
                <a:ahLst/>
                <a:cxnLst/>
                <a:rect l="l" t="t" r="r" b="b"/>
                <a:pathLst>
                  <a:path w="411" h="419" extrusionOk="0">
                    <a:moveTo>
                      <a:pt x="205" y="1"/>
                    </a:moveTo>
                    <a:cubicBezTo>
                      <a:pt x="92" y="1"/>
                      <a:pt x="0" y="93"/>
                      <a:pt x="0" y="206"/>
                    </a:cubicBezTo>
                    <a:cubicBezTo>
                      <a:pt x="0" y="326"/>
                      <a:pt x="92"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56;p40"/>
              <p:cNvSpPr/>
              <p:nvPr/>
            </p:nvSpPr>
            <p:spPr>
              <a:xfrm>
                <a:off x="3704946" y="3781630"/>
                <a:ext cx="14832" cy="14583"/>
              </a:xfrm>
              <a:custGeom>
                <a:avLst/>
                <a:gdLst/>
                <a:ahLst/>
                <a:cxnLst/>
                <a:rect l="l" t="t" r="r" b="b"/>
                <a:pathLst>
                  <a:path w="418" h="411" extrusionOk="0">
                    <a:moveTo>
                      <a:pt x="205" y="0"/>
                    </a:moveTo>
                    <a:cubicBezTo>
                      <a:pt x="92" y="0"/>
                      <a:pt x="0" y="85"/>
                      <a:pt x="0" y="205"/>
                    </a:cubicBezTo>
                    <a:cubicBezTo>
                      <a:pt x="0" y="326"/>
                      <a:pt x="92" y="410"/>
                      <a:pt x="205" y="410"/>
                    </a:cubicBezTo>
                    <a:cubicBezTo>
                      <a:pt x="326" y="410"/>
                      <a:pt x="418" y="326"/>
                      <a:pt x="418" y="205"/>
                    </a:cubicBezTo>
                    <a:cubicBezTo>
                      <a:pt x="418"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57;p40"/>
              <p:cNvSpPr/>
              <p:nvPr/>
            </p:nvSpPr>
            <p:spPr>
              <a:xfrm>
                <a:off x="3658997" y="3876756"/>
                <a:ext cx="14583" cy="14583"/>
              </a:xfrm>
              <a:custGeom>
                <a:avLst/>
                <a:gdLst/>
                <a:ahLst/>
                <a:cxnLst/>
                <a:rect l="l" t="t" r="r" b="b"/>
                <a:pathLst>
                  <a:path w="411" h="411" extrusionOk="0">
                    <a:moveTo>
                      <a:pt x="206" y="0"/>
                    </a:moveTo>
                    <a:cubicBezTo>
                      <a:pt x="85" y="0"/>
                      <a:pt x="1" y="92"/>
                      <a:pt x="1" y="205"/>
                    </a:cubicBezTo>
                    <a:cubicBezTo>
                      <a:pt x="1" y="326"/>
                      <a:pt x="85" y="411"/>
                      <a:pt x="206" y="411"/>
                    </a:cubicBezTo>
                    <a:cubicBezTo>
                      <a:pt x="326" y="411"/>
                      <a:pt x="411" y="326"/>
                      <a:pt x="411" y="205"/>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58;p40"/>
              <p:cNvSpPr/>
              <p:nvPr/>
            </p:nvSpPr>
            <p:spPr>
              <a:xfrm>
                <a:off x="3699659" y="4039900"/>
                <a:ext cx="14832" cy="14583"/>
              </a:xfrm>
              <a:custGeom>
                <a:avLst/>
                <a:gdLst/>
                <a:ahLst/>
                <a:cxnLst/>
                <a:rect l="l" t="t" r="r" b="b"/>
                <a:pathLst>
                  <a:path w="418" h="411" extrusionOk="0">
                    <a:moveTo>
                      <a:pt x="213" y="1"/>
                    </a:moveTo>
                    <a:cubicBezTo>
                      <a:pt x="93" y="1"/>
                      <a:pt x="1" y="93"/>
                      <a:pt x="1" y="206"/>
                    </a:cubicBezTo>
                    <a:cubicBezTo>
                      <a:pt x="1" y="326"/>
                      <a:pt x="93" y="411"/>
                      <a:pt x="213" y="411"/>
                    </a:cubicBezTo>
                    <a:cubicBezTo>
                      <a:pt x="326" y="411"/>
                      <a:pt x="418" y="326"/>
                      <a:pt x="418" y="206"/>
                    </a:cubicBezTo>
                    <a:cubicBezTo>
                      <a:pt x="418" y="93"/>
                      <a:pt x="326"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59;p40"/>
              <p:cNvSpPr/>
              <p:nvPr/>
            </p:nvSpPr>
            <p:spPr>
              <a:xfrm>
                <a:off x="3574161" y="3862173"/>
                <a:ext cx="15861" cy="14619"/>
              </a:xfrm>
              <a:custGeom>
                <a:avLst/>
                <a:gdLst/>
                <a:ahLst/>
                <a:cxnLst/>
                <a:rect l="l" t="t" r="r" b="b"/>
                <a:pathLst>
                  <a:path w="447" h="412" extrusionOk="0">
                    <a:moveTo>
                      <a:pt x="241" y="1"/>
                    </a:moveTo>
                    <a:cubicBezTo>
                      <a:pt x="121" y="1"/>
                      <a:pt x="0" y="86"/>
                      <a:pt x="0" y="206"/>
                    </a:cubicBezTo>
                    <a:cubicBezTo>
                      <a:pt x="0" y="326"/>
                      <a:pt x="121" y="411"/>
                      <a:pt x="241" y="411"/>
                    </a:cubicBezTo>
                    <a:cubicBezTo>
                      <a:pt x="326" y="411"/>
                      <a:pt x="446" y="326"/>
                      <a:pt x="446" y="206"/>
                    </a:cubicBezTo>
                    <a:cubicBezTo>
                      <a:pt x="446" y="86"/>
                      <a:pt x="326" y="1"/>
                      <a:pt x="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860;p40"/>
              <p:cNvSpPr/>
              <p:nvPr/>
            </p:nvSpPr>
            <p:spPr>
              <a:xfrm>
                <a:off x="3748872" y="3880020"/>
                <a:ext cx="15825" cy="14583"/>
              </a:xfrm>
              <a:custGeom>
                <a:avLst/>
                <a:gdLst/>
                <a:ahLst/>
                <a:cxnLst/>
                <a:rect l="l" t="t" r="r" b="b"/>
                <a:pathLst>
                  <a:path w="446" h="411" extrusionOk="0">
                    <a:moveTo>
                      <a:pt x="205" y="0"/>
                    </a:moveTo>
                    <a:cubicBezTo>
                      <a:pt x="120" y="0"/>
                      <a:pt x="0" y="85"/>
                      <a:pt x="0" y="205"/>
                    </a:cubicBezTo>
                    <a:cubicBezTo>
                      <a:pt x="0" y="319"/>
                      <a:pt x="120" y="411"/>
                      <a:pt x="205" y="411"/>
                    </a:cubicBezTo>
                    <a:cubicBezTo>
                      <a:pt x="326" y="411"/>
                      <a:pt x="446" y="319"/>
                      <a:pt x="446" y="205"/>
                    </a:cubicBezTo>
                    <a:cubicBezTo>
                      <a:pt x="446" y="85"/>
                      <a:pt x="326"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861;p40"/>
              <p:cNvSpPr/>
              <p:nvPr/>
            </p:nvSpPr>
            <p:spPr>
              <a:xfrm>
                <a:off x="3489573" y="3852664"/>
                <a:ext cx="14583" cy="15825"/>
              </a:xfrm>
              <a:custGeom>
                <a:avLst/>
                <a:gdLst/>
                <a:ahLst/>
                <a:cxnLst/>
                <a:rect l="l" t="t" r="r" b="b"/>
                <a:pathLst>
                  <a:path w="411" h="446" extrusionOk="0">
                    <a:moveTo>
                      <a:pt x="206" y="0"/>
                    </a:moveTo>
                    <a:cubicBezTo>
                      <a:pt x="85" y="0"/>
                      <a:pt x="0" y="120"/>
                      <a:pt x="0" y="241"/>
                    </a:cubicBezTo>
                    <a:cubicBezTo>
                      <a:pt x="0" y="326"/>
                      <a:pt x="85" y="446"/>
                      <a:pt x="206" y="446"/>
                    </a:cubicBezTo>
                    <a:cubicBezTo>
                      <a:pt x="326" y="446"/>
                      <a:pt x="411" y="326"/>
                      <a:pt x="411" y="241"/>
                    </a:cubicBezTo>
                    <a:cubicBezTo>
                      <a:pt x="411" y="120"/>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862;p40"/>
              <p:cNvSpPr/>
              <p:nvPr/>
            </p:nvSpPr>
            <p:spPr>
              <a:xfrm>
                <a:off x="3614077" y="4040893"/>
                <a:ext cx="14583" cy="14867"/>
              </a:xfrm>
              <a:custGeom>
                <a:avLst/>
                <a:gdLst/>
                <a:ahLst/>
                <a:cxnLst/>
                <a:rect l="l" t="t" r="r" b="b"/>
                <a:pathLst>
                  <a:path w="411" h="419" extrusionOk="0">
                    <a:moveTo>
                      <a:pt x="205" y="1"/>
                    </a:moveTo>
                    <a:cubicBezTo>
                      <a:pt x="85" y="1"/>
                      <a:pt x="0" y="93"/>
                      <a:pt x="0" y="206"/>
                    </a:cubicBezTo>
                    <a:cubicBezTo>
                      <a:pt x="0" y="326"/>
                      <a:pt x="85" y="418"/>
                      <a:pt x="205" y="418"/>
                    </a:cubicBezTo>
                    <a:cubicBezTo>
                      <a:pt x="326" y="418"/>
                      <a:pt x="411" y="326"/>
                      <a:pt x="411" y="206"/>
                    </a:cubicBezTo>
                    <a:cubicBezTo>
                      <a:pt x="411" y="93"/>
                      <a:pt x="326"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863;p40"/>
              <p:cNvSpPr/>
              <p:nvPr/>
            </p:nvSpPr>
            <p:spPr>
              <a:xfrm>
                <a:off x="3571145" y="4002254"/>
                <a:ext cx="14583" cy="14583"/>
              </a:xfrm>
              <a:custGeom>
                <a:avLst/>
                <a:gdLst/>
                <a:ahLst/>
                <a:cxnLst/>
                <a:rect l="l" t="t" r="r" b="b"/>
                <a:pathLst>
                  <a:path w="411" h="411" extrusionOk="0">
                    <a:moveTo>
                      <a:pt x="206" y="0"/>
                    </a:moveTo>
                    <a:cubicBezTo>
                      <a:pt x="85" y="0"/>
                      <a:pt x="1" y="92"/>
                      <a:pt x="1" y="206"/>
                    </a:cubicBezTo>
                    <a:cubicBezTo>
                      <a:pt x="1" y="326"/>
                      <a:pt x="85" y="411"/>
                      <a:pt x="206" y="411"/>
                    </a:cubicBezTo>
                    <a:cubicBezTo>
                      <a:pt x="326" y="411"/>
                      <a:pt x="411" y="326"/>
                      <a:pt x="411" y="206"/>
                    </a:cubicBezTo>
                    <a:cubicBezTo>
                      <a:pt x="411" y="92"/>
                      <a:pt x="326"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864;p40"/>
              <p:cNvSpPr/>
              <p:nvPr/>
            </p:nvSpPr>
            <p:spPr>
              <a:xfrm>
                <a:off x="3537757" y="4039900"/>
                <a:ext cx="14583" cy="14583"/>
              </a:xfrm>
              <a:custGeom>
                <a:avLst/>
                <a:gdLst/>
                <a:ahLst/>
                <a:cxnLst/>
                <a:rect l="l" t="t" r="r" b="b"/>
                <a:pathLst>
                  <a:path w="411" h="411" extrusionOk="0">
                    <a:moveTo>
                      <a:pt x="206" y="1"/>
                    </a:moveTo>
                    <a:cubicBezTo>
                      <a:pt x="86" y="1"/>
                      <a:pt x="1" y="93"/>
                      <a:pt x="1" y="206"/>
                    </a:cubicBezTo>
                    <a:cubicBezTo>
                      <a:pt x="1" y="326"/>
                      <a:pt x="86" y="411"/>
                      <a:pt x="206" y="411"/>
                    </a:cubicBezTo>
                    <a:cubicBezTo>
                      <a:pt x="319" y="411"/>
                      <a:pt x="411" y="326"/>
                      <a:pt x="411" y="206"/>
                    </a:cubicBezTo>
                    <a:cubicBezTo>
                      <a:pt x="411" y="93"/>
                      <a:pt x="319"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865;p40"/>
              <p:cNvSpPr/>
              <p:nvPr/>
            </p:nvSpPr>
            <p:spPr>
              <a:xfrm>
                <a:off x="3514658" y="4645605"/>
                <a:ext cx="111983" cy="4045"/>
              </a:xfrm>
              <a:custGeom>
                <a:avLst/>
                <a:gdLst/>
                <a:ahLst/>
                <a:cxnLst/>
                <a:rect l="l" t="t" r="r" b="b"/>
                <a:pathLst>
                  <a:path w="3156" h="114" extrusionOk="0">
                    <a:moveTo>
                      <a:pt x="1" y="0"/>
                    </a:moveTo>
                    <a:lnTo>
                      <a:pt x="1" y="57"/>
                    </a:lnTo>
                    <a:cubicBezTo>
                      <a:pt x="680" y="85"/>
                      <a:pt x="1387" y="113"/>
                      <a:pt x="2067" y="113"/>
                    </a:cubicBezTo>
                    <a:lnTo>
                      <a:pt x="3156" y="113"/>
                    </a:lnTo>
                    <a:lnTo>
                      <a:pt x="3156" y="57"/>
                    </a:lnTo>
                    <a:cubicBezTo>
                      <a:pt x="2872" y="64"/>
                      <a:pt x="2587" y="68"/>
                      <a:pt x="2304" y="68"/>
                    </a:cubicBezTo>
                    <a:cubicBezTo>
                      <a:pt x="1528" y="68"/>
                      <a:pt x="757" y="4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866;p40"/>
              <p:cNvSpPr/>
              <p:nvPr/>
            </p:nvSpPr>
            <p:spPr>
              <a:xfrm>
                <a:off x="3868090" y="4402592"/>
                <a:ext cx="109996" cy="9580"/>
              </a:xfrm>
              <a:custGeom>
                <a:avLst/>
                <a:gdLst/>
                <a:ahLst/>
                <a:cxnLst/>
                <a:rect l="l" t="t" r="r" b="b"/>
                <a:pathLst>
                  <a:path w="3100" h="270" extrusionOk="0">
                    <a:moveTo>
                      <a:pt x="2926" y="0"/>
                    </a:moveTo>
                    <a:cubicBezTo>
                      <a:pt x="2678" y="0"/>
                      <a:pt x="2414" y="42"/>
                      <a:pt x="2151" y="65"/>
                    </a:cubicBezTo>
                    <a:cubicBezTo>
                      <a:pt x="2066" y="93"/>
                      <a:pt x="2010" y="93"/>
                      <a:pt x="1918" y="128"/>
                    </a:cubicBezTo>
                    <a:cubicBezTo>
                      <a:pt x="1267" y="213"/>
                      <a:pt x="623" y="213"/>
                      <a:pt x="1" y="213"/>
                    </a:cubicBezTo>
                    <a:lnTo>
                      <a:pt x="1" y="270"/>
                    </a:lnTo>
                    <a:cubicBezTo>
                      <a:pt x="651" y="270"/>
                      <a:pt x="1302" y="270"/>
                      <a:pt x="1918" y="185"/>
                    </a:cubicBezTo>
                    <a:cubicBezTo>
                      <a:pt x="2010" y="157"/>
                      <a:pt x="2095" y="157"/>
                      <a:pt x="2151" y="128"/>
                    </a:cubicBezTo>
                    <a:cubicBezTo>
                      <a:pt x="2415" y="100"/>
                      <a:pt x="2679" y="57"/>
                      <a:pt x="2928" y="57"/>
                    </a:cubicBezTo>
                    <a:cubicBezTo>
                      <a:pt x="2986" y="57"/>
                      <a:pt x="3043" y="59"/>
                      <a:pt x="3099" y="65"/>
                    </a:cubicBezTo>
                    <a:lnTo>
                      <a:pt x="3099" y="8"/>
                    </a:lnTo>
                    <a:cubicBezTo>
                      <a:pt x="3042" y="3"/>
                      <a:pt x="2985" y="0"/>
                      <a:pt x="2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867;p40"/>
            <p:cNvGrpSpPr/>
            <p:nvPr/>
          </p:nvGrpSpPr>
          <p:grpSpPr>
            <a:xfrm>
              <a:off x="520010" y="1168622"/>
              <a:ext cx="4279321" cy="3269905"/>
              <a:chOff x="3245850" y="1388754"/>
              <a:chExt cx="1339926" cy="1023893"/>
            </a:xfrm>
          </p:grpSpPr>
          <p:grpSp>
            <p:nvGrpSpPr>
              <p:cNvPr id="489" name="Google Shape;868;p40"/>
              <p:cNvGrpSpPr/>
              <p:nvPr/>
            </p:nvGrpSpPr>
            <p:grpSpPr>
              <a:xfrm>
                <a:off x="3889166" y="1636096"/>
                <a:ext cx="633844" cy="776551"/>
                <a:chOff x="3889166" y="1636096"/>
                <a:chExt cx="633844" cy="776551"/>
              </a:xfrm>
            </p:grpSpPr>
            <p:sp>
              <p:nvSpPr>
                <p:cNvPr id="519" name="Google Shape;869;p40"/>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870;p40"/>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871;p40"/>
                <p:cNvSpPr/>
                <p:nvPr/>
              </p:nvSpPr>
              <p:spPr>
                <a:xfrm>
                  <a:off x="4470495" y="2333663"/>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872;p40"/>
                <p:cNvSpPr/>
                <p:nvPr/>
              </p:nvSpPr>
              <p:spPr>
                <a:xfrm>
                  <a:off x="4424582" y="2333663"/>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873;p40"/>
              <p:cNvSpPr/>
              <p:nvPr/>
            </p:nvSpPr>
            <p:spPr>
              <a:xfrm>
                <a:off x="4473760" y="1552892"/>
                <a:ext cx="16606" cy="71071"/>
              </a:xfrm>
              <a:custGeom>
                <a:avLst/>
                <a:gdLst/>
                <a:ahLst/>
                <a:cxnLst/>
                <a:rect l="l" t="t" r="r" b="b"/>
                <a:pathLst>
                  <a:path w="468" h="2003" extrusionOk="0">
                    <a:moveTo>
                      <a:pt x="1" y="1"/>
                    </a:moveTo>
                    <a:lnTo>
                      <a:pt x="1" y="29"/>
                    </a:lnTo>
                    <a:cubicBezTo>
                      <a:pt x="383" y="588"/>
                      <a:pt x="411" y="1387"/>
                      <a:pt x="58" y="1946"/>
                    </a:cubicBezTo>
                    <a:cubicBezTo>
                      <a:pt x="58" y="1974"/>
                      <a:pt x="58" y="1974"/>
                      <a:pt x="86" y="2003"/>
                    </a:cubicBezTo>
                    <a:cubicBezTo>
                      <a:pt x="86" y="2003"/>
                      <a:pt x="114" y="2003"/>
                      <a:pt x="114" y="1974"/>
                    </a:cubicBezTo>
                    <a:cubicBezTo>
                      <a:pt x="468" y="1387"/>
                      <a:pt x="440" y="560"/>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874;p40"/>
              <p:cNvSpPr/>
              <p:nvPr/>
            </p:nvSpPr>
            <p:spPr>
              <a:xfrm>
                <a:off x="3372342" y="1752689"/>
                <a:ext cx="40947" cy="59540"/>
              </a:xfrm>
              <a:custGeom>
                <a:avLst/>
                <a:gdLst/>
                <a:ahLst/>
                <a:cxnLst/>
                <a:rect l="l" t="t" r="r" b="b"/>
                <a:pathLst>
                  <a:path w="1154" h="1678" extrusionOk="0">
                    <a:moveTo>
                      <a:pt x="595" y="58"/>
                    </a:moveTo>
                    <a:cubicBezTo>
                      <a:pt x="857" y="58"/>
                      <a:pt x="1090" y="411"/>
                      <a:pt x="1090" y="850"/>
                    </a:cubicBezTo>
                    <a:cubicBezTo>
                      <a:pt x="1090" y="1267"/>
                      <a:pt x="857" y="1621"/>
                      <a:pt x="595" y="1621"/>
                    </a:cubicBezTo>
                    <a:cubicBezTo>
                      <a:pt x="298" y="1621"/>
                      <a:pt x="64" y="1267"/>
                      <a:pt x="64" y="850"/>
                    </a:cubicBezTo>
                    <a:cubicBezTo>
                      <a:pt x="64" y="411"/>
                      <a:pt x="298" y="58"/>
                      <a:pt x="595" y="58"/>
                    </a:cubicBezTo>
                    <a:close/>
                    <a:moveTo>
                      <a:pt x="595" y="1"/>
                    </a:moveTo>
                    <a:cubicBezTo>
                      <a:pt x="269" y="1"/>
                      <a:pt x="1" y="383"/>
                      <a:pt x="1" y="850"/>
                    </a:cubicBezTo>
                    <a:cubicBezTo>
                      <a:pt x="1" y="1296"/>
                      <a:pt x="269" y="1678"/>
                      <a:pt x="595" y="1678"/>
                    </a:cubicBezTo>
                    <a:cubicBezTo>
                      <a:pt x="885" y="1678"/>
                      <a:pt x="1154" y="1296"/>
                      <a:pt x="1154" y="850"/>
                    </a:cubicBezTo>
                    <a:cubicBezTo>
                      <a:pt x="1154" y="383"/>
                      <a:pt x="885"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75;p40"/>
              <p:cNvSpPr/>
              <p:nvPr/>
            </p:nvSpPr>
            <p:spPr>
              <a:xfrm>
                <a:off x="4551074" y="1770287"/>
                <a:ext cx="34702" cy="52479"/>
              </a:xfrm>
              <a:custGeom>
                <a:avLst/>
                <a:gdLst/>
                <a:ahLst/>
                <a:cxnLst/>
                <a:rect l="l" t="t" r="r" b="b"/>
                <a:pathLst>
                  <a:path w="978" h="1479" extrusionOk="0">
                    <a:moveTo>
                      <a:pt x="475" y="64"/>
                    </a:moveTo>
                    <a:cubicBezTo>
                      <a:pt x="737" y="64"/>
                      <a:pt x="913" y="389"/>
                      <a:pt x="913" y="743"/>
                    </a:cubicBezTo>
                    <a:cubicBezTo>
                      <a:pt x="913" y="1125"/>
                      <a:pt x="737" y="1415"/>
                      <a:pt x="475" y="1415"/>
                    </a:cubicBezTo>
                    <a:cubicBezTo>
                      <a:pt x="234" y="1415"/>
                      <a:pt x="57" y="1125"/>
                      <a:pt x="57" y="743"/>
                    </a:cubicBezTo>
                    <a:cubicBezTo>
                      <a:pt x="57" y="389"/>
                      <a:pt x="234" y="64"/>
                      <a:pt x="475" y="64"/>
                    </a:cubicBezTo>
                    <a:close/>
                    <a:moveTo>
                      <a:pt x="475" y="0"/>
                    </a:moveTo>
                    <a:cubicBezTo>
                      <a:pt x="206" y="0"/>
                      <a:pt x="1" y="354"/>
                      <a:pt x="1" y="743"/>
                    </a:cubicBezTo>
                    <a:cubicBezTo>
                      <a:pt x="1" y="1153"/>
                      <a:pt x="206" y="1479"/>
                      <a:pt x="475" y="1479"/>
                    </a:cubicBezTo>
                    <a:cubicBezTo>
                      <a:pt x="765" y="1479"/>
                      <a:pt x="977" y="1153"/>
                      <a:pt x="977" y="743"/>
                    </a:cubicBezTo>
                    <a:cubicBezTo>
                      <a:pt x="977" y="354"/>
                      <a:pt x="765"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876;p40"/>
              <p:cNvSpPr/>
              <p:nvPr/>
            </p:nvSpPr>
            <p:spPr>
              <a:xfrm>
                <a:off x="3997846" y="1767271"/>
                <a:ext cx="35695" cy="52230"/>
              </a:xfrm>
              <a:custGeom>
                <a:avLst/>
                <a:gdLst/>
                <a:ahLst/>
                <a:cxnLst/>
                <a:rect l="l" t="t" r="r" b="b"/>
                <a:pathLst>
                  <a:path w="1006" h="1472" extrusionOk="0">
                    <a:moveTo>
                      <a:pt x="503" y="57"/>
                    </a:moveTo>
                    <a:cubicBezTo>
                      <a:pt x="737" y="57"/>
                      <a:pt x="942" y="354"/>
                      <a:pt x="942" y="736"/>
                    </a:cubicBezTo>
                    <a:cubicBezTo>
                      <a:pt x="942" y="1090"/>
                      <a:pt x="737" y="1415"/>
                      <a:pt x="503" y="1415"/>
                    </a:cubicBezTo>
                    <a:cubicBezTo>
                      <a:pt x="263" y="1415"/>
                      <a:pt x="58" y="1090"/>
                      <a:pt x="58" y="736"/>
                    </a:cubicBezTo>
                    <a:cubicBezTo>
                      <a:pt x="58" y="354"/>
                      <a:pt x="263" y="57"/>
                      <a:pt x="503" y="57"/>
                    </a:cubicBezTo>
                    <a:close/>
                    <a:moveTo>
                      <a:pt x="503" y="0"/>
                    </a:moveTo>
                    <a:cubicBezTo>
                      <a:pt x="234" y="0"/>
                      <a:pt x="1" y="326"/>
                      <a:pt x="1" y="736"/>
                    </a:cubicBezTo>
                    <a:cubicBezTo>
                      <a:pt x="1" y="1118"/>
                      <a:pt x="234" y="1472"/>
                      <a:pt x="503" y="1472"/>
                    </a:cubicBezTo>
                    <a:cubicBezTo>
                      <a:pt x="765" y="1472"/>
                      <a:pt x="1006" y="1118"/>
                      <a:pt x="1006" y="736"/>
                    </a:cubicBezTo>
                    <a:cubicBezTo>
                      <a:pt x="1006" y="326"/>
                      <a:pt x="765"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877;p40"/>
              <p:cNvSpPr/>
              <p:nvPr/>
            </p:nvSpPr>
            <p:spPr>
              <a:xfrm>
                <a:off x="4298055" y="2172613"/>
                <a:ext cx="48008" cy="124827"/>
              </a:xfrm>
              <a:custGeom>
                <a:avLst/>
                <a:gdLst/>
                <a:ahLst/>
                <a:cxnLst/>
                <a:rect l="l" t="t" r="r" b="b"/>
                <a:pathLst>
                  <a:path w="1353" h="3518" extrusionOk="0">
                    <a:moveTo>
                      <a:pt x="857" y="72"/>
                    </a:moveTo>
                    <a:cubicBezTo>
                      <a:pt x="1119" y="129"/>
                      <a:pt x="1211" y="454"/>
                      <a:pt x="1239" y="574"/>
                    </a:cubicBezTo>
                    <a:cubicBezTo>
                      <a:pt x="1295" y="836"/>
                      <a:pt x="1295" y="1077"/>
                      <a:pt x="1239" y="1338"/>
                    </a:cubicBezTo>
                    <a:cubicBezTo>
                      <a:pt x="1211" y="1430"/>
                      <a:pt x="1175" y="1544"/>
                      <a:pt x="1147" y="1636"/>
                    </a:cubicBezTo>
                    <a:cubicBezTo>
                      <a:pt x="1090" y="1841"/>
                      <a:pt x="998" y="2074"/>
                      <a:pt x="1034" y="2279"/>
                    </a:cubicBezTo>
                    <a:cubicBezTo>
                      <a:pt x="1034" y="2400"/>
                      <a:pt x="1062" y="2492"/>
                      <a:pt x="1090" y="2605"/>
                    </a:cubicBezTo>
                    <a:cubicBezTo>
                      <a:pt x="1090" y="2725"/>
                      <a:pt x="1147" y="2845"/>
                      <a:pt x="1119" y="2958"/>
                    </a:cubicBezTo>
                    <a:cubicBezTo>
                      <a:pt x="1119" y="3199"/>
                      <a:pt x="913" y="3461"/>
                      <a:pt x="680" y="3461"/>
                    </a:cubicBezTo>
                    <a:lnTo>
                      <a:pt x="560" y="3461"/>
                    </a:lnTo>
                    <a:cubicBezTo>
                      <a:pt x="263" y="3376"/>
                      <a:pt x="86" y="2987"/>
                      <a:pt x="86" y="2753"/>
                    </a:cubicBezTo>
                    <a:cubicBezTo>
                      <a:pt x="57" y="2548"/>
                      <a:pt x="149" y="2343"/>
                      <a:pt x="206" y="2138"/>
                    </a:cubicBezTo>
                    <a:cubicBezTo>
                      <a:pt x="263" y="1961"/>
                      <a:pt x="326" y="1784"/>
                      <a:pt x="326" y="1607"/>
                    </a:cubicBezTo>
                    <a:cubicBezTo>
                      <a:pt x="326" y="1430"/>
                      <a:pt x="291" y="1282"/>
                      <a:pt x="263" y="1105"/>
                    </a:cubicBezTo>
                    <a:cubicBezTo>
                      <a:pt x="263" y="1077"/>
                      <a:pt x="234" y="1013"/>
                      <a:pt x="234" y="956"/>
                    </a:cubicBezTo>
                    <a:cubicBezTo>
                      <a:pt x="206" y="780"/>
                      <a:pt x="178" y="546"/>
                      <a:pt x="291" y="334"/>
                    </a:cubicBezTo>
                    <a:cubicBezTo>
                      <a:pt x="383" y="192"/>
                      <a:pt x="560" y="72"/>
                      <a:pt x="737" y="72"/>
                    </a:cubicBezTo>
                    <a:close/>
                    <a:moveTo>
                      <a:pt x="741" y="1"/>
                    </a:moveTo>
                    <a:cubicBezTo>
                      <a:pt x="537" y="1"/>
                      <a:pt x="335" y="133"/>
                      <a:pt x="234" y="306"/>
                    </a:cubicBezTo>
                    <a:cubicBezTo>
                      <a:pt x="114" y="546"/>
                      <a:pt x="149" y="780"/>
                      <a:pt x="178" y="956"/>
                    </a:cubicBezTo>
                    <a:cubicBezTo>
                      <a:pt x="178" y="1013"/>
                      <a:pt x="206" y="1077"/>
                      <a:pt x="206" y="1133"/>
                    </a:cubicBezTo>
                    <a:cubicBezTo>
                      <a:pt x="234" y="1282"/>
                      <a:pt x="263" y="1430"/>
                      <a:pt x="263" y="1572"/>
                    </a:cubicBezTo>
                    <a:cubicBezTo>
                      <a:pt x="263" y="1784"/>
                      <a:pt x="206" y="1961"/>
                      <a:pt x="149" y="2138"/>
                    </a:cubicBezTo>
                    <a:cubicBezTo>
                      <a:pt x="86" y="2343"/>
                      <a:pt x="1" y="2548"/>
                      <a:pt x="29" y="2753"/>
                    </a:cubicBezTo>
                    <a:cubicBezTo>
                      <a:pt x="29" y="3022"/>
                      <a:pt x="234" y="3432"/>
                      <a:pt x="531" y="3517"/>
                    </a:cubicBezTo>
                    <a:lnTo>
                      <a:pt x="680" y="3517"/>
                    </a:lnTo>
                    <a:cubicBezTo>
                      <a:pt x="970" y="3517"/>
                      <a:pt x="1175" y="3227"/>
                      <a:pt x="1175" y="2958"/>
                    </a:cubicBezTo>
                    <a:cubicBezTo>
                      <a:pt x="1211" y="2845"/>
                      <a:pt x="1147" y="2725"/>
                      <a:pt x="1119" y="2576"/>
                    </a:cubicBezTo>
                    <a:cubicBezTo>
                      <a:pt x="1119" y="2492"/>
                      <a:pt x="1090" y="2371"/>
                      <a:pt x="1090" y="2279"/>
                    </a:cubicBezTo>
                    <a:cubicBezTo>
                      <a:pt x="1062" y="2074"/>
                      <a:pt x="1147" y="1869"/>
                      <a:pt x="1211" y="1664"/>
                    </a:cubicBezTo>
                    <a:cubicBezTo>
                      <a:pt x="1239" y="1544"/>
                      <a:pt x="1267" y="1459"/>
                      <a:pt x="1295" y="1338"/>
                    </a:cubicBezTo>
                    <a:cubicBezTo>
                      <a:pt x="1352" y="1105"/>
                      <a:pt x="1352" y="836"/>
                      <a:pt x="1295" y="574"/>
                    </a:cubicBezTo>
                    <a:cubicBezTo>
                      <a:pt x="1267" y="426"/>
                      <a:pt x="1175" y="100"/>
                      <a:pt x="857" y="16"/>
                    </a:cubicBezTo>
                    <a:cubicBezTo>
                      <a:pt x="819" y="5"/>
                      <a:pt x="780"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878;p40"/>
              <p:cNvSpPr/>
              <p:nvPr/>
            </p:nvSpPr>
            <p:spPr>
              <a:xfrm>
                <a:off x="4346026" y="1562188"/>
                <a:ext cx="104709" cy="53508"/>
              </a:xfrm>
              <a:custGeom>
                <a:avLst/>
                <a:gdLst/>
                <a:ahLst/>
                <a:cxnLst/>
                <a:rect l="l" t="t" r="r" b="b"/>
                <a:pathLst>
                  <a:path w="2951" h="1508" extrusionOk="0">
                    <a:moveTo>
                      <a:pt x="1479" y="64"/>
                    </a:moveTo>
                    <a:cubicBezTo>
                      <a:pt x="2186" y="64"/>
                      <a:pt x="2773" y="651"/>
                      <a:pt x="2893" y="772"/>
                    </a:cubicBezTo>
                    <a:cubicBezTo>
                      <a:pt x="2773" y="885"/>
                      <a:pt x="2186" y="1444"/>
                      <a:pt x="1479" y="1444"/>
                    </a:cubicBezTo>
                    <a:cubicBezTo>
                      <a:pt x="799" y="1444"/>
                      <a:pt x="212" y="885"/>
                      <a:pt x="92" y="772"/>
                    </a:cubicBezTo>
                    <a:cubicBezTo>
                      <a:pt x="212" y="651"/>
                      <a:pt x="799" y="64"/>
                      <a:pt x="1479" y="64"/>
                    </a:cubicBezTo>
                    <a:close/>
                    <a:moveTo>
                      <a:pt x="1479" y="0"/>
                    </a:moveTo>
                    <a:cubicBezTo>
                      <a:pt x="679" y="0"/>
                      <a:pt x="35" y="736"/>
                      <a:pt x="35" y="736"/>
                    </a:cubicBezTo>
                    <a:lnTo>
                      <a:pt x="0" y="772"/>
                    </a:lnTo>
                    <a:lnTo>
                      <a:pt x="35" y="772"/>
                    </a:lnTo>
                    <a:cubicBezTo>
                      <a:pt x="35" y="800"/>
                      <a:pt x="679" y="1507"/>
                      <a:pt x="1479" y="1507"/>
                    </a:cubicBezTo>
                    <a:cubicBezTo>
                      <a:pt x="2271" y="1507"/>
                      <a:pt x="2922" y="800"/>
                      <a:pt x="2950" y="772"/>
                    </a:cubicBezTo>
                    <a:lnTo>
                      <a:pt x="2950" y="736"/>
                    </a:lnTo>
                    <a:cubicBezTo>
                      <a:pt x="2922" y="736"/>
                      <a:pt x="2271"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879;p40"/>
              <p:cNvSpPr/>
              <p:nvPr/>
            </p:nvSpPr>
            <p:spPr>
              <a:xfrm>
                <a:off x="4376398" y="1563182"/>
                <a:ext cx="43963" cy="51521"/>
              </a:xfrm>
              <a:custGeom>
                <a:avLst/>
                <a:gdLst/>
                <a:ahLst/>
                <a:cxnLst/>
                <a:rect l="l" t="t" r="r" b="b"/>
                <a:pathLst>
                  <a:path w="1239" h="1452" extrusionOk="0">
                    <a:moveTo>
                      <a:pt x="623" y="1"/>
                    </a:moveTo>
                    <a:cubicBezTo>
                      <a:pt x="269" y="1"/>
                      <a:pt x="0" y="326"/>
                      <a:pt x="0" y="744"/>
                    </a:cubicBezTo>
                    <a:cubicBezTo>
                      <a:pt x="0" y="1126"/>
                      <a:pt x="269" y="1451"/>
                      <a:pt x="623" y="1451"/>
                    </a:cubicBezTo>
                    <a:cubicBezTo>
                      <a:pt x="976" y="1451"/>
                      <a:pt x="1238" y="1126"/>
                      <a:pt x="1238" y="744"/>
                    </a:cubicBezTo>
                    <a:cubicBezTo>
                      <a:pt x="1238" y="326"/>
                      <a:pt x="976"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880;p40"/>
              <p:cNvSpPr/>
              <p:nvPr/>
            </p:nvSpPr>
            <p:spPr>
              <a:xfrm>
                <a:off x="4306358" y="1388754"/>
                <a:ext cx="17848" cy="44956"/>
              </a:xfrm>
              <a:custGeom>
                <a:avLst/>
                <a:gdLst/>
                <a:ahLst/>
                <a:cxnLst/>
                <a:rect l="l" t="t" r="r" b="b"/>
                <a:pathLst>
                  <a:path w="503" h="1267" extrusionOk="0">
                    <a:moveTo>
                      <a:pt x="503" y="0"/>
                    </a:moveTo>
                    <a:cubicBezTo>
                      <a:pt x="474" y="0"/>
                      <a:pt x="474" y="0"/>
                      <a:pt x="446" y="28"/>
                    </a:cubicBezTo>
                    <a:lnTo>
                      <a:pt x="29" y="1238"/>
                    </a:lnTo>
                    <a:cubicBezTo>
                      <a:pt x="0" y="1238"/>
                      <a:pt x="29" y="1266"/>
                      <a:pt x="29" y="1266"/>
                    </a:cubicBezTo>
                    <a:lnTo>
                      <a:pt x="57" y="1266"/>
                    </a:lnTo>
                    <a:lnTo>
                      <a:pt x="57" y="1238"/>
                    </a:lnTo>
                    <a:lnTo>
                      <a:pt x="503" y="28"/>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881;p40"/>
              <p:cNvSpPr/>
              <p:nvPr/>
            </p:nvSpPr>
            <p:spPr>
              <a:xfrm>
                <a:off x="4326192" y="1388754"/>
                <a:ext cx="17848" cy="44956"/>
              </a:xfrm>
              <a:custGeom>
                <a:avLst/>
                <a:gdLst/>
                <a:ahLst/>
                <a:cxnLst/>
                <a:rect l="l" t="t" r="r" b="b"/>
                <a:pathLst>
                  <a:path w="503" h="1267" extrusionOk="0">
                    <a:moveTo>
                      <a:pt x="502" y="0"/>
                    </a:moveTo>
                    <a:cubicBezTo>
                      <a:pt x="474" y="0"/>
                      <a:pt x="446" y="0"/>
                      <a:pt x="446" y="28"/>
                    </a:cubicBezTo>
                    <a:lnTo>
                      <a:pt x="0" y="1238"/>
                    </a:lnTo>
                    <a:lnTo>
                      <a:pt x="28" y="1266"/>
                    </a:lnTo>
                    <a:cubicBezTo>
                      <a:pt x="64" y="1266"/>
                      <a:pt x="64" y="1266"/>
                      <a:pt x="64" y="1238"/>
                    </a:cubicBezTo>
                    <a:lnTo>
                      <a:pt x="502" y="28"/>
                    </a:lnTo>
                    <a:lnTo>
                      <a:pt x="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882;p40"/>
              <p:cNvSpPr/>
              <p:nvPr/>
            </p:nvSpPr>
            <p:spPr>
              <a:xfrm>
                <a:off x="3872348" y="1550657"/>
                <a:ext cx="17883" cy="45205"/>
              </a:xfrm>
              <a:custGeom>
                <a:avLst/>
                <a:gdLst/>
                <a:ahLst/>
                <a:cxnLst/>
                <a:rect l="l" t="t" r="r" b="b"/>
                <a:pathLst>
                  <a:path w="504" h="1274" extrusionOk="0">
                    <a:moveTo>
                      <a:pt x="475" y="0"/>
                    </a:moveTo>
                    <a:cubicBezTo>
                      <a:pt x="475" y="0"/>
                      <a:pt x="439" y="0"/>
                      <a:pt x="439" y="35"/>
                    </a:cubicBezTo>
                    <a:lnTo>
                      <a:pt x="1" y="1238"/>
                    </a:lnTo>
                    <a:cubicBezTo>
                      <a:pt x="1" y="1238"/>
                      <a:pt x="1" y="1273"/>
                      <a:pt x="29" y="1273"/>
                    </a:cubicBezTo>
                    <a:cubicBezTo>
                      <a:pt x="57" y="1273"/>
                      <a:pt x="57" y="1273"/>
                      <a:pt x="57" y="1238"/>
                    </a:cubicBezTo>
                    <a:lnTo>
                      <a:pt x="503" y="35"/>
                    </a:lnTo>
                    <a:cubicBezTo>
                      <a:pt x="503" y="35"/>
                      <a:pt x="503"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883;p40"/>
              <p:cNvSpPr/>
              <p:nvPr/>
            </p:nvSpPr>
            <p:spPr>
              <a:xfrm>
                <a:off x="4058590" y="1767271"/>
                <a:ext cx="17635" cy="44956"/>
              </a:xfrm>
              <a:custGeom>
                <a:avLst/>
                <a:gdLst/>
                <a:ahLst/>
                <a:cxnLst/>
                <a:rect l="l" t="t" r="r" b="b"/>
                <a:pathLst>
                  <a:path w="497" h="1267" extrusionOk="0">
                    <a:moveTo>
                      <a:pt x="468" y="0"/>
                    </a:moveTo>
                    <a:cubicBezTo>
                      <a:pt x="440" y="0"/>
                      <a:pt x="440" y="29"/>
                      <a:pt x="440" y="29"/>
                    </a:cubicBezTo>
                    <a:lnTo>
                      <a:pt x="1" y="1238"/>
                    </a:lnTo>
                    <a:lnTo>
                      <a:pt x="1" y="1267"/>
                    </a:lnTo>
                    <a:lnTo>
                      <a:pt x="58" y="1267"/>
                    </a:lnTo>
                    <a:lnTo>
                      <a:pt x="496" y="57"/>
                    </a:lnTo>
                    <a:cubicBezTo>
                      <a:pt x="496" y="29"/>
                      <a:pt x="496" y="29"/>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884;p40"/>
              <p:cNvSpPr/>
              <p:nvPr/>
            </p:nvSpPr>
            <p:spPr>
              <a:xfrm>
                <a:off x="3980034" y="1534087"/>
                <a:ext cx="7309" cy="8303"/>
              </a:xfrm>
              <a:custGeom>
                <a:avLst/>
                <a:gdLst/>
                <a:ahLst/>
                <a:cxnLst/>
                <a:rect l="l" t="t" r="r" b="b"/>
                <a:pathLst>
                  <a:path w="206" h="234" extrusionOk="0">
                    <a:moveTo>
                      <a:pt x="93" y="0"/>
                    </a:moveTo>
                    <a:cubicBezTo>
                      <a:pt x="29" y="0"/>
                      <a:pt x="1" y="57"/>
                      <a:pt x="1" y="113"/>
                    </a:cubicBezTo>
                    <a:cubicBezTo>
                      <a:pt x="1" y="177"/>
                      <a:pt x="29" y="234"/>
                      <a:pt x="93" y="234"/>
                    </a:cubicBezTo>
                    <a:cubicBezTo>
                      <a:pt x="149" y="234"/>
                      <a:pt x="206" y="177"/>
                      <a:pt x="206" y="113"/>
                    </a:cubicBezTo>
                    <a:cubicBezTo>
                      <a:pt x="206" y="57"/>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885;p40"/>
              <p:cNvSpPr/>
              <p:nvPr/>
            </p:nvSpPr>
            <p:spPr>
              <a:xfrm>
                <a:off x="3979041" y="1533058"/>
                <a:ext cx="9332" cy="10325"/>
              </a:xfrm>
              <a:custGeom>
                <a:avLst/>
                <a:gdLst/>
                <a:ahLst/>
                <a:cxnLst/>
                <a:rect l="l" t="t" r="r" b="b"/>
                <a:pathLst>
                  <a:path w="263" h="291" extrusionOk="0">
                    <a:moveTo>
                      <a:pt x="121" y="57"/>
                    </a:moveTo>
                    <a:cubicBezTo>
                      <a:pt x="177" y="57"/>
                      <a:pt x="206" y="86"/>
                      <a:pt x="206" y="142"/>
                    </a:cubicBezTo>
                    <a:cubicBezTo>
                      <a:pt x="206" y="178"/>
                      <a:pt x="177" y="234"/>
                      <a:pt x="121" y="234"/>
                    </a:cubicBezTo>
                    <a:cubicBezTo>
                      <a:pt x="85" y="234"/>
                      <a:pt x="57" y="178"/>
                      <a:pt x="57" y="142"/>
                    </a:cubicBezTo>
                    <a:cubicBezTo>
                      <a:pt x="57" y="86"/>
                      <a:pt x="85" y="57"/>
                      <a:pt x="121" y="57"/>
                    </a:cubicBezTo>
                    <a:close/>
                    <a:moveTo>
                      <a:pt x="121" y="1"/>
                    </a:moveTo>
                    <a:cubicBezTo>
                      <a:pt x="57" y="1"/>
                      <a:pt x="0" y="57"/>
                      <a:pt x="0" y="142"/>
                    </a:cubicBezTo>
                    <a:cubicBezTo>
                      <a:pt x="0" y="234"/>
                      <a:pt x="57" y="291"/>
                      <a:pt x="121" y="291"/>
                    </a:cubicBezTo>
                    <a:cubicBezTo>
                      <a:pt x="206" y="291"/>
                      <a:pt x="262" y="234"/>
                      <a:pt x="262" y="142"/>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886;p40"/>
              <p:cNvSpPr/>
              <p:nvPr/>
            </p:nvSpPr>
            <p:spPr>
              <a:xfrm>
                <a:off x="3980034" y="1553921"/>
                <a:ext cx="7309" cy="7309"/>
              </a:xfrm>
              <a:custGeom>
                <a:avLst/>
                <a:gdLst/>
                <a:ahLst/>
                <a:cxnLst/>
                <a:rect l="l" t="t" r="r" b="b"/>
                <a:pathLst>
                  <a:path w="206" h="206" extrusionOk="0">
                    <a:moveTo>
                      <a:pt x="93" y="0"/>
                    </a:moveTo>
                    <a:cubicBezTo>
                      <a:pt x="29" y="0"/>
                      <a:pt x="1" y="28"/>
                      <a:pt x="1" y="85"/>
                    </a:cubicBezTo>
                    <a:cubicBezTo>
                      <a:pt x="1" y="177"/>
                      <a:pt x="29" y="205"/>
                      <a:pt x="93" y="205"/>
                    </a:cubicBezTo>
                    <a:cubicBezTo>
                      <a:pt x="149" y="205"/>
                      <a:pt x="206" y="177"/>
                      <a:pt x="206" y="85"/>
                    </a:cubicBezTo>
                    <a:cubicBezTo>
                      <a:pt x="206" y="28"/>
                      <a:pt x="14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887;p40"/>
              <p:cNvSpPr/>
              <p:nvPr/>
            </p:nvSpPr>
            <p:spPr>
              <a:xfrm>
                <a:off x="3979041" y="1552892"/>
                <a:ext cx="9332" cy="9332"/>
              </a:xfrm>
              <a:custGeom>
                <a:avLst/>
                <a:gdLst/>
                <a:ahLst/>
                <a:cxnLst/>
                <a:rect l="l" t="t" r="r" b="b"/>
                <a:pathLst>
                  <a:path w="263" h="263" extrusionOk="0">
                    <a:moveTo>
                      <a:pt x="121" y="57"/>
                    </a:moveTo>
                    <a:cubicBezTo>
                      <a:pt x="177" y="57"/>
                      <a:pt x="206" y="86"/>
                      <a:pt x="206" y="114"/>
                    </a:cubicBezTo>
                    <a:cubicBezTo>
                      <a:pt x="206" y="178"/>
                      <a:pt x="177" y="206"/>
                      <a:pt x="121" y="206"/>
                    </a:cubicBezTo>
                    <a:cubicBezTo>
                      <a:pt x="85" y="206"/>
                      <a:pt x="57" y="178"/>
                      <a:pt x="57" y="114"/>
                    </a:cubicBezTo>
                    <a:cubicBezTo>
                      <a:pt x="57" y="86"/>
                      <a:pt x="85" y="57"/>
                      <a:pt x="121" y="57"/>
                    </a:cubicBezTo>
                    <a:close/>
                    <a:moveTo>
                      <a:pt x="121" y="1"/>
                    </a:moveTo>
                    <a:cubicBezTo>
                      <a:pt x="57" y="1"/>
                      <a:pt x="0" y="57"/>
                      <a:pt x="0" y="114"/>
                    </a:cubicBezTo>
                    <a:cubicBezTo>
                      <a:pt x="0" y="206"/>
                      <a:pt x="57" y="262"/>
                      <a:pt x="121" y="262"/>
                    </a:cubicBezTo>
                    <a:cubicBezTo>
                      <a:pt x="206" y="262"/>
                      <a:pt x="262" y="206"/>
                      <a:pt x="262" y="114"/>
                    </a:cubicBezTo>
                    <a:cubicBezTo>
                      <a:pt x="262" y="57"/>
                      <a:pt x="20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888;p40"/>
              <p:cNvSpPr/>
              <p:nvPr/>
            </p:nvSpPr>
            <p:spPr>
              <a:xfrm>
                <a:off x="4011400" y="1521526"/>
                <a:ext cx="36689" cy="52230"/>
              </a:xfrm>
              <a:custGeom>
                <a:avLst/>
                <a:gdLst/>
                <a:ahLst/>
                <a:cxnLst/>
                <a:rect l="l" t="t" r="r" b="b"/>
                <a:pathLst>
                  <a:path w="1034" h="1472" extrusionOk="0">
                    <a:moveTo>
                      <a:pt x="532" y="57"/>
                    </a:moveTo>
                    <a:cubicBezTo>
                      <a:pt x="765" y="57"/>
                      <a:pt x="977" y="354"/>
                      <a:pt x="977" y="736"/>
                    </a:cubicBezTo>
                    <a:cubicBezTo>
                      <a:pt x="977" y="1118"/>
                      <a:pt x="765" y="1415"/>
                      <a:pt x="532" y="1415"/>
                    </a:cubicBezTo>
                    <a:cubicBezTo>
                      <a:pt x="270" y="1415"/>
                      <a:pt x="58" y="1118"/>
                      <a:pt x="58" y="736"/>
                    </a:cubicBezTo>
                    <a:cubicBezTo>
                      <a:pt x="58" y="354"/>
                      <a:pt x="270" y="57"/>
                      <a:pt x="532" y="57"/>
                    </a:cubicBezTo>
                    <a:close/>
                    <a:moveTo>
                      <a:pt x="532" y="0"/>
                    </a:moveTo>
                    <a:cubicBezTo>
                      <a:pt x="234" y="0"/>
                      <a:pt x="1" y="326"/>
                      <a:pt x="1" y="736"/>
                    </a:cubicBezTo>
                    <a:cubicBezTo>
                      <a:pt x="1" y="1146"/>
                      <a:pt x="234" y="1472"/>
                      <a:pt x="532" y="1472"/>
                    </a:cubicBezTo>
                    <a:cubicBezTo>
                      <a:pt x="800" y="1472"/>
                      <a:pt x="1034" y="1146"/>
                      <a:pt x="1034" y="736"/>
                    </a:cubicBezTo>
                    <a:cubicBezTo>
                      <a:pt x="1034" y="326"/>
                      <a:pt x="80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889;p40"/>
              <p:cNvSpPr/>
              <p:nvPr/>
            </p:nvSpPr>
            <p:spPr>
              <a:xfrm>
                <a:off x="4065899" y="1521526"/>
                <a:ext cx="36653" cy="52230"/>
              </a:xfrm>
              <a:custGeom>
                <a:avLst/>
                <a:gdLst/>
                <a:ahLst/>
                <a:cxnLst/>
                <a:rect l="l" t="t" r="r" b="b"/>
                <a:pathLst>
                  <a:path w="1033" h="1472" extrusionOk="0">
                    <a:moveTo>
                      <a:pt x="531" y="57"/>
                    </a:moveTo>
                    <a:cubicBezTo>
                      <a:pt x="764" y="57"/>
                      <a:pt x="969" y="354"/>
                      <a:pt x="969" y="736"/>
                    </a:cubicBezTo>
                    <a:cubicBezTo>
                      <a:pt x="969" y="1118"/>
                      <a:pt x="764" y="1415"/>
                      <a:pt x="531" y="1415"/>
                    </a:cubicBezTo>
                    <a:cubicBezTo>
                      <a:pt x="262" y="1415"/>
                      <a:pt x="57" y="1118"/>
                      <a:pt x="57" y="736"/>
                    </a:cubicBezTo>
                    <a:cubicBezTo>
                      <a:pt x="57" y="354"/>
                      <a:pt x="262" y="57"/>
                      <a:pt x="531" y="57"/>
                    </a:cubicBezTo>
                    <a:close/>
                    <a:moveTo>
                      <a:pt x="531" y="0"/>
                    </a:moveTo>
                    <a:cubicBezTo>
                      <a:pt x="234" y="0"/>
                      <a:pt x="0" y="326"/>
                      <a:pt x="0" y="736"/>
                    </a:cubicBezTo>
                    <a:cubicBezTo>
                      <a:pt x="0" y="1146"/>
                      <a:pt x="234" y="1472"/>
                      <a:pt x="531" y="1472"/>
                    </a:cubicBezTo>
                    <a:cubicBezTo>
                      <a:pt x="792" y="1472"/>
                      <a:pt x="1033" y="1146"/>
                      <a:pt x="1033" y="736"/>
                    </a:cubicBezTo>
                    <a:cubicBezTo>
                      <a:pt x="1033" y="326"/>
                      <a:pt x="792"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890;p40"/>
              <p:cNvSpPr/>
              <p:nvPr/>
            </p:nvSpPr>
            <p:spPr>
              <a:xfrm>
                <a:off x="3245850" y="1932438"/>
                <a:ext cx="37682" cy="49214"/>
              </a:xfrm>
              <a:custGeom>
                <a:avLst/>
                <a:gdLst/>
                <a:ahLst/>
                <a:cxnLst/>
                <a:rect l="l" t="t" r="r" b="b"/>
                <a:pathLst>
                  <a:path w="1062" h="1387" extrusionOk="0">
                    <a:moveTo>
                      <a:pt x="1005" y="0"/>
                    </a:moveTo>
                    <a:lnTo>
                      <a:pt x="0" y="736"/>
                    </a:lnTo>
                    <a:lnTo>
                      <a:pt x="941" y="1387"/>
                    </a:lnTo>
                    <a:lnTo>
                      <a:pt x="976" y="1387"/>
                    </a:lnTo>
                    <a:cubicBezTo>
                      <a:pt x="976" y="1387"/>
                      <a:pt x="1005" y="1387"/>
                      <a:pt x="1005" y="1358"/>
                    </a:cubicBezTo>
                    <a:lnTo>
                      <a:pt x="1005" y="1330"/>
                    </a:lnTo>
                    <a:lnTo>
                      <a:pt x="92" y="736"/>
                    </a:lnTo>
                    <a:lnTo>
                      <a:pt x="1033" y="64"/>
                    </a:lnTo>
                    <a:cubicBezTo>
                      <a:pt x="1061" y="64"/>
                      <a:pt x="1061" y="28"/>
                      <a:pt x="1061" y="28"/>
                    </a:cubicBezTo>
                    <a:cubicBezTo>
                      <a:pt x="1033" y="0"/>
                      <a:pt x="1033"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891;p40"/>
              <p:cNvSpPr/>
              <p:nvPr/>
            </p:nvSpPr>
            <p:spPr>
              <a:xfrm>
                <a:off x="3370355" y="1934673"/>
                <a:ext cx="17848" cy="44992"/>
              </a:xfrm>
              <a:custGeom>
                <a:avLst/>
                <a:gdLst/>
                <a:ahLst/>
                <a:cxnLst/>
                <a:rect l="l" t="t" r="r" b="b"/>
                <a:pathLst>
                  <a:path w="503" h="1268" extrusionOk="0">
                    <a:moveTo>
                      <a:pt x="474" y="1"/>
                    </a:moveTo>
                    <a:cubicBezTo>
                      <a:pt x="474" y="1"/>
                      <a:pt x="439" y="1"/>
                      <a:pt x="439" y="29"/>
                    </a:cubicBezTo>
                    <a:lnTo>
                      <a:pt x="0" y="1239"/>
                    </a:lnTo>
                    <a:cubicBezTo>
                      <a:pt x="0" y="1239"/>
                      <a:pt x="0" y="1267"/>
                      <a:pt x="28" y="1267"/>
                    </a:cubicBezTo>
                    <a:cubicBezTo>
                      <a:pt x="57" y="1267"/>
                      <a:pt x="57" y="1267"/>
                      <a:pt x="57" y="1239"/>
                    </a:cubicBezTo>
                    <a:lnTo>
                      <a:pt x="502" y="29"/>
                    </a:lnTo>
                    <a:cubicBezTo>
                      <a:pt x="502" y="29"/>
                      <a:pt x="502" y="1"/>
                      <a:pt x="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892;p40"/>
              <p:cNvSpPr/>
              <p:nvPr/>
            </p:nvSpPr>
            <p:spPr>
              <a:xfrm>
                <a:off x="3393418" y="1934673"/>
                <a:ext cx="17635" cy="44992"/>
              </a:xfrm>
              <a:custGeom>
                <a:avLst/>
                <a:gdLst/>
                <a:ahLst/>
                <a:cxnLst/>
                <a:rect l="l" t="t" r="r" b="b"/>
                <a:pathLst>
                  <a:path w="497" h="1268" extrusionOk="0">
                    <a:moveTo>
                      <a:pt x="496" y="1"/>
                    </a:moveTo>
                    <a:cubicBezTo>
                      <a:pt x="468" y="1"/>
                      <a:pt x="440" y="1"/>
                      <a:pt x="440" y="29"/>
                    </a:cubicBezTo>
                    <a:lnTo>
                      <a:pt x="1" y="1239"/>
                    </a:lnTo>
                    <a:lnTo>
                      <a:pt x="29" y="1267"/>
                    </a:lnTo>
                    <a:cubicBezTo>
                      <a:pt x="57" y="1267"/>
                      <a:pt x="57" y="1267"/>
                      <a:pt x="57" y="1239"/>
                    </a:cubicBezTo>
                    <a:lnTo>
                      <a:pt x="496" y="29"/>
                    </a:lnTo>
                    <a:lnTo>
                      <a:pt x="4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893;p40"/>
              <p:cNvSpPr/>
              <p:nvPr/>
            </p:nvSpPr>
            <p:spPr>
              <a:xfrm>
                <a:off x="3306594" y="1940954"/>
                <a:ext cx="36689" cy="30160"/>
              </a:xfrm>
              <a:custGeom>
                <a:avLst/>
                <a:gdLst/>
                <a:ahLst/>
                <a:cxnLst/>
                <a:rect l="l" t="t" r="r" b="b"/>
                <a:pathLst>
                  <a:path w="1034" h="850" extrusionOk="0">
                    <a:moveTo>
                      <a:pt x="0" y="1"/>
                    </a:moveTo>
                    <a:lnTo>
                      <a:pt x="0" y="850"/>
                    </a:lnTo>
                    <a:lnTo>
                      <a:pt x="1033" y="850"/>
                    </a:lnTo>
                    <a:lnTo>
                      <a:pt x="10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894;p40"/>
              <p:cNvSpPr/>
              <p:nvPr/>
            </p:nvSpPr>
            <p:spPr>
              <a:xfrm>
                <a:off x="3343247" y="2131241"/>
                <a:ext cx="47972" cy="35660"/>
              </a:xfrm>
              <a:custGeom>
                <a:avLst/>
                <a:gdLst/>
                <a:ahLst/>
                <a:cxnLst/>
                <a:rect l="l" t="t" r="r" b="b"/>
                <a:pathLst>
                  <a:path w="1352" h="1005" extrusionOk="0">
                    <a:moveTo>
                      <a:pt x="644" y="0"/>
                    </a:moveTo>
                    <a:lnTo>
                      <a:pt x="0" y="1005"/>
                    </a:lnTo>
                    <a:lnTo>
                      <a:pt x="1351" y="1005"/>
                    </a:lnTo>
                    <a:lnTo>
                      <a:pt x="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895;p40"/>
              <p:cNvSpPr/>
              <p:nvPr/>
            </p:nvSpPr>
            <p:spPr>
              <a:xfrm>
                <a:off x="3379615" y="2107114"/>
                <a:ext cx="30409" cy="89913"/>
              </a:xfrm>
              <a:custGeom>
                <a:avLst/>
                <a:gdLst/>
                <a:ahLst/>
                <a:cxnLst/>
                <a:rect l="l" t="t" r="r" b="b"/>
                <a:pathLst>
                  <a:path w="857" h="2534" extrusionOk="0">
                    <a:moveTo>
                      <a:pt x="93" y="1"/>
                    </a:moveTo>
                    <a:cubicBezTo>
                      <a:pt x="64" y="1"/>
                      <a:pt x="64" y="29"/>
                      <a:pt x="64" y="29"/>
                    </a:cubicBezTo>
                    <a:cubicBezTo>
                      <a:pt x="64" y="58"/>
                      <a:pt x="64" y="58"/>
                      <a:pt x="93" y="58"/>
                    </a:cubicBezTo>
                    <a:cubicBezTo>
                      <a:pt x="326" y="58"/>
                      <a:pt x="531" y="270"/>
                      <a:pt x="531" y="503"/>
                    </a:cubicBezTo>
                    <a:lnTo>
                      <a:pt x="531" y="829"/>
                    </a:lnTo>
                    <a:cubicBezTo>
                      <a:pt x="531" y="977"/>
                      <a:pt x="567" y="1090"/>
                      <a:pt x="680" y="1182"/>
                    </a:cubicBezTo>
                    <a:lnTo>
                      <a:pt x="800" y="1296"/>
                    </a:lnTo>
                    <a:lnTo>
                      <a:pt x="708" y="1388"/>
                    </a:lnTo>
                    <a:cubicBezTo>
                      <a:pt x="623" y="1472"/>
                      <a:pt x="567" y="1621"/>
                      <a:pt x="567" y="1741"/>
                    </a:cubicBezTo>
                    <a:lnTo>
                      <a:pt x="567" y="2038"/>
                    </a:lnTo>
                    <a:cubicBezTo>
                      <a:pt x="567" y="2272"/>
                      <a:pt x="355" y="2477"/>
                      <a:pt x="121" y="2477"/>
                    </a:cubicBezTo>
                    <a:lnTo>
                      <a:pt x="36" y="2477"/>
                    </a:lnTo>
                    <a:cubicBezTo>
                      <a:pt x="36" y="2477"/>
                      <a:pt x="1" y="2477"/>
                      <a:pt x="1" y="2505"/>
                    </a:cubicBezTo>
                    <a:lnTo>
                      <a:pt x="36" y="2534"/>
                    </a:lnTo>
                    <a:lnTo>
                      <a:pt x="121" y="2534"/>
                    </a:lnTo>
                    <a:cubicBezTo>
                      <a:pt x="390" y="2534"/>
                      <a:pt x="623" y="2300"/>
                      <a:pt x="623" y="2038"/>
                    </a:cubicBezTo>
                    <a:lnTo>
                      <a:pt x="623" y="1741"/>
                    </a:lnTo>
                    <a:cubicBezTo>
                      <a:pt x="623" y="1621"/>
                      <a:pt x="680" y="1508"/>
                      <a:pt x="744" y="1416"/>
                    </a:cubicBezTo>
                    <a:lnTo>
                      <a:pt x="857" y="1296"/>
                    </a:lnTo>
                    <a:lnTo>
                      <a:pt x="708" y="1154"/>
                    </a:lnTo>
                    <a:cubicBezTo>
                      <a:pt x="623" y="1062"/>
                      <a:pt x="595" y="942"/>
                      <a:pt x="595" y="829"/>
                    </a:cubicBezTo>
                    <a:lnTo>
                      <a:pt x="595" y="503"/>
                    </a:lnTo>
                    <a:cubicBezTo>
                      <a:pt x="595" y="234"/>
                      <a:pt x="3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896;p40"/>
              <p:cNvSpPr/>
              <p:nvPr/>
            </p:nvSpPr>
            <p:spPr>
              <a:xfrm>
                <a:off x="3315855" y="2105127"/>
                <a:ext cx="30409" cy="88884"/>
              </a:xfrm>
              <a:custGeom>
                <a:avLst/>
                <a:gdLst/>
                <a:ahLst/>
                <a:cxnLst/>
                <a:rect l="l" t="t" r="r" b="b"/>
                <a:pathLst>
                  <a:path w="857" h="2505" extrusionOk="0">
                    <a:moveTo>
                      <a:pt x="800" y="0"/>
                    </a:moveTo>
                    <a:cubicBezTo>
                      <a:pt x="503" y="0"/>
                      <a:pt x="298" y="234"/>
                      <a:pt x="298" y="503"/>
                    </a:cubicBezTo>
                    <a:lnTo>
                      <a:pt x="298" y="821"/>
                    </a:lnTo>
                    <a:cubicBezTo>
                      <a:pt x="298" y="941"/>
                      <a:pt x="241" y="1062"/>
                      <a:pt x="149" y="1146"/>
                    </a:cubicBezTo>
                    <a:lnTo>
                      <a:pt x="1" y="1295"/>
                    </a:lnTo>
                    <a:lnTo>
                      <a:pt x="121" y="1415"/>
                    </a:lnTo>
                    <a:cubicBezTo>
                      <a:pt x="206" y="1500"/>
                      <a:pt x="241" y="1620"/>
                      <a:pt x="241" y="1741"/>
                    </a:cubicBezTo>
                    <a:lnTo>
                      <a:pt x="241" y="2002"/>
                    </a:lnTo>
                    <a:cubicBezTo>
                      <a:pt x="241" y="2300"/>
                      <a:pt x="475" y="2505"/>
                      <a:pt x="737" y="2505"/>
                    </a:cubicBezTo>
                    <a:lnTo>
                      <a:pt x="829" y="2505"/>
                    </a:lnTo>
                    <a:cubicBezTo>
                      <a:pt x="829" y="2505"/>
                      <a:pt x="857" y="2505"/>
                      <a:pt x="857" y="2476"/>
                    </a:cubicBezTo>
                    <a:lnTo>
                      <a:pt x="829" y="2448"/>
                    </a:lnTo>
                    <a:lnTo>
                      <a:pt x="737" y="2448"/>
                    </a:lnTo>
                    <a:cubicBezTo>
                      <a:pt x="503" y="2448"/>
                      <a:pt x="298" y="2271"/>
                      <a:pt x="298" y="2002"/>
                    </a:cubicBezTo>
                    <a:lnTo>
                      <a:pt x="298" y="1741"/>
                    </a:lnTo>
                    <a:cubicBezTo>
                      <a:pt x="298" y="1592"/>
                      <a:pt x="270" y="1472"/>
                      <a:pt x="149" y="1387"/>
                    </a:cubicBezTo>
                    <a:lnTo>
                      <a:pt x="93" y="1295"/>
                    </a:lnTo>
                    <a:lnTo>
                      <a:pt x="206" y="1175"/>
                    </a:lnTo>
                    <a:cubicBezTo>
                      <a:pt x="298" y="1090"/>
                      <a:pt x="355" y="970"/>
                      <a:pt x="355" y="821"/>
                    </a:cubicBezTo>
                    <a:lnTo>
                      <a:pt x="355" y="503"/>
                    </a:lnTo>
                    <a:cubicBezTo>
                      <a:pt x="355" y="262"/>
                      <a:pt x="560" y="57"/>
                      <a:pt x="800" y="57"/>
                    </a:cubicBezTo>
                    <a:cubicBezTo>
                      <a:pt x="800" y="57"/>
                      <a:pt x="829" y="57"/>
                      <a:pt x="829" y="29"/>
                    </a:cubicBezTo>
                    <a:cubicBezTo>
                      <a:pt x="829" y="0"/>
                      <a:pt x="8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897;p40"/>
              <p:cNvSpPr/>
              <p:nvPr/>
            </p:nvSpPr>
            <p:spPr>
              <a:xfrm>
                <a:off x="3360810" y="2193972"/>
                <a:ext cx="9580" cy="19870"/>
              </a:xfrm>
              <a:custGeom>
                <a:avLst/>
                <a:gdLst/>
                <a:ahLst/>
                <a:cxnLst/>
                <a:rect l="l" t="t" r="r" b="b"/>
                <a:pathLst>
                  <a:path w="270" h="560" extrusionOk="0">
                    <a:moveTo>
                      <a:pt x="241" y="1"/>
                    </a:moveTo>
                    <a:cubicBezTo>
                      <a:pt x="241" y="1"/>
                      <a:pt x="212" y="1"/>
                      <a:pt x="212" y="29"/>
                    </a:cubicBezTo>
                    <a:lnTo>
                      <a:pt x="0" y="531"/>
                    </a:lnTo>
                    <a:cubicBezTo>
                      <a:pt x="0" y="560"/>
                      <a:pt x="0" y="560"/>
                      <a:pt x="36" y="560"/>
                    </a:cubicBezTo>
                    <a:lnTo>
                      <a:pt x="64" y="560"/>
                    </a:lnTo>
                    <a:lnTo>
                      <a:pt x="269" y="29"/>
                    </a:lnTo>
                    <a:cubicBezTo>
                      <a:pt x="269" y="29"/>
                      <a:pt x="269"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898;p40"/>
              <p:cNvSpPr/>
              <p:nvPr/>
            </p:nvSpPr>
            <p:spPr>
              <a:xfrm>
                <a:off x="3845240" y="1445205"/>
                <a:ext cx="8338" cy="18877"/>
              </a:xfrm>
              <a:custGeom>
                <a:avLst/>
                <a:gdLst/>
                <a:ahLst/>
                <a:cxnLst/>
                <a:rect l="l" t="t" r="r" b="b"/>
                <a:pathLst>
                  <a:path w="235" h="532" extrusionOk="0">
                    <a:moveTo>
                      <a:pt x="178" y="1"/>
                    </a:moveTo>
                    <a:lnTo>
                      <a:pt x="1" y="496"/>
                    </a:lnTo>
                    <a:cubicBezTo>
                      <a:pt x="1" y="496"/>
                      <a:pt x="1" y="531"/>
                      <a:pt x="29" y="531"/>
                    </a:cubicBezTo>
                    <a:cubicBezTo>
                      <a:pt x="29" y="531"/>
                      <a:pt x="57" y="531"/>
                      <a:pt x="57" y="496"/>
                    </a:cubicBezTo>
                    <a:lnTo>
                      <a:pt x="234" y="29"/>
                    </a:lnTo>
                    <a:lnTo>
                      <a:pt x="2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899;p40"/>
              <p:cNvSpPr/>
              <p:nvPr/>
            </p:nvSpPr>
            <p:spPr>
              <a:xfrm>
                <a:off x="3800072" y="1393757"/>
                <a:ext cx="66033" cy="2306"/>
              </a:xfrm>
              <a:custGeom>
                <a:avLst/>
                <a:gdLst/>
                <a:ahLst/>
                <a:cxnLst/>
                <a:rect l="l" t="t" r="r" b="b"/>
                <a:pathLst>
                  <a:path w="1861" h="65" extrusionOk="0">
                    <a:moveTo>
                      <a:pt x="36" y="1"/>
                    </a:moveTo>
                    <a:cubicBezTo>
                      <a:pt x="0" y="1"/>
                      <a:pt x="0" y="36"/>
                      <a:pt x="0" y="36"/>
                    </a:cubicBezTo>
                    <a:cubicBezTo>
                      <a:pt x="0" y="64"/>
                      <a:pt x="0" y="64"/>
                      <a:pt x="36" y="64"/>
                    </a:cubicBezTo>
                    <a:lnTo>
                      <a:pt x="1833" y="64"/>
                    </a:lnTo>
                    <a:cubicBezTo>
                      <a:pt x="1861" y="64"/>
                      <a:pt x="1861" y="64"/>
                      <a:pt x="1861" y="36"/>
                    </a:cubicBezTo>
                    <a:cubicBezTo>
                      <a:pt x="1861" y="36"/>
                      <a:pt x="1861"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900;p40"/>
              <p:cNvSpPr/>
              <p:nvPr/>
            </p:nvSpPr>
            <p:spPr>
              <a:xfrm>
                <a:off x="4033505" y="1421113"/>
                <a:ext cx="64791" cy="2058"/>
              </a:xfrm>
              <a:custGeom>
                <a:avLst/>
                <a:gdLst/>
                <a:ahLst/>
                <a:cxnLst/>
                <a:rect l="l" t="t" r="r" b="b"/>
                <a:pathLst>
                  <a:path w="1826" h="58" extrusionOk="0">
                    <a:moveTo>
                      <a:pt x="29" y="1"/>
                    </a:moveTo>
                    <a:lnTo>
                      <a:pt x="1" y="29"/>
                    </a:lnTo>
                    <a:cubicBezTo>
                      <a:pt x="1" y="57"/>
                      <a:pt x="29" y="57"/>
                      <a:pt x="29" y="57"/>
                    </a:cubicBezTo>
                    <a:lnTo>
                      <a:pt x="1797" y="57"/>
                    </a:lnTo>
                    <a:cubicBezTo>
                      <a:pt x="1797" y="57"/>
                      <a:pt x="1826" y="57"/>
                      <a:pt x="1826" y="29"/>
                    </a:cubicBez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901;p40"/>
              <p:cNvSpPr/>
              <p:nvPr/>
            </p:nvSpPr>
            <p:spPr>
              <a:xfrm>
                <a:off x="3984292" y="1398583"/>
                <a:ext cx="37718" cy="48682"/>
              </a:xfrm>
              <a:custGeom>
                <a:avLst/>
                <a:gdLst/>
                <a:ahLst/>
                <a:cxnLst/>
                <a:rect l="l" t="t" r="r" b="b"/>
                <a:pathLst>
                  <a:path w="1063" h="1372" extrusionOk="0">
                    <a:moveTo>
                      <a:pt x="1024" y="1"/>
                    </a:moveTo>
                    <a:cubicBezTo>
                      <a:pt x="1018" y="1"/>
                      <a:pt x="1010" y="4"/>
                      <a:pt x="998" y="13"/>
                    </a:cubicBezTo>
                    <a:lnTo>
                      <a:pt x="1" y="749"/>
                    </a:lnTo>
                    <a:lnTo>
                      <a:pt x="970" y="1371"/>
                    </a:lnTo>
                    <a:lnTo>
                      <a:pt x="998" y="1371"/>
                    </a:lnTo>
                    <a:lnTo>
                      <a:pt x="998" y="1315"/>
                    </a:lnTo>
                    <a:lnTo>
                      <a:pt x="86" y="749"/>
                    </a:lnTo>
                    <a:lnTo>
                      <a:pt x="1062" y="41"/>
                    </a:lnTo>
                    <a:lnTo>
                      <a:pt x="1062" y="13"/>
                    </a:lnTo>
                    <a:cubicBezTo>
                      <a:pt x="1043" y="13"/>
                      <a:pt x="1037"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4" name="Google Shape;902;p40"/>
          <p:cNvGrpSpPr/>
          <p:nvPr/>
        </p:nvGrpSpPr>
        <p:grpSpPr>
          <a:xfrm>
            <a:off x="2307204" y="1039590"/>
            <a:ext cx="234788" cy="188409"/>
            <a:chOff x="2275429" y="822072"/>
            <a:chExt cx="234788" cy="188409"/>
          </a:xfrm>
        </p:grpSpPr>
        <p:sp>
          <p:nvSpPr>
            <p:cNvPr id="615" name="Google Shape;903;p40"/>
            <p:cNvSpPr/>
            <p:nvPr/>
          </p:nvSpPr>
          <p:spPr>
            <a:xfrm>
              <a:off x="2384950" y="822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904;p40"/>
            <p:cNvSpPr/>
            <p:nvPr/>
          </p:nvSpPr>
          <p:spPr>
            <a:xfrm>
              <a:off x="2275429" y="822072"/>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11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195" name="Google Shape;2609;p71"/>
          <p:cNvSpPr txBox="1">
            <a:spLocks noGrp="1"/>
          </p:cNvSpPr>
          <p:nvPr>
            <p:ph type="title"/>
          </p:nvPr>
        </p:nvSpPr>
        <p:spPr>
          <a:xfrm>
            <a:off x="522107" y="1729897"/>
            <a:ext cx="4650308"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4400" dirty="0"/>
              <a:t>M</a:t>
            </a:r>
            <a:r>
              <a:rPr lang="en" sz="4400" dirty="0"/>
              <a:t>erci Pour </a:t>
            </a:r>
            <a:br>
              <a:rPr lang="en" sz="4400" dirty="0"/>
            </a:br>
            <a:r>
              <a:rPr lang="en" sz="4400" dirty="0"/>
              <a:t>votre attention</a:t>
            </a:r>
            <a:endParaRPr sz="4400" dirty="0"/>
          </a:p>
        </p:txBody>
      </p:sp>
      <p:grpSp>
        <p:nvGrpSpPr>
          <p:cNvPr id="197" name="Google Shape;2612;p71"/>
          <p:cNvGrpSpPr/>
          <p:nvPr/>
        </p:nvGrpSpPr>
        <p:grpSpPr>
          <a:xfrm>
            <a:off x="5056516" y="1084786"/>
            <a:ext cx="3578166" cy="3618676"/>
            <a:chOff x="2770216" y="1172311"/>
            <a:chExt cx="3514928" cy="3667079"/>
          </a:xfrm>
        </p:grpSpPr>
        <p:sp>
          <p:nvSpPr>
            <p:cNvPr id="198" name="Google Shape;2613;p71"/>
            <p:cNvSpPr/>
            <p:nvPr/>
          </p:nvSpPr>
          <p:spPr>
            <a:xfrm>
              <a:off x="2770216" y="1172311"/>
              <a:ext cx="3514928" cy="2228226"/>
            </a:xfrm>
            <a:custGeom>
              <a:avLst/>
              <a:gdLst/>
              <a:ahLst/>
              <a:cxnLst/>
              <a:rect l="l" t="t" r="r" b="b"/>
              <a:pathLst>
                <a:path w="47371" h="30030" extrusionOk="0">
                  <a:moveTo>
                    <a:pt x="30713" y="1"/>
                  </a:moveTo>
                  <a:cubicBezTo>
                    <a:pt x="29748" y="1"/>
                    <a:pt x="28782" y="127"/>
                    <a:pt x="27824" y="424"/>
                  </a:cubicBezTo>
                  <a:cubicBezTo>
                    <a:pt x="26233" y="898"/>
                    <a:pt x="24733" y="1605"/>
                    <a:pt x="23077" y="1931"/>
                  </a:cubicBezTo>
                  <a:cubicBezTo>
                    <a:pt x="22133" y="2112"/>
                    <a:pt x="21172" y="2158"/>
                    <a:pt x="20205" y="2158"/>
                  </a:cubicBezTo>
                  <a:cubicBezTo>
                    <a:pt x="19185" y="2158"/>
                    <a:pt x="18159" y="2106"/>
                    <a:pt x="17142" y="2106"/>
                  </a:cubicBezTo>
                  <a:cubicBezTo>
                    <a:pt x="15844" y="2106"/>
                    <a:pt x="14560" y="2191"/>
                    <a:pt x="13322" y="2574"/>
                  </a:cubicBezTo>
                  <a:cubicBezTo>
                    <a:pt x="11079" y="3282"/>
                    <a:pt x="9198" y="4966"/>
                    <a:pt x="8250" y="7088"/>
                  </a:cubicBezTo>
                  <a:cubicBezTo>
                    <a:pt x="7514" y="8708"/>
                    <a:pt x="7337" y="10505"/>
                    <a:pt x="6453" y="12012"/>
                  </a:cubicBezTo>
                  <a:cubicBezTo>
                    <a:pt x="5158" y="14247"/>
                    <a:pt x="2590" y="15513"/>
                    <a:pt x="1296" y="17756"/>
                  </a:cubicBezTo>
                  <a:cubicBezTo>
                    <a:pt x="1" y="20055"/>
                    <a:pt x="355" y="23062"/>
                    <a:pt x="1798" y="25304"/>
                  </a:cubicBezTo>
                  <a:cubicBezTo>
                    <a:pt x="1883" y="25389"/>
                    <a:pt x="1946" y="25509"/>
                    <a:pt x="2031" y="25630"/>
                  </a:cubicBezTo>
                  <a:cubicBezTo>
                    <a:pt x="3687" y="27865"/>
                    <a:pt x="6340" y="29195"/>
                    <a:pt x="9077" y="29726"/>
                  </a:cubicBezTo>
                  <a:cubicBezTo>
                    <a:pt x="10189" y="29941"/>
                    <a:pt x="11314" y="30029"/>
                    <a:pt x="12442" y="30029"/>
                  </a:cubicBezTo>
                  <a:cubicBezTo>
                    <a:pt x="14099" y="30029"/>
                    <a:pt x="15761" y="29838"/>
                    <a:pt x="17390" y="29577"/>
                  </a:cubicBezTo>
                  <a:cubicBezTo>
                    <a:pt x="18897" y="29344"/>
                    <a:pt x="20425" y="29047"/>
                    <a:pt x="21960" y="29018"/>
                  </a:cubicBezTo>
                  <a:cubicBezTo>
                    <a:pt x="22130" y="29012"/>
                    <a:pt x="22300" y="29010"/>
                    <a:pt x="22470" y="29010"/>
                  </a:cubicBezTo>
                  <a:cubicBezTo>
                    <a:pt x="24892" y="29010"/>
                    <a:pt x="27287" y="29585"/>
                    <a:pt x="29713" y="29698"/>
                  </a:cubicBezTo>
                  <a:cubicBezTo>
                    <a:pt x="29922" y="29707"/>
                    <a:pt x="30132" y="29711"/>
                    <a:pt x="30343" y="29711"/>
                  </a:cubicBezTo>
                  <a:cubicBezTo>
                    <a:pt x="32751" y="29711"/>
                    <a:pt x="35268" y="29093"/>
                    <a:pt x="36816" y="27278"/>
                  </a:cubicBezTo>
                  <a:cubicBezTo>
                    <a:pt x="37672" y="26274"/>
                    <a:pt x="38139" y="25007"/>
                    <a:pt x="39143" y="24123"/>
                  </a:cubicBezTo>
                  <a:cubicBezTo>
                    <a:pt x="40120" y="23295"/>
                    <a:pt x="41414" y="22977"/>
                    <a:pt x="42560" y="22383"/>
                  </a:cubicBezTo>
                  <a:cubicBezTo>
                    <a:pt x="44859" y="21173"/>
                    <a:pt x="46366" y="18789"/>
                    <a:pt x="46869" y="16256"/>
                  </a:cubicBezTo>
                  <a:cubicBezTo>
                    <a:pt x="47371" y="13717"/>
                    <a:pt x="46925" y="11064"/>
                    <a:pt x="45984" y="8651"/>
                  </a:cubicBezTo>
                  <a:cubicBezTo>
                    <a:pt x="44541" y="4966"/>
                    <a:pt x="40735" y="2751"/>
                    <a:pt x="37141" y="1428"/>
                  </a:cubicBezTo>
                  <a:cubicBezTo>
                    <a:pt x="35075" y="648"/>
                    <a:pt x="32897" y="1"/>
                    <a:pt x="30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2614;p71"/>
            <p:cNvGrpSpPr/>
            <p:nvPr/>
          </p:nvGrpSpPr>
          <p:grpSpPr>
            <a:xfrm>
              <a:off x="4859988" y="1584961"/>
              <a:ext cx="1034299" cy="200009"/>
              <a:chOff x="5111749" y="2599637"/>
              <a:chExt cx="339794" cy="65708"/>
            </a:xfrm>
          </p:grpSpPr>
          <p:sp>
            <p:nvSpPr>
              <p:cNvPr id="341" name="Google Shape;2615;p71"/>
              <p:cNvSpPr/>
              <p:nvPr/>
            </p:nvSpPr>
            <p:spPr>
              <a:xfrm>
                <a:off x="5172695" y="2607379"/>
                <a:ext cx="23262" cy="37676"/>
              </a:xfrm>
              <a:custGeom>
                <a:avLst/>
                <a:gdLst/>
                <a:ahLst/>
                <a:cxnLst/>
                <a:rect l="l" t="t" r="r" b="b"/>
                <a:pathLst>
                  <a:path w="673" h="1090" extrusionOk="0">
                    <a:moveTo>
                      <a:pt x="57" y="0"/>
                    </a:moveTo>
                    <a:lnTo>
                      <a:pt x="0" y="85"/>
                    </a:lnTo>
                    <a:lnTo>
                      <a:pt x="531" y="644"/>
                    </a:lnTo>
                    <a:lnTo>
                      <a:pt x="0" y="1026"/>
                    </a:lnTo>
                    <a:lnTo>
                      <a:pt x="57" y="1090"/>
                    </a:lnTo>
                    <a:lnTo>
                      <a:pt x="673" y="644"/>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616;p71"/>
              <p:cNvSpPr/>
              <p:nvPr/>
            </p:nvSpPr>
            <p:spPr>
              <a:xfrm>
                <a:off x="5188837" y="2607379"/>
                <a:ext cx="23504" cy="37676"/>
              </a:xfrm>
              <a:custGeom>
                <a:avLst/>
                <a:gdLst/>
                <a:ahLst/>
                <a:cxnLst/>
                <a:rect l="l" t="t" r="r" b="b"/>
                <a:pathLst>
                  <a:path w="680" h="1090" extrusionOk="0">
                    <a:moveTo>
                      <a:pt x="64" y="0"/>
                    </a:moveTo>
                    <a:lnTo>
                      <a:pt x="0" y="85"/>
                    </a:lnTo>
                    <a:lnTo>
                      <a:pt x="531" y="644"/>
                    </a:lnTo>
                    <a:lnTo>
                      <a:pt x="0" y="1026"/>
                    </a:lnTo>
                    <a:lnTo>
                      <a:pt x="64" y="1090"/>
                    </a:lnTo>
                    <a:lnTo>
                      <a:pt x="680" y="644"/>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617;p71"/>
              <p:cNvSpPr/>
              <p:nvPr/>
            </p:nvSpPr>
            <p:spPr>
              <a:xfrm>
                <a:off x="5221605" y="2607379"/>
                <a:ext cx="24472" cy="35464"/>
              </a:xfrm>
              <a:custGeom>
                <a:avLst/>
                <a:gdLst/>
                <a:ahLst/>
                <a:cxnLst/>
                <a:rect l="l" t="t" r="r" b="b"/>
                <a:pathLst>
                  <a:path w="708" h="1026" extrusionOk="0">
                    <a:moveTo>
                      <a:pt x="354" y="85"/>
                    </a:moveTo>
                    <a:cubicBezTo>
                      <a:pt x="496" y="85"/>
                      <a:pt x="616" y="290"/>
                      <a:pt x="616" y="531"/>
                    </a:cubicBezTo>
                    <a:cubicBezTo>
                      <a:pt x="616" y="736"/>
                      <a:pt x="496" y="941"/>
                      <a:pt x="354" y="941"/>
                    </a:cubicBezTo>
                    <a:cubicBezTo>
                      <a:pt x="206" y="941"/>
                      <a:pt x="85" y="736"/>
                      <a:pt x="85" y="531"/>
                    </a:cubicBezTo>
                    <a:cubicBezTo>
                      <a:pt x="85" y="290"/>
                      <a:pt x="206" y="85"/>
                      <a:pt x="354" y="85"/>
                    </a:cubicBezTo>
                    <a:close/>
                    <a:moveTo>
                      <a:pt x="354" y="0"/>
                    </a:moveTo>
                    <a:cubicBezTo>
                      <a:pt x="142" y="0"/>
                      <a:pt x="0" y="234"/>
                      <a:pt x="0" y="531"/>
                    </a:cubicBezTo>
                    <a:cubicBezTo>
                      <a:pt x="0" y="792"/>
                      <a:pt x="142" y="1026"/>
                      <a:pt x="354" y="1026"/>
                    </a:cubicBezTo>
                    <a:cubicBezTo>
                      <a:pt x="531" y="1026"/>
                      <a:pt x="708" y="792"/>
                      <a:pt x="708" y="531"/>
                    </a:cubicBezTo>
                    <a:cubicBezTo>
                      <a:pt x="708" y="234"/>
                      <a:pt x="531"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618;p71"/>
              <p:cNvSpPr/>
              <p:nvPr/>
            </p:nvSpPr>
            <p:spPr>
              <a:xfrm>
                <a:off x="5256868" y="2611285"/>
                <a:ext cx="3215" cy="32802"/>
              </a:xfrm>
              <a:custGeom>
                <a:avLst/>
                <a:gdLst/>
                <a:ahLst/>
                <a:cxnLst/>
                <a:rect l="l" t="t" r="r" b="b"/>
                <a:pathLst>
                  <a:path w="93" h="949" extrusionOk="0">
                    <a:moveTo>
                      <a:pt x="0" y="0"/>
                    </a:moveTo>
                    <a:lnTo>
                      <a:pt x="0" y="948"/>
                    </a:lnTo>
                    <a:lnTo>
                      <a:pt x="92" y="948"/>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619;p71"/>
              <p:cNvSpPr/>
              <p:nvPr/>
            </p:nvSpPr>
            <p:spPr>
              <a:xfrm>
                <a:off x="5272250" y="2612253"/>
                <a:ext cx="21327" cy="32802"/>
              </a:xfrm>
              <a:custGeom>
                <a:avLst/>
                <a:gdLst/>
                <a:ahLst/>
                <a:cxnLst/>
                <a:rect l="l" t="t" r="r" b="b"/>
                <a:pathLst>
                  <a:path w="617" h="949" extrusionOk="0">
                    <a:moveTo>
                      <a:pt x="532" y="93"/>
                    </a:moveTo>
                    <a:lnTo>
                      <a:pt x="532" y="857"/>
                    </a:lnTo>
                    <a:lnTo>
                      <a:pt x="86" y="857"/>
                    </a:lnTo>
                    <a:lnTo>
                      <a:pt x="86" y="93"/>
                    </a:lnTo>
                    <a:close/>
                    <a:moveTo>
                      <a:pt x="1" y="1"/>
                    </a:moveTo>
                    <a:lnTo>
                      <a:pt x="1" y="949"/>
                    </a:lnTo>
                    <a:lnTo>
                      <a:pt x="616" y="949"/>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620;p71"/>
              <p:cNvSpPr/>
              <p:nvPr/>
            </p:nvSpPr>
            <p:spPr>
              <a:xfrm>
                <a:off x="5304777" y="2612253"/>
                <a:ext cx="30625" cy="32802"/>
              </a:xfrm>
              <a:custGeom>
                <a:avLst/>
                <a:gdLst/>
                <a:ahLst/>
                <a:cxnLst/>
                <a:rect l="l" t="t" r="r" b="b"/>
                <a:pathLst>
                  <a:path w="886" h="949" extrusionOk="0">
                    <a:moveTo>
                      <a:pt x="793" y="93"/>
                    </a:moveTo>
                    <a:lnTo>
                      <a:pt x="793" y="857"/>
                    </a:lnTo>
                    <a:lnTo>
                      <a:pt x="86" y="857"/>
                    </a:lnTo>
                    <a:lnTo>
                      <a:pt x="86" y="93"/>
                    </a:lnTo>
                    <a:close/>
                    <a:moveTo>
                      <a:pt x="1" y="1"/>
                    </a:moveTo>
                    <a:lnTo>
                      <a:pt x="1" y="949"/>
                    </a:lnTo>
                    <a:lnTo>
                      <a:pt x="885" y="949"/>
                    </a:lnTo>
                    <a:lnTo>
                      <a:pt x="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621;p71"/>
              <p:cNvSpPr/>
              <p:nvPr/>
            </p:nvSpPr>
            <p:spPr>
              <a:xfrm>
                <a:off x="5345634" y="2612253"/>
                <a:ext cx="34496" cy="32802"/>
              </a:xfrm>
              <a:custGeom>
                <a:avLst/>
                <a:gdLst/>
                <a:ahLst/>
                <a:cxnLst/>
                <a:rect l="l" t="t" r="r" b="b"/>
                <a:pathLst>
                  <a:path w="998" h="949" extrusionOk="0">
                    <a:moveTo>
                      <a:pt x="913" y="93"/>
                    </a:moveTo>
                    <a:lnTo>
                      <a:pt x="913" y="857"/>
                    </a:lnTo>
                    <a:lnTo>
                      <a:pt x="85" y="857"/>
                    </a:lnTo>
                    <a:lnTo>
                      <a:pt x="85" y="93"/>
                    </a:lnTo>
                    <a:close/>
                    <a:moveTo>
                      <a:pt x="0" y="1"/>
                    </a:moveTo>
                    <a:lnTo>
                      <a:pt x="0" y="949"/>
                    </a:lnTo>
                    <a:lnTo>
                      <a:pt x="998" y="949"/>
                    </a:lnTo>
                    <a:lnTo>
                      <a:pt x="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622;p71"/>
              <p:cNvSpPr/>
              <p:nvPr/>
            </p:nvSpPr>
            <p:spPr>
              <a:xfrm>
                <a:off x="5392332" y="2599637"/>
                <a:ext cx="20566" cy="61560"/>
              </a:xfrm>
              <a:custGeom>
                <a:avLst/>
                <a:gdLst/>
                <a:ahLst/>
                <a:cxnLst/>
                <a:rect l="l" t="t" r="r" b="b"/>
                <a:pathLst>
                  <a:path w="595" h="1781" extrusionOk="0">
                    <a:moveTo>
                      <a:pt x="259" y="0"/>
                    </a:moveTo>
                    <a:cubicBezTo>
                      <a:pt x="241" y="0"/>
                      <a:pt x="224" y="4"/>
                      <a:pt x="206" y="12"/>
                    </a:cubicBezTo>
                    <a:lnTo>
                      <a:pt x="241" y="104"/>
                    </a:lnTo>
                    <a:cubicBezTo>
                      <a:pt x="250" y="94"/>
                      <a:pt x="260" y="91"/>
                      <a:pt x="269" y="91"/>
                    </a:cubicBezTo>
                    <a:cubicBezTo>
                      <a:pt x="288" y="91"/>
                      <a:pt x="307" y="104"/>
                      <a:pt x="326" y="104"/>
                    </a:cubicBezTo>
                    <a:cubicBezTo>
                      <a:pt x="382" y="132"/>
                      <a:pt x="418" y="224"/>
                      <a:pt x="418" y="281"/>
                    </a:cubicBezTo>
                    <a:cubicBezTo>
                      <a:pt x="418" y="337"/>
                      <a:pt x="418" y="401"/>
                      <a:pt x="382" y="486"/>
                    </a:cubicBezTo>
                    <a:lnTo>
                      <a:pt x="382" y="634"/>
                    </a:lnTo>
                    <a:cubicBezTo>
                      <a:pt x="354" y="719"/>
                      <a:pt x="382" y="840"/>
                      <a:pt x="446" y="896"/>
                    </a:cubicBezTo>
                    <a:cubicBezTo>
                      <a:pt x="418" y="932"/>
                      <a:pt x="382" y="960"/>
                      <a:pt x="382" y="988"/>
                    </a:cubicBezTo>
                    <a:cubicBezTo>
                      <a:pt x="354" y="1073"/>
                      <a:pt x="354" y="1137"/>
                      <a:pt x="382" y="1193"/>
                    </a:cubicBezTo>
                    <a:lnTo>
                      <a:pt x="382" y="1222"/>
                    </a:lnTo>
                    <a:cubicBezTo>
                      <a:pt x="382" y="1370"/>
                      <a:pt x="382" y="1490"/>
                      <a:pt x="326" y="1575"/>
                    </a:cubicBezTo>
                    <a:cubicBezTo>
                      <a:pt x="285" y="1642"/>
                      <a:pt x="196" y="1690"/>
                      <a:pt x="115" y="1690"/>
                    </a:cubicBezTo>
                    <a:cubicBezTo>
                      <a:pt x="84" y="1690"/>
                      <a:pt x="54" y="1683"/>
                      <a:pt x="29" y="1667"/>
                    </a:cubicBezTo>
                    <a:lnTo>
                      <a:pt x="0" y="1724"/>
                    </a:lnTo>
                    <a:cubicBezTo>
                      <a:pt x="29" y="1752"/>
                      <a:pt x="92" y="1780"/>
                      <a:pt x="121" y="1780"/>
                    </a:cubicBezTo>
                    <a:cubicBezTo>
                      <a:pt x="241" y="1780"/>
                      <a:pt x="326" y="1696"/>
                      <a:pt x="382" y="1639"/>
                    </a:cubicBezTo>
                    <a:cubicBezTo>
                      <a:pt x="474" y="1519"/>
                      <a:pt x="474" y="1370"/>
                      <a:pt x="474" y="1193"/>
                    </a:cubicBezTo>
                    <a:cubicBezTo>
                      <a:pt x="446" y="1137"/>
                      <a:pt x="446" y="1073"/>
                      <a:pt x="474" y="1016"/>
                    </a:cubicBezTo>
                    <a:cubicBezTo>
                      <a:pt x="474" y="988"/>
                      <a:pt x="503" y="960"/>
                      <a:pt x="531" y="960"/>
                    </a:cubicBezTo>
                    <a:lnTo>
                      <a:pt x="559" y="960"/>
                    </a:lnTo>
                    <a:lnTo>
                      <a:pt x="595" y="868"/>
                    </a:lnTo>
                    <a:lnTo>
                      <a:pt x="559" y="868"/>
                    </a:lnTo>
                    <a:cubicBezTo>
                      <a:pt x="503" y="840"/>
                      <a:pt x="446" y="719"/>
                      <a:pt x="474" y="634"/>
                    </a:cubicBezTo>
                    <a:lnTo>
                      <a:pt x="474" y="486"/>
                    </a:lnTo>
                    <a:cubicBezTo>
                      <a:pt x="503" y="429"/>
                      <a:pt x="503" y="337"/>
                      <a:pt x="503" y="252"/>
                    </a:cubicBezTo>
                    <a:cubicBezTo>
                      <a:pt x="503" y="160"/>
                      <a:pt x="446" y="76"/>
                      <a:pt x="382" y="47"/>
                    </a:cubicBezTo>
                    <a:cubicBezTo>
                      <a:pt x="342" y="22"/>
                      <a:pt x="30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623;p71"/>
              <p:cNvSpPr/>
              <p:nvPr/>
            </p:nvSpPr>
            <p:spPr>
              <a:xfrm>
                <a:off x="5425101" y="2602229"/>
                <a:ext cx="10058" cy="55062"/>
              </a:xfrm>
              <a:custGeom>
                <a:avLst/>
                <a:gdLst/>
                <a:ahLst/>
                <a:cxnLst/>
                <a:rect l="l" t="t" r="r" b="b"/>
                <a:pathLst>
                  <a:path w="291" h="1593" extrusionOk="0">
                    <a:moveTo>
                      <a:pt x="85" y="1"/>
                    </a:moveTo>
                    <a:lnTo>
                      <a:pt x="0" y="29"/>
                    </a:lnTo>
                    <a:cubicBezTo>
                      <a:pt x="206" y="531"/>
                      <a:pt x="206" y="1090"/>
                      <a:pt x="29" y="1564"/>
                    </a:cubicBezTo>
                    <a:lnTo>
                      <a:pt x="85" y="1592"/>
                    </a:lnTo>
                    <a:cubicBezTo>
                      <a:pt x="290" y="1090"/>
                      <a:pt x="290" y="503"/>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624;p71"/>
              <p:cNvSpPr/>
              <p:nvPr/>
            </p:nvSpPr>
            <p:spPr>
              <a:xfrm>
                <a:off x="5438305" y="2601261"/>
                <a:ext cx="13238" cy="64084"/>
              </a:xfrm>
              <a:custGeom>
                <a:avLst/>
                <a:gdLst/>
                <a:ahLst/>
                <a:cxnLst/>
                <a:rect l="l" t="t" r="r" b="b"/>
                <a:pathLst>
                  <a:path w="383" h="1854" extrusionOk="0">
                    <a:moveTo>
                      <a:pt x="114" y="0"/>
                    </a:moveTo>
                    <a:lnTo>
                      <a:pt x="29" y="29"/>
                    </a:lnTo>
                    <a:cubicBezTo>
                      <a:pt x="290" y="587"/>
                      <a:pt x="290" y="1267"/>
                      <a:pt x="0" y="1825"/>
                    </a:cubicBezTo>
                    <a:lnTo>
                      <a:pt x="85" y="1854"/>
                    </a:lnTo>
                    <a:cubicBezTo>
                      <a:pt x="382" y="1295"/>
                      <a:pt x="382" y="587"/>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625;p71"/>
              <p:cNvSpPr/>
              <p:nvPr/>
            </p:nvSpPr>
            <p:spPr>
              <a:xfrm>
                <a:off x="5150394" y="2599637"/>
                <a:ext cx="21569" cy="61560"/>
              </a:xfrm>
              <a:custGeom>
                <a:avLst/>
                <a:gdLst/>
                <a:ahLst/>
                <a:cxnLst/>
                <a:rect l="l" t="t" r="r" b="b"/>
                <a:pathLst>
                  <a:path w="624" h="1781" extrusionOk="0">
                    <a:moveTo>
                      <a:pt x="352" y="0"/>
                    </a:moveTo>
                    <a:cubicBezTo>
                      <a:pt x="322" y="0"/>
                      <a:pt x="281" y="22"/>
                      <a:pt x="241" y="47"/>
                    </a:cubicBezTo>
                    <a:cubicBezTo>
                      <a:pt x="177" y="76"/>
                      <a:pt x="121" y="160"/>
                      <a:pt x="121" y="252"/>
                    </a:cubicBezTo>
                    <a:cubicBezTo>
                      <a:pt x="92" y="337"/>
                      <a:pt x="121" y="429"/>
                      <a:pt x="121" y="486"/>
                    </a:cubicBezTo>
                    <a:cubicBezTo>
                      <a:pt x="149" y="542"/>
                      <a:pt x="149" y="578"/>
                      <a:pt x="149" y="634"/>
                    </a:cubicBezTo>
                    <a:cubicBezTo>
                      <a:pt x="149" y="719"/>
                      <a:pt x="121" y="840"/>
                      <a:pt x="29" y="868"/>
                    </a:cubicBezTo>
                    <a:lnTo>
                      <a:pt x="1" y="868"/>
                    </a:lnTo>
                    <a:lnTo>
                      <a:pt x="29" y="960"/>
                    </a:lnTo>
                    <a:lnTo>
                      <a:pt x="92" y="960"/>
                    </a:lnTo>
                    <a:cubicBezTo>
                      <a:pt x="121" y="960"/>
                      <a:pt x="149" y="988"/>
                      <a:pt x="149" y="1016"/>
                    </a:cubicBezTo>
                    <a:lnTo>
                      <a:pt x="149" y="1193"/>
                    </a:lnTo>
                    <a:cubicBezTo>
                      <a:pt x="121" y="1370"/>
                      <a:pt x="149" y="1519"/>
                      <a:pt x="206" y="1639"/>
                    </a:cubicBezTo>
                    <a:cubicBezTo>
                      <a:pt x="269" y="1696"/>
                      <a:pt x="383" y="1780"/>
                      <a:pt x="475" y="1780"/>
                    </a:cubicBezTo>
                    <a:cubicBezTo>
                      <a:pt x="531" y="1780"/>
                      <a:pt x="595" y="1752"/>
                      <a:pt x="623" y="1724"/>
                    </a:cubicBezTo>
                    <a:lnTo>
                      <a:pt x="559" y="1667"/>
                    </a:lnTo>
                    <a:cubicBezTo>
                      <a:pt x="536" y="1683"/>
                      <a:pt x="510" y="1690"/>
                      <a:pt x="483" y="1690"/>
                    </a:cubicBezTo>
                    <a:cubicBezTo>
                      <a:pt x="413" y="1690"/>
                      <a:pt x="339" y="1642"/>
                      <a:pt x="298" y="1575"/>
                    </a:cubicBezTo>
                    <a:cubicBezTo>
                      <a:pt x="241" y="1490"/>
                      <a:pt x="206" y="1370"/>
                      <a:pt x="241" y="1222"/>
                    </a:cubicBezTo>
                    <a:lnTo>
                      <a:pt x="241" y="1193"/>
                    </a:lnTo>
                    <a:lnTo>
                      <a:pt x="241" y="988"/>
                    </a:lnTo>
                    <a:cubicBezTo>
                      <a:pt x="206" y="960"/>
                      <a:pt x="177" y="932"/>
                      <a:pt x="149" y="896"/>
                    </a:cubicBezTo>
                    <a:cubicBezTo>
                      <a:pt x="206" y="840"/>
                      <a:pt x="241" y="719"/>
                      <a:pt x="241" y="634"/>
                    </a:cubicBezTo>
                    <a:cubicBezTo>
                      <a:pt x="241" y="578"/>
                      <a:pt x="241" y="514"/>
                      <a:pt x="206" y="486"/>
                    </a:cubicBezTo>
                    <a:cubicBezTo>
                      <a:pt x="206" y="401"/>
                      <a:pt x="177" y="337"/>
                      <a:pt x="206" y="281"/>
                    </a:cubicBezTo>
                    <a:cubicBezTo>
                      <a:pt x="206" y="224"/>
                      <a:pt x="241" y="132"/>
                      <a:pt x="298" y="104"/>
                    </a:cubicBezTo>
                    <a:cubicBezTo>
                      <a:pt x="317" y="104"/>
                      <a:pt x="335" y="91"/>
                      <a:pt x="354" y="91"/>
                    </a:cubicBezTo>
                    <a:cubicBezTo>
                      <a:pt x="364" y="91"/>
                      <a:pt x="373" y="94"/>
                      <a:pt x="383" y="104"/>
                    </a:cubicBezTo>
                    <a:lnTo>
                      <a:pt x="383" y="12"/>
                    </a:lnTo>
                    <a:cubicBezTo>
                      <a:pt x="374" y="4"/>
                      <a:pt x="36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626;p71"/>
              <p:cNvSpPr/>
              <p:nvPr/>
            </p:nvSpPr>
            <p:spPr>
              <a:xfrm>
                <a:off x="5128133" y="2602229"/>
                <a:ext cx="10058" cy="55062"/>
              </a:xfrm>
              <a:custGeom>
                <a:avLst/>
                <a:gdLst/>
                <a:ahLst/>
                <a:cxnLst/>
                <a:rect l="l" t="t" r="r" b="b"/>
                <a:pathLst>
                  <a:path w="291" h="1593" extrusionOk="0">
                    <a:moveTo>
                      <a:pt x="206" y="1"/>
                    </a:moveTo>
                    <a:cubicBezTo>
                      <a:pt x="1" y="503"/>
                      <a:pt x="1" y="1090"/>
                      <a:pt x="206" y="1592"/>
                    </a:cubicBezTo>
                    <a:lnTo>
                      <a:pt x="291" y="1564"/>
                    </a:lnTo>
                    <a:cubicBezTo>
                      <a:pt x="86" y="1090"/>
                      <a:pt x="86" y="531"/>
                      <a:pt x="291" y="29"/>
                    </a:cubicBez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627;p71"/>
              <p:cNvSpPr/>
              <p:nvPr/>
            </p:nvSpPr>
            <p:spPr>
              <a:xfrm>
                <a:off x="5111749" y="2601261"/>
                <a:ext cx="14241" cy="64084"/>
              </a:xfrm>
              <a:custGeom>
                <a:avLst/>
                <a:gdLst/>
                <a:ahLst/>
                <a:cxnLst/>
                <a:rect l="l" t="t" r="r" b="b"/>
                <a:pathLst>
                  <a:path w="412" h="1854" extrusionOk="0">
                    <a:moveTo>
                      <a:pt x="263" y="0"/>
                    </a:moveTo>
                    <a:lnTo>
                      <a:pt x="263" y="0"/>
                    </a:lnTo>
                    <a:cubicBezTo>
                      <a:pt x="1" y="587"/>
                      <a:pt x="29" y="1295"/>
                      <a:pt x="326" y="1854"/>
                    </a:cubicBezTo>
                    <a:lnTo>
                      <a:pt x="411" y="1825"/>
                    </a:lnTo>
                    <a:cubicBezTo>
                      <a:pt x="121" y="1267"/>
                      <a:pt x="86" y="587"/>
                      <a:pt x="354" y="29"/>
                    </a:cubicBezTo>
                    <a:lnTo>
                      <a:pt x="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628;p71"/>
            <p:cNvGrpSpPr/>
            <p:nvPr/>
          </p:nvGrpSpPr>
          <p:grpSpPr>
            <a:xfrm>
              <a:off x="3039177" y="1582153"/>
              <a:ext cx="1761889" cy="1511082"/>
              <a:chOff x="4014029" y="2295956"/>
              <a:chExt cx="578826" cy="496429"/>
            </a:xfrm>
          </p:grpSpPr>
          <p:sp>
            <p:nvSpPr>
              <p:cNvPr id="323" name="Google Shape;2629;p71"/>
              <p:cNvSpPr/>
              <p:nvPr/>
            </p:nvSpPr>
            <p:spPr>
              <a:xfrm>
                <a:off x="4045588" y="2295956"/>
                <a:ext cx="547268" cy="457537"/>
              </a:xfrm>
              <a:custGeom>
                <a:avLst/>
                <a:gdLst/>
                <a:ahLst/>
                <a:cxnLst/>
                <a:rect l="l" t="t" r="r" b="b"/>
                <a:pathLst>
                  <a:path w="15833" h="13237" extrusionOk="0">
                    <a:moveTo>
                      <a:pt x="0" y="0"/>
                    </a:moveTo>
                    <a:lnTo>
                      <a:pt x="0" y="13237"/>
                    </a:lnTo>
                    <a:lnTo>
                      <a:pt x="15832" y="13237"/>
                    </a:lnTo>
                    <a:lnTo>
                      <a:pt x="15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630;p71"/>
              <p:cNvSpPr/>
              <p:nvPr/>
            </p:nvSpPr>
            <p:spPr>
              <a:xfrm>
                <a:off x="4014029" y="2447805"/>
                <a:ext cx="4182" cy="21569"/>
              </a:xfrm>
              <a:custGeom>
                <a:avLst/>
                <a:gdLst/>
                <a:ahLst/>
                <a:cxnLst/>
                <a:rect l="l" t="t" r="r" b="b"/>
                <a:pathLst>
                  <a:path w="121" h="624" extrusionOk="0">
                    <a:moveTo>
                      <a:pt x="0" y="1"/>
                    </a:moveTo>
                    <a:lnTo>
                      <a:pt x="0" y="623"/>
                    </a:lnTo>
                    <a:lnTo>
                      <a:pt x="121" y="623"/>
                    </a:lnTo>
                    <a:lnTo>
                      <a:pt x="1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631;p71"/>
              <p:cNvSpPr/>
              <p:nvPr/>
            </p:nvSpPr>
            <p:spPr>
              <a:xfrm>
                <a:off x="4014029" y="2485481"/>
                <a:ext cx="23504" cy="300785"/>
              </a:xfrm>
              <a:custGeom>
                <a:avLst/>
                <a:gdLst/>
                <a:ahLst/>
                <a:cxnLst/>
                <a:rect l="l" t="t" r="r" b="b"/>
                <a:pathLst>
                  <a:path w="680" h="8702" extrusionOk="0">
                    <a:moveTo>
                      <a:pt x="0" y="0"/>
                    </a:moveTo>
                    <a:cubicBezTo>
                      <a:pt x="29" y="2865"/>
                      <a:pt x="121" y="8581"/>
                      <a:pt x="149" y="8638"/>
                    </a:cubicBezTo>
                    <a:lnTo>
                      <a:pt x="149" y="8702"/>
                    </a:lnTo>
                    <a:lnTo>
                      <a:pt x="680" y="8702"/>
                    </a:lnTo>
                    <a:lnTo>
                      <a:pt x="680" y="8581"/>
                    </a:lnTo>
                    <a:lnTo>
                      <a:pt x="234" y="8581"/>
                    </a:lnTo>
                    <a:cubicBezTo>
                      <a:pt x="234" y="7959"/>
                      <a:pt x="149" y="2717"/>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632;p71"/>
              <p:cNvSpPr/>
              <p:nvPr/>
            </p:nvSpPr>
            <p:spPr>
              <a:xfrm>
                <a:off x="4558097" y="2394988"/>
                <a:ext cx="7155" cy="386160"/>
              </a:xfrm>
              <a:custGeom>
                <a:avLst/>
                <a:gdLst/>
                <a:ahLst/>
                <a:cxnLst/>
                <a:rect l="l" t="t" r="r" b="b"/>
                <a:pathLst>
                  <a:path w="207" h="11172" extrusionOk="0">
                    <a:moveTo>
                      <a:pt x="93" y="1"/>
                    </a:moveTo>
                    <a:lnTo>
                      <a:pt x="1" y="11171"/>
                    </a:lnTo>
                    <a:lnTo>
                      <a:pt x="121" y="11171"/>
                    </a:lnTo>
                    <a:lnTo>
                      <a:pt x="2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633;p71"/>
              <p:cNvSpPr/>
              <p:nvPr/>
            </p:nvSpPr>
            <p:spPr>
              <a:xfrm>
                <a:off x="4376660" y="2313309"/>
                <a:ext cx="189554" cy="42826"/>
              </a:xfrm>
              <a:custGeom>
                <a:avLst/>
                <a:gdLst/>
                <a:ahLst/>
                <a:cxnLst/>
                <a:rect l="l" t="t" r="r" b="b"/>
                <a:pathLst>
                  <a:path w="5484" h="1239" extrusionOk="0">
                    <a:moveTo>
                      <a:pt x="1" y="1"/>
                    </a:moveTo>
                    <a:lnTo>
                      <a:pt x="1" y="121"/>
                    </a:lnTo>
                    <a:lnTo>
                      <a:pt x="5370" y="121"/>
                    </a:lnTo>
                    <a:lnTo>
                      <a:pt x="5342" y="1239"/>
                    </a:lnTo>
                    <a:lnTo>
                      <a:pt x="5455" y="1239"/>
                    </a:lnTo>
                    <a:lnTo>
                      <a:pt x="54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634;p71"/>
              <p:cNvSpPr/>
              <p:nvPr/>
            </p:nvSpPr>
            <p:spPr>
              <a:xfrm>
                <a:off x="4014029" y="2349015"/>
                <a:ext cx="5185" cy="52124"/>
              </a:xfrm>
              <a:custGeom>
                <a:avLst/>
                <a:gdLst/>
                <a:ahLst/>
                <a:cxnLst/>
                <a:rect l="l" t="t" r="r" b="b"/>
                <a:pathLst>
                  <a:path w="150" h="1508" extrusionOk="0">
                    <a:moveTo>
                      <a:pt x="29" y="1"/>
                    </a:moveTo>
                    <a:cubicBezTo>
                      <a:pt x="29" y="588"/>
                      <a:pt x="29" y="1062"/>
                      <a:pt x="0" y="1507"/>
                    </a:cubicBezTo>
                    <a:lnTo>
                      <a:pt x="121" y="1507"/>
                    </a:lnTo>
                    <a:cubicBezTo>
                      <a:pt x="149" y="1062"/>
                      <a:pt x="149" y="588"/>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635;p71"/>
              <p:cNvSpPr/>
              <p:nvPr/>
            </p:nvSpPr>
            <p:spPr>
              <a:xfrm>
                <a:off x="4084440" y="2333875"/>
                <a:ext cx="136497" cy="136463"/>
              </a:xfrm>
              <a:custGeom>
                <a:avLst/>
                <a:gdLst/>
                <a:ahLst/>
                <a:cxnLst/>
                <a:rect l="l" t="t" r="r" b="b"/>
                <a:pathLst>
                  <a:path w="3949" h="3948" extrusionOk="0">
                    <a:moveTo>
                      <a:pt x="1975" y="113"/>
                    </a:moveTo>
                    <a:cubicBezTo>
                      <a:pt x="3007" y="113"/>
                      <a:pt x="3828" y="941"/>
                      <a:pt x="3828" y="1974"/>
                    </a:cubicBezTo>
                    <a:cubicBezTo>
                      <a:pt x="3828" y="3007"/>
                      <a:pt x="3007" y="3827"/>
                      <a:pt x="1975" y="3827"/>
                    </a:cubicBezTo>
                    <a:cubicBezTo>
                      <a:pt x="942" y="3827"/>
                      <a:pt x="114" y="3007"/>
                      <a:pt x="114" y="1974"/>
                    </a:cubicBezTo>
                    <a:cubicBezTo>
                      <a:pt x="114" y="941"/>
                      <a:pt x="942" y="113"/>
                      <a:pt x="1975" y="113"/>
                    </a:cubicBezTo>
                    <a:close/>
                    <a:moveTo>
                      <a:pt x="1975" y="0"/>
                    </a:moveTo>
                    <a:cubicBezTo>
                      <a:pt x="885" y="0"/>
                      <a:pt x="1" y="884"/>
                      <a:pt x="1" y="1974"/>
                    </a:cubicBezTo>
                    <a:cubicBezTo>
                      <a:pt x="1" y="3063"/>
                      <a:pt x="885" y="3948"/>
                      <a:pt x="1975" y="3948"/>
                    </a:cubicBezTo>
                    <a:cubicBezTo>
                      <a:pt x="3064" y="3948"/>
                      <a:pt x="3948" y="3063"/>
                      <a:pt x="3948" y="1974"/>
                    </a:cubicBezTo>
                    <a:cubicBezTo>
                      <a:pt x="3948" y="884"/>
                      <a:pt x="3064" y="0"/>
                      <a:pt x="19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636;p71"/>
              <p:cNvSpPr/>
              <p:nvPr/>
            </p:nvSpPr>
            <p:spPr>
              <a:xfrm>
                <a:off x="4115999" y="2365399"/>
                <a:ext cx="73381" cy="73381"/>
              </a:xfrm>
              <a:custGeom>
                <a:avLst/>
                <a:gdLst/>
                <a:ahLst/>
                <a:cxnLst/>
                <a:rect l="l" t="t" r="r" b="b"/>
                <a:pathLst>
                  <a:path w="2123" h="2123" extrusionOk="0">
                    <a:moveTo>
                      <a:pt x="1062" y="1"/>
                    </a:moveTo>
                    <a:cubicBezTo>
                      <a:pt x="467" y="1"/>
                      <a:pt x="0" y="468"/>
                      <a:pt x="0" y="1062"/>
                    </a:cubicBezTo>
                    <a:cubicBezTo>
                      <a:pt x="0" y="1649"/>
                      <a:pt x="467" y="2123"/>
                      <a:pt x="1062" y="2123"/>
                    </a:cubicBezTo>
                    <a:cubicBezTo>
                      <a:pt x="1649" y="2123"/>
                      <a:pt x="2123" y="1649"/>
                      <a:pt x="2123" y="1062"/>
                    </a:cubicBezTo>
                    <a:cubicBezTo>
                      <a:pt x="2123" y="468"/>
                      <a:pt x="1649"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637;p71"/>
              <p:cNvSpPr/>
              <p:nvPr/>
            </p:nvSpPr>
            <p:spPr>
              <a:xfrm>
                <a:off x="4310639" y="2415278"/>
                <a:ext cx="24507" cy="24507"/>
              </a:xfrm>
              <a:custGeom>
                <a:avLst/>
                <a:gdLst/>
                <a:ahLst/>
                <a:cxnLst/>
                <a:rect l="l" t="t" r="r" b="b"/>
                <a:pathLst>
                  <a:path w="709" h="709" extrusionOk="0">
                    <a:moveTo>
                      <a:pt x="616" y="121"/>
                    </a:moveTo>
                    <a:lnTo>
                      <a:pt x="616" y="616"/>
                    </a:lnTo>
                    <a:lnTo>
                      <a:pt x="114" y="616"/>
                    </a:lnTo>
                    <a:lnTo>
                      <a:pt x="114" y="121"/>
                    </a:lnTo>
                    <a:close/>
                    <a:moveTo>
                      <a:pt x="1" y="1"/>
                    </a:moveTo>
                    <a:lnTo>
                      <a:pt x="1" y="708"/>
                    </a:lnTo>
                    <a:lnTo>
                      <a:pt x="708" y="708"/>
                    </a:lnTo>
                    <a:lnTo>
                      <a:pt x="7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638;p71"/>
              <p:cNvSpPr/>
              <p:nvPr/>
            </p:nvSpPr>
            <p:spPr>
              <a:xfrm>
                <a:off x="4347314" y="2413342"/>
                <a:ext cx="46732" cy="26442"/>
              </a:xfrm>
              <a:custGeom>
                <a:avLst/>
                <a:gdLst/>
                <a:ahLst/>
                <a:cxnLst/>
                <a:rect l="l" t="t" r="r" b="b"/>
                <a:pathLst>
                  <a:path w="1352" h="765" extrusionOk="0">
                    <a:moveTo>
                      <a:pt x="708" y="142"/>
                    </a:moveTo>
                    <a:lnTo>
                      <a:pt x="1119" y="672"/>
                    </a:lnTo>
                    <a:lnTo>
                      <a:pt x="263" y="672"/>
                    </a:lnTo>
                    <a:lnTo>
                      <a:pt x="708" y="142"/>
                    </a:lnTo>
                    <a:close/>
                    <a:moveTo>
                      <a:pt x="708" y="0"/>
                    </a:moveTo>
                    <a:lnTo>
                      <a:pt x="1" y="764"/>
                    </a:lnTo>
                    <a:lnTo>
                      <a:pt x="1352" y="764"/>
                    </a:lnTo>
                    <a:lnTo>
                      <a:pt x="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639;p71"/>
              <p:cNvSpPr/>
              <p:nvPr/>
            </p:nvSpPr>
            <p:spPr>
              <a:xfrm>
                <a:off x="4402343" y="2413342"/>
                <a:ext cx="28412" cy="28378"/>
              </a:xfrm>
              <a:custGeom>
                <a:avLst/>
                <a:gdLst/>
                <a:ahLst/>
                <a:cxnLst/>
                <a:rect l="l" t="t" r="r" b="b"/>
                <a:pathLst>
                  <a:path w="822" h="821" extrusionOk="0">
                    <a:moveTo>
                      <a:pt x="736" y="0"/>
                    </a:moveTo>
                    <a:lnTo>
                      <a:pt x="1" y="736"/>
                    </a:lnTo>
                    <a:lnTo>
                      <a:pt x="85" y="821"/>
                    </a:lnTo>
                    <a:lnTo>
                      <a:pt x="821" y="57"/>
                    </a:lnTo>
                    <a:lnTo>
                      <a:pt x="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640;p71"/>
              <p:cNvSpPr/>
              <p:nvPr/>
            </p:nvSpPr>
            <p:spPr>
              <a:xfrm>
                <a:off x="4417517" y="2413342"/>
                <a:ext cx="27652" cy="28378"/>
              </a:xfrm>
              <a:custGeom>
                <a:avLst/>
                <a:gdLst/>
                <a:ahLst/>
                <a:cxnLst/>
                <a:rect l="l" t="t" r="r" b="b"/>
                <a:pathLst>
                  <a:path w="800" h="821" extrusionOk="0">
                    <a:moveTo>
                      <a:pt x="736" y="0"/>
                    </a:moveTo>
                    <a:lnTo>
                      <a:pt x="0" y="736"/>
                    </a:lnTo>
                    <a:lnTo>
                      <a:pt x="57" y="821"/>
                    </a:lnTo>
                    <a:lnTo>
                      <a:pt x="800" y="57"/>
                    </a:lnTo>
                    <a:lnTo>
                      <a:pt x="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641;p71"/>
              <p:cNvSpPr/>
              <p:nvPr/>
            </p:nvSpPr>
            <p:spPr>
              <a:xfrm>
                <a:off x="4455160" y="2412098"/>
                <a:ext cx="8365" cy="27687"/>
              </a:xfrm>
              <a:custGeom>
                <a:avLst/>
                <a:gdLst/>
                <a:ahLst/>
                <a:cxnLst/>
                <a:rect l="l" t="t" r="r" b="b"/>
                <a:pathLst>
                  <a:path w="242" h="801" extrusionOk="0">
                    <a:moveTo>
                      <a:pt x="1" y="1"/>
                    </a:moveTo>
                    <a:lnTo>
                      <a:pt x="1" y="64"/>
                    </a:lnTo>
                    <a:lnTo>
                      <a:pt x="29" y="64"/>
                    </a:lnTo>
                    <a:cubicBezTo>
                      <a:pt x="64" y="64"/>
                      <a:pt x="93" y="93"/>
                      <a:pt x="93" y="121"/>
                    </a:cubicBezTo>
                    <a:lnTo>
                      <a:pt x="93" y="298"/>
                    </a:lnTo>
                    <a:cubicBezTo>
                      <a:pt x="93" y="355"/>
                      <a:pt x="93" y="390"/>
                      <a:pt x="121" y="390"/>
                    </a:cubicBezTo>
                    <a:cubicBezTo>
                      <a:pt x="93" y="390"/>
                      <a:pt x="93" y="418"/>
                      <a:pt x="93" y="475"/>
                    </a:cubicBezTo>
                    <a:lnTo>
                      <a:pt x="93" y="652"/>
                    </a:lnTo>
                    <a:cubicBezTo>
                      <a:pt x="93" y="680"/>
                      <a:pt x="64" y="708"/>
                      <a:pt x="29" y="708"/>
                    </a:cubicBezTo>
                    <a:lnTo>
                      <a:pt x="1" y="708"/>
                    </a:lnTo>
                    <a:lnTo>
                      <a:pt x="1" y="800"/>
                    </a:lnTo>
                    <a:lnTo>
                      <a:pt x="29" y="800"/>
                    </a:lnTo>
                    <a:cubicBezTo>
                      <a:pt x="121" y="800"/>
                      <a:pt x="177" y="744"/>
                      <a:pt x="177" y="652"/>
                    </a:cubicBezTo>
                    <a:lnTo>
                      <a:pt x="177" y="475"/>
                    </a:lnTo>
                    <a:cubicBezTo>
                      <a:pt x="177" y="446"/>
                      <a:pt x="177" y="418"/>
                      <a:pt x="206" y="418"/>
                    </a:cubicBezTo>
                    <a:lnTo>
                      <a:pt x="241" y="418"/>
                    </a:lnTo>
                    <a:lnTo>
                      <a:pt x="241" y="355"/>
                    </a:lnTo>
                    <a:lnTo>
                      <a:pt x="206" y="355"/>
                    </a:lnTo>
                    <a:cubicBezTo>
                      <a:pt x="177" y="355"/>
                      <a:pt x="177" y="326"/>
                      <a:pt x="177" y="298"/>
                    </a:cubicBezTo>
                    <a:lnTo>
                      <a:pt x="177" y="121"/>
                    </a:lnTo>
                    <a:cubicBezTo>
                      <a:pt x="177" y="36"/>
                      <a:pt x="121" y="1"/>
                      <a:pt x="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642;p71"/>
              <p:cNvSpPr/>
              <p:nvPr/>
            </p:nvSpPr>
            <p:spPr>
              <a:xfrm>
                <a:off x="4472512" y="2411130"/>
                <a:ext cx="19356" cy="30590"/>
              </a:xfrm>
              <a:custGeom>
                <a:avLst/>
                <a:gdLst/>
                <a:ahLst/>
                <a:cxnLst/>
                <a:rect l="l" t="t" r="r" b="b"/>
                <a:pathLst>
                  <a:path w="560" h="885" extrusionOk="0">
                    <a:moveTo>
                      <a:pt x="270" y="121"/>
                    </a:moveTo>
                    <a:cubicBezTo>
                      <a:pt x="355" y="121"/>
                      <a:pt x="447" y="269"/>
                      <a:pt x="447" y="446"/>
                    </a:cubicBezTo>
                    <a:cubicBezTo>
                      <a:pt x="447" y="651"/>
                      <a:pt x="355" y="772"/>
                      <a:pt x="270" y="772"/>
                    </a:cubicBezTo>
                    <a:cubicBezTo>
                      <a:pt x="178" y="772"/>
                      <a:pt x="93" y="651"/>
                      <a:pt x="93" y="446"/>
                    </a:cubicBezTo>
                    <a:cubicBezTo>
                      <a:pt x="93" y="269"/>
                      <a:pt x="178" y="121"/>
                      <a:pt x="270" y="121"/>
                    </a:cubicBezTo>
                    <a:close/>
                    <a:moveTo>
                      <a:pt x="270" y="1"/>
                    </a:moveTo>
                    <a:cubicBezTo>
                      <a:pt x="121" y="1"/>
                      <a:pt x="1" y="206"/>
                      <a:pt x="1" y="446"/>
                    </a:cubicBezTo>
                    <a:cubicBezTo>
                      <a:pt x="1" y="708"/>
                      <a:pt x="121" y="885"/>
                      <a:pt x="270" y="885"/>
                    </a:cubicBezTo>
                    <a:cubicBezTo>
                      <a:pt x="447" y="885"/>
                      <a:pt x="560" y="708"/>
                      <a:pt x="560" y="446"/>
                    </a:cubicBezTo>
                    <a:cubicBezTo>
                      <a:pt x="560" y="206"/>
                      <a:pt x="447"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643;p71"/>
              <p:cNvSpPr/>
              <p:nvPr/>
            </p:nvSpPr>
            <p:spPr>
              <a:xfrm>
                <a:off x="4496016" y="2411130"/>
                <a:ext cx="19322" cy="30590"/>
              </a:xfrm>
              <a:custGeom>
                <a:avLst/>
                <a:gdLst/>
                <a:ahLst/>
                <a:cxnLst/>
                <a:rect l="l" t="t" r="r" b="b"/>
                <a:pathLst>
                  <a:path w="559" h="885" extrusionOk="0">
                    <a:moveTo>
                      <a:pt x="262" y="121"/>
                    </a:moveTo>
                    <a:cubicBezTo>
                      <a:pt x="354" y="121"/>
                      <a:pt x="439" y="269"/>
                      <a:pt x="439" y="446"/>
                    </a:cubicBezTo>
                    <a:cubicBezTo>
                      <a:pt x="439" y="651"/>
                      <a:pt x="354" y="772"/>
                      <a:pt x="262" y="772"/>
                    </a:cubicBezTo>
                    <a:cubicBezTo>
                      <a:pt x="205" y="772"/>
                      <a:pt x="85" y="651"/>
                      <a:pt x="85" y="446"/>
                    </a:cubicBezTo>
                    <a:cubicBezTo>
                      <a:pt x="85" y="269"/>
                      <a:pt x="205" y="121"/>
                      <a:pt x="262" y="121"/>
                    </a:cubicBezTo>
                    <a:close/>
                    <a:moveTo>
                      <a:pt x="262" y="1"/>
                    </a:moveTo>
                    <a:cubicBezTo>
                      <a:pt x="120" y="1"/>
                      <a:pt x="0" y="206"/>
                      <a:pt x="0" y="446"/>
                    </a:cubicBezTo>
                    <a:cubicBezTo>
                      <a:pt x="0" y="708"/>
                      <a:pt x="120" y="885"/>
                      <a:pt x="262" y="885"/>
                    </a:cubicBezTo>
                    <a:cubicBezTo>
                      <a:pt x="439" y="885"/>
                      <a:pt x="559" y="708"/>
                      <a:pt x="559" y="446"/>
                    </a:cubicBezTo>
                    <a:cubicBezTo>
                      <a:pt x="559" y="206"/>
                      <a:pt x="439"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644;p71"/>
              <p:cNvSpPr/>
              <p:nvPr/>
            </p:nvSpPr>
            <p:spPr>
              <a:xfrm>
                <a:off x="4113786" y="2557862"/>
                <a:ext cx="75594" cy="234524"/>
              </a:xfrm>
              <a:custGeom>
                <a:avLst/>
                <a:gdLst/>
                <a:ahLst/>
                <a:cxnLst/>
                <a:rect l="l" t="t" r="r" b="b"/>
                <a:pathLst>
                  <a:path w="2187" h="6785" extrusionOk="0">
                    <a:moveTo>
                      <a:pt x="1126" y="120"/>
                    </a:moveTo>
                    <a:cubicBezTo>
                      <a:pt x="1656" y="120"/>
                      <a:pt x="2067" y="531"/>
                      <a:pt x="2067" y="1061"/>
                    </a:cubicBezTo>
                    <a:lnTo>
                      <a:pt x="2067" y="5723"/>
                    </a:lnTo>
                    <a:cubicBezTo>
                      <a:pt x="2067" y="6254"/>
                      <a:pt x="1656" y="6664"/>
                      <a:pt x="1126" y="6664"/>
                    </a:cubicBezTo>
                    <a:lnTo>
                      <a:pt x="1062" y="6664"/>
                    </a:lnTo>
                    <a:cubicBezTo>
                      <a:pt x="567" y="6664"/>
                      <a:pt x="121" y="6254"/>
                      <a:pt x="121" y="5723"/>
                    </a:cubicBezTo>
                    <a:lnTo>
                      <a:pt x="121" y="1061"/>
                    </a:lnTo>
                    <a:cubicBezTo>
                      <a:pt x="121" y="531"/>
                      <a:pt x="567" y="120"/>
                      <a:pt x="1062" y="120"/>
                    </a:cubicBezTo>
                    <a:close/>
                    <a:moveTo>
                      <a:pt x="1062" y="0"/>
                    </a:moveTo>
                    <a:cubicBezTo>
                      <a:pt x="475" y="0"/>
                      <a:pt x="1" y="474"/>
                      <a:pt x="1" y="1061"/>
                    </a:cubicBezTo>
                    <a:lnTo>
                      <a:pt x="1" y="5723"/>
                    </a:lnTo>
                    <a:cubicBezTo>
                      <a:pt x="1" y="6310"/>
                      <a:pt x="475" y="6784"/>
                      <a:pt x="1062" y="6784"/>
                    </a:cubicBezTo>
                    <a:lnTo>
                      <a:pt x="1126" y="6784"/>
                    </a:lnTo>
                    <a:cubicBezTo>
                      <a:pt x="1713" y="6784"/>
                      <a:pt x="2187" y="6310"/>
                      <a:pt x="2187" y="5723"/>
                    </a:cubicBezTo>
                    <a:lnTo>
                      <a:pt x="2187" y="1061"/>
                    </a:lnTo>
                    <a:cubicBezTo>
                      <a:pt x="2187" y="474"/>
                      <a:pt x="1713" y="0"/>
                      <a:pt x="11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645;p71"/>
              <p:cNvSpPr/>
              <p:nvPr/>
            </p:nvSpPr>
            <p:spPr>
              <a:xfrm>
                <a:off x="4258549" y="2313309"/>
                <a:ext cx="92703" cy="4217"/>
              </a:xfrm>
              <a:custGeom>
                <a:avLst/>
                <a:gdLst/>
                <a:ahLst/>
                <a:cxnLst/>
                <a:rect l="l" t="t" r="r" b="b"/>
                <a:pathLst>
                  <a:path w="2682" h="122" extrusionOk="0">
                    <a:moveTo>
                      <a:pt x="1" y="1"/>
                    </a:moveTo>
                    <a:lnTo>
                      <a:pt x="1" y="121"/>
                    </a:lnTo>
                    <a:lnTo>
                      <a:pt x="2682" y="121"/>
                    </a:lnTo>
                    <a:lnTo>
                      <a:pt x="2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646;p71"/>
              <p:cNvSpPr/>
              <p:nvPr/>
            </p:nvSpPr>
            <p:spPr>
              <a:xfrm>
                <a:off x="4095466" y="2313309"/>
                <a:ext cx="137707" cy="6153"/>
              </a:xfrm>
              <a:custGeom>
                <a:avLst/>
                <a:gdLst/>
                <a:ahLst/>
                <a:cxnLst/>
                <a:rect l="l" t="t" r="r" b="b"/>
                <a:pathLst>
                  <a:path w="3984" h="178" extrusionOk="0">
                    <a:moveTo>
                      <a:pt x="3983" y="1"/>
                    </a:moveTo>
                    <a:lnTo>
                      <a:pt x="0" y="64"/>
                    </a:lnTo>
                    <a:lnTo>
                      <a:pt x="0" y="178"/>
                    </a:lnTo>
                    <a:lnTo>
                      <a:pt x="3983" y="121"/>
                    </a:lnTo>
                    <a:lnTo>
                      <a:pt x="39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647;p71"/>
            <p:cNvGrpSpPr/>
            <p:nvPr/>
          </p:nvGrpSpPr>
          <p:grpSpPr>
            <a:xfrm>
              <a:off x="3788953" y="1869154"/>
              <a:ext cx="2304469" cy="1767886"/>
              <a:chOff x="4687475" y="2211500"/>
              <a:chExt cx="547575" cy="420075"/>
            </a:xfrm>
          </p:grpSpPr>
          <p:sp>
            <p:nvSpPr>
              <p:cNvPr id="241" name="Google Shape;2648;p71"/>
              <p:cNvSpPr/>
              <p:nvPr/>
            </p:nvSpPr>
            <p:spPr>
              <a:xfrm>
                <a:off x="4687475" y="2211500"/>
                <a:ext cx="547575" cy="420075"/>
              </a:xfrm>
              <a:custGeom>
                <a:avLst/>
                <a:gdLst/>
                <a:ahLst/>
                <a:cxnLst/>
                <a:rect l="l" t="t" r="r" b="b"/>
                <a:pathLst>
                  <a:path w="21903" h="16803" extrusionOk="0">
                    <a:moveTo>
                      <a:pt x="12239" y="1"/>
                    </a:moveTo>
                    <a:lnTo>
                      <a:pt x="8879" y="3276"/>
                    </a:lnTo>
                    <a:lnTo>
                      <a:pt x="0" y="3276"/>
                    </a:lnTo>
                    <a:lnTo>
                      <a:pt x="0" y="16802"/>
                    </a:lnTo>
                    <a:lnTo>
                      <a:pt x="18542" y="16802"/>
                    </a:lnTo>
                    <a:lnTo>
                      <a:pt x="21903" y="13209"/>
                    </a:lnTo>
                    <a:lnTo>
                      <a:pt x="12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649;p71"/>
              <p:cNvSpPr/>
              <p:nvPr/>
            </p:nvSpPr>
            <p:spPr>
              <a:xfrm>
                <a:off x="4910850" y="2289675"/>
                <a:ext cx="252750" cy="331650"/>
              </a:xfrm>
              <a:custGeom>
                <a:avLst/>
                <a:gdLst/>
                <a:ahLst/>
                <a:cxnLst/>
                <a:rect l="l" t="t" r="r" b="b"/>
                <a:pathLst>
                  <a:path w="10110" h="13266" extrusionOk="0">
                    <a:moveTo>
                      <a:pt x="0" y="1"/>
                    </a:moveTo>
                    <a:lnTo>
                      <a:pt x="0" y="13265"/>
                    </a:lnTo>
                    <a:lnTo>
                      <a:pt x="10110" y="13265"/>
                    </a:lnTo>
                    <a:lnTo>
                      <a:pt x="10110" y="13145"/>
                    </a:lnTo>
                    <a:lnTo>
                      <a:pt x="121" y="13145"/>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650;p71"/>
              <p:cNvSpPr/>
              <p:nvPr/>
            </p:nvSpPr>
            <p:spPr>
              <a:xfrm>
                <a:off x="4938075" y="2261725"/>
                <a:ext cx="252050" cy="331650"/>
              </a:xfrm>
              <a:custGeom>
                <a:avLst/>
                <a:gdLst/>
                <a:ahLst/>
                <a:cxnLst/>
                <a:rect l="l" t="t" r="r" b="b"/>
                <a:pathLst>
                  <a:path w="10082" h="13266" extrusionOk="0">
                    <a:moveTo>
                      <a:pt x="1" y="1"/>
                    </a:moveTo>
                    <a:lnTo>
                      <a:pt x="1" y="13265"/>
                    </a:lnTo>
                    <a:lnTo>
                      <a:pt x="10082" y="13265"/>
                    </a:lnTo>
                    <a:lnTo>
                      <a:pt x="10082" y="13145"/>
                    </a:lnTo>
                    <a:lnTo>
                      <a:pt x="121" y="13145"/>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651;p71"/>
              <p:cNvSpPr/>
              <p:nvPr/>
            </p:nvSpPr>
            <p:spPr>
              <a:xfrm>
                <a:off x="4964600" y="2232900"/>
                <a:ext cx="252775" cy="332350"/>
              </a:xfrm>
              <a:custGeom>
                <a:avLst/>
                <a:gdLst/>
                <a:ahLst/>
                <a:cxnLst/>
                <a:rect l="l" t="t" r="r" b="b"/>
                <a:pathLst>
                  <a:path w="10111" h="13294" extrusionOk="0">
                    <a:moveTo>
                      <a:pt x="1" y="1"/>
                    </a:moveTo>
                    <a:lnTo>
                      <a:pt x="1" y="13294"/>
                    </a:lnTo>
                    <a:lnTo>
                      <a:pt x="10110" y="13294"/>
                    </a:lnTo>
                    <a:lnTo>
                      <a:pt x="10110" y="13180"/>
                    </a:lnTo>
                    <a:lnTo>
                      <a:pt x="121" y="13180"/>
                    </a:lnTo>
                    <a:lnTo>
                      <a:pt x="1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652;p71"/>
              <p:cNvSpPr/>
              <p:nvPr/>
            </p:nvSpPr>
            <p:spPr>
              <a:xfrm>
                <a:off x="4993450" y="2211500"/>
                <a:ext cx="241600" cy="330225"/>
              </a:xfrm>
              <a:custGeom>
                <a:avLst/>
                <a:gdLst/>
                <a:ahLst/>
                <a:cxnLst/>
                <a:rect l="l" t="t" r="r" b="b"/>
                <a:pathLst>
                  <a:path w="9664" h="13209" extrusionOk="0">
                    <a:moveTo>
                      <a:pt x="0" y="1"/>
                    </a:moveTo>
                    <a:lnTo>
                      <a:pt x="0" y="13209"/>
                    </a:lnTo>
                    <a:lnTo>
                      <a:pt x="9664" y="13209"/>
                    </a:lnTo>
                    <a:lnTo>
                      <a:pt x="9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653;p71"/>
              <p:cNvSpPr/>
              <p:nvPr/>
            </p:nvSpPr>
            <p:spPr>
              <a:xfrm>
                <a:off x="5011125" y="2285250"/>
                <a:ext cx="5150" cy="19125"/>
              </a:xfrm>
              <a:custGeom>
                <a:avLst/>
                <a:gdLst/>
                <a:ahLst/>
                <a:cxnLst/>
                <a:rect l="l" t="t" r="r" b="b"/>
                <a:pathLst>
                  <a:path w="206" h="765" extrusionOk="0">
                    <a:moveTo>
                      <a:pt x="177" y="1"/>
                    </a:moveTo>
                    <a:cubicBezTo>
                      <a:pt x="114" y="57"/>
                      <a:pt x="85" y="121"/>
                      <a:pt x="57" y="178"/>
                    </a:cubicBezTo>
                    <a:cubicBezTo>
                      <a:pt x="29" y="270"/>
                      <a:pt x="0" y="326"/>
                      <a:pt x="0" y="383"/>
                    </a:cubicBezTo>
                    <a:cubicBezTo>
                      <a:pt x="0" y="475"/>
                      <a:pt x="29" y="531"/>
                      <a:pt x="57" y="588"/>
                    </a:cubicBezTo>
                    <a:cubicBezTo>
                      <a:pt x="85" y="652"/>
                      <a:pt x="114" y="708"/>
                      <a:pt x="177" y="765"/>
                    </a:cubicBezTo>
                    <a:lnTo>
                      <a:pt x="206" y="765"/>
                    </a:lnTo>
                    <a:cubicBezTo>
                      <a:pt x="177" y="737"/>
                      <a:pt x="177" y="708"/>
                      <a:pt x="142" y="652"/>
                    </a:cubicBezTo>
                    <a:cubicBezTo>
                      <a:pt x="114" y="623"/>
                      <a:pt x="114" y="560"/>
                      <a:pt x="114" y="531"/>
                    </a:cubicBezTo>
                    <a:cubicBezTo>
                      <a:pt x="85" y="475"/>
                      <a:pt x="85" y="447"/>
                      <a:pt x="85" y="383"/>
                    </a:cubicBezTo>
                    <a:cubicBezTo>
                      <a:pt x="85" y="355"/>
                      <a:pt x="85" y="298"/>
                      <a:pt x="114" y="270"/>
                    </a:cubicBezTo>
                    <a:cubicBezTo>
                      <a:pt x="114" y="206"/>
                      <a:pt x="114" y="178"/>
                      <a:pt x="142" y="121"/>
                    </a:cubicBezTo>
                    <a:cubicBezTo>
                      <a:pt x="177" y="93"/>
                      <a:pt x="177"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654;p71"/>
              <p:cNvSpPr/>
              <p:nvPr/>
            </p:nvSpPr>
            <p:spPr>
              <a:xfrm>
                <a:off x="5019075" y="2285250"/>
                <a:ext cx="4450" cy="19125"/>
              </a:xfrm>
              <a:custGeom>
                <a:avLst/>
                <a:gdLst/>
                <a:ahLst/>
                <a:cxnLst/>
                <a:rect l="l" t="t" r="r" b="b"/>
                <a:pathLst>
                  <a:path w="178" h="765" extrusionOk="0">
                    <a:moveTo>
                      <a:pt x="149" y="1"/>
                    </a:moveTo>
                    <a:cubicBezTo>
                      <a:pt x="93" y="57"/>
                      <a:pt x="65" y="121"/>
                      <a:pt x="36" y="178"/>
                    </a:cubicBezTo>
                    <a:cubicBezTo>
                      <a:pt x="1" y="270"/>
                      <a:pt x="1" y="326"/>
                      <a:pt x="1" y="383"/>
                    </a:cubicBezTo>
                    <a:cubicBezTo>
                      <a:pt x="1" y="475"/>
                      <a:pt x="1" y="531"/>
                      <a:pt x="36" y="588"/>
                    </a:cubicBezTo>
                    <a:cubicBezTo>
                      <a:pt x="65" y="652"/>
                      <a:pt x="93" y="708"/>
                      <a:pt x="149" y="765"/>
                    </a:cubicBezTo>
                    <a:lnTo>
                      <a:pt x="178" y="765"/>
                    </a:lnTo>
                    <a:cubicBezTo>
                      <a:pt x="178" y="737"/>
                      <a:pt x="149" y="708"/>
                      <a:pt x="121" y="652"/>
                    </a:cubicBezTo>
                    <a:cubicBezTo>
                      <a:pt x="121" y="623"/>
                      <a:pt x="93" y="560"/>
                      <a:pt x="93" y="531"/>
                    </a:cubicBezTo>
                    <a:cubicBezTo>
                      <a:pt x="65" y="475"/>
                      <a:pt x="65" y="447"/>
                      <a:pt x="65" y="383"/>
                    </a:cubicBezTo>
                    <a:cubicBezTo>
                      <a:pt x="65" y="355"/>
                      <a:pt x="65" y="298"/>
                      <a:pt x="93" y="270"/>
                    </a:cubicBezTo>
                    <a:cubicBezTo>
                      <a:pt x="93" y="206"/>
                      <a:pt x="121" y="178"/>
                      <a:pt x="121" y="121"/>
                    </a:cubicBezTo>
                    <a:cubicBezTo>
                      <a:pt x="149" y="93"/>
                      <a:pt x="178" y="29"/>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655;p71"/>
              <p:cNvSpPr/>
              <p:nvPr/>
            </p:nvSpPr>
            <p:spPr>
              <a:xfrm>
                <a:off x="5027225" y="2289675"/>
                <a:ext cx="2325" cy="11175"/>
              </a:xfrm>
              <a:custGeom>
                <a:avLst/>
                <a:gdLst/>
                <a:ahLst/>
                <a:cxnLst/>
                <a:rect l="l" t="t" r="r" b="b"/>
                <a:pathLst>
                  <a:path w="93" h="447" extrusionOk="0">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656;p71"/>
              <p:cNvSpPr/>
              <p:nvPr/>
            </p:nvSpPr>
            <p:spPr>
              <a:xfrm>
                <a:off x="5036775" y="2285975"/>
                <a:ext cx="9750" cy="15575"/>
              </a:xfrm>
              <a:custGeom>
                <a:avLst/>
                <a:gdLst/>
                <a:ahLst/>
                <a:cxnLst/>
                <a:rect l="l" t="t" r="r" b="b"/>
                <a:pathLst>
                  <a:path w="390" h="623" extrusionOk="0">
                    <a:moveTo>
                      <a:pt x="269" y="92"/>
                    </a:moveTo>
                    <a:cubicBezTo>
                      <a:pt x="297" y="120"/>
                      <a:pt x="297" y="149"/>
                      <a:pt x="297" y="177"/>
                    </a:cubicBezTo>
                    <a:cubicBezTo>
                      <a:pt x="326" y="205"/>
                      <a:pt x="326" y="241"/>
                      <a:pt x="326" y="297"/>
                    </a:cubicBezTo>
                    <a:lnTo>
                      <a:pt x="326" y="326"/>
                    </a:lnTo>
                    <a:cubicBezTo>
                      <a:pt x="326" y="382"/>
                      <a:pt x="326" y="418"/>
                      <a:pt x="297" y="446"/>
                    </a:cubicBezTo>
                    <a:cubicBezTo>
                      <a:pt x="297" y="474"/>
                      <a:pt x="297" y="502"/>
                      <a:pt x="269" y="531"/>
                    </a:cubicBezTo>
                    <a:cubicBezTo>
                      <a:pt x="269" y="531"/>
                      <a:pt x="241" y="559"/>
                      <a:pt x="212" y="559"/>
                    </a:cubicBezTo>
                    <a:cubicBezTo>
                      <a:pt x="177" y="559"/>
                      <a:pt x="149" y="531"/>
                      <a:pt x="121" y="531"/>
                    </a:cubicBezTo>
                    <a:cubicBezTo>
                      <a:pt x="92" y="502"/>
                      <a:pt x="92" y="474"/>
                      <a:pt x="92" y="446"/>
                    </a:cubicBezTo>
                    <a:cubicBezTo>
                      <a:pt x="92" y="418"/>
                      <a:pt x="64" y="382"/>
                      <a:pt x="64" y="326"/>
                    </a:cubicBezTo>
                    <a:lnTo>
                      <a:pt x="64" y="297"/>
                    </a:lnTo>
                    <a:cubicBezTo>
                      <a:pt x="64" y="241"/>
                      <a:pt x="92" y="205"/>
                      <a:pt x="92" y="177"/>
                    </a:cubicBezTo>
                    <a:cubicBezTo>
                      <a:pt x="92" y="149"/>
                      <a:pt x="92" y="120"/>
                      <a:pt x="121" y="92"/>
                    </a:cubicBezTo>
                    <a:close/>
                    <a:moveTo>
                      <a:pt x="212" y="0"/>
                    </a:moveTo>
                    <a:cubicBezTo>
                      <a:pt x="177" y="0"/>
                      <a:pt x="149" y="28"/>
                      <a:pt x="121" y="28"/>
                    </a:cubicBezTo>
                    <a:cubicBezTo>
                      <a:pt x="92" y="28"/>
                      <a:pt x="64" y="64"/>
                      <a:pt x="64" y="92"/>
                    </a:cubicBezTo>
                    <a:cubicBezTo>
                      <a:pt x="36" y="92"/>
                      <a:pt x="36" y="120"/>
                      <a:pt x="0" y="177"/>
                    </a:cubicBezTo>
                    <a:lnTo>
                      <a:pt x="0" y="326"/>
                    </a:lnTo>
                    <a:lnTo>
                      <a:pt x="0" y="474"/>
                    </a:lnTo>
                    <a:cubicBezTo>
                      <a:pt x="36" y="502"/>
                      <a:pt x="36" y="531"/>
                      <a:pt x="64" y="559"/>
                    </a:cubicBezTo>
                    <a:cubicBezTo>
                      <a:pt x="64" y="594"/>
                      <a:pt x="92" y="594"/>
                      <a:pt x="121" y="594"/>
                    </a:cubicBezTo>
                    <a:cubicBezTo>
                      <a:pt x="149" y="623"/>
                      <a:pt x="177" y="623"/>
                      <a:pt x="212" y="623"/>
                    </a:cubicBezTo>
                    <a:cubicBezTo>
                      <a:pt x="241" y="623"/>
                      <a:pt x="269" y="623"/>
                      <a:pt x="297" y="594"/>
                    </a:cubicBezTo>
                    <a:cubicBezTo>
                      <a:pt x="297" y="594"/>
                      <a:pt x="326" y="594"/>
                      <a:pt x="354" y="559"/>
                    </a:cubicBezTo>
                    <a:cubicBezTo>
                      <a:pt x="354" y="531"/>
                      <a:pt x="389" y="502"/>
                      <a:pt x="389" y="474"/>
                    </a:cubicBezTo>
                    <a:lnTo>
                      <a:pt x="389" y="326"/>
                    </a:lnTo>
                    <a:lnTo>
                      <a:pt x="389" y="177"/>
                    </a:lnTo>
                    <a:cubicBezTo>
                      <a:pt x="389" y="120"/>
                      <a:pt x="354" y="92"/>
                      <a:pt x="354" y="92"/>
                    </a:cubicBezTo>
                    <a:cubicBezTo>
                      <a:pt x="326" y="64"/>
                      <a:pt x="297" y="28"/>
                      <a:pt x="297" y="28"/>
                    </a:cubicBezTo>
                    <a:cubicBezTo>
                      <a:pt x="269" y="28"/>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657;p71"/>
              <p:cNvSpPr/>
              <p:nvPr/>
            </p:nvSpPr>
            <p:spPr>
              <a:xfrm>
                <a:off x="5048625" y="2285975"/>
                <a:ext cx="10275" cy="15575"/>
              </a:xfrm>
              <a:custGeom>
                <a:avLst/>
                <a:gdLst/>
                <a:ahLst/>
                <a:cxnLst/>
                <a:rect l="l" t="t" r="r" b="b"/>
                <a:pathLst>
                  <a:path w="411" h="623" extrusionOk="0">
                    <a:moveTo>
                      <a:pt x="297" y="92"/>
                    </a:moveTo>
                    <a:cubicBezTo>
                      <a:pt x="297" y="120"/>
                      <a:pt x="326" y="149"/>
                      <a:pt x="326" y="177"/>
                    </a:cubicBezTo>
                    <a:lnTo>
                      <a:pt x="326" y="297"/>
                    </a:lnTo>
                    <a:lnTo>
                      <a:pt x="326" y="326"/>
                    </a:lnTo>
                    <a:lnTo>
                      <a:pt x="326" y="446"/>
                    </a:lnTo>
                    <a:cubicBezTo>
                      <a:pt x="326" y="474"/>
                      <a:pt x="297" y="502"/>
                      <a:pt x="297" y="531"/>
                    </a:cubicBezTo>
                    <a:cubicBezTo>
                      <a:pt x="269" y="531"/>
                      <a:pt x="234" y="559"/>
                      <a:pt x="205" y="559"/>
                    </a:cubicBezTo>
                    <a:cubicBezTo>
                      <a:pt x="177" y="559"/>
                      <a:pt x="149" y="531"/>
                      <a:pt x="149" y="531"/>
                    </a:cubicBezTo>
                    <a:cubicBezTo>
                      <a:pt x="121" y="502"/>
                      <a:pt x="121" y="474"/>
                      <a:pt x="92" y="446"/>
                    </a:cubicBezTo>
                    <a:lnTo>
                      <a:pt x="92" y="326"/>
                    </a:lnTo>
                    <a:lnTo>
                      <a:pt x="92" y="297"/>
                    </a:lnTo>
                    <a:lnTo>
                      <a:pt x="92" y="177"/>
                    </a:lnTo>
                    <a:cubicBezTo>
                      <a:pt x="121" y="149"/>
                      <a:pt x="121" y="120"/>
                      <a:pt x="149" y="92"/>
                    </a:cubicBezTo>
                    <a:close/>
                    <a:moveTo>
                      <a:pt x="205" y="0"/>
                    </a:moveTo>
                    <a:cubicBezTo>
                      <a:pt x="177" y="0"/>
                      <a:pt x="149" y="28"/>
                      <a:pt x="121" y="28"/>
                    </a:cubicBezTo>
                    <a:cubicBezTo>
                      <a:pt x="92" y="28"/>
                      <a:pt x="92" y="64"/>
                      <a:pt x="57" y="92"/>
                    </a:cubicBezTo>
                    <a:cubicBezTo>
                      <a:pt x="57" y="92"/>
                      <a:pt x="29" y="120"/>
                      <a:pt x="29" y="177"/>
                    </a:cubicBezTo>
                    <a:cubicBezTo>
                      <a:pt x="0" y="205"/>
                      <a:pt x="0" y="269"/>
                      <a:pt x="0" y="326"/>
                    </a:cubicBezTo>
                    <a:cubicBezTo>
                      <a:pt x="0" y="382"/>
                      <a:pt x="0" y="418"/>
                      <a:pt x="29" y="474"/>
                    </a:cubicBezTo>
                    <a:cubicBezTo>
                      <a:pt x="29" y="502"/>
                      <a:pt x="57" y="531"/>
                      <a:pt x="57" y="559"/>
                    </a:cubicBezTo>
                    <a:cubicBezTo>
                      <a:pt x="92" y="594"/>
                      <a:pt x="92" y="594"/>
                      <a:pt x="121" y="594"/>
                    </a:cubicBezTo>
                    <a:cubicBezTo>
                      <a:pt x="149" y="623"/>
                      <a:pt x="177" y="623"/>
                      <a:pt x="205" y="623"/>
                    </a:cubicBezTo>
                    <a:cubicBezTo>
                      <a:pt x="234" y="623"/>
                      <a:pt x="269" y="623"/>
                      <a:pt x="297" y="594"/>
                    </a:cubicBezTo>
                    <a:cubicBezTo>
                      <a:pt x="326" y="594"/>
                      <a:pt x="354" y="594"/>
                      <a:pt x="354" y="559"/>
                    </a:cubicBezTo>
                    <a:cubicBezTo>
                      <a:pt x="382" y="531"/>
                      <a:pt x="382" y="502"/>
                      <a:pt x="411" y="474"/>
                    </a:cubicBezTo>
                    <a:lnTo>
                      <a:pt x="411" y="326"/>
                    </a:lnTo>
                    <a:lnTo>
                      <a:pt x="411" y="177"/>
                    </a:lnTo>
                    <a:cubicBezTo>
                      <a:pt x="382" y="120"/>
                      <a:pt x="382" y="92"/>
                      <a:pt x="354" y="92"/>
                    </a:cubicBezTo>
                    <a:cubicBezTo>
                      <a:pt x="354" y="64"/>
                      <a:pt x="326" y="28"/>
                      <a:pt x="297" y="28"/>
                    </a:cubicBezTo>
                    <a:cubicBezTo>
                      <a:pt x="269" y="28"/>
                      <a:pt x="234"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658;p71"/>
              <p:cNvSpPr/>
              <p:nvPr/>
            </p:nvSpPr>
            <p:spPr>
              <a:xfrm>
                <a:off x="5065600" y="2294100"/>
                <a:ext cx="5150" cy="2325"/>
              </a:xfrm>
              <a:custGeom>
                <a:avLst/>
                <a:gdLst/>
                <a:ahLst/>
                <a:cxnLst/>
                <a:rect l="l" t="t" r="r" b="b"/>
                <a:pathLst>
                  <a:path w="206" h="93" extrusionOk="0">
                    <a:moveTo>
                      <a:pt x="0" y="1"/>
                    </a:moveTo>
                    <a:lnTo>
                      <a:pt x="0" y="93"/>
                    </a:lnTo>
                    <a:lnTo>
                      <a:pt x="206" y="9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659;p71"/>
              <p:cNvSpPr/>
              <p:nvPr/>
            </p:nvSpPr>
            <p:spPr>
              <a:xfrm>
                <a:off x="5077450" y="2292675"/>
                <a:ext cx="10275" cy="5875"/>
              </a:xfrm>
              <a:custGeom>
                <a:avLst/>
                <a:gdLst/>
                <a:ahLst/>
                <a:cxnLst/>
                <a:rect l="l" t="t" r="r" b="b"/>
                <a:pathLst>
                  <a:path w="411" h="235" extrusionOk="0">
                    <a:moveTo>
                      <a:pt x="0" y="1"/>
                    </a:moveTo>
                    <a:lnTo>
                      <a:pt x="0" y="58"/>
                    </a:lnTo>
                    <a:lnTo>
                      <a:pt x="411" y="58"/>
                    </a:lnTo>
                    <a:lnTo>
                      <a:pt x="411" y="1"/>
                    </a:lnTo>
                    <a:close/>
                    <a:moveTo>
                      <a:pt x="0" y="178"/>
                    </a:moveTo>
                    <a:lnTo>
                      <a:pt x="0" y="234"/>
                    </a:lnTo>
                    <a:lnTo>
                      <a:pt x="411" y="234"/>
                    </a:lnTo>
                    <a:lnTo>
                      <a:pt x="411" y="1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660;p71"/>
              <p:cNvSpPr/>
              <p:nvPr/>
            </p:nvSpPr>
            <p:spPr>
              <a:xfrm>
                <a:off x="5090700" y="2290400"/>
                <a:ext cx="10300" cy="10450"/>
              </a:xfrm>
              <a:custGeom>
                <a:avLst/>
                <a:gdLst/>
                <a:ahLst/>
                <a:cxnLst/>
                <a:rect l="l" t="t" r="r" b="b"/>
                <a:pathLst>
                  <a:path w="412" h="418" extrusionOk="0">
                    <a:moveTo>
                      <a:pt x="1" y="0"/>
                    </a:moveTo>
                    <a:lnTo>
                      <a:pt x="1" y="64"/>
                    </a:lnTo>
                    <a:lnTo>
                      <a:pt x="355" y="205"/>
                    </a:lnTo>
                    <a:lnTo>
                      <a:pt x="1" y="354"/>
                    </a:lnTo>
                    <a:lnTo>
                      <a:pt x="1" y="417"/>
                    </a:lnTo>
                    <a:lnTo>
                      <a:pt x="411" y="269"/>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661;p71"/>
              <p:cNvSpPr/>
              <p:nvPr/>
            </p:nvSpPr>
            <p:spPr>
              <a:xfrm>
                <a:off x="5103975" y="2290400"/>
                <a:ext cx="10275" cy="10450"/>
              </a:xfrm>
              <a:custGeom>
                <a:avLst/>
                <a:gdLst/>
                <a:ahLst/>
                <a:cxnLst/>
                <a:rect l="l" t="t" r="r" b="b"/>
                <a:pathLst>
                  <a:path w="411" h="418" extrusionOk="0">
                    <a:moveTo>
                      <a:pt x="1" y="0"/>
                    </a:moveTo>
                    <a:lnTo>
                      <a:pt x="1" y="64"/>
                    </a:lnTo>
                    <a:lnTo>
                      <a:pt x="354" y="205"/>
                    </a:lnTo>
                    <a:lnTo>
                      <a:pt x="1" y="354"/>
                    </a:lnTo>
                    <a:lnTo>
                      <a:pt x="1" y="417"/>
                    </a:lnTo>
                    <a:lnTo>
                      <a:pt x="411" y="269"/>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662;p71"/>
              <p:cNvSpPr/>
              <p:nvPr/>
            </p:nvSpPr>
            <p:spPr>
              <a:xfrm>
                <a:off x="5116350" y="2285250"/>
                <a:ext cx="6050" cy="19125"/>
              </a:xfrm>
              <a:custGeom>
                <a:avLst/>
                <a:gdLst/>
                <a:ahLst/>
                <a:cxnLst/>
                <a:rect l="l" t="t" r="r" b="b"/>
                <a:pathLst>
                  <a:path w="242" h="765" extrusionOk="0">
                    <a:moveTo>
                      <a:pt x="1" y="1"/>
                    </a:moveTo>
                    <a:lnTo>
                      <a:pt x="1" y="57"/>
                    </a:lnTo>
                    <a:lnTo>
                      <a:pt x="64" y="57"/>
                    </a:lnTo>
                    <a:lnTo>
                      <a:pt x="93" y="93"/>
                    </a:lnTo>
                    <a:lnTo>
                      <a:pt x="93" y="121"/>
                    </a:lnTo>
                    <a:lnTo>
                      <a:pt x="93" y="298"/>
                    </a:lnTo>
                    <a:cubicBezTo>
                      <a:pt x="93" y="326"/>
                      <a:pt x="93" y="326"/>
                      <a:pt x="121" y="355"/>
                    </a:cubicBezTo>
                    <a:lnTo>
                      <a:pt x="149" y="383"/>
                    </a:lnTo>
                    <a:lnTo>
                      <a:pt x="178" y="383"/>
                    </a:lnTo>
                    <a:cubicBezTo>
                      <a:pt x="149" y="383"/>
                      <a:pt x="121" y="411"/>
                      <a:pt x="121" y="411"/>
                    </a:cubicBezTo>
                    <a:cubicBezTo>
                      <a:pt x="121" y="447"/>
                      <a:pt x="93" y="447"/>
                      <a:pt x="93" y="475"/>
                    </a:cubicBezTo>
                    <a:lnTo>
                      <a:pt x="93" y="680"/>
                    </a:lnTo>
                    <a:lnTo>
                      <a:pt x="93" y="708"/>
                    </a:lnTo>
                    <a:lnTo>
                      <a:pt x="1" y="708"/>
                    </a:lnTo>
                    <a:lnTo>
                      <a:pt x="1" y="765"/>
                    </a:lnTo>
                    <a:lnTo>
                      <a:pt x="64" y="765"/>
                    </a:lnTo>
                    <a:cubicBezTo>
                      <a:pt x="93" y="765"/>
                      <a:pt x="93" y="765"/>
                      <a:pt x="121" y="737"/>
                    </a:cubicBezTo>
                    <a:cubicBezTo>
                      <a:pt x="121" y="737"/>
                      <a:pt x="149" y="737"/>
                      <a:pt x="149" y="708"/>
                    </a:cubicBezTo>
                    <a:lnTo>
                      <a:pt x="149" y="652"/>
                    </a:lnTo>
                    <a:lnTo>
                      <a:pt x="149" y="475"/>
                    </a:lnTo>
                    <a:lnTo>
                      <a:pt x="178" y="447"/>
                    </a:lnTo>
                    <a:lnTo>
                      <a:pt x="213" y="447"/>
                    </a:lnTo>
                    <a:cubicBezTo>
                      <a:pt x="213" y="411"/>
                      <a:pt x="213" y="411"/>
                      <a:pt x="241" y="411"/>
                    </a:cubicBezTo>
                    <a:lnTo>
                      <a:pt x="241" y="355"/>
                    </a:lnTo>
                    <a:lnTo>
                      <a:pt x="213" y="355"/>
                    </a:lnTo>
                    <a:cubicBezTo>
                      <a:pt x="178" y="355"/>
                      <a:pt x="178" y="355"/>
                      <a:pt x="178" y="326"/>
                    </a:cubicBezTo>
                    <a:cubicBezTo>
                      <a:pt x="178" y="326"/>
                      <a:pt x="149" y="326"/>
                      <a:pt x="149" y="298"/>
                    </a:cubicBezTo>
                    <a:lnTo>
                      <a:pt x="149" y="121"/>
                    </a:lnTo>
                    <a:lnTo>
                      <a:pt x="149" y="57"/>
                    </a:lnTo>
                    <a:lnTo>
                      <a:pt x="121" y="29"/>
                    </a:lnTo>
                    <a:cubicBezTo>
                      <a:pt x="93" y="29"/>
                      <a:pt x="93" y="29"/>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663;p71"/>
              <p:cNvSpPr/>
              <p:nvPr/>
            </p:nvSpPr>
            <p:spPr>
              <a:xfrm>
                <a:off x="5128925" y="2285250"/>
                <a:ext cx="4425" cy="19125"/>
              </a:xfrm>
              <a:custGeom>
                <a:avLst/>
                <a:gdLst/>
                <a:ahLst/>
                <a:cxnLst/>
                <a:rect l="l" t="t" r="r" b="b"/>
                <a:pathLst>
                  <a:path w="177" h="765" extrusionOk="0">
                    <a:moveTo>
                      <a:pt x="0" y="1"/>
                    </a:moveTo>
                    <a:cubicBezTo>
                      <a:pt x="0" y="57"/>
                      <a:pt x="28" y="93"/>
                      <a:pt x="64" y="121"/>
                    </a:cubicBezTo>
                    <a:cubicBezTo>
                      <a:pt x="64" y="178"/>
                      <a:pt x="92" y="206"/>
                      <a:pt x="92" y="270"/>
                    </a:cubicBezTo>
                    <a:cubicBezTo>
                      <a:pt x="120" y="298"/>
                      <a:pt x="120" y="355"/>
                      <a:pt x="120" y="383"/>
                    </a:cubicBezTo>
                    <a:cubicBezTo>
                      <a:pt x="120" y="447"/>
                      <a:pt x="120" y="475"/>
                      <a:pt x="92" y="531"/>
                    </a:cubicBezTo>
                    <a:cubicBezTo>
                      <a:pt x="92" y="560"/>
                      <a:pt x="64" y="623"/>
                      <a:pt x="64" y="652"/>
                    </a:cubicBezTo>
                    <a:cubicBezTo>
                      <a:pt x="28" y="708"/>
                      <a:pt x="0" y="737"/>
                      <a:pt x="0" y="765"/>
                    </a:cubicBezTo>
                    <a:lnTo>
                      <a:pt x="28" y="765"/>
                    </a:lnTo>
                    <a:cubicBezTo>
                      <a:pt x="92" y="708"/>
                      <a:pt x="120" y="652"/>
                      <a:pt x="149" y="588"/>
                    </a:cubicBezTo>
                    <a:cubicBezTo>
                      <a:pt x="177" y="531"/>
                      <a:pt x="177" y="475"/>
                      <a:pt x="177" y="383"/>
                    </a:cubicBezTo>
                    <a:cubicBezTo>
                      <a:pt x="177" y="326"/>
                      <a:pt x="177" y="270"/>
                      <a:pt x="149" y="178"/>
                    </a:cubicBezTo>
                    <a:cubicBezTo>
                      <a:pt x="120" y="121"/>
                      <a:pt x="92" y="57"/>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664;p71"/>
              <p:cNvSpPr/>
              <p:nvPr/>
            </p:nvSpPr>
            <p:spPr>
              <a:xfrm>
                <a:off x="5028800" y="2316200"/>
                <a:ext cx="5175" cy="19125"/>
              </a:xfrm>
              <a:custGeom>
                <a:avLst/>
                <a:gdLst/>
                <a:ahLst/>
                <a:cxnLst/>
                <a:rect l="l" t="t" r="r" b="b"/>
                <a:pathLst>
                  <a:path w="207" h="765" extrusionOk="0">
                    <a:moveTo>
                      <a:pt x="142" y="1"/>
                    </a:moveTo>
                    <a:lnTo>
                      <a:pt x="114" y="29"/>
                    </a:lnTo>
                    <a:cubicBezTo>
                      <a:pt x="86" y="29"/>
                      <a:pt x="86" y="29"/>
                      <a:pt x="86" y="57"/>
                    </a:cubicBezTo>
                    <a:cubicBezTo>
                      <a:pt x="58" y="57"/>
                      <a:pt x="58" y="93"/>
                      <a:pt x="58" y="121"/>
                    </a:cubicBezTo>
                    <a:lnTo>
                      <a:pt x="58" y="298"/>
                    </a:lnTo>
                    <a:lnTo>
                      <a:pt x="58" y="326"/>
                    </a:lnTo>
                    <a:cubicBezTo>
                      <a:pt x="58" y="326"/>
                      <a:pt x="29" y="326"/>
                      <a:pt x="29" y="355"/>
                    </a:cubicBezTo>
                    <a:lnTo>
                      <a:pt x="1" y="355"/>
                    </a:lnTo>
                    <a:lnTo>
                      <a:pt x="1" y="411"/>
                    </a:lnTo>
                    <a:lnTo>
                      <a:pt x="29" y="411"/>
                    </a:lnTo>
                    <a:lnTo>
                      <a:pt x="58" y="447"/>
                    </a:lnTo>
                    <a:lnTo>
                      <a:pt x="58" y="475"/>
                    </a:lnTo>
                    <a:lnTo>
                      <a:pt x="58" y="652"/>
                    </a:lnTo>
                    <a:cubicBezTo>
                      <a:pt x="58" y="680"/>
                      <a:pt x="58" y="680"/>
                      <a:pt x="86" y="708"/>
                    </a:cubicBezTo>
                    <a:cubicBezTo>
                      <a:pt x="86" y="708"/>
                      <a:pt x="86" y="737"/>
                      <a:pt x="114" y="737"/>
                    </a:cubicBezTo>
                    <a:lnTo>
                      <a:pt x="142" y="765"/>
                    </a:lnTo>
                    <a:lnTo>
                      <a:pt x="206" y="765"/>
                    </a:lnTo>
                    <a:lnTo>
                      <a:pt x="206" y="708"/>
                    </a:lnTo>
                    <a:lnTo>
                      <a:pt x="142" y="708"/>
                    </a:lnTo>
                    <a:lnTo>
                      <a:pt x="142" y="652"/>
                    </a:lnTo>
                    <a:lnTo>
                      <a:pt x="114" y="475"/>
                    </a:lnTo>
                    <a:lnTo>
                      <a:pt x="114" y="411"/>
                    </a:lnTo>
                    <a:lnTo>
                      <a:pt x="86" y="383"/>
                    </a:lnTo>
                    <a:lnTo>
                      <a:pt x="29" y="383"/>
                    </a:lnTo>
                    <a:cubicBezTo>
                      <a:pt x="86" y="383"/>
                      <a:pt x="86" y="383"/>
                      <a:pt x="114" y="355"/>
                    </a:cubicBezTo>
                    <a:lnTo>
                      <a:pt x="114" y="298"/>
                    </a:lnTo>
                    <a:lnTo>
                      <a:pt x="142" y="93"/>
                    </a:lnTo>
                    <a:lnTo>
                      <a:pt x="142" y="57"/>
                    </a:lnTo>
                    <a:lnTo>
                      <a:pt x="206" y="57"/>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665;p71"/>
              <p:cNvSpPr/>
              <p:nvPr/>
            </p:nvSpPr>
            <p:spPr>
              <a:xfrm>
                <a:off x="5041200" y="2316200"/>
                <a:ext cx="5325" cy="19125"/>
              </a:xfrm>
              <a:custGeom>
                <a:avLst/>
                <a:gdLst/>
                <a:ahLst/>
                <a:cxnLst/>
                <a:rect l="l" t="t" r="r" b="b"/>
                <a:pathLst>
                  <a:path w="213" h="765" extrusionOk="0">
                    <a:moveTo>
                      <a:pt x="149" y="1"/>
                    </a:moveTo>
                    <a:cubicBezTo>
                      <a:pt x="92" y="57"/>
                      <a:pt x="64" y="121"/>
                      <a:pt x="35" y="178"/>
                    </a:cubicBezTo>
                    <a:cubicBezTo>
                      <a:pt x="0" y="234"/>
                      <a:pt x="0" y="326"/>
                      <a:pt x="0" y="383"/>
                    </a:cubicBezTo>
                    <a:cubicBezTo>
                      <a:pt x="0" y="447"/>
                      <a:pt x="0" y="531"/>
                      <a:pt x="35" y="588"/>
                    </a:cubicBezTo>
                    <a:cubicBezTo>
                      <a:pt x="64" y="652"/>
                      <a:pt x="92" y="708"/>
                      <a:pt x="149" y="765"/>
                    </a:cubicBezTo>
                    <a:lnTo>
                      <a:pt x="212" y="765"/>
                    </a:lnTo>
                    <a:cubicBezTo>
                      <a:pt x="177" y="737"/>
                      <a:pt x="149" y="680"/>
                      <a:pt x="120" y="652"/>
                    </a:cubicBezTo>
                    <a:cubicBezTo>
                      <a:pt x="120" y="588"/>
                      <a:pt x="92" y="560"/>
                      <a:pt x="92" y="503"/>
                    </a:cubicBezTo>
                    <a:cubicBezTo>
                      <a:pt x="92" y="475"/>
                      <a:pt x="64" y="411"/>
                      <a:pt x="64" y="383"/>
                    </a:cubicBezTo>
                    <a:cubicBezTo>
                      <a:pt x="64" y="326"/>
                      <a:pt x="92" y="298"/>
                      <a:pt x="92" y="234"/>
                    </a:cubicBezTo>
                    <a:cubicBezTo>
                      <a:pt x="92" y="206"/>
                      <a:pt x="120" y="149"/>
                      <a:pt x="120" y="121"/>
                    </a:cubicBezTo>
                    <a:cubicBezTo>
                      <a:pt x="149" y="57"/>
                      <a:pt x="177" y="29"/>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666;p71"/>
              <p:cNvSpPr/>
              <p:nvPr/>
            </p:nvSpPr>
            <p:spPr>
              <a:xfrm>
                <a:off x="5048625" y="2321350"/>
                <a:ext cx="9575" cy="10450"/>
              </a:xfrm>
              <a:custGeom>
                <a:avLst/>
                <a:gdLst/>
                <a:ahLst/>
                <a:cxnLst/>
                <a:rect l="l" t="t" r="r" b="b"/>
                <a:pathLst>
                  <a:path w="383" h="418" extrusionOk="0">
                    <a:moveTo>
                      <a:pt x="382" y="0"/>
                    </a:moveTo>
                    <a:lnTo>
                      <a:pt x="0" y="177"/>
                    </a:lnTo>
                    <a:lnTo>
                      <a:pt x="0" y="241"/>
                    </a:lnTo>
                    <a:lnTo>
                      <a:pt x="382" y="417"/>
                    </a:lnTo>
                    <a:lnTo>
                      <a:pt x="382" y="354"/>
                    </a:lnTo>
                    <a:lnTo>
                      <a:pt x="57" y="205"/>
                    </a:lnTo>
                    <a:lnTo>
                      <a:pt x="382" y="64"/>
                    </a:lnTo>
                    <a:lnTo>
                      <a:pt x="3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67;p71"/>
              <p:cNvSpPr/>
              <p:nvPr/>
            </p:nvSpPr>
            <p:spPr>
              <a:xfrm>
                <a:off x="5061875" y="2316925"/>
                <a:ext cx="8875" cy="14875"/>
              </a:xfrm>
              <a:custGeom>
                <a:avLst/>
                <a:gdLst/>
                <a:ahLst/>
                <a:cxnLst/>
                <a:rect l="l" t="t" r="r" b="b"/>
                <a:pathLst>
                  <a:path w="355" h="595" extrusionOk="0">
                    <a:moveTo>
                      <a:pt x="178" y="0"/>
                    </a:moveTo>
                    <a:cubicBezTo>
                      <a:pt x="178" y="28"/>
                      <a:pt x="149" y="28"/>
                      <a:pt x="121" y="64"/>
                    </a:cubicBezTo>
                    <a:lnTo>
                      <a:pt x="57" y="64"/>
                    </a:lnTo>
                    <a:cubicBezTo>
                      <a:pt x="29" y="92"/>
                      <a:pt x="29" y="92"/>
                      <a:pt x="1" y="92"/>
                    </a:cubicBezTo>
                    <a:lnTo>
                      <a:pt x="1" y="120"/>
                    </a:lnTo>
                    <a:lnTo>
                      <a:pt x="149" y="120"/>
                    </a:lnTo>
                    <a:lnTo>
                      <a:pt x="149" y="531"/>
                    </a:lnTo>
                    <a:lnTo>
                      <a:pt x="1" y="531"/>
                    </a:lnTo>
                    <a:lnTo>
                      <a:pt x="1" y="594"/>
                    </a:lnTo>
                    <a:lnTo>
                      <a:pt x="355" y="594"/>
                    </a:lnTo>
                    <a:lnTo>
                      <a:pt x="355" y="531"/>
                    </a:lnTo>
                    <a:lnTo>
                      <a:pt x="206" y="531"/>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68;p71"/>
              <p:cNvSpPr/>
              <p:nvPr/>
            </p:nvSpPr>
            <p:spPr>
              <a:xfrm>
                <a:off x="5076550" y="2316925"/>
                <a:ext cx="10475" cy="15575"/>
              </a:xfrm>
              <a:custGeom>
                <a:avLst/>
                <a:gdLst/>
                <a:ahLst/>
                <a:cxnLst/>
                <a:rect l="l" t="t" r="r" b="b"/>
                <a:pathLst>
                  <a:path w="419" h="623" extrusionOk="0">
                    <a:moveTo>
                      <a:pt x="213" y="64"/>
                    </a:moveTo>
                    <a:cubicBezTo>
                      <a:pt x="242" y="64"/>
                      <a:pt x="270" y="92"/>
                      <a:pt x="298" y="92"/>
                    </a:cubicBezTo>
                    <a:cubicBezTo>
                      <a:pt x="298" y="120"/>
                      <a:pt x="326" y="120"/>
                      <a:pt x="326" y="177"/>
                    </a:cubicBezTo>
                    <a:lnTo>
                      <a:pt x="326" y="297"/>
                    </a:lnTo>
                    <a:lnTo>
                      <a:pt x="326" y="326"/>
                    </a:lnTo>
                    <a:lnTo>
                      <a:pt x="326" y="446"/>
                    </a:lnTo>
                    <a:cubicBezTo>
                      <a:pt x="326" y="474"/>
                      <a:pt x="298" y="502"/>
                      <a:pt x="298" y="531"/>
                    </a:cubicBezTo>
                    <a:lnTo>
                      <a:pt x="150" y="531"/>
                    </a:lnTo>
                    <a:cubicBezTo>
                      <a:pt x="121" y="502"/>
                      <a:pt x="121" y="474"/>
                      <a:pt x="93" y="446"/>
                    </a:cubicBezTo>
                    <a:lnTo>
                      <a:pt x="93" y="326"/>
                    </a:lnTo>
                    <a:lnTo>
                      <a:pt x="93" y="297"/>
                    </a:lnTo>
                    <a:lnTo>
                      <a:pt x="93" y="177"/>
                    </a:lnTo>
                    <a:cubicBezTo>
                      <a:pt x="121" y="120"/>
                      <a:pt x="121" y="120"/>
                      <a:pt x="150" y="92"/>
                    </a:cubicBezTo>
                    <a:cubicBezTo>
                      <a:pt x="150" y="92"/>
                      <a:pt x="178" y="64"/>
                      <a:pt x="213" y="64"/>
                    </a:cubicBezTo>
                    <a:close/>
                    <a:moveTo>
                      <a:pt x="213" y="0"/>
                    </a:moveTo>
                    <a:cubicBezTo>
                      <a:pt x="178" y="0"/>
                      <a:pt x="150" y="0"/>
                      <a:pt x="121" y="28"/>
                    </a:cubicBezTo>
                    <a:cubicBezTo>
                      <a:pt x="121" y="28"/>
                      <a:pt x="93" y="28"/>
                      <a:pt x="65" y="64"/>
                    </a:cubicBezTo>
                    <a:cubicBezTo>
                      <a:pt x="65" y="92"/>
                      <a:pt x="36" y="120"/>
                      <a:pt x="36" y="149"/>
                    </a:cubicBezTo>
                    <a:cubicBezTo>
                      <a:pt x="36" y="205"/>
                      <a:pt x="1" y="241"/>
                      <a:pt x="1" y="297"/>
                    </a:cubicBezTo>
                    <a:cubicBezTo>
                      <a:pt x="1" y="354"/>
                      <a:pt x="36" y="418"/>
                      <a:pt x="36" y="446"/>
                    </a:cubicBezTo>
                    <a:cubicBezTo>
                      <a:pt x="36" y="502"/>
                      <a:pt x="65" y="531"/>
                      <a:pt x="65" y="531"/>
                    </a:cubicBezTo>
                    <a:cubicBezTo>
                      <a:pt x="93" y="559"/>
                      <a:pt x="121" y="594"/>
                      <a:pt x="121" y="594"/>
                    </a:cubicBezTo>
                    <a:cubicBezTo>
                      <a:pt x="150" y="594"/>
                      <a:pt x="178" y="623"/>
                      <a:pt x="213" y="623"/>
                    </a:cubicBezTo>
                    <a:cubicBezTo>
                      <a:pt x="242" y="623"/>
                      <a:pt x="270" y="594"/>
                      <a:pt x="298" y="594"/>
                    </a:cubicBezTo>
                    <a:cubicBezTo>
                      <a:pt x="326" y="594"/>
                      <a:pt x="355" y="559"/>
                      <a:pt x="355" y="531"/>
                    </a:cubicBezTo>
                    <a:cubicBezTo>
                      <a:pt x="390" y="531"/>
                      <a:pt x="390" y="502"/>
                      <a:pt x="418" y="446"/>
                    </a:cubicBezTo>
                    <a:lnTo>
                      <a:pt x="418" y="297"/>
                    </a:lnTo>
                    <a:lnTo>
                      <a:pt x="418" y="149"/>
                    </a:lnTo>
                    <a:cubicBezTo>
                      <a:pt x="390" y="120"/>
                      <a:pt x="390" y="92"/>
                      <a:pt x="355" y="64"/>
                    </a:cubicBezTo>
                    <a:cubicBezTo>
                      <a:pt x="355" y="28"/>
                      <a:pt x="326" y="28"/>
                      <a:pt x="298" y="28"/>
                    </a:cubicBezTo>
                    <a:cubicBezTo>
                      <a:pt x="270" y="0"/>
                      <a:pt x="242"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69;p71"/>
              <p:cNvSpPr/>
              <p:nvPr/>
            </p:nvSpPr>
            <p:spPr>
              <a:xfrm>
                <a:off x="5089125" y="2316925"/>
                <a:ext cx="10450" cy="15575"/>
              </a:xfrm>
              <a:custGeom>
                <a:avLst/>
                <a:gdLst/>
                <a:ahLst/>
                <a:cxnLst/>
                <a:rect l="l" t="t" r="r" b="b"/>
                <a:pathLst>
                  <a:path w="418" h="623" extrusionOk="0">
                    <a:moveTo>
                      <a:pt x="205" y="64"/>
                    </a:moveTo>
                    <a:cubicBezTo>
                      <a:pt x="241" y="64"/>
                      <a:pt x="269" y="92"/>
                      <a:pt x="269" y="92"/>
                    </a:cubicBezTo>
                    <a:cubicBezTo>
                      <a:pt x="297" y="120"/>
                      <a:pt x="297" y="120"/>
                      <a:pt x="326" y="177"/>
                    </a:cubicBezTo>
                    <a:lnTo>
                      <a:pt x="326" y="297"/>
                    </a:lnTo>
                    <a:lnTo>
                      <a:pt x="326" y="326"/>
                    </a:lnTo>
                    <a:lnTo>
                      <a:pt x="326" y="446"/>
                    </a:lnTo>
                    <a:cubicBezTo>
                      <a:pt x="297" y="474"/>
                      <a:pt x="297" y="502"/>
                      <a:pt x="269" y="531"/>
                    </a:cubicBezTo>
                    <a:lnTo>
                      <a:pt x="121" y="531"/>
                    </a:lnTo>
                    <a:cubicBezTo>
                      <a:pt x="121" y="502"/>
                      <a:pt x="92" y="474"/>
                      <a:pt x="92" y="446"/>
                    </a:cubicBezTo>
                    <a:lnTo>
                      <a:pt x="92" y="326"/>
                    </a:lnTo>
                    <a:lnTo>
                      <a:pt x="92" y="297"/>
                    </a:lnTo>
                    <a:lnTo>
                      <a:pt x="92" y="177"/>
                    </a:lnTo>
                    <a:cubicBezTo>
                      <a:pt x="92" y="120"/>
                      <a:pt x="121" y="120"/>
                      <a:pt x="121" y="92"/>
                    </a:cubicBezTo>
                    <a:cubicBezTo>
                      <a:pt x="149" y="92"/>
                      <a:pt x="177" y="64"/>
                      <a:pt x="205" y="64"/>
                    </a:cubicBezTo>
                    <a:close/>
                    <a:moveTo>
                      <a:pt x="205" y="0"/>
                    </a:moveTo>
                    <a:cubicBezTo>
                      <a:pt x="177" y="0"/>
                      <a:pt x="149" y="0"/>
                      <a:pt x="121" y="28"/>
                    </a:cubicBezTo>
                    <a:cubicBezTo>
                      <a:pt x="92" y="28"/>
                      <a:pt x="64" y="28"/>
                      <a:pt x="64" y="64"/>
                    </a:cubicBezTo>
                    <a:cubicBezTo>
                      <a:pt x="29" y="92"/>
                      <a:pt x="29" y="120"/>
                      <a:pt x="0" y="149"/>
                    </a:cubicBezTo>
                    <a:lnTo>
                      <a:pt x="0" y="297"/>
                    </a:lnTo>
                    <a:lnTo>
                      <a:pt x="0" y="446"/>
                    </a:lnTo>
                    <a:cubicBezTo>
                      <a:pt x="29" y="502"/>
                      <a:pt x="29" y="531"/>
                      <a:pt x="64" y="531"/>
                    </a:cubicBezTo>
                    <a:cubicBezTo>
                      <a:pt x="64" y="559"/>
                      <a:pt x="92" y="594"/>
                      <a:pt x="121" y="594"/>
                    </a:cubicBezTo>
                    <a:cubicBezTo>
                      <a:pt x="149" y="594"/>
                      <a:pt x="177" y="623"/>
                      <a:pt x="205" y="623"/>
                    </a:cubicBezTo>
                    <a:cubicBezTo>
                      <a:pt x="241" y="623"/>
                      <a:pt x="269" y="594"/>
                      <a:pt x="297" y="594"/>
                    </a:cubicBezTo>
                    <a:cubicBezTo>
                      <a:pt x="297" y="594"/>
                      <a:pt x="326" y="559"/>
                      <a:pt x="354" y="531"/>
                    </a:cubicBezTo>
                    <a:cubicBezTo>
                      <a:pt x="354" y="531"/>
                      <a:pt x="382" y="502"/>
                      <a:pt x="382" y="446"/>
                    </a:cubicBezTo>
                    <a:cubicBezTo>
                      <a:pt x="382" y="418"/>
                      <a:pt x="418" y="354"/>
                      <a:pt x="418" y="297"/>
                    </a:cubicBezTo>
                    <a:cubicBezTo>
                      <a:pt x="418" y="241"/>
                      <a:pt x="382" y="205"/>
                      <a:pt x="382" y="149"/>
                    </a:cubicBezTo>
                    <a:cubicBezTo>
                      <a:pt x="382" y="120"/>
                      <a:pt x="354" y="92"/>
                      <a:pt x="354" y="64"/>
                    </a:cubicBezTo>
                    <a:cubicBezTo>
                      <a:pt x="326" y="28"/>
                      <a:pt x="297" y="28"/>
                      <a:pt x="297" y="28"/>
                    </a:cubicBezTo>
                    <a:cubicBezTo>
                      <a:pt x="269" y="0"/>
                      <a:pt x="24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70;p71"/>
              <p:cNvSpPr/>
              <p:nvPr/>
            </p:nvSpPr>
            <p:spPr>
              <a:xfrm>
                <a:off x="5106100" y="2316925"/>
                <a:ext cx="8875" cy="14875"/>
              </a:xfrm>
              <a:custGeom>
                <a:avLst/>
                <a:gdLst/>
                <a:ahLst/>
                <a:cxnLst/>
                <a:rect l="l" t="t" r="r" b="b"/>
                <a:pathLst>
                  <a:path w="355" h="595" extrusionOk="0">
                    <a:moveTo>
                      <a:pt x="177" y="0"/>
                    </a:moveTo>
                    <a:cubicBezTo>
                      <a:pt x="177" y="28"/>
                      <a:pt x="149" y="28"/>
                      <a:pt x="121" y="64"/>
                    </a:cubicBezTo>
                    <a:lnTo>
                      <a:pt x="57" y="64"/>
                    </a:lnTo>
                    <a:cubicBezTo>
                      <a:pt x="29" y="92"/>
                      <a:pt x="29" y="92"/>
                      <a:pt x="0" y="92"/>
                    </a:cubicBezTo>
                    <a:lnTo>
                      <a:pt x="0" y="120"/>
                    </a:lnTo>
                    <a:lnTo>
                      <a:pt x="149" y="120"/>
                    </a:lnTo>
                    <a:lnTo>
                      <a:pt x="149" y="531"/>
                    </a:lnTo>
                    <a:lnTo>
                      <a:pt x="0" y="531"/>
                    </a:lnTo>
                    <a:lnTo>
                      <a:pt x="0" y="594"/>
                    </a:lnTo>
                    <a:lnTo>
                      <a:pt x="354" y="594"/>
                    </a:lnTo>
                    <a:lnTo>
                      <a:pt x="354" y="531"/>
                    </a:lnTo>
                    <a:lnTo>
                      <a:pt x="206" y="531"/>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71;p71"/>
              <p:cNvSpPr/>
              <p:nvPr/>
            </p:nvSpPr>
            <p:spPr>
              <a:xfrm>
                <a:off x="5120775" y="2316925"/>
                <a:ext cx="10450" cy="15575"/>
              </a:xfrm>
              <a:custGeom>
                <a:avLst/>
                <a:gdLst/>
                <a:ahLst/>
                <a:cxnLst/>
                <a:rect l="l" t="t" r="r" b="b"/>
                <a:pathLst>
                  <a:path w="418" h="623" extrusionOk="0">
                    <a:moveTo>
                      <a:pt x="213" y="64"/>
                    </a:moveTo>
                    <a:cubicBezTo>
                      <a:pt x="241" y="64"/>
                      <a:pt x="269"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93" y="446"/>
                    </a:cubicBezTo>
                    <a:lnTo>
                      <a:pt x="93" y="326"/>
                    </a:lnTo>
                    <a:lnTo>
                      <a:pt x="93" y="297"/>
                    </a:lnTo>
                    <a:lnTo>
                      <a:pt x="93" y="177"/>
                    </a:lnTo>
                    <a:cubicBezTo>
                      <a:pt x="121" y="120"/>
                      <a:pt x="121" y="120"/>
                      <a:pt x="149" y="92"/>
                    </a:cubicBezTo>
                    <a:cubicBezTo>
                      <a:pt x="149" y="92"/>
                      <a:pt x="177" y="64"/>
                      <a:pt x="213" y="64"/>
                    </a:cubicBezTo>
                    <a:close/>
                    <a:moveTo>
                      <a:pt x="213" y="0"/>
                    </a:moveTo>
                    <a:cubicBezTo>
                      <a:pt x="177" y="0"/>
                      <a:pt x="149" y="0"/>
                      <a:pt x="121" y="28"/>
                    </a:cubicBezTo>
                    <a:cubicBezTo>
                      <a:pt x="121" y="28"/>
                      <a:pt x="93" y="28"/>
                      <a:pt x="64" y="64"/>
                    </a:cubicBezTo>
                    <a:cubicBezTo>
                      <a:pt x="64" y="92"/>
                      <a:pt x="36" y="120"/>
                      <a:pt x="36" y="149"/>
                    </a:cubicBezTo>
                    <a:cubicBezTo>
                      <a:pt x="36" y="205"/>
                      <a:pt x="1" y="241"/>
                      <a:pt x="1" y="297"/>
                    </a:cubicBezTo>
                    <a:cubicBezTo>
                      <a:pt x="1" y="354"/>
                      <a:pt x="36" y="418"/>
                      <a:pt x="36" y="446"/>
                    </a:cubicBezTo>
                    <a:cubicBezTo>
                      <a:pt x="36" y="502"/>
                      <a:pt x="64" y="531"/>
                      <a:pt x="64" y="531"/>
                    </a:cubicBezTo>
                    <a:cubicBezTo>
                      <a:pt x="93" y="559"/>
                      <a:pt x="121" y="594"/>
                      <a:pt x="121" y="594"/>
                    </a:cubicBezTo>
                    <a:cubicBezTo>
                      <a:pt x="149" y="594"/>
                      <a:pt x="177" y="623"/>
                      <a:pt x="213" y="623"/>
                    </a:cubicBezTo>
                    <a:cubicBezTo>
                      <a:pt x="241" y="623"/>
                      <a:pt x="269" y="594"/>
                      <a:pt x="298" y="594"/>
                    </a:cubicBezTo>
                    <a:cubicBezTo>
                      <a:pt x="326" y="594"/>
                      <a:pt x="354" y="559"/>
                      <a:pt x="354" y="531"/>
                    </a:cubicBezTo>
                    <a:cubicBezTo>
                      <a:pt x="390" y="531"/>
                      <a:pt x="390" y="502"/>
                      <a:pt x="418" y="446"/>
                    </a:cubicBezTo>
                    <a:lnTo>
                      <a:pt x="418" y="297"/>
                    </a:lnTo>
                    <a:lnTo>
                      <a:pt x="418" y="149"/>
                    </a:lnTo>
                    <a:cubicBezTo>
                      <a:pt x="390" y="120"/>
                      <a:pt x="390" y="92"/>
                      <a:pt x="354" y="64"/>
                    </a:cubicBezTo>
                    <a:cubicBezTo>
                      <a:pt x="354" y="28"/>
                      <a:pt x="326" y="28"/>
                      <a:pt x="298" y="28"/>
                    </a:cubicBezTo>
                    <a:cubicBezTo>
                      <a:pt x="269" y="0"/>
                      <a:pt x="24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72;p71"/>
              <p:cNvSpPr/>
              <p:nvPr/>
            </p:nvSpPr>
            <p:spPr>
              <a:xfrm>
                <a:off x="5133325" y="2316925"/>
                <a:ext cx="10475" cy="15575"/>
              </a:xfrm>
              <a:custGeom>
                <a:avLst/>
                <a:gdLst/>
                <a:ahLst/>
                <a:cxnLst/>
                <a:rect l="l" t="t" r="r" b="b"/>
                <a:pathLst>
                  <a:path w="419" h="623" extrusionOk="0">
                    <a:moveTo>
                      <a:pt x="206" y="64"/>
                    </a:moveTo>
                    <a:cubicBezTo>
                      <a:pt x="241" y="64"/>
                      <a:pt x="270" y="92"/>
                      <a:pt x="270" y="92"/>
                    </a:cubicBezTo>
                    <a:cubicBezTo>
                      <a:pt x="298" y="120"/>
                      <a:pt x="298" y="120"/>
                      <a:pt x="326" y="177"/>
                    </a:cubicBezTo>
                    <a:lnTo>
                      <a:pt x="326" y="297"/>
                    </a:lnTo>
                    <a:lnTo>
                      <a:pt x="326" y="326"/>
                    </a:lnTo>
                    <a:lnTo>
                      <a:pt x="326" y="446"/>
                    </a:lnTo>
                    <a:cubicBezTo>
                      <a:pt x="298" y="474"/>
                      <a:pt x="298" y="502"/>
                      <a:pt x="270" y="531"/>
                    </a:cubicBezTo>
                    <a:lnTo>
                      <a:pt x="121" y="531"/>
                    </a:lnTo>
                    <a:cubicBezTo>
                      <a:pt x="121" y="502"/>
                      <a:pt x="93" y="474"/>
                      <a:pt x="93" y="446"/>
                    </a:cubicBezTo>
                    <a:lnTo>
                      <a:pt x="93" y="326"/>
                    </a:lnTo>
                    <a:lnTo>
                      <a:pt x="93" y="297"/>
                    </a:lnTo>
                    <a:lnTo>
                      <a:pt x="93" y="177"/>
                    </a:lnTo>
                    <a:cubicBezTo>
                      <a:pt x="93" y="120"/>
                      <a:pt x="121" y="120"/>
                      <a:pt x="121" y="92"/>
                    </a:cubicBezTo>
                    <a:cubicBezTo>
                      <a:pt x="149" y="92"/>
                      <a:pt x="178" y="64"/>
                      <a:pt x="206" y="64"/>
                    </a:cubicBezTo>
                    <a:close/>
                    <a:moveTo>
                      <a:pt x="206" y="0"/>
                    </a:moveTo>
                    <a:cubicBezTo>
                      <a:pt x="178" y="0"/>
                      <a:pt x="149" y="0"/>
                      <a:pt x="121" y="28"/>
                    </a:cubicBezTo>
                    <a:cubicBezTo>
                      <a:pt x="93" y="28"/>
                      <a:pt x="65" y="28"/>
                      <a:pt x="65" y="64"/>
                    </a:cubicBezTo>
                    <a:cubicBezTo>
                      <a:pt x="29" y="92"/>
                      <a:pt x="29" y="120"/>
                      <a:pt x="1" y="149"/>
                    </a:cubicBezTo>
                    <a:lnTo>
                      <a:pt x="1" y="297"/>
                    </a:lnTo>
                    <a:lnTo>
                      <a:pt x="1" y="446"/>
                    </a:lnTo>
                    <a:cubicBezTo>
                      <a:pt x="29" y="502"/>
                      <a:pt x="29" y="531"/>
                      <a:pt x="65" y="531"/>
                    </a:cubicBezTo>
                    <a:cubicBezTo>
                      <a:pt x="65" y="559"/>
                      <a:pt x="93" y="594"/>
                      <a:pt x="121" y="594"/>
                    </a:cubicBezTo>
                    <a:cubicBezTo>
                      <a:pt x="149" y="594"/>
                      <a:pt x="178" y="623"/>
                      <a:pt x="206" y="623"/>
                    </a:cubicBezTo>
                    <a:cubicBezTo>
                      <a:pt x="241" y="623"/>
                      <a:pt x="270" y="594"/>
                      <a:pt x="298" y="594"/>
                    </a:cubicBezTo>
                    <a:cubicBezTo>
                      <a:pt x="298" y="594"/>
                      <a:pt x="326" y="559"/>
                      <a:pt x="355" y="531"/>
                    </a:cubicBezTo>
                    <a:cubicBezTo>
                      <a:pt x="355" y="531"/>
                      <a:pt x="383" y="502"/>
                      <a:pt x="383" y="446"/>
                    </a:cubicBezTo>
                    <a:cubicBezTo>
                      <a:pt x="383" y="418"/>
                      <a:pt x="418" y="354"/>
                      <a:pt x="418" y="297"/>
                    </a:cubicBezTo>
                    <a:cubicBezTo>
                      <a:pt x="418" y="241"/>
                      <a:pt x="383" y="205"/>
                      <a:pt x="383" y="149"/>
                    </a:cubicBezTo>
                    <a:cubicBezTo>
                      <a:pt x="383" y="120"/>
                      <a:pt x="355" y="92"/>
                      <a:pt x="355" y="64"/>
                    </a:cubicBezTo>
                    <a:cubicBezTo>
                      <a:pt x="326" y="28"/>
                      <a:pt x="298" y="28"/>
                      <a:pt x="298" y="28"/>
                    </a:cubicBezTo>
                    <a:cubicBezTo>
                      <a:pt x="270" y="0"/>
                      <a:pt x="241"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73;p71"/>
              <p:cNvSpPr/>
              <p:nvPr/>
            </p:nvSpPr>
            <p:spPr>
              <a:xfrm>
                <a:off x="5145175" y="2316925"/>
                <a:ext cx="10300" cy="15575"/>
              </a:xfrm>
              <a:custGeom>
                <a:avLst/>
                <a:gdLst/>
                <a:ahLst/>
                <a:cxnLst/>
                <a:rect l="l" t="t" r="r" b="b"/>
                <a:pathLst>
                  <a:path w="412" h="623" extrusionOk="0">
                    <a:moveTo>
                      <a:pt x="206" y="64"/>
                    </a:moveTo>
                    <a:cubicBezTo>
                      <a:pt x="234" y="64"/>
                      <a:pt x="263" y="92"/>
                      <a:pt x="298" y="92"/>
                    </a:cubicBezTo>
                    <a:cubicBezTo>
                      <a:pt x="298" y="120"/>
                      <a:pt x="326" y="120"/>
                      <a:pt x="326" y="177"/>
                    </a:cubicBezTo>
                    <a:lnTo>
                      <a:pt x="326" y="297"/>
                    </a:lnTo>
                    <a:lnTo>
                      <a:pt x="326" y="326"/>
                    </a:lnTo>
                    <a:lnTo>
                      <a:pt x="326" y="446"/>
                    </a:lnTo>
                    <a:cubicBezTo>
                      <a:pt x="326" y="474"/>
                      <a:pt x="298" y="502"/>
                      <a:pt x="298" y="531"/>
                    </a:cubicBezTo>
                    <a:lnTo>
                      <a:pt x="149" y="531"/>
                    </a:lnTo>
                    <a:cubicBezTo>
                      <a:pt x="121" y="502"/>
                      <a:pt x="121" y="474"/>
                      <a:pt x="86" y="446"/>
                    </a:cubicBezTo>
                    <a:lnTo>
                      <a:pt x="86" y="326"/>
                    </a:lnTo>
                    <a:lnTo>
                      <a:pt x="86" y="297"/>
                    </a:lnTo>
                    <a:lnTo>
                      <a:pt x="86" y="177"/>
                    </a:lnTo>
                    <a:cubicBezTo>
                      <a:pt x="121" y="120"/>
                      <a:pt x="121" y="120"/>
                      <a:pt x="149" y="92"/>
                    </a:cubicBezTo>
                    <a:cubicBezTo>
                      <a:pt x="149" y="92"/>
                      <a:pt x="178" y="64"/>
                      <a:pt x="206" y="64"/>
                    </a:cubicBezTo>
                    <a:close/>
                    <a:moveTo>
                      <a:pt x="206" y="0"/>
                    </a:moveTo>
                    <a:cubicBezTo>
                      <a:pt x="178" y="0"/>
                      <a:pt x="149" y="0"/>
                      <a:pt x="121" y="28"/>
                    </a:cubicBezTo>
                    <a:cubicBezTo>
                      <a:pt x="121" y="28"/>
                      <a:pt x="86" y="28"/>
                      <a:pt x="57" y="64"/>
                    </a:cubicBezTo>
                    <a:cubicBezTo>
                      <a:pt x="57" y="92"/>
                      <a:pt x="29" y="120"/>
                      <a:pt x="29" y="149"/>
                    </a:cubicBezTo>
                    <a:cubicBezTo>
                      <a:pt x="29" y="205"/>
                      <a:pt x="1" y="241"/>
                      <a:pt x="1" y="297"/>
                    </a:cubicBezTo>
                    <a:cubicBezTo>
                      <a:pt x="1" y="354"/>
                      <a:pt x="29" y="418"/>
                      <a:pt x="29" y="446"/>
                    </a:cubicBezTo>
                    <a:cubicBezTo>
                      <a:pt x="29" y="502"/>
                      <a:pt x="57" y="531"/>
                      <a:pt x="57" y="531"/>
                    </a:cubicBezTo>
                    <a:cubicBezTo>
                      <a:pt x="86" y="559"/>
                      <a:pt x="121" y="594"/>
                      <a:pt x="121" y="594"/>
                    </a:cubicBezTo>
                    <a:cubicBezTo>
                      <a:pt x="149" y="594"/>
                      <a:pt x="178" y="623"/>
                      <a:pt x="206" y="623"/>
                    </a:cubicBezTo>
                    <a:cubicBezTo>
                      <a:pt x="234" y="623"/>
                      <a:pt x="263" y="594"/>
                      <a:pt x="298" y="594"/>
                    </a:cubicBezTo>
                    <a:cubicBezTo>
                      <a:pt x="326" y="594"/>
                      <a:pt x="355" y="559"/>
                      <a:pt x="355" y="531"/>
                    </a:cubicBezTo>
                    <a:cubicBezTo>
                      <a:pt x="383" y="531"/>
                      <a:pt x="383" y="502"/>
                      <a:pt x="411" y="446"/>
                    </a:cubicBezTo>
                    <a:lnTo>
                      <a:pt x="411" y="297"/>
                    </a:lnTo>
                    <a:lnTo>
                      <a:pt x="411" y="149"/>
                    </a:lnTo>
                    <a:cubicBezTo>
                      <a:pt x="383" y="120"/>
                      <a:pt x="383" y="92"/>
                      <a:pt x="355" y="64"/>
                    </a:cubicBezTo>
                    <a:cubicBezTo>
                      <a:pt x="355" y="28"/>
                      <a:pt x="326" y="28"/>
                      <a:pt x="298" y="28"/>
                    </a:cubicBezTo>
                    <a:cubicBezTo>
                      <a:pt x="263" y="0"/>
                      <a:pt x="234"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4;p71"/>
              <p:cNvSpPr/>
              <p:nvPr/>
            </p:nvSpPr>
            <p:spPr>
              <a:xfrm>
                <a:off x="5162875" y="2321350"/>
                <a:ext cx="10275" cy="10450"/>
              </a:xfrm>
              <a:custGeom>
                <a:avLst/>
                <a:gdLst/>
                <a:ahLst/>
                <a:cxnLst/>
                <a:rect l="l" t="t" r="r" b="b"/>
                <a:pathLst>
                  <a:path w="411" h="418" extrusionOk="0">
                    <a:moveTo>
                      <a:pt x="0" y="0"/>
                    </a:moveTo>
                    <a:lnTo>
                      <a:pt x="0" y="64"/>
                    </a:lnTo>
                    <a:lnTo>
                      <a:pt x="354" y="205"/>
                    </a:lnTo>
                    <a:lnTo>
                      <a:pt x="0" y="354"/>
                    </a:lnTo>
                    <a:lnTo>
                      <a:pt x="0" y="417"/>
                    </a:lnTo>
                    <a:lnTo>
                      <a:pt x="411" y="241"/>
                    </a:lnTo>
                    <a:lnTo>
                      <a:pt x="411" y="1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75;p71"/>
              <p:cNvSpPr/>
              <p:nvPr/>
            </p:nvSpPr>
            <p:spPr>
              <a:xfrm>
                <a:off x="5176125" y="2321350"/>
                <a:ext cx="10300" cy="10450"/>
              </a:xfrm>
              <a:custGeom>
                <a:avLst/>
                <a:gdLst/>
                <a:ahLst/>
                <a:cxnLst/>
                <a:rect l="l" t="t" r="r" b="b"/>
                <a:pathLst>
                  <a:path w="412" h="418" extrusionOk="0">
                    <a:moveTo>
                      <a:pt x="1" y="0"/>
                    </a:moveTo>
                    <a:lnTo>
                      <a:pt x="1" y="64"/>
                    </a:lnTo>
                    <a:lnTo>
                      <a:pt x="355" y="205"/>
                    </a:lnTo>
                    <a:lnTo>
                      <a:pt x="1" y="354"/>
                    </a:lnTo>
                    <a:lnTo>
                      <a:pt x="1" y="417"/>
                    </a:lnTo>
                    <a:lnTo>
                      <a:pt x="411" y="241"/>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76;p71"/>
              <p:cNvSpPr/>
              <p:nvPr/>
            </p:nvSpPr>
            <p:spPr>
              <a:xfrm>
                <a:off x="5188700" y="2316200"/>
                <a:ext cx="5150" cy="19125"/>
              </a:xfrm>
              <a:custGeom>
                <a:avLst/>
                <a:gdLst/>
                <a:ahLst/>
                <a:cxnLst/>
                <a:rect l="l" t="t" r="r" b="b"/>
                <a:pathLst>
                  <a:path w="206" h="765" extrusionOk="0">
                    <a:moveTo>
                      <a:pt x="0" y="1"/>
                    </a:moveTo>
                    <a:cubicBezTo>
                      <a:pt x="28" y="29"/>
                      <a:pt x="28" y="93"/>
                      <a:pt x="57" y="121"/>
                    </a:cubicBezTo>
                    <a:cubicBezTo>
                      <a:pt x="85" y="149"/>
                      <a:pt x="85" y="206"/>
                      <a:pt x="113" y="234"/>
                    </a:cubicBezTo>
                    <a:lnTo>
                      <a:pt x="113" y="383"/>
                    </a:lnTo>
                    <a:lnTo>
                      <a:pt x="113" y="531"/>
                    </a:lnTo>
                    <a:cubicBezTo>
                      <a:pt x="85" y="560"/>
                      <a:pt x="85" y="623"/>
                      <a:pt x="57" y="652"/>
                    </a:cubicBezTo>
                    <a:cubicBezTo>
                      <a:pt x="28" y="680"/>
                      <a:pt x="28" y="737"/>
                      <a:pt x="0" y="765"/>
                    </a:cubicBezTo>
                    <a:lnTo>
                      <a:pt x="57" y="765"/>
                    </a:lnTo>
                    <a:cubicBezTo>
                      <a:pt x="85" y="708"/>
                      <a:pt x="149" y="652"/>
                      <a:pt x="149" y="588"/>
                    </a:cubicBezTo>
                    <a:cubicBezTo>
                      <a:pt x="177" y="531"/>
                      <a:pt x="205" y="447"/>
                      <a:pt x="205" y="383"/>
                    </a:cubicBezTo>
                    <a:cubicBezTo>
                      <a:pt x="205" y="326"/>
                      <a:pt x="177" y="234"/>
                      <a:pt x="149" y="178"/>
                    </a:cubicBezTo>
                    <a:cubicBezTo>
                      <a:pt x="149" y="121"/>
                      <a:pt x="85" y="57"/>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677;p71"/>
              <p:cNvSpPr/>
              <p:nvPr/>
            </p:nvSpPr>
            <p:spPr>
              <a:xfrm>
                <a:off x="5195950" y="2316200"/>
                <a:ext cx="6025" cy="19125"/>
              </a:xfrm>
              <a:custGeom>
                <a:avLst/>
                <a:gdLst/>
                <a:ahLst/>
                <a:cxnLst/>
                <a:rect l="l" t="t" r="r" b="b"/>
                <a:pathLst>
                  <a:path w="241" h="765" extrusionOk="0">
                    <a:moveTo>
                      <a:pt x="0" y="1"/>
                    </a:moveTo>
                    <a:lnTo>
                      <a:pt x="0" y="57"/>
                    </a:lnTo>
                    <a:lnTo>
                      <a:pt x="64" y="57"/>
                    </a:lnTo>
                    <a:lnTo>
                      <a:pt x="92" y="93"/>
                    </a:lnTo>
                    <a:lnTo>
                      <a:pt x="92" y="298"/>
                    </a:lnTo>
                    <a:lnTo>
                      <a:pt x="92" y="326"/>
                    </a:lnTo>
                    <a:lnTo>
                      <a:pt x="120" y="355"/>
                    </a:lnTo>
                    <a:cubicBezTo>
                      <a:pt x="149" y="383"/>
                      <a:pt x="149" y="383"/>
                      <a:pt x="177" y="383"/>
                    </a:cubicBezTo>
                    <a:cubicBezTo>
                      <a:pt x="149" y="383"/>
                      <a:pt x="120" y="383"/>
                      <a:pt x="120" y="411"/>
                    </a:cubicBezTo>
                    <a:cubicBezTo>
                      <a:pt x="92" y="411"/>
                      <a:pt x="92" y="447"/>
                      <a:pt x="92" y="475"/>
                    </a:cubicBezTo>
                    <a:lnTo>
                      <a:pt x="92" y="652"/>
                    </a:lnTo>
                    <a:cubicBezTo>
                      <a:pt x="92" y="680"/>
                      <a:pt x="92" y="680"/>
                      <a:pt x="64" y="708"/>
                    </a:cubicBezTo>
                    <a:lnTo>
                      <a:pt x="0" y="708"/>
                    </a:lnTo>
                    <a:lnTo>
                      <a:pt x="0" y="765"/>
                    </a:lnTo>
                    <a:lnTo>
                      <a:pt x="64" y="765"/>
                    </a:lnTo>
                    <a:cubicBezTo>
                      <a:pt x="92" y="765"/>
                      <a:pt x="92" y="737"/>
                      <a:pt x="120" y="737"/>
                    </a:cubicBezTo>
                    <a:lnTo>
                      <a:pt x="149" y="708"/>
                    </a:lnTo>
                    <a:lnTo>
                      <a:pt x="149" y="652"/>
                    </a:lnTo>
                    <a:lnTo>
                      <a:pt x="149" y="475"/>
                    </a:lnTo>
                    <a:cubicBezTo>
                      <a:pt x="149" y="447"/>
                      <a:pt x="149" y="447"/>
                      <a:pt x="177" y="447"/>
                    </a:cubicBezTo>
                    <a:lnTo>
                      <a:pt x="177" y="411"/>
                    </a:lnTo>
                    <a:lnTo>
                      <a:pt x="241" y="411"/>
                    </a:lnTo>
                    <a:lnTo>
                      <a:pt x="241" y="355"/>
                    </a:lnTo>
                    <a:lnTo>
                      <a:pt x="177" y="355"/>
                    </a:lnTo>
                    <a:lnTo>
                      <a:pt x="177" y="326"/>
                    </a:lnTo>
                    <a:cubicBezTo>
                      <a:pt x="149" y="326"/>
                      <a:pt x="149" y="298"/>
                      <a:pt x="149" y="298"/>
                    </a:cubicBezTo>
                    <a:lnTo>
                      <a:pt x="149" y="121"/>
                    </a:lnTo>
                    <a:lnTo>
                      <a:pt x="149" y="57"/>
                    </a:lnTo>
                    <a:cubicBezTo>
                      <a:pt x="149" y="29"/>
                      <a:pt x="120" y="29"/>
                      <a:pt x="120" y="29"/>
                    </a:cubicBezTo>
                    <a:cubicBezTo>
                      <a:pt x="92" y="29"/>
                      <a:pt x="92"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678;p71"/>
              <p:cNvSpPr/>
              <p:nvPr/>
            </p:nvSpPr>
            <p:spPr>
              <a:xfrm>
                <a:off x="5028800" y="2461400"/>
                <a:ext cx="5175" cy="19125"/>
              </a:xfrm>
              <a:custGeom>
                <a:avLst/>
                <a:gdLst/>
                <a:ahLst/>
                <a:cxnLst/>
                <a:rect l="l" t="t" r="r" b="b"/>
                <a:pathLst>
                  <a:path w="207" h="765" extrusionOk="0">
                    <a:moveTo>
                      <a:pt x="142" y="1"/>
                    </a:moveTo>
                    <a:lnTo>
                      <a:pt x="114" y="29"/>
                    </a:lnTo>
                    <a:cubicBezTo>
                      <a:pt x="86" y="29"/>
                      <a:pt x="86" y="58"/>
                      <a:pt x="86" y="58"/>
                    </a:cubicBezTo>
                    <a:cubicBezTo>
                      <a:pt x="58" y="86"/>
                      <a:pt x="58" y="86"/>
                      <a:pt x="58" y="121"/>
                    </a:cubicBezTo>
                    <a:lnTo>
                      <a:pt x="58" y="298"/>
                    </a:lnTo>
                    <a:lnTo>
                      <a:pt x="58" y="326"/>
                    </a:lnTo>
                    <a:lnTo>
                      <a:pt x="29" y="355"/>
                    </a:lnTo>
                    <a:lnTo>
                      <a:pt x="1" y="355"/>
                    </a:lnTo>
                    <a:lnTo>
                      <a:pt x="1" y="411"/>
                    </a:lnTo>
                    <a:lnTo>
                      <a:pt x="29" y="411"/>
                    </a:lnTo>
                    <a:cubicBezTo>
                      <a:pt x="29" y="440"/>
                      <a:pt x="58" y="440"/>
                      <a:pt x="58" y="440"/>
                    </a:cubicBezTo>
                    <a:lnTo>
                      <a:pt x="58" y="475"/>
                    </a:lnTo>
                    <a:lnTo>
                      <a:pt x="58" y="652"/>
                    </a:lnTo>
                    <a:cubicBezTo>
                      <a:pt x="58" y="680"/>
                      <a:pt x="58" y="708"/>
                      <a:pt x="86" y="708"/>
                    </a:cubicBezTo>
                    <a:cubicBezTo>
                      <a:pt x="86" y="737"/>
                      <a:pt x="86" y="737"/>
                      <a:pt x="114" y="737"/>
                    </a:cubicBezTo>
                    <a:lnTo>
                      <a:pt x="142" y="765"/>
                    </a:lnTo>
                    <a:lnTo>
                      <a:pt x="206" y="765"/>
                    </a:lnTo>
                    <a:lnTo>
                      <a:pt x="206" y="708"/>
                    </a:lnTo>
                    <a:lnTo>
                      <a:pt x="142" y="708"/>
                    </a:lnTo>
                    <a:lnTo>
                      <a:pt x="142" y="680"/>
                    </a:lnTo>
                    <a:lnTo>
                      <a:pt x="114" y="475"/>
                    </a:lnTo>
                    <a:lnTo>
                      <a:pt x="114" y="440"/>
                    </a:lnTo>
                    <a:cubicBezTo>
                      <a:pt x="114" y="411"/>
                      <a:pt x="114" y="411"/>
                      <a:pt x="86" y="411"/>
                    </a:cubicBezTo>
                    <a:cubicBezTo>
                      <a:pt x="86" y="383"/>
                      <a:pt x="58" y="383"/>
                      <a:pt x="29" y="383"/>
                    </a:cubicBezTo>
                    <a:cubicBezTo>
                      <a:pt x="86" y="383"/>
                      <a:pt x="86" y="383"/>
                      <a:pt x="114" y="355"/>
                    </a:cubicBezTo>
                    <a:lnTo>
                      <a:pt x="114" y="298"/>
                    </a:lnTo>
                    <a:lnTo>
                      <a:pt x="142" y="121"/>
                    </a:lnTo>
                    <a:lnTo>
                      <a:pt x="142" y="58"/>
                    </a:lnTo>
                    <a:lnTo>
                      <a:pt x="206" y="58"/>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679;p71"/>
              <p:cNvSpPr/>
              <p:nvPr/>
            </p:nvSpPr>
            <p:spPr>
              <a:xfrm>
                <a:off x="5041200" y="2461400"/>
                <a:ext cx="5325" cy="19125"/>
              </a:xfrm>
              <a:custGeom>
                <a:avLst/>
                <a:gdLst/>
                <a:ahLst/>
                <a:cxnLst/>
                <a:rect l="l" t="t" r="r" b="b"/>
                <a:pathLst>
                  <a:path w="213" h="765" extrusionOk="0">
                    <a:moveTo>
                      <a:pt x="149" y="1"/>
                    </a:moveTo>
                    <a:cubicBezTo>
                      <a:pt x="92" y="58"/>
                      <a:pt x="64" y="121"/>
                      <a:pt x="35" y="178"/>
                    </a:cubicBezTo>
                    <a:cubicBezTo>
                      <a:pt x="0" y="234"/>
                      <a:pt x="0" y="326"/>
                      <a:pt x="0" y="383"/>
                    </a:cubicBezTo>
                    <a:cubicBezTo>
                      <a:pt x="0" y="440"/>
                      <a:pt x="0" y="532"/>
                      <a:pt x="35" y="588"/>
                    </a:cubicBezTo>
                    <a:cubicBezTo>
                      <a:pt x="64" y="652"/>
                      <a:pt x="92" y="708"/>
                      <a:pt x="149" y="765"/>
                    </a:cubicBezTo>
                    <a:lnTo>
                      <a:pt x="212" y="765"/>
                    </a:lnTo>
                    <a:cubicBezTo>
                      <a:pt x="177" y="737"/>
                      <a:pt x="149" y="680"/>
                      <a:pt x="120" y="652"/>
                    </a:cubicBezTo>
                    <a:cubicBezTo>
                      <a:pt x="120" y="616"/>
                      <a:pt x="92" y="560"/>
                      <a:pt x="92" y="532"/>
                    </a:cubicBezTo>
                    <a:cubicBezTo>
                      <a:pt x="92" y="475"/>
                      <a:pt x="64" y="440"/>
                      <a:pt x="64" y="383"/>
                    </a:cubicBezTo>
                    <a:cubicBezTo>
                      <a:pt x="64" y="326"/>
                      <a:pt x="92" y="298"/>
                      <a:pt x="92" y="234"/>
                    </a:cubicBezTo>
                    <a:cubicBezTo>
                      <a:pt x="92" y="206"/>
                      <a:pt x="120" y="150"/>
                      <a:pt x="120" y="121"/>
                    </a:cubicBezTo>
                    <a:cubicBezTo>
                      <a:pt x="149" y="86"/>
                      <a:pt x="177" y="29"/>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680;p71"/>
              <p:cNvSpPr/>
              <p:nvPr/>
            </p:nvSpPr>
            <p:spPr>
              <a:xfrm>
                <a:off x="5048625" y="2466550"/>
                <a:ext cx="9575" cy="10275"/>
              </a:xfrm>
              <a:custGeom>
                <a:avLst/>
                <a:gdLst/>
                <a:ahLst/>
                <a:cxnLst/>
                <a:rect l="l" t="t" r="r" b="b"/>
                <a:pathLst>
                  <a:path w="383" h="411" extrusionOk="0">
                    <a:moveTo>
                      <a:pt x="382" y="0"/>
                    </a:moveTo>
                    <a:lnTo>
                      <a:pt x="0" y="177"/>
                    </a:lnTo>
                    <a:lnTo>
                      <a:pt x="0" y="234"/>
                    </a:lnTo>
                    <a:lnTo>
                      <a:pt x="382" y="410"/>
                    </a:lnTo>
                    <a:lnTo>
                      <a:pt x="382" y="354"/>
                    </a:lnTo>
                    <a:lnTo>
                      <a:pt x="57" y="205"/>
                    </a:lnTo>
                    <a:lnTo>
                      <a:pt x="382" y="57"/>
                    </a:lnTo>
                    <a:lnTo>
                      <a:pt x="3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681;p71"/>
              <p:cNvSpPr/>
              <p:nvPr/>
            </p:nvSpPr>
            <p:spPr>
              <a:xfrm>
                <a:off x="5061875" y="2462825"/>
                <a:ext cx="8875" cy="14000"/>
              </a:xfrm>
              <a:custGeom>
                <a:avLst/>
                <a:gdLst/>
                <a:ahLst/>
                <a:cxnLst/>
                <a:rect l="l" t="t" r="r" b="b"/>
                <a:pathLst>
                  <a:path w="355" h="560" extrusionOk="0">
                    <a:moveTo>
                      <a:pt x="178" y="1"/>
                    </a:moveTo>
                    <a:cubicBezTo>
                      <a:pt x="178" y="1"/>
                      <a:pt x="149" y="29"/>
                      <a:pt x="121" y="29"/>
                    </a:cubicBezTo>
                    <a:cubicBezTo>
                      <a:pt x="121" y="29"/>
                      <a:pt x="93" y="29"/>
                      <a:pt x="57" y="64"/>
                    </a:cubicBezTo>
                    <a:lnTo>
                      <a:pt x="1" y="64"/>
                    </a:lnTo>
                    <a:lnTo>
                      <a:pt x="1" y="121"/>
                    </a:lnTo>
                    <a:lnTo>
                      <a:pt x="149" y="121"/>
                    </a:lnTo>
                    <a:lnTo>
                      <a:pt x="149" y="503"/>
                    </a:lnTo>
                    <a:lnTo>
                      <a:pt x="1" y="503"/>
                    </a:lnTo>
                    <a:lnTo>
                      <a:pt x="1" y="559"/>
                    </a:lnTo>
                    <a:lnTo>
                      <a:pt x="355" y="559"/>
                    </a:lnTo>
                    <a:lnTo>
                      <a:pt x="355" y="503"/>
                    </a:lnTo>
                    <a:lnTo>
                      <a:pt x="206" y="50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682;p71"/>
              <p:cNvSpPr/>
              <p:nvPr/>
            </p:nvSpPr>
            <p:spPr>
              <a:xfrm>
                <a:off x="5076550" y="2462125"/>
                <a:ext cx="10475" cy="15575"/>
              </a:xfrm>
              <a:custGeom>
                <a:avLst/>
                <a:gdLst/>
                <a:ahLst/>
                <a:cxnLst/>
                <a:rect l="l" t="t" r="r" b="b"/>
                <a:pathLst>
                  <a:path w="419" h="623" extrusionOk="0">
                    <a:moveTo>
                      <a:pt x="213" y="57"/>
                    </a:moveTo>
                    <a:cubicBezTo>
                      <a:pt x="242" y="57"/>
                      <a:pt x="270" y="92"/>
                      <a:pt x="298" y="92"/>
                    </a:cubicBezTo>
                    <a:cubicBezTo>
                      <a:pt x="298" y="121"/>
                      <a:pt x="326" y="149"/>
                      <a:pt x="326" y="177"/>
                    </a:cubicBezTo>
                    <a:lnTo>
                      <a:pt x="326" y="297"/>
                    </a:lnTo>
                    <a:lnTo>
                      <a:pt x="326" y="326"/>
                    </a:lnTo>
                    <a:lnTo>
                      <a:pt x="326" y="446"/>
                    </a:lnTo>
                    <a:cubicBezTo>
                      <a:pt x="326" y="474"/>
                      <a:pt x="298" y="503"/>
                      <a:pt x="298" y="531"/>
                    </a:cubicBezTo>
                    <a:cubicBezTo>
                      <a:pt x="270" y="531"/>
                      <a:pt x="242" y="559"/>
                      <a:pt x="213" y="559"/>
                    </a:cubicBezTo>
                    <a:cubicBezTo>
                      <a:pt x="178" y="559"/>
                      <a:pt x="150" y="531"/>
                      <a:pt x="150" y="531"/>
                    </a:cubicBezTo>
                    <a:cubicBezTo>
                      <a:pt x="121" y="503"/>
                      <a:pt x="121" y="474"/>
                      <a:pt x="93" y="446"/>
                    </a:cubicBezTo>
                    <a:lnTo>
                      <a:pt x="93" y="326"/>
                    </a:lnTo>
                    <a:lnTo>
                      <a:pt x="93" y="297"/>
                    </a:lnTo>
                    <a:lnTo>
                      <a:pt x="93" y="177"/>
                    </a:lnTo>
                    <a:cubicBezTo>
                      <a:pt x="121" y="149"/>
                      <a:pt x="121" y="121"/>
                      <a:pt x="150" y="92"/>
                    </a:cubicBezTo>
                    <a:cubicBezTo>
                      <a:pt x="150" y="92"/>
                      <a:pt x="178" y="57"/>
                      <a:pt x="213" y="57"/>
                    </a:cubicBezTo>
                    <a:close/>
                    <a:moveTo>
                      <a:pt x="213" y="0"/>
                    </a:moveTo>
                    <a:cubicBezTo>
                      <a:pt x="178" y="0"/>
                      <a:pt x="150" y="0"/>
                      <a:pt x="121" y="29"/>
                    </a:cubicBezTo>
                    <a:cubicBezTo>
                      <a:pt x="121" y="29"/>
                      <a:pt x="93" y="57"/>
                      <a:pt x="65" y="57"/>
                    </a:cubicBezTo>
                    <a:cubicBezTo>
                      <a:pt x="65" y="92"/>
                      <a:pt x="36" y="121"/>
                      <a:pt x="36" y="177"/>
                    </a:cubicBezTo>
                    <a:cubicBezTo>
                      <a:pt x="36" y="205"/>
                      <a:pt x="1" y="234"/>
                      <a:pt x="1" y="297"/>
                    </a:cubicBezTo>
                    <a:cubicBezTo>
                      <a:pt x="1" y="354"/>
                      <a:pt x="36" y="411"/>
                      <a:pt x="36" y="446"/>
                    </a:cubicBezTo>
                    <a:cubicBezTo>
                      <a:pt x="36" y="503"/>
                      <a:pt x="65" y="531"/>
                      <a:pt x="65" y="559"/>
                    </a:cubicBezTo>
                    <a:cubicBezTo>
                      <a:pt x="93" y="559"/>
                      <a:pt x="121" y="587"/>
                      <a:pt x="121" y="587"/>
                    </a:cubicBezTo>
                    <a:cubicBezTo>
                      <a:pt x="150" y="623"/>
                      <a:pt x="178" y="623"/>
                      <a:pt x="213" y="623"/>
                    </a:cubicBezTo>
                    <a:cubicBezTo>
                      <a:pt x="242" y="623"/>
                      <a:pt x="270" y="623"/>
                      <a:pt x="298" y="587"/>
                    </a:cubicBezTo>
                    <a:cubicBezTo>
                      <a:pt x="326" y="587"/>
                      <a:pt x="355" y="559"/>
                      <a:pt x="355" y="559"/>
                    </a:cubicBezTo>
                    <a:cubicBezTo>
                      <a:pt x="390" y="531"/>
                      <a:pt x="390" y="503"/>
                      <a:pt x="418" y="446"/>
                    </a:cubicBezTo>
                    <a:lnTo>
                      <a:pt x="418" y="297"/>
                    </a:lnTo>
                    <a:lnTo>
                      <a:pt x="418" y="177"/>
                    </a:lnTo>
                    <a:cubicBezTo>
                      <a:pt x="390" y="121"/>
                      <a:pt x="390" y="92"/>
                      <a:pt x="355" y="57"/>
                    </a:cubicBezTo>
                    <a:cubicBezTo>
                      <a:pt x="355" y="57"/>
                      <a:pt x="326" y="29"/>
                      <a:pt x="298" y="29"/>
                    </a:cubicBezTo>
                    <a:cubicBezTo>
                      <a:pt x="270" y="0"/>
                      <a:pt x="242"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683;p71"/>
              <p:cNvSpPr/>
              <p:nvPr/>
            </p:nvSpPr>
            <p:spPr>
              <a:xfrm>
                <a:off x="5089125" y="2462125"/>
                <a:ext cx="10450" cy="15575"/>
              </a:xfrm>
              <a:custGeom>
                <a:avLst/>
                <a:gdLst/>
                <a:ahLst/>
                <a:cxnLst/>
                <a:rect l="l" t="t" r="r" b="b"/>
                <a:pathLst>
                  <a:path w="418" h="623" extrusionOk="0">
                    <a:moveTo>
                      <a:pt x="205" y="57"/>
                    </a:moveTo>
                    <a:cubicBezTo>
                      <a:pt x="241" y="57"/>
                      <a:pt x="269" y="92"/>
                      <a:pt x="269" y="92"/>
                    </a:cubicBezTo>
                    <a:cubicBezTo>
                      <a:pt x="297" y="121"/>
                      <a:pt x="297" y="149"/>
                      <a:pt x="326" y="177"/>
                    </a:cubicBezTo>
                    <a:lnTo>
                      <a:pt x="326" y="297"/>
                    </a:lnTo>
                    <a:lnTo>
                      <a:pt x="326" y="326"/>
                    </a:lnTo>
                    <a:lnTo>
                      <a:pt x="326" y="446"/>
                    </a:lnTo>
                    <a:cubicBezTo>
                      <a:pt x="297" y="474"/>
                      <a:pt x="297" y="503"/>
                      <a:pt x="269" y="531"/>
                    </a:cubicBezTo>
                    <a:cubicBezTo>
                      <a:pt x="269" y="531"/>
                      <a:pt x="241" y="559"/>
                      <a:pt x="205" y="559"/>
                    </a:cubicBezTo>
                    <a:cubicBezTo>
                      <a:pt x="177" y="559"/>
                      <a:pt x="149" y="531"/>
                      <a:pt x="121" y="531"/>
                    </a:cubicBezTo>
                    <a:cubicBezTo>
                      <a:pt x="121" y="503"/>
                      <a:pt x="92" y="474"/>
                      <a:pt x="92" y="446"/>
                    </a:cubicBezTo>
                    <a:lnTo>
                      <a:pt x="92" y="326"/>
                    </a:lnTo>
                    <a:lnTo>
                      <a:pt x="92" y="297"/>
                    </a:lnTo>
                    <a:lnTo>
                      <a:pt x="92" y="177"/>
                    </a:lnTo>
                    <a:cubicBezTo>
                      <a:pt x="92" y="149"/>
                      <a:pt x="121" y="121"/>
                      <a:pt x="121" y="92"/>
                    </a:cubicBezTo>
                    <a:cubicBezTo>
                      <a:pt x="149" y="92"/>
                      <a:pt x="177" y="57"/>
                      <a:pt x="205" y="57"/>
                    </a:cubicBezTo>
                    <a:close/>
                    <a:moveTo>
                      <a:pt x="205" y="0"/>
                    </a:moveTo>
                    <a:cubicBezTo>
                      <a:pt x="177" y="0"/>
                      <a:pt x="149" y="0"/>
                      <a:pt x="121" y="29"/>
                    </a:cubicBezTo>
                    <a:cubicBezTo>
                      <a:pt x="92" y="29"/>
                      <a:pt x="64" y="57"/>
                      <a:pt x="64" y="57"/>
                    </a:cubicBezTo>
                    <a:cubicBezTo>
                      <a:pt x="29" y="92"/>
                      <a:pt x="29" y="121"/>
                      <a:pt x="0" y="177"/>
                    </a:cubicBezTo>
                    <a:lnTo>
                      <a:pt x="0" y="297"/>
                    </a:lnTo>
                    <a:lnTo>
                      <a:pt x="0" y="446"/>
                    </a:lnTo>
                    <a:cubicBezTo>
                      <a:pt x="29" y="503"/>
                      <a:pt x="29" y="531"/>
                      <a:pt x="64" y="559"/>
                    </a:cubicBezTo>
                    <a:cubicBezTo>
                      <a:pt x="64" y="559"/>
                      <a:pt x="92" y="587"/>
                      <a:pt x="121" y="587"/>
                    </a:cubicBezTo>
                    <a:cubicBezTo>
                      <a:pt x="149" y="623"/>
                      <a:pt x="177" y="623"/>
                      <a:pt x="205" y="623"/>
                    </a:cubicBezTo>
                    <a:cubicBezTo>
                      <a:pt x="241" y="623"/>
                      <a:pt x="269" y="623"/>
                      <a:pt x="297" y="587"/>
                    </a:cubicBezTo>
                    <a:cubicBezTo>
                      <a:pt x="297" y="587"/>
                      <a:pt x="326" y="559"/>
                      <a:pt x="354" y="559"/>
                    </a:cubicBezTo>
                    <a:cubicBezTo>
                      <a:pt x="354" y="531"/>
                      <a:pt x="382" y="503"/>
                      <a:pt x="382" y="446"/>
                    </a:cubicBezTo>
                    <a:cubicBezTo>
                      <a:pt x="382" y="411"/>
                      <a:pt x="418" y="354"/>
                      <a:pt x="418" y="297"/>
                    </a:cubicBezTo>
                    <a:cubicBezTo>
                      <a:pt x="418" y="234"/>
                      <a:pt x="382" y="205"/>
                      <a:pt x="382" y="177"/>
                    </a:cubicBezTo>
                    <a:cubicBezTo>
                      <a:pt x="382" y="121"/>
                      <a:pt x="354" y="92"/>
                      <a:pt x="354" y="57"/>
                    </a:cubicBezTo>
                    <a:cubicBezTo>
                      <a:pt x="326" y="57"/>
                      <a:pt x="297" y="29"/>
                      <a:pt x="297" y="29"/>
                    </a:cubicBezTo>
                    <a:cubicBezTo>
                      <a:pt x="269" y="0"/>
                      <a:pt x="24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684;p71"/>
              <p:cNvSpPr/>
              <p:nvPr/>
            </p:nvSpPr>
            <p:spPr>
              <a:xfrm>
                <a:off x="5106100" y="2462825"/>
                <a:ext cx="8875" cy="14000"/>
              </a:xfrm>
              <a:custGeom>
                <a:avLst/>
                <a:gdLst/>
                <a:ahLst/>
                <a:cxnLst/>
                <a:rect l="l" t="t" r="r" b="b"/>
                <a:pathLst>
                  <a:path w="355" h="560" extrusionOk="0">
                    <a:moveTo>
                      <a:pt x="177" y="1"/>
                    </a:moveTo>
                    <a:cubicBezTo>
                      <a:pt x="177" y="1"/>
                      <a:pt x="149" y="29"/>
                      <a:pt x="121" y="29"/>
                    </a:cubicBezTo>
                    <a:cubicBezTo>
                      <a:pt x="121" y="29"/>
                      <a:pt x="92" y="29"/>
                      <a:pt x="57" y="64"/>
                    </a:cubicBezTo>
                    <a:lnTo>
                      <a:pt x="0" y="64"/>
                    </a:lnTo>
                    <a:lnTo>
                      <a:pt x="0" y="121"/>
                    </a:lnTo>
                    <a:lnTo>
                      <a:pt x="149" y="121"/>
                    </a:lnTo>
                    <a:lnTo>
                      <a:pt x="149" y="503"/>
                    </a:lnTo>
                    <a:lnTo>
                      <a:pt x="0" y="503"/>
                    </a:lnTo>
                    <a:lnTo>
                      <a:pt x="0" y="559"/>
                    </a:lnTo>
                    <a:lnTo>
                      <a:pt x="354" y="559"/>
                    </a:lnTo>
                    <a:lnTo>
                      <a:pt x="354" y="503"/>
                    </a:lnTo>
                    <a:lnTo>
                      <a:pt x="206" y="503"/>
                    </a:lnTo>
                    <a:lnTo>
                      <a:pt x="2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685;p71"/>
              <p:cNvSpPr/>
              <p:nvPr/>
            </p:nvSpPr>
            <p:spPr>
              <a:xfrm>
                <a:off x="5120775" y="2462125"/>
                <a:ext cx="10450" cy="15575"/>
              </a:xfrm>
              <a:custGeom>
                <a:avLst/>
                <a:gdLst/>
                <a:ahLst/>
                <a:cxnLst/>
                <a:rect l="l" t="t" r="r" b="b"/>
                <a:pathLst>
                  <a:path w="418" h="623" extrusionOk="0">
                    <a:moveTo>
                      <a:pt x="213" y="57"/>
                    </a:moveTo>
                    <a:cubicBezTo>
                      <a:pt x="241" y="57"/>
                      <a:pt x="269" y="92"/>
                      <a:pt x="298" y="92"/>
                    </a:cubicBezTo>
                    <a:cubicBezTo>
                      <a:pt x="298" y="121"/>
                      <a:pt x="326" y="149"/>
                      <a:pt x="326" y="177"/>
                    </a:cubicBezTo>
                    <a:lnTo>
                      <a:pt x="326" y="297"/>
                    </a:lnTo>
                    <a:lnTo>
                      <a:pt x="326" y="326"/>
                    </a:lnTo>
                    <a:lnTo>
                      <a:pt x="326" y="446"/>
                    </a:lnTo>
                    <a:cubicBezTo>
                      <a:pt x="326" y="474"/>
                      <a:pt x="298" y="503"/>
                      <a:pt x="298" y="531"/>
                    </a:cubicBezTo>
                    <a:cubicBezTo>
                      <a:pt x="269" y="531"/>
                      <a:pt x="241" y="559"/>
                      <a:pt x="213" y="559"/>
                    </a:cubicBezTo>
                    <a:cubicBezTo>
                      <a:pt x="177" y="559"/>
                      <a:pt x="149" y="531"/>
                      <a:pt x="149" y="531"/>
                    </a:cubicBezTo>
                    <a:cubicBezTo>
                      <a:pt x="121" y="503"/>
                      <a:pt x="121" y="474"/>
                      <a:pt x="93" y="446"/>
                    </a:cubicBezTo>
                    <a:lnTo>
                      <a:pt x="93" y="326"/>
                    </a:lnTo>
                    <a:lnTo>
                      <a:pt x="93" y="297"/>
                    </a:lnTo>
                    <a:lnTo>
                      <a:pt x="93" y="177"/>
                    </a:lnTo>
                    <a:cubicBezTo>
                      <a:pt x="121" y="149"/>
                      <a:pt x="121" y="121"/>
                      <a:pt x="149" y="92"/>
                    </a:cubicBezTo>
                    <a:cubicBezTo>
                      <a:pt x="149" y="92"/>
                      <a:pt x="177" y="57"/>
                      <a:pt x="213" y="57"/>
                    </a:cubicBezTo>
                    <a:close/>
                    <a:moveTo>
                      <a:pt x="213" y="0"/>
                    </a:moveTo>
                    <a:cubicBezTo>
                      <a:pt x="177" y="0"/>
                      <a:pt x="149" y="0"/>
                      <a:pt x="121" y="29"/>
                    </a:cubicBezTo>
                    <a:cubicBezTo>
                      <a:pt x="121" y="29"/>
                      <a:pt x="93" y="57"/>
                      <a:pt x="64" y="57"/>
                    </a:cubicBezTo>
                    <a:cubicBezTo>
                      <a:pt x="64" y="92"/>
                      <a:pt x="36" y="121"/>
                      <a:pt x="36" y="177"/>
                    </a:cubicBezTo>
                    <a:cubicBezTo>
                      <a:pt x="36" y="205"/>
                      <a:pt x="1" y="234"/>
                      <a:pt x="1" y="297"/>
                    </a:cubicBezTo>
                    <a:cubicBezTo>
                      <a:pt x="1" y="354"/>
                      <a:pt x="36" y="411"/>
                      <a:pt x="36" y="446"/>
                    </a:cubicBezTo>
                    <a:cubicBezTo>
                      <a:pt x="36" y="503"/>
                      <a:pt x="64" y="531"/>
                      <a:pt x="64" y="559"/>
                    </a:cubicBezTo>
                    <a:cubicBezTo>
                      <a:pt x="93" y="559"/>
                      <a:pt x="121" y="587"/>
                      <a:pt x="121" y="587"/>
                    </a:cubicBezTo>
                    <a:cubicBezTo>
                      <a:pt x="149" y="623"/>
                      <a:pt x="177" y="623"/>
                      <a:pt x="213" y="623"/>
                    </a:cubicBezTo>
                    <a:cubicBezTo>
                      <a:pt x="241" y="623"/>
                      <a:pt x="269" y="623"/>
                      <a:pt x="298" y="587"/>
                    </a:cubicBezTo>
                    <a:cubicBezTo>
                      <a:pt x="326" y="587"/>
                      <a:pt x="354" y="559"/>
                      <a:pt x="354" y="559"/>
                    </a:cubicBezTo>
                    <a:cubicBezTo>
                      <a:pt x="390" y="531"/>
                      <a:pt x="390" y="503"/>
                      <a:pt x="418" y="446"/>
                    </a:cubicBezTo>
                    <a:lnTo>
                      <a:pt x="418" y="297"/>
                    </a:lnTo>
                    <a:lnTo>
                      <a:pt x="418" y="177"/>
                    </a:lnTo>
                    <a:cubicBezTo>
                      <a:pt x="390" y="121"/>
                      <a:pt x="390" y="92"/>
                      <a:pt x="354" y="57"/>
                    </a:cubicBezTo>
                    <a:cubicBezTo>
                      <a:pt x="354" y="57"/>
                      <a:pt x="326" y="29"/>
                      <a:pt x="298" y="29"/>
                    </a:cubicBezTo>
                    <a:cubicBezTo>
                      <a:pt x="269" y="0"/>
                      <a:pt x="24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686;p71"/>
              <p:cNvSpPr/>
              <p:nvPr/>
            </p:nvSpPr>
            <p:spPr>
              <a:xfrm>
                <a:off x="5133325" y="2462125"/>
                <a:ext cx="10475" cy="15575"/>
              </a:xfrm>
              <a:custGeom>
                <a:avLst/>
                <a:gdLst/>
                <a:ahLst/>
                <a:cxnLst/>
                <a:rect l="l" t="t" r="r" b="b"/>
                <a:pathLst>
                  <a:path w="419" h="623" extrusionOk="0">
                    <a:moveTo>
                      <a:pt x="206" y="57"/>
                    </a:moveTo>
                    <a:cubicBezTo>
                      <a:pt x="241" y="57"/>
                      <a:pt x="270" y="92"/>
                      <a:pt x="270" y="92"/>
                    </a:cubicBezTo>
                    <a:cubicBezTo>
                      <a:pt x="298" y="121"/>
                      <a:pt x="298" y="149"/>
                      <a:pt x="326" y="177"/>
                    </a:cubicBezTo>
                    <a:lnTo>
                      <a:pt x="326" y="297"/>
                    </a:lnTo>
                    <a:lnTo>
                      <a:pt x="326" y="326"/>
                    </a:lnTo>
                    <a:lnTo>
                      <a:pt x="326" y="446"/>
                    </a:lnTo>
                    <a:cubicBezTo>
                      <a:pt x="298" y="474"/>
                      <a:pt x="298" y="503"/>
                      <a:pt x="270" y="531"/>
                    </a:cubicBezTo>
                    <a:cubicBezTo>
                      <a:pt x="270" y="531"/>
                      <a:pt x="241" y="559"/>
                      <a:pt x="206" y="559"/>
                    </a:cubicBezTo>
                    <a:cubicBezTo>
                      <a:pt x="178" y="559"/>
                      <a:pt x="149" y="531"/>
                      <a:pt x="121" y="531"/>
                    </a:cubicBezTo>
                    <a:cubicBezTo>
                      <a:pt x="121" y="503"/>
                      <a:pt x="93" y="474"/>
                      <a:pt x="93" y="446"/>
                    </a:cubicBezTo>
                    <a:lnTo>
                      <a:pt x="93" y="326"/>
                    </a:lnTo>
                    <a:lnTo>
                      <a:pt x="93" y="297"/>
                    </a:lnTo>
                    <a:lnTo>
                      <a:pt x="93" y="177"/>
                    </a:lnTo>
                    <a:cubicBezTo>
                      <a:pt x="93" y="149"/>
                      <a:pt x="121" y="121"/>
                      <a:pt x="121" y="92"/>
                    </a:cubicBezTo>
                    <a:cubicBezTo>
                      <a:pt x="149" y="92"/>
                      <a:pt x="178" y="57"/>
                      <a:pt x="206" y="57"/>
                    </a:cubicBezTo>
                    <a:close/>
                    <a:moveTo>
                      <a:pt x="206" y="0"/>
                    </a:moveTo>
                    <a:cubicBezTo>
                      <a:pt x="178" y="0"/>
                      <a:pt x="149" y="0"/>
                      <a:pt x="121" y="29"/>
                    </a:cubicBezTo>
                    <a:cubicBezTo>
                      <a:pt x="93" y="29"/>
                      <a:pt x="65" y="57"/>
                      <a:pt x="65" y="57"/>
                    </a:cubicBezTo>
                    <a:cubicBezTo>
                      <a:pt x="29" y="92"/>
                      <a:pt x="29" y="121"/>
                      <a:pt x="1" y="177"/>
                    </a:cubicBezTo>
                    <a:lnTo>
                      <a:pt x="1" y="297"/>
                    </a:lnTo>
                    <a:lnTo>
                      <a:pt x="1" y="446"/>
                    </a:lnTo>
                    <a:cubicBezTo>
                      <a:pt x="29" y="503"/>
                      <a:pt x="29" y="531"/>
                      <a:pt x="65" y="559"/>
                    </a:cubicBezTo>
                    <a:cubicBezTo>
                      <a:pt x="65" y="559"/>
                      <a:pt x="93" y="587"/>
                      <a:pt x="121" y="587"/>
                    </a:cubicBezTo>
                    <a:cubicBezTo>
                      <a:pt x="149" y="623"/>
                      <a:pt x="178" y="623"/>
                      <a:pt x="206" y="623"/>
                    </a:cubicBezTo>
                    <a:cubicBezTo>
                      <a:pt x="241" y="623"/>
                      <a:pt x="270" y="623"/>
                      <a:pt x="298" y="587"/>
                    </a:cubicBezTo>
                    <a:cubicBezTo>
                      <a:pt x="298" y="587"/>
                      <a:pt x="326" y="559"/>
                      <a:pt x="355" y="559"/>
                    </a:cubicBezTo>
                    <a:cubicBezTo>
                      <a:pt x="355" y="531"/>
                      <a:pt x="383" y="503"/>
                      <a:pt x="383" y="446"/>
                    </a:cubicBezTo>
                    <a:cubicBezTo>
                      <a:pt x="383" y="411"/>
                      <a:pt x="418" y="354"/>
                      <a:pt x="418" y="297"/>
                    </a:cubicBezTo>
                    <a:cubicBezTo>
                      <a:pt x="418" y="234"/>
                      <a:pt x="383" y="205"/>
                      <a:pt x="383" y="177"/>
                    </a:cubicBezTo>
                    <a:cubicBezTo>
                      <a:pt x="383" y="121"/>
                      <a:pt x="355" y="92"/>
                      <a:pt x="355" y="57"/>
                    </a:cubicBezTo>
                    <a:cubicBezTo>
                      <a:pt x="326" y="57"/>
                      <a:pt x="298" y="29"/>
                      <a:pt x="298" y="29"/>
                    </a:cubicBezTo>
                    <a:cubicBezTo>
                      <a:pt x="270" y="0"/>
                      <a:pt x="241"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687;p71"/>
              <p:cNvSpPr/>
              <p:nvPr/>
            </p:nvSpPr>
            <p:spPr>
              <a:xfrm>
                <a:off x="5145175" y="2462125"/>
                <a:ext cx="10300" cy="15575"/>
              </a:xfrm>
              <a:custGeom>
                <a:avLst/>
                <a:gdLst/>
                <a:ahLst/>
                <a:cxnLst/>
                <a:rect l="l" t="t" r="r" b="b"/>
                <a:pathLst>
                  <a:path w="412" h="623" extrusionOk="0">
                    <a:moveTo>
                      <a:pt x="206" y="57"/>
                    </a:moveTo>
                    <a:cubicBezTo>
                      <a:pt x="234" y="57"/>
                      <a:pt x="263" y="92"/>
                      <a:pt x="298" y="92"/>
                    </a:cubicBezTo>
                    <a:cubicBezTo>
                      <a:pt x="298" y="121"/>
                      <a:pt x="326" y="149"/>
                      <a:pt x="326" y="177"/>
                    </a:cubicBezTo>
                    <a:lnTo>
                      <a:pt x="326" y="297"/>
                    </a:lnTo>
                    <a:lnTo>
                      <a:pt x="326" y="326"/>
                    </a:lnTo>
                    <a:lnTo>
                      <a:pt x="326" y="446"/>
                    </a:lnTo>
                    <a:cubicBezTo>
                      <a:pt x="326" y="474"/>
                      <a:pt x="298" y="503"/>
                      <a:pt x="298" y="531"/>
                    </a:cubicBezTo>
                    <a:cubicBezTo>
                      <a:pt x="263" y="531"/>
                      <a:pt x="234" y="559"/>
                      <a:pt x="206" y="559"/>
                    </a:cubicBezTo>
                    <a:cubicBezTo>
                      <a:pt x="178" y="559"/>
                      <a:pt x="149" y="531"/>
                      <a:pt x="149" y="531"/>
                    </a:cubicBezTo>
                    <a:cubicBezTo>
                      <a:pt x="121" y="503"/>
                      <a:pt x="121" y="474"/>
                      <a:pt x="86" y="446"/>
                    </a:cubicBezTo>
                    <a:lnTo>
                      <a:pt x="86" y="326"/>
                    </a:lnTo>
                    <a:lnTo>
                      <a:pt x="86" y="297"/>
                    </a:lnTo>
                    <a:lnTo>
                      <a:pt x="86" y="177"/>
                    </a:lnTo>
                    <a:cubicBezTo>
                      <a:pt x="121" y="149"/>
                      <a:pt x="121" y="121"/>
                      <a:pt x="149" y="92"/>
                    </a:cubicBezTo>
                    <a:cubicBezTo>
                      <a:pt x="149" y="92"/>
                      <a:pt x="178" y="57"/>
                      <a:pt x="206" y="57"/>
                    </a:cubicBezTo>
                    <a:close/>
                    <a:moveTo>
                      <a:pt x="206" y="0"/>
                    </a:moveTo>
                    <a:cubicBezTo>
                      <a:pt x="178" y="0"/>
                      <a:pt x="149" y="0"/>
                      <a:pt x="121" y="29"/>
                    </a:cubicBezTo>
                    <a:cubicBezTo>
                      <a:pt x="121" y="29"/>
                      <a:pt x="86" y="57"/>
                      <a:pt x="57" y="57"/>
                    </a:cubicBezTo>
                    <a:cubicBezTo>
                      <a:pt x="57" y="92"/>
                      <a:pt x="29" y="121"/>
                      <a:pt x="29" y="177"/>
                    </a:cubicBezTo>
                    <a:cubicBezTo>
                      <a:pt x="29" y="205"/>
                      <a:pt x="1" y="234"/>
                      <a:pt x="1" y="297"/>
                    </a:cubicBezTo>
                    <a:cubicBezTo>
                      <a:pt x="1" y="354"/>
                      <a:pt x="29" y="411"/>
                      <a:pt x="29" y="446"/>
                    </a:cubicBezTo>
                    <a:cubicBezTo>
                      <a:pt x="29" y="503"/>
                      <a:pt x="57" y="531"/>
                      <a:pt x="57" y="559"/>
                    </a:cubicBezTo>
                    <a:cubicBezTo>
                      <a:pt x="86" y="559"/>
                      <a:pt x="121" y="587"/>
                      <a:pt x="121" y="587"/>
                    </a:cubicBezTo>
                    <a:cubicBezTo>
                      <a:pt x="149" y="623"/>
                      <a:pt x="178" y="623"/>
                      <a:pt x="206" y="623"/>
                    </a:cubicBezTo>
                    <a:cubicBezTo>
                      <a:pt x="234" y="623"/>
                      <a:pt x="263" y="623"/>
                      <a:pt x="298" y="587"/>
                    </a:cubicBezTo>
                    <a:cubicBezTo>
                      <a:pt x="326" y="587"/>
                      <a:pt x="355" y="559"/>
                      <a:pt x="355" y="559"/>
                    </a:cubicBezTo>
                    <a:cubicBezTo>
                      <a:pt x="383" y="531"/>
                      <a:pt x="383" y="503"/>
                      <a:pt x="411" y="446"/>
                    </a:cubicBezTo>
                    <a:lnTo>
                      <a:pt x="411" y="297"/>
                    </a:lnTo>
                    <a:lnTo>
                      <a:pt x="411" y="177"/>
                    </a:lnTo>
                    <a:cubicBezTo>
                      <a:pt x="383" y="121"/>
                      <a:pt x="383" y="92"/>
                      <a:pt x="355" y="57"/>
                    </a:cubicBezTo>
                    <a:cubicBezTo>
                      <a:pt x="355" y="57"/>
                      <a:pt x="326" y="29"/>
                      <a:pt x="298" y="29"/>
                    </a:cubicBezTo>
                    <a:cubicBezTo>
                      <a:pt x="263" y="0"/>
                      <a:pt x="234"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688;p71"/>
              <p:cNvSpPr/>
              <p:nvPr/>
            </p:nvSpPr>
            <p:spPr>
              <a:xfrm>
                <a:off x="5162875" y="2466550"/>
                <a:ext cx="10275" cy="10275"/>
              </a:xfrm>
              <a:custGeom>
                <a:avLst/>
                <a:gdLst/>
                <a:ahLst/>
                <a:cxnLst/>
                <a:rect l="l" t="t" r="r" b="b"/>
                <a:pathLst>
                  <a:path w="411" h="411" extrusionOk="0">
                    <a:moveTo>
                      <a:pt x="0" y="0"/>
                    </a:moveTo>
                    <a:lnTo>
                      <a:pt x="0" y="57"/>
                    </a:lnTo>
                    <a:lnTo>
                      <a:pt x="354" y="205"/>
                    </a:lnTo>
                    <a:lnTo>
                      <a:pt x="0" y="354"/>
                    </a:lnTo>
                    <a:lnTo>
                      <a:pt x="0" y="410"/>
                    </a:lnTo>
                    <a:lnTo>
                      <a:pt x="411" y="234"/>
                    </a:lnTo>
                    <a:lnTo>
                      <a:pt x="411" y="1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689;p71"/>
              <p:cNvSpPr/>
              <p:nvPr/>
            </p:nvSpPr>
            <p:spPr>
              <a:xfrm>
                <a:off x="5176125" y="2466550"/>
                <a:ext cx="10300" cy="10275"/>
              </a:xfrm>
              <a:custGeom>
                <a:avLst/>
                <a:gdLst/>
                <a:ahLst/>
                <a:cxnLst/>
                <a:rect l="l" t="t" r="r" b="b"/>
                <a:pathLst>
                  <a:path w="412" h="411" extrusionOk="0">
                    <a:moveTo>
                      <a:pt x="1" y="0"/>
                    </a:moveTo>
                    <a:lnTo>
                      <a:pt x="1" y="57"/>
                    </a:lnTo>
                    <a:lnTo>
                      <a:pt x="355" y="205"/>
                    </a:lnTo>
                    <a:lnTo>
                      <a:pt x="1" y="354"/>
                    </a:lnTo>
                    <a:lnTo>
                      <a:pt x="1" y="410"/>
                    </a:lnTo>
                    <a:lnTo>
                      <a:pt x="411" y="234"/>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690;p71"/>
              <p:cNvSpPr/>
              <p:nvPr/>
            </p:nvSpPr>
            <p:spPr>
              <a:xfrm>
                <a:off x="5188700" y="2461400"/>
                <a:ext cx="5150" cy="19125"/>
              </a:xfrm>
              <a:custGeom>
                <a:avLst/>
                <a:gdLst/>
                <a:ahLst/>
                <a:cxnLst/>
                <a:rect l="l" t="t" r="r" b="b"/>
                <a:pathLst>
                  <a:path w="206" h="765" extrusionOk="0">
                    <a:moveTo>
                      <a:pt x="0" y="1"/>
                    </a:moveTo>
                    <a:cubicBezTo>
                      <a:pt x="28" y="29"/>
                      <a:pt x="28" y="86"/>
                      <a:pt x="57" y="121"/>
                    </a:cubicBezTo>
                    <a:cubicBezTo>
                      <a:pt x="85" y="150"/>
                      <a:pt x="85" y="206"/>
                      <a:pt x="113" y="234"/>
                    </a:cubicBezTo>
                    <a:lnTo>
                      <a:pt x="113" y="383"/>
                    </a:lnTo>
                    <a:lnTo>
                      <a:pt x="113" y="532"/>
                    </a:lnTo>
                    <a:cubicBezTo>
                      <a:pt x="85" y="560"/>
                      <a:pt x="85" y="616"/>
                      <a:pt x="57" y="652"/>
                    </a:cubicBezTo>
                    <a:cubicBezTo>
                      <a:pt x="28" y="680"/>
                      <a:pt x="28" y="737"/>
                      <a:pt x="0" y="765"/>
                    </a:cubicBezTo>
                    <a:lnTo>
                      <a:pt x="57" y="765"/>
                    </a:lnTo>
                    <a:cubicBezTo>
                      <a:pt x="85" y="708"/>
                      <a:pt x="149" y="652"/>
                      <a:pt x="149" y="588"/>
                    </a:cubicBezTo>
                    <a:cubicBezTo>
                      <a:pt x="177" y="532"/>
                      <a:pt x="205" y="440"/>
                      <a:pt x="205" y="383"/>
                    </a:cubicBezTo>
                    <a:cubicBezTo>
                      <a:pt x="205" y="326"/>
                      <a:pt x="177" y="234"/>
                      <a:pt x="149" y="178"/>
                    </a:cubicBezTo>
                    <a:cubicBezTo>
                      <a:pt x="149" y="121"/>
                      <a:pt x="85" y="58"/>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691;p71"/>
              <p:cNvSpPr/>
              <p:nvPr/>
            </p:nvSpPr>
            <p:spPr>
              <a:xfrm>
                <a:off x="5195950" y="2461400"/>
                <a:ext cx="6025" cy="19125"/>
              </a:xfrm>
              <a:custGeom>
                <a:avLst/>
                <a:gdLst/>
                <a:ahLst/>
                <a:cxnLst/>
                <a:rect l="l" t="t" r="r" b="b"/>
                <a:pathLst>
                  <a:path w="241" h="765" extrusionOk="0">
                    <a:moveTo>
                      <a:pt x="0" y="1"/>
                    </a:moveTo>
                    <a:lnTo>
                      <a:pt x="0" y="58"/>
                    </a:lnTo>
                    <a:lnTo>
                      <a:pt x="64" y="58"/>
                    </a:lnTo>
                    <a:cubicBezTo>
                      <a:pt x="92" y="86"/>
                      <a:pt x="92" y="86"/>
                      <a:pt x="92" y="121"/>
                    </a:cubicBezTo>
                    <a:lnTo>
                      <a:pt x="92" y="298"/>
                    </a:lnTo>
                    <a:lnTo>
                      <a:pt x="92" y="355"/>
                    </a:lnTo>
                    <a:cubicBezTo>
                      <a:pt x="120" y="355"/>
                      <a:pt x="120" y="355"/>
                      <a:pt x="120" y="383"/>
                    </a:cubicBezTo>
                    <a:lnTo>
                      <a:pt x="177" y="383"/>
                    </a:lnTo>
                    <a:cubicBezTo>
                      <a:pt x="149" y="383"/>
                      <a:pt x="120" y="383"/>
                      <a:pt x="120" y="411"/>
                    </a:cubicBezTo>
                    <a:cubicBezTo>
                      <a:pt x="92" y="440"/>
                      <a:pt x="92" y="440"/>
                      <a:pt x="92" y="475"/>
                    </a:cubicBezTo>
                    <a:lnTo>
                      <a:pt x="92" y="680"/>
                    </a:lnTo>
                    <a:lnTo>
                      <a:pt x="64" y="708"/>
                    </a:lnTo>
                    <a:lnTo>
                      <a:pt x="0" y="708"/>
                    </a:lnTo>
                    <a:lnTo>
                      <a:pt x="0" y="765"/>
                    </a:lnTo>
                    <a:lnTo>
                      <a:pt x="64" y="765"/>
                    </a:lnTo>
                    <a:cubicBezTo>
                      <a:pt x="92" y="765"/>
                      <a:pt x="92" y="737"/>
                      <a:pt x="120" y="737"/>
                    </a:cubicBezTo>
                    <a:cubicBezTo>
                      <a:pt x="120" y="737"/>
                      <a:pt x="149" y="737"/>
                      <a:pt x="149" y="708"/>
                    </a:cubicBezTo>
                    <a:lnTo>
                      <a:pt x="149" y="652"/>
                    </a:lnTo>
                    <a:lnTo>
                      <a:pt x="149" y="475"/>
                    </a:lnTo>
                    <a:cubicBezTo>
                      <a:pt x="149" y="475"/>
                      <a:pt x="149" y="440"/>
                      <a:pt x="177" y="440"/>
                    </a:cubicBezTo>
                    <a:lnTo>
                      <a:pt x="177" y="411"/>
                    </a:lnTo>
                    <a:lnTo>
                      <a:pt x="241" y="411"/>
                    </a:lnTo>
                    <a:lnTo>
                      <a:pt x="241" y="355"/>
                    </a:lnTo>
                    <a:lnTo>
                      <a:pt x="177" y="355"/>
                    </a:lnTo>
                    <a:lnTo>
                      <a:pt x="177" y="326"/>
                    </a:lnTo>
                    <a:cubicBezTo>
                      <a:pt x="149" y="326"/>
                      <a:pt x="149" y="326"/>
                      <a:pt x="149" y="298"/>
                    </a:cubicBezTo>
                    <a:lnTo>
                      <a:pt x="149" y="121"/>
                    </a:lnTo>
                    <a:lnTo>
                      <a:pt x="149" y="58"/>
                    </a:lnTo>
                    <a:lnTo>
                      <a:pt x="120" y="29"/>
                    </a:lnTo>
                    <a:cubicBezTo>
                      <a:pt x="92" y="29"/>
                      <a:pt x="92" y="1"/>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692;p71"/>
              <p:cNvSpPr/>
              <p:nvPr/>
            </p:nvSpPr>
            <p:spPr>
              <a:xfrm>
                <a:off x="5011825" y="2349450"/>
                <a:ext cx="5150" cy="19125"/>
              </a:xfrm>
              <a:custGeom>
                <a:avLst/>
                <a:gdLst/>
                <a:ahLst/>
                <a:cxnLst/>
                <a:rect l="l" t="t" r="r" b="b"/>
                <a:pathLst>
                  <a:path w="206" h="765" extrusionOk="0">
                    <a:moveTo>
                      <a:pt x="149" y="1"/>
                    </a:moveTo>
                    <a:cubicBezTo>
                      <a:pt x="86" y="57"/>
                      <a:pt x="57" y="114"/>
                      <a:pt x="29" y="178"/>
                    </a:cubicBezTo>
                    <a:cubicBezTo>
                      <a:pt x="1" y="234"/>
                      <a:pt x="1" y="319"/>
                      <a:pt x="1" y="383"/>
                    </a:cubicBezTo>
                    <a:cubicBezTo>
                      <a:pt x="1" y="439"/>
                      <a:pt x="1" y="531"/>
                      <a:pt x="29" y="588"/>
                    </a:cubicBezTo>
                    <a:cubicBezTo>
                      <a:pt x="57" y="645"/>
                      <a:pt x="86" y="708"/>
                      <a:pt x="149" y="765"/>
                    </a:cubicBezTo>
                    <a:lnTo>
                      <a:pt x="206" y="765"/>
                    </a:lnTo>
                    <a:cubicBezTo>
                      <a:pt x="178" y="737"/>
                      <a:pt x="149" y="673"/>
                      <a:pt x="149" y="645"/>
                    </a:cubicBezTo>
                    <a:cubicBezTo>
                      <a:pt x="114" y="616"/>
                      <a:pt x="86" y="560"/>
                      <a:pt x="86" y="531"/>
                    </a:cubicBezTo>
                    <a:lnTo>
                      <a:pt x="86" y="383"/>
                    </a:lnTo>
                    <a:lnTo>
                      <a:pt x="86" y="234"/>
                    </a:lnTo>
                    <a:cubicBezTo>
                      <a:pt x="86" y="206"/>
                      <a:pt x="114" y="142"/>
                      <a:pt x="149" y="114"/>
                    </a:cubicBezTo>
                    <a:cubicBezTo>
                      <a:pt x="149" y="86"/>
                      <a:pt x="178"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693;p71"/>
              <p:cNvSpPr/>
              <p:nvPr/>
            </p:nvSpPr>
            <p:spPr>
              <a:xfrm>
                <a:off x="5019075" y="2349450"/>
                <a:ext cx="5350" cy="19125"/>
              </a:xfrm>
              <a:custGeom>
                <a:avLst/>
                <a:gdLst/>
                <a:ahLst/>
                <a:cxnLst/>
                <a:rect l="l" t="t" r="r" b="b"/>
                <a:pathLst>
                  <a:path w="214" h="765" extrusionOk="0">
                    <a:moveTo>
                      <a:pt x="149" y="1"/>
                    </a:moveTo>
                    <a:cubicBezTo>
                      <a:pt x="121" y="57"/>
                      <a:pt x="65" y="114"/>
                      <a:pt x="65" y="178"/>
                    </a:cubicBezTo>
                    <a:cubicBezTo>
                      <a:pt x="36" y="234"/>
                      <a:pt x="1" y="319"/>
                      <a:pt x="1" y="383"/>
                    </a:cubicBezTo>
                    <a:cubicBezTo>
                      <a:pt x="1" y="439"/>
                      <a:pt x="36" y="531"/>
                      <a:pt x="65" y="588"/>
                    </a:cubicBezTo>
                    <a:cubicBezTo>
                      <a:pt x="65" y="645"/>
                      <a:pt x="121" y="708"/>
                      <a:pt x="149" y="765"/>
                    </a:cubicBezTo>
                    <a:lnTo>
                      <a:pt x="213" y="765"/>
                    </a:lnTo>
                    <a:cubicBezTo>
                      <a:pt x="178" y="737"/>
                      <a:pt x="149" y="673"/>
                      <a:pt x="149" y="645"/>
                    </a:cubicBezTo>
                    <a:cubicBezTo>
                      <a:pt x="121" y="616"/>
                      <a:pt x="121" y="560"/>
                      <a:pt x="93" y="531"/>
                    </a:cubicBezTo>
                    <a:lnTo>
                      <a:pt x="93" y="383"/>
                    </a:lnTo>
                    <a:lnTo>
                      <a:pt x="93" y="234"/>
                    </a:lnTo>
                    <a:cubicBezTo>
                      <a:pt x="121" y="206"/>
                      <a:pt x="121" y="142"/>
                      <a:pt x="149" y="114"/>
                    </a:cubicBezTo>
                    <a:cubicBezTo>
                      <a:pt x="149" y="86"/>
                      <a:pt x="178" y="29"/>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694;p71"/>
              <p:cNvSpPr/>
              <p:nvPr/>
            </p:nvSpPr>
            <p:spPr>
              <a:xfrm>
                <a:off x="5027225" y="2353875"/>
                <a:ext cx="2325" cy="11000"/>
              </a:xfrm>
              <a:custGeom>
                <a:avLst/>
                <a:gdLst/>
                <a:ahLst/>
                <a:cxnLst/>
                <a:rect l="l" t="t" r="r" b="b"/>
                <a:pathLst>
                  <a:path w="93" h="440" extrusionOk="0">
                    <a:moveTo>
                      <a:pt x="0" y="1"/>
                    </a:moveTo>
                    <a:lnTo>
                      <a:pt x="0" y="86"/>
                    </a:lnTo>
                    <a:lnTo>
                      <a:pt x="92" y="86"/>
                    </a:lnTo>
                    <a:lnTo>
                      <a:pt x="92" y="1"/>
                    </a:lnTo>
                    <a:close/>
                    <a:moveTo>
                      <a:pt x="0" y="354"/>
                    </a:moveTo>
                    <a:lnTo>
                      <a:pt x="0" y="439"/>
                    </a:lnTo>
                    <a:lnTo>
                      <a:pt x="92" y="439"/>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695;p71"/>
              <p:cNvSpPr/>
              <p:nvPr/>
            </p:nvSpPr>
            <p:spPr>
              <a:xfrm>
                <a:off x="5036775" y="2350175"/>
                <a:ext cx="10450" cy="15400"/>
              </a:xfrm>
              <a:custGeom>
                <a:avLst/>
                <a:gdLst/>
                <a:ahLst/>
                <a:cxnLst/>
                <a:rect l="l" t="t" r="r" b="b"/>
                <a:pathLst>
                  <a:path w="418" h="616" extrusionOk="0">
                    <a:moveTo>
                      <a:pt x="212" y="57"/>
                    </a:moveTo>
                    <a:cubicBezTo>
                      <a:pt x="241" y="57"/>
                      <a:pt x="269" y="85"/>
                      <a:pt x="297" y="85"/>
                    </a:cubicBezTo>
                    <a:cubicBezTo>
                      <a:pt x="297" y="113"/>
                      <a:pt x="326" y="149"/>
                      <a:pt x="326" y="177"/>
                    </a:cubicBezTo>
                    <a:lnTo>
                      <a:pt x="326" y="290"/>
                    </a:lnTo>
                    <a:lnTo>
                      <a:pt x="326" y="326"/>
                    </a:lnTo>
                    <a:lnTo>
                      <a:pt x="326" y="439"/>
                    </a:lnTo>
                    <a:cubicBezTo>
                      <a:pt x="326" y="467"/>
                      <a:pt x="297" y="502"/>
                      <a:pt x="297" y="531"/>
                    </a:cubicBezTo>
                    <a:cubicBezTo>
                      <a:pt x="269" y="531"/>
                      <a:pt x="241" y="559"/>
                      <a:pt x="212" y="559"/>
                    </a:cubicBezTo>
                    <a:cubicBezTo>
                      <a:pt x="177" y="559"/>
                      <a:pt x="149" y="531"/>
                      <a:pt x="149" y="531"/>
                    </a:cubicBezTo>
                    <a:cubicBezTo>
                      <a:pt x="121" y="502"/>
                      <a:pt x="121" y="467"/>
                      <a:pt x="92" y="439"/>
                    </a:cubicBezTo>
                    <a:lnTo>
                      <a:pt x="92" y="326"/>
                    </a:lnTo>
                    <a:lnTo>
                      <a:pt x="92" y="290"/>
                    </a:lnTo>
                    <a:lnTo>
                      <a:pt x="92" y="177"/>
                    </a:lnTo>
                    <a:cubicBezTo>
                      <a:pt x="121" y="149"/>
                      <a:pt x="121" y="113"/>
                      <a:pt x="149" y="85"/>
                    </a:cubicBezTo>
                    <a:cubicBezTo>
                      <a:pt x="149" y="85"/>
                      <a:pt x="177" y="57"/>
                      <a:pt x="212" y="57"/>
                    </a:cubicBezTo>
                    <a:close/>
                    <a:moveTo>
                      <a:pt x="212" y="0"/>
                    </a:moveTo>
                    <a:cubicBezTo>
                      <a:pt x="177" y="0"/>
                      <a:pt x="149" y="0"/>
                      <a:pt x="121" y="28"/>
                    </a:cubicBezTo>
                    <a:cubicBezTo>
                      <a:pt x="92" y="28"/>
                      <a:pt x="92" y="57"/>
                      <a:pt x="64" y="57"/>
                    </a:cubicBezTo>
                    <a:cubicBezTo>
                      <a:pt x="64" y="85"/>
                      <a:pt x="36" y="113"/>
                      <a:pt x="36" y="177"/>
                    </a:cubicBezTo>
                    <a:cubicBezTo>
                      <a:pt x="36" y="205"/>
                      <a:pt x="0" y="262"/>
                      <a:pt x="0" y="326"/>
                    </a:cubicBezTo>
                    <a:cubicBezTo>
                      <a:pt x="0" y="382"/>
                      <a:pt x="36" y="410"/>
                      <a:pt x="36" y="467"/>
                    </a:cubicBezTo>
                    <a:cubicBezTo>
                      <a:pt x="36" y="502"/>
                      <a:pt x="64" y="531"/>
                      <a:pt x="64" y="559"/>
                    </a:cubicBezTo>
                    <a:cubicBezTo>
                      <a:pt x="92" y="559"/>
                      <a:pt x="92" y="587"/>
                      <a:pt x="121" y="587"/>
                    </a:cubicBezTo>
                    <a:cubicBezTo>
                      <a:pt x="149" y="616"/>
                      <a:pt x="177" y="616"/>
                      <a:pt x="212" y="616"/>
                    </a:cubicBezTo>
                    <a:cubicBezTo>
                      <a:pt x="241" y="616"/>
                      <a:pt x="269" y="616"/>
                      <a:pt x="297" y="587"/>
                    </a:cubicBezTo>
                    <a:cubicBezTo>
                      <a:pt x="326" y="587"/>
                      <a:pt x="354" y="559"/>
                      <a:pt x="354" y="559"/>
                    </a:cubicBezTo>
                    <a:cubicBezTo>
                      <a:pt x="389" y="531"/>
                      <a:pt x="389" y="502"/>
                      <a:pt x="418" y="467"/>
                    </a:cubicBezTo>
                    <a:lnTo>
                      <a:pt x="418" y="326"/>
                    </a:lnTo>
                    <a:lnTo>
                      <a:pt x="418" y="177"/>
                    </a:lnTo>
                    <a:cubicBezTo>
                      <a:pt x="389" y="113"/>
                      <a:pt x="389" y="85"/>
                      <a:pt x="354" y="57"/>
                    </a:cubicBezTo>
                    <a:cubicBezTo>
                      <a:pt x="354" y="57"/>
                      <a:pt x="326" y="28"/>
                      <a:pt x="297" y="28"/>
                    </a:cubicBezTo>
                    <a:cubicBezTo>
                      <a:pt x="269" y="0"/>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696;p71"/>
              <p:cNvSpPr/>
              <p:nvPr/>
            </p:nvSpPr>
            <p:spPr>
              <a:xfrm>
                <a:off x="5049325" y="2349450"/>
                <a:ext cx="5150" cy="19125"/>
              </a:xfrm>
              <a:custGeom>
                <a:avLst/>
                <a:gdLst/>
                <a:ahLst/>
                <a:cxnLst/>
                <a:rect l="l" t="t" r="r" b="b"/>
                <a:pathLst>
                  <a:path w="206" h="765" extrusionOk="0">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697;p71"/>
              <p:cNvSpPr/>
              <p:nvPr/>
            </p:nvSpPr>
            <p:spPr>
              <a:xfrm>
                <a:off x="5057450" y="2354600"/>
                <a:ext cx="10300" cy="10275"/>
              </a:xfrm>
              <a:custGeom>
                <a:avLst/>
                <a:gdLst/>
                <a:ahLst/>
                <a:cxnLst/>
                <a:rect l="l" t="t" r="r" b="b"/>
                <a:pathLst>
                  <a:path w="412" h="411" extrusionOk="0">
                    <a:moveTo>
                      <a:pt x="1" y="0"/>
                    </a:moveTo>
                    <a:lnTo>
                      <a:pt x="1" y="57"/>
                    </a:lnTo>
                    <a:lnTo>
                      <a:pt x="355" y="205"/>
                    </a:lnTo>
                    <a:lnTo>
                      <a:pt x="1" y="354"/>
                    </a:lnTo>
                    <a:lnTo>
                      <a:pt x="1" y="410"/>
                    </a:lnTo>
                    <a:lnTo>
                      <a:pt x="411" y="233"/>
                    </a:lnTo>
                    <a:lnTo>
                      <a:pt x="411"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698;p71"/>
              <p:cNvSpPr/>
              <p:nvPr/>
            </p:nvSpPr>
            <p:spPr>
              <a:xfrm>
                <a:off x="5070025" y="2350875"/>
                <a:ext cx="3025" cy="5150"/>
              </a:xfrm>
              <a:custGeom>
                <a:avLst/>
                <a:gdLst/>
                <a:ahLst/>
                <a:cxnLst/>
                <a:rect l="l" t="t" r="r" b="b"/>
                <a:pathLst>
                  <a:path w="121" h="206" extrusionOk="0">
                    <a:moveTo>
                      <a:pt x="29" y="0"/>
                    </a:moveTo>
                    <a:lnTo>
                      <a:pt x="29" y="85"/>
                    </a:lnTo>
                    <a:lnTo>
                      <a:pt x="57" y="85"/>
                    </a:lnTo>
                    <a:lnTo>
                      <a:pt x="57" y="121"/>
                    </a:lnTo>
                    <a:cubicBezTo>
                      <a:pt x="57" y="149"/>
                      <a:pt x="57" y="149"/>
                      <a:pt x="29" y="149"/>
                    </a:cubicBezTo>
                    <a:cubicBezTo>
                      <a:pt x="29" y="149"/>
                      <a:pt x="29" y="177"/>
                      <a:pt x="0" y="177"/>
                    </a:cubicBezTo>
                    <a:lnTo>
                      <a:pt x="0" y="206"/>
                    </a:lnTo>
                    <a:cubicBezTo>
                      <a:pt x="29" y="206"/>
                      <a:pt x="29" y="206"/>
                      <a:pt x="57" y="177"/>
                    </a:cubicBezTo>
                    <a:cubicBezTo>
                      <a:pt x="57" y="177"/>
                      <a:pt x="85" y="177"/>
                      <a:pt x="85" y="149"/>
                    </a:cubicBezTo>
                    <a:cubicBezTo>
                      <a:pt x="85" y="121"/>
                      <a:pt x="121" y="85"/>
                      <a:pt x="121" y="57"/>
                    </a:cubicBez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699;p71"/>
              <p:cNvSpPr/>
              <p:nvPr/>
            </p:nvSpPr>
            <p:spPr>
              <a:xfrm>
                <a:off x="5075150" y="2350875"/>
                <a:ext cx="2325" cy="5150"/>
              </a:xfrm>
              <a:custGeom>
                <a:avLst/>
                <a:gdLst/>
                <a:ahLst/>
                <a:cxnLst/>
                <a:rect l="l" t="t" r="r" b="b"/>
                <a:pathLst>
                  <a:path w="93" h="206" extrusionOk="0">
                    <a:moveTo>
                      <a:pt x="29" y="0"/>
                    </a:moveTo>
                    <a:lnTo>
                      <a:pt x="29" y="85"/>
                    </a:lnTo>
                    <a:lnTo>
                      <a:pt x="57" y="85"/>
                    </a:lnTo>
                    <a:lnTo>
                      <a:pt x="57" y="121"/>
                    </a:lnTo>
                    <a:cubicBezTo>
                      <a:pt x="57" y="149"/>
                      <a:pt x="29" y="149"/>
                      <a:pt x="29" y="149"/>
                    </a:cubicBezTo>
                    <a:cubicBezTo>
                      <a:pt x="29" y="149"/>
                      <a:pt x="29" y="177"/>
                      <a:pt x="0" y="177"/>
                    </a:cubicBezTo>
                    <a:lnTo>
                      <a:pt x="0" y="206"/>
                    </a:lnTo>
                    <a:cubicBezTo>
                      <a:pt x="29" y="206"/>
                      <a:pt x="29" y="206"/>
                      <a:pt x="57" y="177"/>
                    </a:cubicBezTo>
                    <a:cubicBezTo>
                      <a:pt x="57" y="177"/>
                      <a:pt x="92" y="177"/>
                      <a:pt x="92" y="149"/>
                    </a:cubicBezTo>
                    <a:lnTo>
                      <a:pt x="92" y="57"/>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700;p71"/>
              <p:cNvSpPr/>
              <p:nvPr/>
            </p:nvSpPr>
            <p:spPr>
              <a:xfrm>
                <a:off x="5080975" y="2354600"/>
                <a:ext cx="10475" cy="10275"/>
              </a:xfrm>
              <a:custGeom>
                <a:avLst/>
                <a:gdLst/>
                <a:ahLst/>
                <a:cxnLst/>
                <a:rect l="l" t="t" r="r" b="b"/>
                <a:pathLst>
                  <a:path w="419" h="411" extrusionOk="0">
                    <a:moveTo>
                      <a:pt x="1" y="0"/>
                    </a:moveTo>
                    <a:lnTo>
                      <a:pt x="1" y="57"/>
                    </a:lnTo>
                    <a:lnTo>
                      <a:pt x="326" y="205"/>
                    </a:lnTo>
                    <a:lnTo>
                      <a:pt x="1" y="354"/>
                    </a:lnTo>
                    <a:lnTo>
                      <a:pt x="1" y="410"/>
                    </a:lnTo>
                    <a:lnTo>
                      <a:pt x="418" y="233"/>
                    </a:lnTo>
                    <a:lnTo>
                      <a:pt x="418" y="17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701;p71"/>
              <p:cNvSpPr/>
              <p:nvPr/>
            </p:nvSpPr>
            <p:spPr>
              <a:xfrm>
                <a:off x="5093550" y="2354600"/>
                <a:ext cx="10450" cy="10275"/>
              </a:xfrm>
              <a:custGeom>
                <a:avLst/>
                <a:gdLst/>
                <a:ahLst/>
                <a:cxnLst/>
                <a:rect l="l" t="t" r="r" b="b"/>
                <a:pathLst>
                  <a:path w="418" h="411" extrusionOk="0">
                    <a:moveTo>
                      <a:pt x="418" y="0"/>
                    </a:moveTo>
                    <a:lnTo>
                      <a:pt x="0" y="177"/>
                    </a:lnTo>
                    <a:lnTo>
                      <a:pt x="0" y="233"/>
                    </a:lnTo>
                    <a:lnTo>
                      <a:pt x="418" y="410"/>
                    </a:lnTo>
                    <a:lnTo>
                      <a:pt x="418" y="354"/>
                    </a:lnTo>
                    <a:lnTo>
                      <a:pt x="64" y="205"/>
                    </a:lnTo>
                    <a:lnTo>
                      <a:pt x="418" y="57"/>
                    </a:lnTo>
                    <a:lnTo>
                      <a:pt x="4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702;p71"/>
              <p:cNvSpPr/>
              <p:nvPr/>
            </p:nvSpPr>
            <p:spPr>
              <a:xfrm>
                <a:off x="5111225" y="2349450"/>
                <a:ext cx="5150" cy="19125"/>
              </a:xfrm>
              <a:custGeom>
                <a:avLst/>
                <a:gdLst/>
                <a:ahLst/>
                <a:cxnLst/>
                <a:rect l="l" t="t" r="r" b="b"/>
                <a:pathLst>
                  <a:path w="206" h="765" extrusionOk="0">
                    <a:moveTo>
                      <a:pt x="1" y="1"/>
                    </a:moveTo>
                    <a:cubicBezTo>
                      <a:pt x="29" y="29"/>
                      <a:pt x="29" y="86"/>
                      <a:pt x="64" y="114"/>
                    </a:cubicBezTo>
                    <a:cubicBezTo>
                      <a:pt x="93" y="178"/>
                      <a:pt x="93" y="206"/>
                      <a:pt x="121" y="234"/>
                    </a:cubicBezTo>
                    <a:lnTo>
                      <a:pt x="121" y="383"/>
                    </a:lnTo>
                    <a:lnTo>
                      <a:pt x="121" y="531"/>
                    </a:lnTo>
                    <a:cubicBezTo>
                      <a:pt x="93" y="560"/>
                      <a:pt x="93" y="616"/>
                      <a:pt x="64" y="645"/>
                    </a:cubicBezTo>
                    <a:cubicBezTo>
                      <a:pt x="29" y="708"/>
                      <a:pt x="29" y="737"/>
                      <a:pt x="1" y="765"/>
                    </a:cubicBezTo>
                    <a:lnTo>
                      <a:pt x="64" y="765"/>
                    </a:lnTo>
                    <a:cubicBezTo>
                      <a:pt x="93" y="708"/>
                      <a:pt x="121" y="645"/>
                      <a:pt x="149" y="588"/>
                    </a:cubicBezTo>
                    <a:cubicBezTo>
                      <a:pt x="177" y="531"/>
                      <a:pt x="206" y="439"/>
                      <a:pt x="206" y="383"/>
                    </a:cubicBezTo>
                    <a:cubicBezTo>
                      <a:pt x="206" y="319"/>
                      <a:pt x="177" y="234"/>
                      <a:pt x="149" y="178"/>
                    </a:cubicBezTo>
                    <a:cubicBezTo>
                      <a:pt x="121" y="114"/>
                      <a:pt x="93" y="57"/>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703;p71"/>
              <p:cNvSpPr/>
              <p:nvPr/>
            </p:nvSpPr>
            <p:spPr>
              <a:xfrm>
                <a:off x="5123075" y="2349450"/>
                <a:ext cx="5150" cy="19125"/>
              </a:xfrm>
              <a:custGeom>
                <a:avLst/>
                <a:gdLst/>
                <a:ahLst/>
                <a:cxnLst/>
                <a:rect l="l" t="t" r="r" b="b"/>
                <a:pathLst>
                  <a:path w="206" h="765" extrusionOk="0">
                    <a:moveTo>
                      <a:pt x="1" y="1"/>
                    </a:moveTo>
                    <a:cubicBezTo>
                      <a:pt x="29" y="29"/>
                      <a:pt x="57" y="86"/>
                      <a:pt x="57" y="114"/>
                    </a:cubicBezTo>
                    <a:cubicBezTo>
                      <a:pt x="85" y="178"/>
                      <a:pt x="85" y="206"/>
                      <a:pt x="121" y="234"/>
                    </a:cubicBezTo>
                    <a:lnTo>
                      <a:pt x="121" y="383"/>
                    </a:lnTo>
                    <a:lnTo>
                      <a:pt x="121" y="531"/>
                    </a:lnTo>
                    <a:cubicBezTo>
                      <a:pt x="85" y="560"/>
                      <a:pt x="85" y="616"/>
                      <a:pt x="57" y="645"/>
                    </a:cubicBezTo>
                    <a:cubicBezTo>
                      <a:pt x="57" y="708"/>
                      <a:pt x="29" y="737"/>
                      <a:pt x="1" y="765"/>
                    </a:cubicBezTo>
                    <a:lnTo>
                      <a:pt x="57" y="765"/>
                    </a:lnTo>
                    <a:cubicBezTo>
                      <a:pt x="85" y="708"/>
                      <a:pt x="149" y="645"/>
                      <a:pt x="177" y="588"/>
                    </a:cubicBezTo>
                    <a:cubicBezTo>
                      <a:pt x="177" y="531"/>
                      <a:pt x="206" y="439"/>
                      <a:pt x="206" y="383"/>
                    </a:cubicBezTo>
                    <a:cubicBezTo>
                      <a:pt x="206" y="319"/>
                      <a:pt x="177" y="234"/>
                      <a:pt x="177" y="178"/>
                    </a:cubicBezTo>
                    <a:cubicBezTo>
                      <a:pt x="149" y="114"/>
                      <a:pt x="85" y="57"/>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704;p71"/>
              <p:cNvSpPr/>
              <p:nvPr/>
            </p:nvSpPr>
            <p:spPr>
              <a:xfrm>
                <a:off x="5011825" y="2423025"/>
                <a:ext cx="5150" cy="19300"/>
              </a:xfrm>
              <a:custGeom>
                <a:avLst/>
                <a:gdLst/>
                <a:ahLst/>
                <a:cxnLst/>
                <a:rect l="l" t="t" r="r" b="b"/>
                <a:pathLst>
                  <a:path w="206" h="772" extrusionOk="0">
                    <a:moveTo>
                      <a:pt x="149" y="1"/>
                    </a:moveTo>
                    <a:cubicBezTo>
                      <a:pt x="86" y="64"/>
                      <a:pt x="57" y="121"/>
                      <a:pt x="29" y="178"/>
                    </a:cubicBezTo>
                    <a:cubicBezTo>
                      <a:pt x="1" y="241"/>
                      <a:pt x="1" y="326"/>
                      <a:pt x="1" y="383"/>
                    </a:cubicBezTo>
                    <a:cubicBezTo>
                      <a:pt x="1" y="446"/>
                      <a:pt x="1" y="531"/>
                      <a:pt x="29" y="595"/>
                    </a:cubicBezTo>
                    <a:cubicBezTo>
                      <a:pt x="57" y="652"/>
                      <a:pt x="86" y="708"/>
                      <a:pt x="149" y="772"/>
                    </a:cubicBezTo>
                    <a:lnTo>
                      <a:pt x="206" y="772"/>
                    </a:lnTo>
                    <a:cubicBezTo>
                      <a:pt x="178" y="737"/>
                      <a:pt x="149" y="680"/>
                      <a:pt x="149" y="652"/>
                    </a:cubicBezTo>
                    <a:cubicBezTo>
                      <a:pt x="114" y="623"/>
                      <a:pt x="86" y="560"/>
                      <a:pt x="86" y="531"/>
                    </a:cubicBezTo>
                    <a:lnTo>
                      <a:pt x="86" y="383"/>
                    </a:lnTo>
                    <a:lnTo>
                      <a:pt x="86" y="241"/>
                    </a:lnTo>
                    <a:cubicBezTo>
                      <a:pt x="86" y="206"/>
                      <a:pt x="114" y="149"/>
                      <a:pt x="149" y="121"/>
                    </a:cubicBezTo>
                    <a:cubicBezTo>
                      <a:pt x="149" y="93"/>
                      <a:pt x="178" y="29"/>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705;p71"/>
              <p:cNvSpPr/>
              <p:nvPr/>
            </p:nvSpPr>
            <p:spPr>
              <a:xfrm>
                <a:off x="5019075" y="2423025"/>
                <a:ext cx="5350" cy="19300"/>
              </a:xfrm>
              <a:custGeom>
                <a:avLst/>
                <a:gdLst/>
                <a:ahLst/>
                <a:cxnLst/>
                <a:rect l="l" t="t" r="r" b="b"/>
                <a:pathLst>
                  <a:path w="214" h="772" extrusionOk="0">
                    <a:moveTo>
                      <a:pt x="149" y="1"/>
                    </a:moveTo>
                    <a:cubicBezTo>
                      <a:pt x="121" y="64"/>
                      <a:pt x="65" y="121"/>
                      <a:pt x="65" y="178"/>
                    </a:cubicBezTo>
                    <a:cubicBezTo>
                      <a:pt x="36" y="241"/>
                      <a:pt x="1" y="326"/>
                      <a:pt x="1" y="383"/>
                    </a:cubicBezTo>
                    <a:cubicBezTo>
                      <a:pt x="1" y="446"/>
                      <a:pt x="36" y="531"/>
                      <a:pt x="65" y="595"/>
                    </a:cubicBezTo>
                    <a:cubicBezTo>
                      <a:pt x="65" y="652"/>
                      <a:pt x="121" y="708"/>
                      <a:pt x="149" y="772"/>
                    </a:cubicBezTo>
                    <a:lnTo>
                      <a:pt x="213" y="772"/>
                    </a:lnTo>
                    <a:cubicBezTo>
                      <a:pt x="178" y="737"/>
                      <a:pt x="149" y="680"/>
                      <a:pt x="149" y="652"/>
                    </a:cubicBezTo>
                    <a:cubicBezTo>
                      <a:pt x="121" y="623"/>
                      <a:pt x="121" y="560"/>
                      <a:pt x="93" y="531"/>
                    </a:cubicBezTo>
                    <a:lnTo>
                      <a:pt x="93" y="383"/>
                    </a:lnTo>
                    <a:lnTo>
                      <a:pt x="93" y="241"/>
                    </a:lnTo>
                    <a:cubicBezTo>
                      <a:pt x="121" y="206"/>
                      <a:pt x="121" y="149"/>
                      <a:pt x="149" y="121"/>
                    </a:cubicBezTo>
                    <a:cubicBezTo>
                      <a:pt x="149" y="93"/>
                      <a:pt x="178" y="29"/>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706;p71"/>
              <p:cNvSpPr/>
              <p:nvPr/>
            </p:nvSpPr>
            <p:spPr>
              <a:xfrm>
                <a:off x="5027225" y="2427450"/>
                <a:ext cx="2325" cy="11175"/>
              </a:xfrm>
              <a:custGeom>
                <a:avLst/>
                <a:gdLst/>
                <a:ahLst/>
                <a:cxnLst/>
                <a:rect l="l" t="t" r="r" b="b"/>
                <a:pathLst>
                  <a:path w="93" h="447" extrusionOk="0">
                    <a:moveTo>
                      <a:pt x="0" y="1"/>
                    </a:moveTo>
                    <a:lnTo>
                      <a:pt x="0" y="93"/>
                    </a:lnTo>
                    <a:lnTo>
                      <a:pt x="92" y="93"/>
                    </a:lnTo>
                    <a:lnTo>
                      <a:pt x="92" y="1"/>
                    </a:lnTo>
                    <a:close/>
                    <a:moveTo>
                      <a:pt x="0" y="354"/>
                    </a:moveTo>
                    <a:lnTo>
                      <a:pt x="0" y="446"/>
                    </a:lnTo>
                    <a:lnTo>
                      <a:pt x="92" y="446"/>
                    </a:lnTo>
                    <a:lnTo>
                      <a:pt x="92" y="35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707;p71"/>
              <p:cNvSpPr/>
              <p:nvPr/>
            </p:nvSpPr>
            <p:spPr>
              <a:xfrm>
                <a:off x="5036775" y="2423750"/>
                <a:ext cx="10450" cy="15575"/>
              </a:xfrm>
              <a:custGeom>
                <a:avLst/>
                <a:gdLst/>
                <a:ahLst/>
                <a:cxnLst/>
                <a:rect l="l" t="t" r="r" b="b"/>
                <a:pathLst>
                  <a:path w="418" h="623" extrusionOk="0">
                    <a:moveTo>
                      <a:pt x="212" y="64"/>
                    </a:moveTo>
                    <a:cubicBezTo>
                      <a:pt x="241" y="64"/>
                      <a:pt x="269" y="92"/>
                      <a:pt x="297" y="92"/>
                    </a:cubicBezTo>
                    <a:cubicBezTo>
                      <a:pt x="297" y="120"/>
                      <a:pt x="326" y="149"/>
                      <a:pt x="326" y="177"/>
                    </a:cubicBezTo>
                    <a:lnTo>
                      <a:pt x="326" y="297"/>
                    </a:lnTo>
                    <a:lnTo>
                      <a:pt x="326" y="326"/>
                    </a:lnTo>
                    <a:lnTo>
                      <a:pt x="326" y="446"/>
                    </a:lnTo>
                    <a:cubicBezTo>
                      <a:pt x="326" y="474"/>
                      <a:pt x="297" y="502"/>
                      <a:pt x="297" y="531"/>
                    </a:cubicBezTo>
                    <a:cubicBezTo>
                      <a:pt x="269" y="531"/>
                      <a:pt x="241" y="566"/>
                      <a:pt x="212" y="566"/>
                    </a:cubicBezTo>
                    <a:cubicBezTo>
                      <a:pt x="177" y="566"/>
                      <a:pt x="149" y="531"/>
                      <a:pt x="149" y="531"/>
                    </a:cubicBezTo>
                    <a:cubicBezTo>
                      <a:pt x="121" y="502"/>
                      <a:pt x="121" y="474"/>
                      <a:pt x="92" y="446"/>
                    </a:cubicBezTo>
                    <a:lnTo>
                      <a:pt x="92" y="326"/>
                    </a:lnTo>
                    <a:lnTo>
                      <a:pt x="92" y="297"/>
                    </a:lnTo>
                    <a:lnTo>
                      <a:pt x="92" y="177"/>
                    </a:lnTo>
                    <a:cubicBezTo>
                      <a:pt x="121" y="149"/>
                      <a:pt x="121" y="120"/>
                      <a:pt x="149" y="92"/>
                    </a:cubicBezTo>
                    <a:cubicBezTo>
                      <a:pt x="149" y="92"/>
                      <a:pt x="177" y="64"/>
                      <a:pt x="212" y="64"/>
                    </a:cubicBezTo>
                    <a:close/>
                    <a:moveTo>
                      <a:pt x="212" y="0"/>
                    </a:moveTo>
                    <a:cubicBezTo>
                      <a:pt x="177" y="0"/>
                      <a:pt x="149" y="0"/>
                      <a:pt x="121" y="35"/>
                    </a:cubicBezTo>
                    <a:cubicBezTo>
                      <a:pt x="92" y="35"/>
                      <a:pt x="92" y="64"/>
                      <a:pt x="64" y="64"/>
                    </a:cubicBezTo>
                    <a:cubicBezTo>
                      <a:pt x="64" y="92"/>
                      <a:pt x="36" y="120"/>
                      <a:pt x="36" y="177"/>
                    </a:cubicBezTo>
                    <a:cubicBezTo>
                      <a:pt x="36" y="212"/>
                      <a:pt x="0" y="269"/>
                      <a:pt x="0" y="326"/>
                    </a:cubicBezTo>
                    <a:cubicBezTo>
                      <a:pt x="0" y="389"/>
                      <a:pt x="36" y="417"/>
                      <a:pt x="36" y="474"/>
                    </a:cubicBezTo>
                    <a:cubicBezTo>
                      <a:pt x="36" y="502"/>
                      <a:pt x="64" y="531"/>
                      <a:pt x="64" y="566"/>
                    </a:cubicBezTo>
                    <a:cubicBezTo>
                      <a:pt x="92" y="566"/>
                      <a:pt x="92" y="594"/>
                      <a:pt x="121" y="594"/>
                    </a:cubicBezTo>
                    <a:cubicBezTo>
                      <a:pt x="149" y="623"/>
                      <a:pt x="177" y="623"/>
                      <a:pt x="212" y="623"/>
                    </a:cubicBezTo>
                    <a:cubicBezTo>
                      <a:pt x="241" y="623"/>
                      <a:pt x="269" y="623"/>
                      <a:pt x="297" y="594"/>
                    </a:cubicBezTo>
                    <a:cubicBezTo>
                      <a:pt x="326" y="594"/>
                      <a:pt x="354" y="566"/>
                      <a:pt x="354" y="566"/>
                    </a:cubicBezTo>
                    <a:cubicBezTo>
                      <a:pt x="389" y="531"/>
                      <a:pt x="389" y="502"/>
                      <a:pt x="418" y="474"/>
                    </a:cubicBezTo>
                    <a:lnTo>
                      <a:pt x="418" y="326"/>
                    </a:lnTo>
                    <a:lnTo>
                      <a:pt x="418" y="177"/>
                    </a:lnTo>
                    <a:cubicBezTo>
                      <a:pt x="389" y="120"/>
                      <a:pt x="389" y="92"/>
                      <a:pt x="354" y="64"/>
                    </a:cubicBezTo>
                    <a:cubicBezTo>
                      <a:pt x="354" y="64"/>
                      <a:pt x="326" y="35"/>
                      <a:pt x="297" y="35"/>
                    </a:cubicBezTo>
                    <a:cubicBezTo>
                      <a:pt x="269" y="0"/>
                      <a:pt x="241"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708;p71"/>
              <p:cNvSpPr/>
              <p:nvPr/>
            </p:nvSpPr>
            <p:spPr>
              <a:xfrm>
                <a:off x="5049325" y="2423025"/>
                <a:ext cx="5150" cy="19300"/>
              </a:xfrm>
              <a:custGeom>
                <a:avLst/>
                <a:gdLst/>
                <a:ahLst/>
                <a:cxnLst/>
                <a:rect l="l" t="t" r="r" b="b"/>
                <a:pathLst>
                  <a:path w="206" h="772" extrusionOk="0">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709;p71"/>
              <p:cNvSpPr/>
              <p:nvPr/>
            </p:nvSpPr>
            <p:spPr>
              <a:xfrm>
                <a:off x="5057450" y="2428150"/>
                <a:ext cx="10300" cy="10475"/>
              </a:xfrm>
              <a:custGeom>
                <a:avLst/>
                <a:gdLst/>
                <a:ahLst/>
                <a:cxnLst/>
                <a:rect l="l" t="t" r="r" b="b"/>
                <a:pathLst>
                  <a:path w="412" h="419" extrusionOk="0">
                    <a:moveTo>
                      <a:pt x="1" y="1"/>
                    </a:moveTo>
                    <a:lnTo>
                      <a:pt x="1" y="65"/>
                    </a:lnTo>
                    <a:lnTo>
                      <a:pt x="355" y="213"/>
                    </a:lnTo>
                    <a:lnTo>
                      <a:pt x="1" y="355"/>
                    </a:lnTo>
                    <a:lnTo>
                      <a:pt x="1" y="418"/>
                    </a:lnTo>
                    <a:lnTo>
                      <a:pt x="411" y="241"/>
                    </a:lnTo>
                    <a:lnTo>
                      <a:pt x="411" y="17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710;p71"/>
              <p:cNvSpPr/>
              <p:nvPr/>
            </p:nvSpPr>
            <p:spPr>
              <a:xfrm>
                <a:off x="5070025" y="2424625"/>
                <a:ext cx="3025" cy="5150"/>
              </a:xfrm>
              <a:custGeom>
                <a:avLst/>
                <a:gdLst/>
                <a:ahLst/>
                <a:cxnLst/>
                <a:rect l="l" t="t" r="r" b="b"/>
                <a:pathLst>
                  <a:path w="121" h="206" extrusionOk="0">
                    <a:moveTo>
                      <a:pt x="29" y="0"/>
                    </a:moveTo>
                    <a:lnTo>
                      <a:pt x="29" y="85"/>
                    </a:lnTo>
                    <a:lnTo>
                      <a:pt x="57" y="85"/>
                    </a:lnTo>
                    <a:lnTo>
                      <a:pt x="57" y="114"/>
                    </a:lnTo>
                    <a:cubicBezTo>
                      <a:pt x="57" y="142"/>
                      <a:pt x="57" y="142"/>
                      <a:pt x="29" y="142"/>
                    </a:cubicBezTo>
                    <a:cubicBezTo>
                      <a:pt x="29" y="142"/>
                      <a:pt x="29" y="177"/>
                      <a:pt x="0" y="177"/>
                    </a:cubicBezTo>
                    <a:lnTo>
                      <a:pt x="0" y="206"/>
                    </a:lnTo>
                    <a:cubicBezTo>
                      <a:pt x="29" y="206"/>
                      <a:pt x="29" y="206"/>
                      <a:pt x="57" y="177"/>
                    </a:cubicBezTo>
                    <a:cubicBezTo>
                      <a:pt x="57" y="177"/>
                      <a:pt x="85" y="177"/>
                      <a:pt x="85" y="142"/>
                    </a:cubicBezTo>
                    <a:cubicBezTo>
                      <a:pt x="85" y="114"/>
                      <a:pt x="121" y="85"/>
                      <a:pt x="121" y="57"/>
                    </a:cubicBez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711;p71"/>
              <p:cNvSpPr/>
              <p:nvPr/>
            </p:nvSpPr>
            <p:spPr>
              <a:xfrm>
                <a:off x="5075150" y="2424625"/>
                <a:ext cx="2325" cy="5150"/>
              </a:xfrm>
              <a:custGeom>
                <a:avLst/>
                <a:gdLst/>
                <a:ahLst/>
                <a:cxnLst/>
                <a:rect l="l" t="t" r="r" b="b"/>
                <a:pathLst>
                  <a:path w="93" h="206" extrusionOk="0">
                    <a:moveTo>
                      <a:pt x="29" y="0"/>
                    </a:moveTo>
                    <a:lnTo>
                      <a:pt x="29" y="85"/>
                    </a:lnTo>
                    <a:lnTo>
                      <a:pt x="57" y="85"/>
                    </a:lnTo>
                    <a:lnTo>
                      <a:pt x="57" y="114"/>
                    </a:lnTo>
                    <a:cubicBezTo>
                      <a:pt x="57" y="142"/>
                      <a:pt x="29" y="142"/>
                      <a:pt x="29" y="142"/>
                    </a:cubicBezTo>
                    <a:cubicBezTo>
                      <a:pt x="29" y="142"/>
                      <a:pt x="29" y="177"/>
                      <a:pt x="0" y="177"/>
                    </a:cubicBezTo>
                    <a:lnTo>
                      <a:pt x="0" y="206"/>
                    </a:lnTo>
                    <a:cubicBezTo>
                      <a:pt x="29" y="206"/>
                      <a:pt x="29" y="206"/>
                      <a:pt x="57" y="177"/>
                    </a:cubicBezTo>
                    <a:cubicBezTo>
                      <a:pt x="57" y="177"/>
                      <a:pt x="92" y="177"/>
                      <a:pt x="92" y="142"/>
                    </a:cubicBezTo>
                    <a:lnTo>
                      <a:pt x="92" y="57"/>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712;p71"/>
              <p:cNvSpPr/>
              <p:nvPr/>
            </p:nvSpPr>
            <p:spPr>
              <a:xfrm>
                <a:off x="5080975" y="2428150"/>
                <a:ext cx="10475" cy="10475"/>
              </a:xfrm>
              <a:custGeom>
                <a:avLst/>
                <a:gdLst/>
                <a:ahLst/>
                <a:cxnLst/>
                <a:rect l="l" t="t" r="r" b="b"/>
                <a:pathLst>
                  <a:path w="419" h="419" extrusionOk="0">
                    <a:moveTo>
                      <a:pt x="1" y="1"/>
                    </a:moveTo>
                    <a:lnTo>
                      <a:pt x="1" y="65"/>
                    </a:lnTo>
                    <a:lnTo>
                      <a:pt x="326" y="213"/>
                    </a:lnTo>
                    <a:lnTo>
                      <a:pt x="1" y="355"/>
                    </a:lnTo>
                    <a:lnTo>
                      <a:pt x="1" y="418"/>
                    </a:lnTo>
                    <a:lnTo>
                      <a:pt x="418" y="241"/>
                    </a:lnTo>
                    <a:lnTo>
                      <a:pt x="418" y="17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713;p71"/>
              <p:cNvSpPr/>
              <p:nvPr/>
            </p:nvSpPr>
            <p:spPr>
              <a:xfrm>
                <a:off x="5093550" y="2428150"/>
                <a:ext cx="10450" cy="10475"/>
              </a:xfrm>
              <a:custGeom>
                <a:avLst/>
                <a:gdLst/>
                <a:ahLst/>
                <a:cxnLst/>
                <a:rect l="l" t="t" r="r" b="b"/>
                <a:pathLst>
                  <a:path w="418" h="419" extrusionOk="0">
                    <a:moveTo>
                      <a:pt x="418" y="1"/>
                    </a:moveTo>
                    <a:lnTo>
                      <a:pt x="0" y="178"/>
                    </a:lnTo>
                    <a:lnTo>
                      <a:pt x="0" y="241"/>
                    </a:lnTo>
                    <a:lnTo>
                      <a:pt x="418" y="418"/>
                    </a:lnTo>
                    <a:lnTo>
                      <a:pt x="418" y="355"/>
                    </a:lnTo>
                    <a:lnTo>
                      <a:pt x="64" y="213"/>
                    </a:lnTo>
                    <a:lnTo>
                      <a:pt x="418" y="65"/>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714;p71"/>
              <p:cNvSpPr/>
              <p:nvPr/>
            </p:nvSpPr>
            <p:spPr>
              <a:xfrm>
                <a:off x="5111225" y="2423025"/>
                <a:ext cx="5150" cy="19300"/>
              </a:xfrm>
              <a:custGeom>
                <a:avLst/>
                <a:gdLst/>
                <a:ahLst/>
                <a:cxnLst/>
                <a:rect l="l" t="t" r="r" b="b"/>
                <a:pathLst>
                  <a:path w="206" h="772" extrusionOk="0">
                    <a:moveTo>
                      <a:pt x="1" y="1"/>
                    </a:moveTo>
                    <a:cubicBezTo>
                      <a:pt x="29" y="29"/>
                      <a:pt x="29" y="93"/>
                      <a:pt x="64" y="121"/>
                    </a:cubicBezTo>
                    <a:cubicBezTo>
                      <a:pt x="93" y="178"/>
                      <a:pt x="93" y="206"/>
                      <a:pt x="121" y="241"/>
                    </a:cubicBezTo>
                    <a:lnTo>
                      <a:pt x="121" y="383"/>
                    </a:lnTo>
                    <a:lnTo>
                      <a:pt x="121" y="531"/>
                    </a:lnTo>
                    <a:cubicBezTo>
                      <a:pt x="93" y="560"/>
                      <a:pt x="93" y="623"/>
                      <a:pt x="64" y="652"/>
                    </a:cubicBezTo>
                    <a:cubicBezTo>
                      <a:pt x="29" y="708"/>
                      <a:pt x="29" y="737"/>
                      <a:pt x="1" y="772"/>
                    </a:cubicBezTo>
                    <a:lnTo>
                      <a:pt x="64" y="772"/>
                    </a:lnTo>
                    <a:cubicBezTo>
                      <a:pt x="93" y="708"/>
                      <a:pt x="121" y="652"/>
                      <a:pt x="149" y="595"/>
                    </a:cubicBezTo>
                    <a:cubicBezTo>
                      <a:pt x="177" y="531"/>
                      <a:pt x="206" y="446"/>
                      <a:pt x="206" y="383"/>
                    </a:cubicBezTo>
                    <a:cubicBezTo>
                      <a:pt x="206" y="326"/>
                      <a:pt x="177" y="241"/>
                      <a:pt x="149" y="178"/>
                    </a:cubicBezTo>
                    <a:cubicBezTo>
                      <a:pt x="121" y="121"/>
                      <a:pt x="93" y="64"/>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715;p71"/>
              <p:cNvSpPr/>
              <p:nvPr/>
            </p:nvSpPr>
            <p:spPr>
              <a:xfrm>
                <a:off x="5123075" y="2423025"/>
                <a:ext cx="5150" cy="19300"/>
              </a:xfrm>
              <a:custGeom>
                <a:avLst/>
                <a:gdLst/>
                <a:ahLst/>
                <a:cxnLst/>
                <a:rect l="l" t="t" r="r" b="b"/>
                <a:pathLst>
                  <a:path w="206" h="772" extrusionOk="0">
                    <a:moveTo>
                      <a:pt x="1" y="1"/>
                    </a:moveTo>
                    <a:cubicBezTo>
                      <a:pt x="29" y="29"/>
                      <a:pt x="57" y="93"/>
                      <a:pt x="57" y="121"/>
                    </a:cubicBezTo>
                    <a:cubicBezTo>
                      <a:pt x="85" y="178"/>
                      <a:pt x="85" y="206"/>
                      <a:pt x="121" y="241"/>
                    </a:cubicBezTo>
                    <a:lnTo>
                      <a:pt x="121" y="383"/>
                    </a:lnTo>
                    <a:lnTo>
                      <a:pt x="121" y="531"/>
                    </a:lnTo>
                    <a:cubicBezTo>
                      <a:pt x="85" y="560"/>
                      <a:pt x="85" y="623"/>
                      <a:pt x="57" y="652"/>
                    </a:cubicBezTo>
                    <a:cubicBezTo>
                      <a:pt x="57" y="708"/>
                      <a:pt x="29" y="737"/>
                      <a:pt x="1" y="772"/>
                    </a:cubicBezTo>
                    <a:lnTo>
                      <a:pt x="57" y="772"/>
                    </a:lnTo>
                    <a:cubicBezTo>
                      <a:pt x="85" y="708"/>
                      <a:pt x="149" y="652"/>
                      <a:pt x="177" y="595"/>
                    </a:cubicBezTo>
                    <a:cubicBezTo>
                      <a:pt x="177" y="531"/>
                      <a:pt x="206" y="446"/>
                      <a:pt x="206" y="383"/>
                    </a:cubicBezTo>
                    <a:cubicBezTo>
                      <a:pt x="206" y="326"/>
                      <a:pt x="177" y="241"/>
                      <a:pt x="177" y="178"/>
                    </a:cubicBezTo>
                    <a:cubicBezTo>
                      <a:pt x="149" y="121"/>
                      <a:pt x="85" y="64"/>
                      <a:pt x="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716;p71"/>
              <p:cNvSpPr/>
              <p:nvPr/>
            </p:nvSpPr>
            <p:spPr>
              <a:xfrm>
                <a:off x="5033225" y="2389250"/>
                <a:ext cx="9575" cy="10275"/>
              </a:xfrm>
              <a:custGeom>
                <a:avLst/>
                <a:gdLst/>
                <a:ahLst/>
                <a:cxnLst/>
                <a:rect l="l" t="t" r="r" b="b"/>
                <a:pathLst>
                  <a:path w="383" h="411" extrusionOk="0">
                    <a:moveTo>
                      <a:pt x="383" y="1"/>
                    </a:moveTo>
                    <a:lnTo>
                      <a:pt x="1" y="177"/>
                    </a:lnTo>
                    <a:lnTo>
                      <a:pt x="1" y="234"/>
                    </a:lnTo>
                    <a:lnTo>
                      <a:pt x="383" y="411"/>
                    </a:lnTo>
                    <a:lnTo>
                      <a:pt x="383" y="354"/>
                    </a:lnTo>
                    <a:lnTo>
                      <a:pt x="57" y="206"/>
                    </a:lnTo>
                    <a:lnTo>
                      <a:pt x="383" y="57"/>
                    </a:lnTo>
                    <a:lnTo>
                      <a:pt x="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717;p71"/>
              <p:cNvSpPr/>
              <p:nvPr/>
            </p:nvSpPr>
            <p:spPr>
              <a:xfrm>
                <a:off x="5045600" y="2384825"/>
                <a:ext cx="10475" cy="15425"/>
              </a:xfrm>
              <a:custGeom>
                <a:avLst/>
                <a:gdLst/>
                <a:ahLst/>
                <a:cxnLst/>
                <a:rect l="l" t="t" r="r" b="b"/>
                <a:pathLst>
                  <a:path w="419" h="617" extrusionOk="0">
                    <a:moveTo>
                      <a:pt x="213" y="57"/>
                    </a:moveTo>
                    <a:cubicBezTo>
                      <a:pt x="242"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2" y="560"/>
                      <a:pt x="213" y="560"/>
                    </a:cubicBezTo>
                    <a:cubicBezTo>
                      <a:pt x="178" y="560"/>
                      <a:pt x="150" y="531"/>
                      <a:pt x="121" y="531"/>
                    </a:cubicBezTo>
                    <a:cubicBezTo>
                      <a:pt x="121" y="496"/>
                      <a:pt x="93" y="468"/>
                      <a:pt x="93" y="439"/>
                    </a:cubicBezTo>
                    <a:lnTo>
                      <a:pt x="93" y="319"/>
                    </a:lnTo>
                    <a:lnTo>
                      <a:pt x="93" y="291"/>
                    </a:lnTo>
                    <a:lnTo>
                      <a:pt x="93" y="178"/>
                    </a:lnTo>
                    <a:cubicBezTo>
                      <a:pt x="93" y="142"/>
                      <a:pt x="121" y="114"/>
                      <a:pt x="121" y="86"/>
                    </a:cubicBezTo>
                    <a:cubicBezTo>
                      <a:pt x="150" y="86"/>
                      <a:pt x="178" y="57"/>
                      <a:pt x="213" y="57"/>
                    </a:cubicBezTo>
                    <a:close/>
                    <a:moveTo>
                      <a:pt x="213" y="1"/>
                    </a:moveTo>
                    <a:cubicBezTo>
                      <a:pt x="178" y="1"/>
                      <a:pt x="150" y="1"/>
                      <a:pt x="121" y="29"/>
                    </a:cubicBezTo>
                    <a:cubicBezTo>
                      <a:pt x="93" y="29"/>
                      <a:pt x="93" y="57"/>
                      <a:pt x="65" y="57"/>
                    </a:cubicBezTo>
                    <a:cubicBezTo>
                      <a:pt x="36" y="86"/>
                      <a:pt x="36" y="114"/>
                      <a:pt x="36" y="178"/>
                    </a:cubicBezTo>
                    <a:cubicBezTo>
                      <a:pt x="1" y="206"/>
                      <a:pt x="1" y="234"/>
                      <a:pt x="1" y="291"/>
                    </a:cubicBezTo>
                    <a:cubicBezTo>
                      <a:pt x="1" y="354"/>
                      <a:pt x="1" y="411"/>
                      <a:pt x="36" y="439"/>
                    </a:cubicBezTo>
                    <a:cubicBezTo>
                      <a:pt x="36" y="496"/>
                      <a:pt x="36" y="531"/>
                      <a:pt x="65" y="560"/>
                    </a:cubicBezTo>
                    <a:cubicBezTo>
                      <a:pt x="93" y="560"/>
                      <a:pt x="93" y="588"/>
                      <a:pt x="121" y="588"/>
                    </a:cubicBezTo>
                    <a:cubicBezTo>
                      <a:pt x="150" y="616"/>
                      <a:pt x="178" y="616"/>
                      <a:pt x="213" y="616"/>
                    </a:cubicBezTo>
                    <a:cubicBezTo>
                      <a:pt x="242" y="616"/>
                      <a:pt x="270" y="616"/>
                      <a:pt x="298" y="588"/>
                    </a:cubicBezTo>
                    <a:cubicBezTo>
                      <a:pt x="326" y="588"/>
                      <a:pt x="326" y="560"/>
                      <a:pt x="355" y="560"/>
                    </a:cubicBezTo>
                    <a:cubicBezTo>
                      <a:pt x="390" y="531"/>
                      <a:pt x="390" y="496"/>
                      <a:pt x="390" y="439"/>
                    </a:cubicBezTo>
                    <a:cubicBezTo>
                      <a:pt x="418" y="411"/>
                      <a:pt x="418" y="354"/>
                      <a:pt x="418" y="291"/>
                    </a:cubicBezTo>
                    <a:cubicBezTo>
                      <a:pt x="418" y="234"/>
                      <a:pt x="418" y="206"/>
                      <a:pt x="390" y="178"/>
                    </a:cubicBezTo>
                    <a:cubicBezTo>
                      <a:pt x="390" y="114"/>
                      <a:pt x="390" y="86"/>
                      <a:pt x="355" y="57"/>
                    </a:cubicBezTo>
                    <a:cubicBezTo>
                      <a:pt x="326" y="57"/>
                      <a:pt x="326" y="29"/>
                      <a:pt x="298" y="29"/>
                    </a:cubicBezTo>
                    <a:cubicBezTo>
                      <a:pt x="270" y="1"/>
                      <a:pt x="242"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718;p71"/>
              <p:cNvSpPr/>
              <p:nvPr/>
            </p:nvSpPr>
            <p:spPr>
              <a:xfrm>
                <a:off x="5058175" y="2385550"/>
                <a:ext cx="8850" cy="13975"/>
              </a:xfrm>
              <a:custGeom>
                <a:avLst/>
                <a:gdLst/>
                <a:ahLst/>
                <a:cxnLst/>
                <a:rect l="l" t="t" r="r" b="b"/>
                <a:pathLst>
                  <a:path w="354" h="559" extrusionOk="0">
                    <a:moveTo>
                      <a:pt x="205" y="0"/>
                    </a:moveTo>
                    <a:cubicBezTo>
                      <a:pt x="177" y="0"/>
                      <a:pt x="149" y="28"/>
                      <a:pt x="149" y="28"/>
                    </a:cubicBezTo>
                    <a:cubicBezTo>
                      <a:pt x="121" y="28"/>
                      <a:pt x="92" y="28"/>
                      <a:pt x="64" y="57"/>
                    </a:cubicBezTo>
                    <a:lnTo>
                      <a:pt x="0" y="57"/>
                    </a:lnTo>
                    <a:lnTo>
                      <a:pt x="0" y="113"/>
                    </a:lnTo>
                    <a:lnTo>
                      <a:pt x="149" y="113"/>
                    </a:lnTo>
                    <a:lnTo>
                      <a:pt x="149" y="502"/>
                    </a:lnTo>
                    <a:lnTo>
                      <a:pt x="0" y="502"/>
                    </a:lnTo>
                    <a:lnTo>
                      <a:pt x="0" y="559"/>
                    </a:lnTo>
                    <a:lnTo>
                      <a:pt x="354" y="559"/>
                    </a:lnTo>
                    <a:lnTo>
                      <a:pt x="354" y="502"/>
                    </a:lnTo>
                    <a:lnTo>
                      <a:pt x="241" y="502"/>
                    </a:lnTo>
                    <a:lnTo>
                      <a:pt x="2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719;p71"/>
              <p:cNvSpPr/>
              <p:nvPr/>
            </p:nvSpPr>
            <p:spPr>
              <a:xfrm>
                <a:off x="5073725" y="2384825"/>
                <a:ext cx="9575" cy="15425"/>
              </a:xfrm>
              <a:custGeom>
                <a:avLst/>
                <a:gdLst/>
                <a:ahLst/>
                <a:cxnLst/>
                <a:rect l="l" t="t" r="r" b="b"/>
                <a:pathLst>
                  <a:path w="383" h="617" extrusionOk="0">
                    <a:moveTo>
                      <a:pt x="206" y="57"/>
                    </a:moveTo>
                    <a:cubicBezTo>
                      <a:pt x="234" y="57"/>
                      <a:pt x="263" y="86"/>
                      <a:pt x="263" y="86"/>
                    </a:cubicBezTo>
                    <a:cubicBezTo>
                      <a:pt x="291" y="114"/>
                      <a:pt x="291" y="142"/>
                      <a:pt x="291" y="178"/>
                    </a:cubicBezTo>
                    <a:cubicBezTo>
                      <a:pt x="326" y="206"/>
                      <a:pt x="326" y="234"/>
                      <a:pt x="326" y="291"/>
                    </a:cubicBezTo>
                    <a:lnTo>
                      <a:pt x="326" y="319"/>
                    </a:lnTo>
                    <a:cubicBezTo>
                      <a:pt x="326" y="383"/>
                      <a:pt x="326" y="411"/>
                      <a:pt x="291" y="439"/>
                    </a:cubicBezTo>
                    <a:cubicBezTo>
                      <a:pt x="291" y="468"/>
                      <a:pt x="291" y="496"/>
                      <a:pt x="263" y="531"/>
                    </a:cubicBezTo>
                    <a:cubicBezTo>
                      <a:pt x="263" y="531"/>
                      <a:pt x="234" y="560"/>
                      <a:pt x="206" y="560"/>
                    </a:cubicBezTo>
                    <a:cubicBezTo>
                      <a:pt x="149" y="560"/>
                      <a:pt x="149" y="531"/>
                      <a:pt x="114" y="531"/>
                    </a:cubicBezTo>
                    <a:cubicBezTo>
                      <a:pt x="86" y="496"/>
                      <a:pt x="86" y="468"/>
                      <a:pt x="86" y="439"/>
                    </a:cubicBezTo>
                    <a:cubicBezTo>
                      <a:pt x="57" y="411"/>
                      <a:pt x="57" y="383"/>
                      <a:pt x="57" y="319"/>
                    </a:cubicBezTo>
                    <a:lnTo>
                      <a:pt x="57" y="291"/>
                    </a:lnTo>
                    <a:cubicBezTo>
                      <a:pt x="57" y="234"/>
                      <a:pt x="57" y="206"/>
                      <a:pt x="86" y="178"/>
                    </a:cubicBezTo>
                    <a:cubicBezTo>
                      <a:pt x="86" y="142"/>
                      <a:pt x="86" y="114"/>
                      <a:pt x="114" y="86"/>
                    </a:cubicBezTo>
                    <a:cubicBezTo>
                      <a:pt x="149" y="86"/>
                      <a:pt x="149" y="57"/>
                      <a:pt x="206" y="57"/>
                    </a:cubicBezTo>
                    <a:close/>
                    <a:moveTo>
                      <a:pt x="206" y="1"/>
                    </a:moveTo>
                    <a:cubicBezTo>
                      <a:pt x="149" y="1"/>
                      <a:pt x="149" y="1"/>
                      <a:pt x="114" y="29"/>
                    </a:cubicBezTo>
                    <a:cubicBezTo>
                      <a:pt x="86" y="29"/>
                      <a:pt x="57" y="57"/>
                      <a:pt x="57" y="57"/>
                    </a:cubicBezTo>
                    <a:cubicBezTo>
                      <a:pt x="29" y="86"/>
                      <a:pt x="1" y="114"/>
                      <a:pt x="1" y="178"/>
                    </a:cubicBezTo>
                    <a:lnTo>
                      <a:pt x="1" y="291"/>
                    </a:lnTo>
                    <a:lnTo>
                      <a:pt x="1" y="439"/>
                    </a:lnTo>
                    <a:cubicBezTo>
                      <a:pt x="1" y="496"/>
                      <a:pt x="29" y="531"/>
                      <a:pt x="57" y="560"/>
                    </a:cubicBezTo>
                    <a:cubicBezTo>
                      <a:pt x="57" y="560"/>
                      <a:pt x="86" y="588"/>
                      <a:pt x="114" y="588"/>
                    </a:cubicBezTo>
                    <a:cubicBezTo>
                      <a:pt x="149" y="616"/>
                      <a:pt x="149" y="616"/>
                      <a:pt x="206" y="616"/>
                    </a:cubicBezTo>
                    <a:cubicBezTo>
                      <a:pt x="234" y="616"/>
                      <a:pt x="263" y="616"/>
                      <a:pt x="263" y="588"/>
                    </a:cubicBezTo>
                    <a:cubicBezTo>
                      <a:pt x="291" y="588"/>
                      <a:pt x="326" y="560"/>
                      <a:pt x="355" y="560"/>
                    </a:cubicBezTo>
                    <a:cubicBezTo>
                      <a:pt x="355" y="531"/>
                      <a:pt x="383" y="496"/>
                      <a:pt x="383" y="439"/>
                    </a:cubicBezTo>
                    <a:lnTo>
                      <a:pt x="383" y="291"/>
                    </a:lnTo>
                    <a:lnTo>
                      <a:pt x="383" y="178"/>
                    </a:lnTo>
                    <a:cubicBezTo>
                      <a:pt x="383" y="114"/>
                      <a:pt x="355" y="86"/>
                      <a:pt x="355" y="57"/>
                    </a:cubicBezTo>
                    <a:cubicBezTo>
                      <a:pt x="326" y="57"/>
                      <a:pt x="291" y="29"/>
                      <a:pt x="263"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720;p71"/>
              <p:cNvSpPr/>
              <p:nvPr/>
            </p:nvSpPr>
            <p:spPr>
              <a:xfrm>
                <a:off x="5085400" y="2384825"/>
                <a:ext cx="10475" cy="15425"/>
              </a:xfrm>
              <a:custGeom>
                <a:avLst/>
                <a:gdLst/>
                <a:ahLst/>
                <a:cxnLst/>
                <a:rect l="l" t="t" r="r" b="b"/>
                <a:pathLst>
                  <a:path w="419" h="617" extrusionOk="0">
                    <a:moveTo>
                      <a:pt x="213" y="57"/>
                    </a:moveTo>
                    <a:cubicBezTo>
                      <a:pt x="241" y="57"/>
                      <a:pt x="270" y="86"/>
                      <a:pt x="298" y="86"/>
                    </a:cubicBezTo>
                    <a:cubicBezTo>
                      <a:pt x="298" y="114"/>
                      <a:pt x="326" y="142"/>
                      <a:pt x="326" y="178"/>
                    </a:cubicBezTo>
                    <a:lnTo>
                      <a:pt x="326" y="291"/>
                    </a:lnTo>
                    <a:lnTo>
                      <a:pt x="326" y="319"/>
                    </a:lnTo>
                    <a:lnTo>
                      <a:pt x="326" y="439"/>
                    </a:lnTo>
                    <a:cubicBezTo>
                      <a:pt x="326" y="468"/>
                      <a:pt x="298" y="496"/>
                      <a:pt x="298" y="531"/>
                    </a:cubicBezTo>
                    <a:cubicBezTo>
                      <a:pt x="270" y="531"/>
                      <a:pt x="241" y="560"/>
                      <a:pt x="213" y="560"/>
                    </a:cubicBezTo>
                    <a:cubicBezTo>
                      <a:pt x="178" y="560"/>
                      <a:pt x="149" y="531"/>
                      <a:pt x="149" y="531"/>
                    </a:cubicBezTo>
                    <a:cubicBezTo>
                      <a:pt x="121" y="496"/>
                      <a:pt x="93" y="468"/>
                      <a:pt x="93" y="439"/>
                    </a:cubicBezTo>
                    <a:lnTo>
                      <a:pt x="93" y="319"/>
                    </a:lnTo>
                    <a:lnTo>
                      <a:pt x="93" y="291"/>
                    </a:lnTo>
                    <a:lnTo>
                      <a:pt x="93" y="178"/>
                    </a:lnTo>
                    <a:cubicBezTo>
                      <a:pt x="93" y="142"/>
                      <a:pt x="121" y="114"/>
                      <a:pt x="149" y="86"/>
                    </a:cubicBezTo>
                    <a:cubicBezTo>
                      <a:pt x="149" y="86"/>
                      <a:pt x="178" y="57"/>
                      <a:pt x="213" y="57"/>
                    </a:cubicBezTo>
                    <a:close/>
                    <a:moveTo>
                      <a:pt x="213" y="1"/>
                    </a:moveTo>
                    <a:cubicBezTo>
                      <a:pt x="178" y="1"/>
                      <a:pt x="149" y="1"/>
                      <a:pt x="121" y="29"/>
                    </a:cubicBezTo>
                    <a:cubicBezTo>
                      <a:pt x="93" y="29"/>
                      <a:pt x="93" y="57"/>
                      <a:pt x="64" y="57"/>
                    </a:cubicBezTo>
                    <a:cubicBezTo>
                      <a:pt x="36" y="86"/>
                      <a:pt x="36" y="114"/>
                      <a:pt x="36" y="178"/>
                    </a:cubicBezTo>
                    <a:cubicBezTo>
                      <a:pt x="1" y="206"/>
                      <a:pt x="1" y="234"/>
                      <a:pt x="1" y="291"/>
                    </a:cubicBezTo>
                    <a:cubicBezTo>
                      <a:pt x="1" y="354"/>
                      <a:pt x="1" y="411"/>
                      <a:pt x="36" y="439"/>
                    </a:cubicBezTo>
                    <a:cubicBezTo>
                      <a:pt x="36" y="496"/>
                      <a:pt x="36" y="531"/>
                      <a:pt x="64" y="560"/>
                    </a:cubicBezTo>
                    <a:cubicBezTo>
                      <a:pt x="93" y="560"/>
                      <a:pt x="93" y="588"/>
                      <a:pt x="121" y="588"/>
                    </a:cubicBezTo>
                    <a:cubicBezTo>
                      <a:pt x="149" y="616"/>
                      <a:pt x="178" y="616"/>
                      <a:pt x="213" y="616"/>
                    </a:cubicBezTo>
                    <a:cubicBezTo>
                      <a:pt x="241" y="616"/>
                      <a:pt x="270" y="616"/>
                      <a:pt x="298" y="588"/>
                    </a:cubicBezTo>
                    <a:cubicBezTo>
                      <a:pt x="326" y="588"/>
                      <a:pt x="326" y="560"/>
                      <a:pt x="354" y="560"/>
                    </a:cubicBezTo>
                    <a:cubicBezTo>
                      <a:pt x="390" y="531"/>
                      <a:pt x="390" y="496"/>
                      <a:pt x="390" y="439"/>
                    </a:cubicBezTo>
                    <a:cubicBezTo>
                      <a:pt x="418" y="411"/>
                      <a:pt x="418" y="354"/>
                      <a:pt x="418" y="291"/>
                    </a:cubicBezTo>
                    <a:cubicBezTo>
                      <a:pt x="418" y="234"/>
                      <a:pt x="418" y="206"/>
                      <a:pt x="390" y="178"/>
                    </a:cubicBezTo>
                    <a:cubicBezTo>
                      <a:pt x="390" y="114"/>
                      <a:pt x="390" y="86"/>
                      <a:pt x="354" y="57"/>
                    </a:cubicBezTo>
                    <a:cubicBezTo>
                      <a:pt x="326" y="57"/>
                      <a:pt x="326" y="29"/>
                      <a:pt x="298" y="29"/>
                    </a:cubicBezTo>
                    <a:cubicBezTo>
                      <a:pt x="270" y="1"/>
                      <a:pt x="241"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721;p71"/>
              <p:cNvSpPr/>
              <p:nvPr/>
            </p:nvSpPr>
            <p:spPr>
              <a:xfrm>
                <a:off x="5097950" y="2385550"/>
                <a:ext cx="8875" cy="13975"/>
              </a:xfrm>
              <a:custGeom>
                <a:avLst/>
                <a:gdLst/>
                <a:ahLst/>
                <a:cxnLst/>
                <a:rect l="l" t="t" r="r" b="b"/>
                <a:pathLst>
                  <a:path w="355" h="559" extrusionOk="0">
                    <a:moveTo>
                      <a:pt x="206" y="0"/>
                    </a:moveTo>
                    <a:cubicBezTo>
                      <a:pt x="178" y="0"/>
                      <a:pt x="150" y="28"/>
                      <a:pt x="150" y="28"/>
                    </a:cubicBezTo>
                    <a:cubicBezTo>
                      <a:pt x="121" y="28"/>
                      <a:pt x="93" y="28"/>
                      <a:pt x="65" y="57"/>
                    </a:cubicBezTo>
                    <a:lnTo>
                      <a:pt x="1" y="57"/>
                    </a:lnTo>
                    <a:lnTo>
                      <a:pt x="1" y="113"/>
                    </a:lnTo>
                    <a:lnTo>
                      <a:pt x="150" y="113"/>
                    </a:lnTo>
                    <a:lnTo>
                      <a:pt x="150" y="502"/>
                    </a:lnTo>
                    <a:lnTo>
                      <a:pt x="1" y="502"/>
                    </a:lnTo>
                    <a:lnTo>
                      <a:pt x="1" y="559"/>
                    </a:lnTo>
                    <a:lnTo>
                      <a:pt x="355" y="559"/>
                    </a:lnTo>
                    <a:lnTo>
                      <a:pt x="355" y="502"/>
                    </a:lnTo>
                    <a:lnTo>
                      <a:pt x="242" y="502"/>
                    </a:lnTo>
                    <a:lnTo>
                      <a:pt x="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722;p71"/>
              <p:cNvSpPr/>
              <p:nvPr/>
            </p:nvSpPr>
            <p:spPr>
              <a:xfrm>
                <a:off x="5109100" y="2383950"/>
                <a:ext cx="5150" cy="19300"/>
              </a:xfrm>
              <a:custGeom>
                <a:avLst/>
                <a:gdLst/>
                <a:ahLst/>
                <a:cxnLst/>
                <a:rect l="l" t="t" r="r" b="b"/>
                <a:pathLst>
                  <a:path w="206" h="772" extrusionOk="0">
                    <a:moveTo>
                      <a:pt x="1" y="0"/>
                    </a:moveTo>
                    <a:lnTo>
                      <a:pt x="1" y="64"/>
                    </a:lnTo>
                    <a:lnTo>
                      <a:pt x="57" y="64"/>
                    </a:lnTo>
                    <a:lnTo>
                      <a:pt x="57" y="121"/>
                    </a:lnTo>
                    <a:lnTo>
                      <a:pt x="86" y="297"/>
                    </a:lnTo>
                    <a:lnTo>
                      <a:pt x="86" y="326"/>
                    </a:lnTo>
                    <a:cubicBezTo>
                      <a:pt x="86" y="354"/>
                      <a:pt x="86" y="354"/>
                      <a:pt x="114" y="389"/>
                    </a:cubicBezTo>
                    <a:lnTo>
                      <a:pt x="178" y="389"/>
                    </a:lnTo>
                    <a:cubicBezTo>
                      <a:pt x="114" y="389"/>
                      <a:pt x="114" y="389"/>
                      <a:pt x="86" y="418"/>
                    </a:cubicBezTo>
                    <a:lnTo>
                      <a:pt x="86" y="474"/>
                    </a:lnTo>
                    <a:lnTo>
                      <a:pt x="57" y="680"/>
                    </a:lnTo>
                    <a:lnTo>
                      <a:pt x="57" y="708"/>
                    </a:lnTo>
                    <a:lnTo>
                      <a:pt x="1" y="708"/>
                    </a:lnTo>
                    <a:lnTo>
                      <a:pt x="1" y="771"/>
                    </a:lnTo>
                    <a:lnTo>
                      <a:pt x="57" y="771"/>
                    </a:lnTo>
                    <a:lnTo>
                      <a:pt x="86" y="743"/>
                    </a:lnTo>
                    <a:cubicBezTo>
                      <a:pt x="114" y="743"/>
                      <a:pt x="114" y="743"/>
                      <a:pt x="114" y="708"/>
                    </a:cubicBezTo>
                    <a:cubicBezTo>
                      <a:pt x="149" y="708"/>
                      <a:pt x="149" y="680"/>
                      <a:pt x="149" y="651"/>
                    </a:cubicBezTo>
                    <a:lnTo>
                      <a:pt x="149" y="474"/>
                    </a:lnTo>
                    <a:lnTo>
                      <a:pt x="149" y="446"/>
                    </a:lnTo>
                    <a:cubicBezTo>
                      <a:pt x="149" y="446"/>
                      <a:pt x="178" y="446"/>
                      <a:pt x="178" y="418"/>
                    </a:cubicBezTo>
                    <a:lnTo>
                      <a:pt x="206" y="418"/>
                    </a:lnTo>
                    <a:lnTo>
                      <a:pt x="206" y="354"/>
                    </a:lnTo>
                    <a:lnTo>
                      <a:pt x="178" y="354"/>
                    </a:lnTo>
                    <a:lnTo>
                      <a:pt x="149" y="326"/>
                    </a:lnTo>
                    <a:lnTo>
                      <a:pt x="149" y="297"/>
                    </a:lnTo>
                    <a:lnTo>
                      <a:pt x="149" y="121"/>
                    </a:lnTo>
                    <a:cubicBezTo>
                      <a:pt x="149" y="92"/>
                      <a:pt x="149" y="92"/>
                      <a:pt x="114" y="64"/>
                    </a:cubicBezTo>
                    <a:cubicBezTo>
                      <a:pt x="114" y="64"/>
                      <a:pt x="114" y="36"/>
                      <a:pt x="86" y="36"/>
                    </a:cubicBez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723;p71"/>
              <p:cNvSpPr/>
              <p:nvPr/>
            </p:nvSpPr>
            <p:spPr>
              <a:xfrm>
                <a:off x="5121650" y="2389250"/>
                <a:ext cx="9575" cy="10275"/>
              </a:xfrm>
              <a:custGeom>
                <a:avLst/>
                <a:gdLst/>
                <a:ahLst/>
                <a:cxnLst/>
                <a:rect l="l" t="t" r="r" b="b"/>
                <a:pathLst>
                  <a:path w="383" h="411" extrusionOk="0">
                    <a:moveTo>
                      <a:pt x="142" y="1"/>
                    </a:moveTo>
                    <a:lnTo>
                      <a:pt x="142" y="177"/>
                    </a:lnTo>
                    <a:lnTo>
                      <a:pt x="1" y="177"/>
                    </a:lnTo>
                    <a:lnTo>
                      <a:pt x="1" y="234"/>
                    </a:lnTo>
                    <a:lnTo>
                      <a:pt x="142" y="234"/>
                    </a:lnTo>
                    <a:lnTo>
                      <a:pt x="142" y="411"/>
                    </a:lnTo>
                    <a:lnTo>
                      <a:pt x="234" y="411"/>
                    </a:lnTo>
                    <a:lnTo>
                      <a:pt x="234" y="234"/>
                    </a:lnTo>
                    <a:lnTo>
                      <a:pt x="383" y="234"/>
                    </a:lnTo>
                    <a:lnTo>
                      <a:pt x="383" y="177"/>
                    </a:lnTo>
                    <a:lnTo>
                      <a:pt x="234" y="177"/>
                    </a:lnTo>
                    <a:lnTo>
                      <a:pt x="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724;p71"/>
              <p:cNvSpPr/>
              <p:nvPr/>
            </p:nvSpPr>
            <p:spPr>
              <a:xfrm>
                <a:off x="5134050" y="2385550"/>
                <a:ext cx="9750" cy="13975"/>
              </a:xfrm>
              <a:custGeom>
                <a:avLst/>
                <a:gdLst/>
                <a:ahLst/>
                <a:cxnLst/>
                <a:rect l="l" t="t" r="r" b="b"/>
                <a:pathLst>
                  <a:path w="390" h="559" extrusionOk="0">
                    <a:moveTo>
                      <a:pt x="212" y="0"/>
                    </a:moveTo>
                    <a:cubicBezTo>
                      <a:pt x="177" y="0"/>
                      <a:pt x="177" y="28"/>
                      <a:pt x="149" y="28"/>
                    </a:cubicBezTo>
                    <a:cubicBezTo>
                      <a:pt x="120" y="28"/>
                      <a:pt x="92" y="28"/>
                      <a:pt x="92" y="57"/>
                    </a:cubicBezTo>
                    <a:lnTo>
                      <a:pt x="0" y="57"/>
                    </a:lnTo>
                    <a:lnTo>
                      <a:pt x="0" y="113"/>
                    </a:lnTo>
                    <a:lnTo>
                      <a:pt x="149" y="113"/>
                    </a:lnTo>
                    <a:lnTo>
                      <a:pt x="149" y="502"/>
                    </a:lnTo>
                    <a:lnTo>
                      <a:pt x="0" y="502"/>
                    </a:lnTo>
                    <a:lnTo>
                      <a:pt x="0" y="559"/>
                    </a:lnTo>
                    <a:lnTo>
                      <a:pt x="389" y="559"/>
                    </a:lnTo>
                    <a:lnTo>
                      <a:pt x="389" y="502"/>
                    </a:lnTo>
                    <a:lnTo>
                      <a:pt x="241" y="502"/>
                    </a:lnTo>
                    <a:lnTo>
                      <a:pt x="2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725;p71"/>
              <p:cNvSpPr/>
              <p:nvPr/>
            </p:nvSpPr>
            <p:spPr>
              <a:xfrm>
                <a:off x="5145175" y="2384825"/>
                <a:ext cx="10300" cy="15425"/>
              </a:xfrm>
              <a:custGeom>
                <a:avLst/>
                <a:gdLst/>
                <a:ahLst/>
                <a:cxnLst/>
                <a:rect l="l" t="t" r="r" b="b"/>
                <a:pathLst>
                  <a:path w="412" h="617" extrusionOk="0">
                    <a:moveTo>
                      <a:pt x="206" y="57"/>
                    </a:moveTo>
                    <a:cubicBezTo>
                      <a:pt x="234" y="57"/>
                      <a:pt x="263" y="86"/>
                      <a:pt x="263" y="86"/>
                    </a:cubicBezTo>
                    <a:cubicBezTo>
                      <a:pt x="298" y="114"/>
                      <a:pt x="298" y="142"/>
                      <a:pt x="326" y="178"/>
                    </a:cubicBezTo>
                    <a:lnTo>
                      <a:pt x="326" y="291"/>
                    </a:lnTo>
                    <a:lnTo>
                      <a:pt x="326" y="319"/>
                    </a:lnTo>
                    <a:lnTo>
                      <a:pt x="326" y="439"/>
                    </a:lnTo>
                    <a:cubicBezTo>
                      <a:pt x="298" y="468"/>
                      <a:pt x="298" y="496"/>
                      <a:pt x="263" y="531"/>
                    </a:cubicBezTo>
                    <a:cubicBezTo>
                      <a:pt x="263" y="531"/>
                      <a:pt x="234" y="560"/>
                      <a:pt x="206" y="560"/>
                    </a:cubicBezTo>
                    <a:cubicBezTo>
                      <a:pt x="178" y="560"/>
                      <a:pt x="149" y="531"/>
                      <a:pt x="121" y="531"/>
                    </a:cubicBezTo>
                    <a:cubicBezTo>
                      <a:pt x="121" y="496"/>
                      <a:pt x="86" y="468"/>
                      <a:pt x="86" y="439"/>
                    </a:cubicBezTo>
                    <a:lnTo>
                      <a:pt x="86" y="319"/>
                    </a:lnTo>
                    <a:lnTo>
                      <a:pt x="86" y="291"/>
                    </a:lnTo>
                    <a:lnTo>
                      <a:pt x="86" y="178"/>
                    </a:lnTo>
                    <a:cubicBezTo>
                      <a:pt x="86" y="142"/>
                      <a:pt x="121" y="114"/>
                      <a:pt x="121" y="86"/>
                    </a:cubicBezTo>
                    <a:cubicBezTo>
                      <a:pt x="149" y="86"/>
                      <a:pt x="178" y="57"/>
                      <a:pt x="206" y="57"/>
                    </a:cubicBezTo>
                    <a:close/>
                    <a:moveTo>
                      <a:pt x="206" y="1"/>
                    </a:moveTo>
                    <a:cubicBezTo>
                      <a:pt x="178" y="1"/>
                      <a:pt x="149" y="1"/>
                      <a:pt x="121" y="29"/>
                    </a:cubicBezTo>
                    <a:cubicBezTo>
                      <a:pt x="86" y="29"/>
                      <a:pt x="57" y="57"/>
                      <a:pt x="57" y="57"/>
                    </a:cubicBezTo>
                    <a:cubicBezTo>
                      <a:pt x="29" y="86"/>
                      <a:pt x="29" y="114"/>
                      <a:pt x="1" y="178"/>
                    </a:cubicBezTo>
                    <a:lnTo>
                      <a:pt x="1" y="291"/>
                    </a:lnTo>
                    <a:lnTo>
                      <a:pt x="1" y="439"/>
                    </a:lnTo>
                    <a:cubicBezTo>
                      <a:pt x="29" y="496"/>
                      <a:pt x="29" y="531"/>
                      <a:pt x="57" y="560"/>
                    </a:cubicBezTo>
                    <a:cubicBezTo>
                      <a:pt x="57" y="560"/>
                      <a:pt x="86" y="588"/>
                      <a:pt x="121" y="588"/>
                    </a:cubicBezTo>
                    <a:cubicBezTo>
                      <a:pt x="149" y="616"/>
                      <a:pt x="178" y="616"/>
                      <a:pt x="206" y="616"/>
                    </a:cubicBezTo>
                    <a:cubicBezTo>
                      <a:pt x="234" y="616"/>
                      <a:pt x="263" y="616"/>
                      <a:pt x="298" y="588"/>
                    </a:cubicBezTo>
                    <a:cubicBezTo>
                      <a:pt x="298" y="588"/>
                      <a:pt x="326" y="560"/>
                      <a:pt x="355" y="560"/>
                    </a:cubicBezTo>
                    <a:cubicBezTo>
                      <a:pt x="355" y="531"/>
                      <a:pt x="383" y="496"/>
                      <a:pt x="383" y="439"/>
                    </a:cubicBezTo>
                    <a:cubicBezTo>
                      <a:pt x="383" y="411"/>
                      <a:pt x="411" y="354"/>
                      <a:pt x="411" y="291"/>
                    </a:cubicBezTo>
                    <a:cubicBezTo>
                      <a:pt x="411" y="234"/>
                      <a:pt x="383" y="206"/>
                      <a:pt x="383" y="178"/>
                    </a:cubicBezTo>
                    <a:cubicBezTo>
                      <a:pt x="383" y="114"/>
                      <a:pt x="355" y="86"/>
                      <a:pt x="355" y="57"/>
                    </a:cubicBezTo>
                    <a:cubicBezTo>
                      <a:pt x="326" y="57"/>
                      <a:pt x="298" y="29"/>
                      <a:pt x="298"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726;p71"/>
              <p:cNvSpPr/>
              <p:nvPr/>
            </p:nvSpPr>
            <p:spPr>
              <a:xfrm>
                <a:off x="5157025" y="2384825"/>
                <a:ext cx="10300" cy="15425"/>
              </a:xfrm>
              <a:custGeom>
                <a:avLst/>
                <a:gdLst/>
                <a:ahLst/>
                <a:cxnLst/>
                <a:rect l="l" t="t" r="r" b="b"/>
                <a:pathLst>
                  <a:path w="412" h="617" extrusionOk="0">
                    <a:moveTo>
                      <a:pt x="206" y="57"/>
                    </a:moveTo>
                    <a:cubicBezTo>
                      <a:pt x="234" y="57"/>
                      <a:pt x="263" y="86"/>
                      <a:pt x="291" y="86"/>
                    </a:cubicBezTo>
                    <a:cubicBezTo>
                      <a:pt x="291" y="114"/>
                      <a:pt x="319" y="142"/>
                      <a:pt x="319" y="178"/>
                    </a:cubicBezTo>
                    <a:lnTo>
                      <a:pt x="319" y="291"/>
                    </a:lnTo>
                    <a:lnTo>
                      <a:pt x="319" y="319"/>
                    </a:lnTo>
                    <a:lnTo>
                      <a:pt x="319" y="439"/>
                    </a:lnTo>
                    <a:cubicBezTo>
                      <a:pt x="319" y="468"/>
                      <a:pt x="291" y="496"/>
                      <a:pt x="291" y="531"/>
                    </a:cubicBezTo>
                    <a:cubicBezTo>
                      <a:pt x="263" y="531"/>
                      <a:pt x="234" y="560"/>
                      <a:pt x="206" y="560"/>
                    </a:cubicBezTo>
                    <a:cubicBezTo>
                      <a:pt x="178" y="560"/>
                      <a:pt x="142" y="531"/>
                      <a:pt x="142" y="531"/>
                    </a:cubicBezTo>
                    <a:cubicBezTo>
                      <a:pt x="114" y="496"/>
                      <a:pt x="114" y="468"/>
                      <a:pt x="86" y="439"/>
                    </a:cubicBezTo>
                    <a:lnTo>
                      <a:pt x="86" y="319"/>
                    </a:lnTo>
                    <a:lnTo>
                      <a:pt x="86" y="291"/>
                    </a:lnTo>
                    <a:lnTo>
                      <a:pt x="86" y="178"/>
                    </a:lnTo>
                    <a:cubicBezTo>
                      <a:pt x="114" y="142"/>
                      <a:pt x="114" y="114"/>
                      <a:pt x="142" y="86"/>
                    </a:cubicBezTo>
                    <a:cubicBezTo>
                      <a:pt x="142" y="86"/>
                      <a:pt x="178" y="57"/>
                      <a:pt x="206" y="57"/>
                    </a:cubicBezTo>
                    <a:close/>
                    <a:moveTo>
                      <a:pt x="206" y="1"/>
                    </a:moveTo>
                    <a:cubicBezTo>
                      <a:pt x="178" y="1"/>
                      <a:pt x="142" y="1"/>
                      <a:pt x="114" y="29"/>
                    </a:cubicBezTo>
                    <a:cubicBezTo>
                      <a:pt x="114" y="29"/>
                      <a:pt x="86" y="57"/>
                      <a:pt x="57" y="57"/>
                    </a:cubicBezTo>
                    <a:cubicBezTo>
                      <a:pt x="57" y="86"/>
                      <a:pt x="29" y="114"/>
                      <a:pt x="29" y="178"/>
                    </a:cubicBezTo>
                    <a:cubicBezTo>
                      <a:pt x="29" y="206"/>
                      <a:pt x="1" y="234"/>
                      <a:pt x="1" y="291"/>
                    </a:cubicBezTo>
                    <a:cubicBezTo>
                      <a:pt x="1" y="354"/>
                      <a:pt x="29" y="411"/>
                      <a:pt x="29" y="439"/>
                    </a:cubicBezTo>
                    <a:cubicBezTo>
                      <a:pt x="29" y="496"/>
                      <a:pt x="57" y="531"/>
                      <a:pt x="57" y="560"/>
                    </a:cubicBezTo>
                    <a:cubicBezTo>
                      <a:pt x="86" y="560"/>
                      <a:pt x="114" y="588"/>
                      <a:pt x="114" y="588"/>
                    </a:cubicBezTo>
                    <a:cubicBezTo>
                      <a:pt x="142" y="616"/>
                      <a:pt x="178" y="616"/>
                      <a:pt x="206" y="616"/>
                    </a:cubicBezTo>
                    <a:cubicBezTo>
                      <a:pt x="234" y="616"/>
                      <a:pt x="263" y="616"/>
                      <a:pt x="291" y="588"/>
                    </a:cubicBezTo>
                    <a:cubicBezTo>
                      <a:pt x="319" y="588"/>
                      <a:pt x="355" y="560"/>
                      <a:pt x="355" y="560"/>
                    </a:cubicBezTo>
                    <a:cubicBezTo>
                      <a:pt x="383" y="531"/>
                      <a:pt x="383" y="496"/>
                      <a:pt x="411" y="439"/>
                    </a:cubicBezTo>
                    <a:lnTo>
                      <a:pt x="411" y="291"/>
                    </a:lnTo>
                    <a:lnTo>
                      <a:pt x="411" y="178"/>
                    </a:lnTo>
                    <a:cubicBezTo>
                      <a:pt x="383" y="114"/>
                      <a:pt x="383" y="86"/>
                      <a:pt x="355" y="57"/>
                    </a:cubicBezTo>
                    <a:cubicBezTo>
                      <a:pt x="355" y="57"/>
                      <a:pt x="319" y="29"/>
                      <a:pt x="291" y="29"/>
                    </a:cubicBezTo>
                    <a:cubicBezTo>
                      <a:pt x="263" y="1"/>
                      <a:pt x="234"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727;p71"/>
              <p:cNvSpPr/>
              <p:nvPr/>
            </p:nvSpPr>
            <p:spPr>
              <a:xfrm>
                <a:off x="5173825" y="2384825"/>
                <a:ext cx="10475" cy="15425"/>
              </a:xfrm>
              <a:custGeom>
                <a:avLst/>
                <a:gdLst/>
                <a:ahLst/>
                <a:cxnLst/>
                <a:rect l="l" t="t" r="r" b="b"/>
                <a:pathLst>
                  <a:path w="419" h="617" extrusionOk="0">
                    <a:moveTo>
                      <a:pt x="213" y="57"/>
                    </a:moveTo>
                    <a:cubicBezTo>
                      <a:pt x="241" y="57"/>
                      <a:pt x="270" y="86"/>
                      <a:pt x="270" y="86"/>
                    </a:cubicBezTo>
                    <a:cubicBezTo>
                      <a:pt x="298" y="114"/>
                      <a:pt x="298" y="142"/>
                      <a:pt x="326" y="178"/>
                    </a:cubicBezTo>
                    <a:lnTo>
                      <a:pt x="326" y="291"/>
                    </a:lnTo>
                    <a:lnTo>
                      <a:pt x="326" y="319"/>
                    </a:lnTo>
                    <a:lnTo>
                      <a:pt x="326" y="439"/>
                    </a:lnTo>
                    <a:cubicBezTo>
                      <a:pt x="298" y="468"/>
                      <a:pt x="298" y="496"/>
                      <a:pt x="270" y="531"/>
                    </a:cubicBezTo>
                    <a:cubicBezTo>
                      <a:pt x="270" y="531"/>
                      <a:pt x="241" y="560"/>
                      <a:pt x="213" y="560"/>
                    </a:cubicBezTo>
                    <a:cubicBezTo>
                      <a:pt x="178" y="560"/>
                      <a:pt x="149" y="531"/>
                      <a:pt x="121" y="531"/>
                    </a:cubicBezTo>
                    <a:cubicBezTo>
                      <a:pt x="121" y="496"/>
                      <a:pt x="93" y="468"/>
                      <a:pt x="93" y="439"/>
                    </a:cubicBezTo>
                    <a:lnTo>
                      <a:pt x="93" y="319"/>
                    </a:lnTo>
                    <a:lnTo>
                      <a:pt x="93" y="291"/>
                    </a:lnTo>
                    <a:lnTo>
                      <a:pt x="93" y="178"/>
                    </a:lnTo>
                    <a:cubicBezTo>
                      <a:pt x="93" y="142"/>
                      <a:pt x="121" y="114"/>
                      <a:pt x="121" y="86"/>
                    </a:cubicBezTo>
                    <a:cubicBezTo>
                      <a:pt x="149" y="86"/>
                      <a:pt x="178" y="57"/>
                      <a:pt x="213" y="57"/>
                    </a:cubicBezTo>
                    <a:close/>
                    <a:moveTo>
                      <a:pt x="213" y="1"/>
                    </a:moveTo>
                    <a:cubicBezTo>
                      <a:pt x="178" y="1"/>
                      <a:pt x="149" y="1"/>
                      <a:pt x="121" y="29"/>
                    </a:cubicBezTo>
                    <a:cubicBezTo>
                      <a:pt x="93" y="29"/>
                      <a:pt x="65" y="57"/>
                      <a:pt x="65" y="57"/>
                    </a:cubicBezTo>
                    <a:cubicBezTo>
                      <a:pt x="36" y="86"/>
                      <a:pt x="36" y="114"/>
                      <a:pt x="1" y="178"/>
                    </a:cubicBezTo>
                    <a:lnTo>
                      <a:pt x="1" y="291"/>
                    </a:lnTo>
                    <a:lnTo>
                      <a:pt x="1" y="439"/>
                    </a:lnTo>
                    <a:cubicBezTo>
                      <a:pt x="36" y="496"/>
                      <a:pt x="36" y="531"/>
                      <a:pt x="65" y="560"/>
                    </a:cubicBezTo>
                    <a:cubicBezTo>
                      <a:pt x="65" y="560"/>
                      <a:pt x="93" y="588"/>
                      <a:pt x="121" y="588"/>
                    </a:cubicBezTo>
                    <a:cubicBezTo>
                      <a:pt x="149" y="616"/>
                      <a:pt x="178" y="616"/>
                      <a:pt x="213" y="616"/>
                    </a:cubicBezTo>
                    <a:cubicBezTo>
                      <a:pt x="241" y="616"/>
                      <a:pt x="270" y="616"/>
                      <a:pt x="298" y="588"/>
                    </a:cubicBezTo>
                    <a:cubicBezTo>
                      <a:pt x="298" y="588"/>
                      <a:pt x="326" y="560"/>
                      <a:pt x="355" y="560"/>
                    </a:cubicBezTo>
                    <a:cubicBezTo>
                      <a:pt x="355" y="531"/>
                      <a:pt x="390" y="496"/>
                      <a:pt x="390" y="439"/>
                    </a:cubicBezTo>
                    <a:cubicBezTo>
                      <a:pt x="390" y="411"/>
                      <a:pt x="418" y="354"/>
                      <a:pt x="418" y="291"/>
                    </a:cubicBezTo>
                    <a:cubicBezTo>
                      <a:pt x="418" y="234"/>
                      <a:pt x="390" y="206"/>
                      <a:pt x="390" y="178"/>
                    </a:cubicBezTo>
                    <a:cubicBezTo>
                      <a:pt x="390" y="114"/>
                      <a:pt x="355" y="86"/>
                      <a:pt x="355" y="57"/>
                    </a:cubicBezTo>
                    <a:cubicBezTo>
                      <a:pt x="326" y="57"/>
                      <a:pt x="298" y="29"/>
                      <a:pt x="298" y="29"/>
                    </a:cubicBezTo>
                    <a:cubicBezTo>
                      <a:pt x="270" y="1"/>
                      <a:pt x="241"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728;p71"/>
              <p:cNvSpPr/>
              <p:nvPr/>
            </p:nvSpPr>
            <p:spPr>
              <a:xfrm>
                <a:off x="5186400" y="2383950"/>
                <a:ext cx="5150" cy="19300"/>
              </a:xfrm>
              <a:custGeom>
                <a:avLst/>
                <a:gdLst/>
                <a:ahLst/>
                <a:cxnLst/>
                <a:rect l="l" t="t" r="r" b="b"/>
                <a:pathLst>
                  <a:path w="206" h="772" extrusionOk="0">
                    <a:moveTo>
                      <a:pt x="0" y="0"/>
                    </a:moveTo>
                    <a:lnTo>
                      <a:pt x="0" y="64"/>
                    </a:lnTo>
                    <a:lnTo>
                      <a:pt x="64" y="64"/>
                    </a:lnTo>
                    <a:lnTo>
                      <a:pt x="64" y="121"/>
                    </a:lnTo>
                    <a:lnTo>
                      <a:pt x="64" y="297"/>
                    </a:lnTo>
                    <a:cubicBezTo>
                      <a:pt x="64" y="297"/>
                      <a:pt x="64" y="326"/>
                      <a:pt x="92" y="326"/>
                    </a:cubicBezTo>
                    <a:cubicBezTo>
                      <a:pt x="92" y="354"/>
                      <a:pt x="92" y="354"/>
                      <a:pt x="120" y="389"/>
                    </a:cubicBezTo>
                    <a:lnTo>
                      <a:pt x="149" y="389"/>
                    </a:lnTo>
                    <a:cubicBezTo>
                      <a:pt x="120" y="389"/>
                      <a:pt x="92" y="389"/>
                      <a:pt x="92" y="418"/>
                    </a:cubicBezTo>
                    <a:cubicBezTo>
                      <a:pt x="92" y="446"/>
                      <a:pt x="64" y="446"/>
                      <a:pt x="64" y="474"/>
                    </a:cubicBezTo>
                    <a:lnTo>
                      <a:pt x="64" y="680"/>
                    </a:lnTo>
                    <a:lnTo>
                      <a:pt x="64" y="708"/>
                    </a:lnTo>
                    <a:lnTo>
                      <a:pt x="0" y="708"/>
                    </a:lnTo>
                    <a:lnTo>
                      <a:pt x="0" y="771"/>
                    </a:lnTo>
                    <a:lnTo>
                      <a:pt x="28" y="771"/>
                    </a:lnTo>
                    <a:cubicBezTo>
                      <a:pt x="64" y="771"/>
                      <a:pt x="64" y="743"/>
                      <a:pt x="92" y="743"/>
                    </a:cubicBezTo>
                    <a:cubicBezTo>
                      <a:pt x="92" y="743"/>
                      <a:pt x="120" y="743"/>
                      <a:pt x="120" y="708"/>
                    </a:cubicBezTo>
                    <a:lnTo>
                      <a:pt x="120" y="651"/>
                    </a:lnTo>
                    <a:lnTo>
                      <a:pt x="120" y="474"/>
                    </a:lnTo>
                    <a:lnTo>
                      <a:pt x="149" y="446"/>
                    </a:lnTo>
                    <a:lnTo>
                      <a:pt x="177" y="418"/>
                    </a:lnTo>
                    <a:lnTo>
                      <a:pt x="205" y="418"/>
                    </a:lnTo>
                    <a:lnTo>
                      <a:pt x="205" y="354"/>
                    </a:lnTo>
                    <a:lnTo>
                      <a:pt x="177" y="354"/>
                    </a:lnTo>
                    <a:cubicBezTo>
                      <a:pt x="149" y="354"/>
                      <a:pt x="149" y="326"/>
                      <a:pt x="149" y="326"/>
                    </a:cubicBezTo>
                    <a:cubicBezTo>
                      <a:pt x="149" y="326"/>
                      <a:pt x="120" y="326"/>
                      <a:pt x="120" y="297"/>
                    </a:cubicBezTo>
                    <a:lnTo>
                      <a:pt x="120" y="121"/>
                    </a:lnTo>
                    <a:lnTo>
                      <a:pt x="120" y="64"/>
                    </a:lnTo>
                    <a:lnTo>
                      <a:pt x="92" y="36"/>
                    </a:lnTo>
                    <a:cubicBezTo>
                      <a:pt x="64" y="36"/>
                      <a:pt x="64"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729;p71"/>
              <p:cNvSpPr/>
              <p:nvPr/>
            </p:nvSpPr>
            <p:spPr>
              <a:xfrm>
                <a:off x="5194525" y="2389250"/>
                <a:ext cx="9575" cy="10275"/>
              </a:xfrm>
              <a:custGeom>
                <a:avLst/>
                <a:gdLst/>
                <a:ahLst/>
                <a:cxnLst/>
                <a:rect l="l" t="t" r="r" b="b"/>
                <a:pathLst>
                  <a:path w="383" h="411" extrusionOk="0">
                    <a:moveTo>
                      <a:pt x="1" y="1"/>
                    </a:moveTo>
                    <a:lnTo>
                      <a:pt x="1" y="57"/>
                    </a:lnTo>
                    <a:lnTo>
                      <a:pt x="326" y="206"/>
                    </a:lnTo>
                    <a:lnTo>
                      <a:pt x="1" y="354"/>
                    </a:lnTo>
                    <a:lnTo>
                      <a:pt x="1" y="411"/>
                    </a:lnTo>
                    <a:lnTo>
                      <a:pt x="383" y="234"/>
                    </a:lnTo>
                    <a:lnTo>
                      <a:pt x="383" y="17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730;p71"/>
            <p:cNvGrpSpPr/>
            <p:nvPr/>
          </p:nvGrpSpPr>
          <p:grpSpPr>
            <a:xfrm>
              <a:off x="3389518" y="1847357"/>
              <a:ext cx="2195785" cy="2992033"/>
              <a:chOff x="4587375" y="2902200"/>
              <a:chExt cx="521750" cy="710950"/>
            </a:xfrm>
          </p:grpSpPr>
          <p:sp>
            <p:nvSpPr>
              <p:cNvPr id="219" name="Google Shape;2731;p71"/>
              <p:cNvSpPr/>
              <p:nvPr/>
            </p:nvSpPr>
            <p:spPr>
              <a:xfrm>
                <a:off x="4587375" y="2902200"/>
                <a:ext cx="521750" cy="710950"/>
              </a:xfrm>
              <a:custGeom>
                <a:avLst/>
                <a:gdLst/>
                <a:ahLst/>
                <a:cxnLst/>
                <a:rect l="l" t="t" r="r" b="b"/>
                <a:pathLst>
                  <a:path w="20870" h="28438" extrusionOk="0">
                    <a:moveTo>
                      <a:pt x="1050" y="0"/>
                    </a:moveTo>
                    <a:cubicBezTo>
                      <a:pt x="906" y="0"/>
                      <a:pt x="764" y="37"/>
                      <a:pt x="644" y="111"/>
                    </a:cubicBezTo>
                    <a:cubicBezTo>
                      <a:pt x="0" y="493"/>
                      <a:pt x="262" y="1321"/>
                      <a:pt x="559" y="1852"/>
                    </a:cubicBezTo>
                    <a:cubicBezTo>
                      <a:pt x="2151" y="4597"/>
                      <a:pt x="3743" y="7363"/>
                      <a:pt x="5334" y="10136"/>
                    </a:cubicBezTo>
                    <a:cubicBezTo>
                      <a:pt x="4889" y="9400"/>
                      <a:pt x="3976" y="8629"/>
                      <a:pt x="3297" y="8134"/>
                    </a:cubicBezTo>
                    <a:cubicBezTo>
                      <a:pt x="2766" y="7745"/>
                      <a:pt x="2208" y="7391"/>
                      <a:pt x="1564" y="7250"/>
                    </a:cubicBezTo>
                    <a:cubicBezTo>
                      <a:pt x="1437" y="7223"/>
                      <a:pt x="1276" y="7205"/>
                      <a:pt x="1107" y="7205"/>
                    </a:cubicBezTo>
                    <a:cubicBezTo>
                      <a:pt x="681" y="7205"/>
                      <a:pt x="210" y="7324"/>
                      <a:pt x="149" y="7745"/>
                    </a:cubicBezTo>
                    <a:cubicBezTo>
                      <a:pt x="114" y="7922"/>
                      <a:pt x="149" y="8098"/>
                      <a:pt x="262" y="8247"/>
                    </a:cubicBezTo>
                    <a:cubicBezTo>
                      <a:pt x="354" y="8396"/>
                      <a:pt x="467" y="8516"/>
                      <a:pt x="588" y="8664"/>
                    </a:cubicBezTo>
                    <a:cubicBezTo>
                      <a:pt x="1415" y="9485"/>
                      <a:pt x="2208" y="10369"/>
                      <a:pt x="2887" y="11346"/>
                    </a:cubicBezTo>
                    <a:cubicBezTo>
                      <a:pt x="3743" y="12492"/>
                      <a:pt x="4507" y="13758"/>
                      <a:pt x="5334" y="14939"/>
                    </a:cubicBezTo>
                    <a:cubicBezTo>
                      <a:pt x="6190" y="16149"/>
                      <a:pt x="7223" y="17062"/>
                      <a:pt x="8164" y="18151"/>
                    </a:cubicBezTo>
                    <a:cubicBezTo>
                      <a:pt x="9077" y="19184"/>
                      <a:pt x="9374" y="21045"/>
                      <a:pt x="9812" y="22339"/>
                    </a:cubicBezTo>
                    <a:cubicBezTo>
                      <a:pt x="10138" y="23280"/>
                      <a:pt x="10492" y="24228"/>
                      <a:pt x="10817" y="25197"/>
                    </a:cubicBezTo>
                    <a:cubicBezTo>
                      <a:pt x="11079" y="25997"/>
                      <a:pt x="11256" y="27143"/>
                      <a:pt x="11786" y="27822"/>
                    </a:cubicBezTo>
                    <a:cubicBezTo>
                      <a:pt x="12131" y="28292"/>
                      <a:pt x="12755" y="28438"/>
                      <a:pt x="13443" y="28438"/>
                    </a:cubicBezTo>
                    <a:cubicBezTo>
                      <a:pt x="14349" y="28438"/>
                      <a:pt x="15367" y="28184"/>
                      <a:pt x="16003" y="28084"/>
                    </a:cubicBezTo>
                    <a:cubicBezTo>
                      <a:pt x="16271" y="28027"/>
                      <a:pt x="16448" y="27999"/>
                      <a:pt x="16505" y="27999"/>
                    </a:cubicBezTo>
                    <a:cubicBezTo>
                      <a:pt x="17658" y="27850"/>
                      <a:pt x="20367" y="27376"/>
                      <a:pt x="20573" y="25905"/>
                    </a:cubicBezTo>
                    <a:cubicBezTo>
                      <a:pt x="20629" y="25466"/>
                      <a:pt x="20870" y="24900"/>
                      <a:pt x="20749" y="24461"/>
                    </a:cubicBezTo>
                    <a:cubicBezTo>
                      <a:pt x="19603" y="20896"/>
                      <a:pt x="17715" y="17621"/>
                      <a:pt x="16151" y="14232"/>
                    </a:cubicBezTo>
                    <a:cubicBezTo>
                      <a:pt x="16066" y="14027"/>
                      <a:pt x="15974" y="13822"/>
                      <a:pt x="15918" y="13581"/>
                    </a:cubicBezTo>
                    <a:cubicBezTo>
                      <a:pt x="15889" y="13348"/>
                      <a:pt x="15889" y="13114"/>
                      <a:pt x="15889" y="12874"/>
                    </a:cubicBezTo>
                    <a:cubicBezTo>
                      <a:pt x="15854" y="12435"/>
                      <a:pt x="15741" y="12053"/>
                      <a:pt x="15592" y="11636"/>
                    </a:cubicBezTo>
                    <a:cubicBezTo>
                      <a:pt x="14941" y="9690"/>
                      <a:pt x="14206" y="7780"/>
                      <a:pt x="13144" y="6040"/>
                    </a:cubicBezTo>
                    <a:cubicBezTo>
                      <a:pt x="12791" y="5481"/>
                      <a:pt x="12260" y="4773"/>
                      <a:pt x="11786" y="4300"/>
                    </a:cubicBezTo>
                    <a:cubicBezTo>
                      <a:pt x="11553" y="4066"/>
                      <a:pt x="11291" y="3854"/>
                      <a:pt x="10937" y="3797"/>
                    </a:cubicBezTo>
                    <a:cubicBezTo>
                      <a:pt x="10928" y="3795"/>
                      <a:pt x="10915" y="3794"/>
                      <a:pt x="10899" y="3794"/>
                    </a:cubicBezTo>
                    <a:cubicBezTo>
                      <a:pt x="10691" y="3794"/>
                      <a:pt x="9933" y="3946"/>
                      <a:pt x="9933" y="3946"/>
                    </a:cubicBezTo>
                    <a:cubicBezTo>
                      <a:pt x="9579" y="3592"/>
                      <a:pt x="9282" y="3387"/>
                      <a:pt x="8751" y="3323"/>
                    </a:cubicBezTo>
                    <a:cubicBezTo>
                      <a:pt x="8680" y="3315"/>
                      <a:pt x="8608" y="3311"/>
                      <a:pt x="8535" y="3311"/>
                    </a:cubicBezTo>
                    <a:cubicBezTo>
                      <a:pt x="8100" y="3311"/>
                      <a:pt x="7656" y="3452"/>
                      <a:pt x="7280" y="3677"/>
                    </a:cubicBezTo>
                    <a:cubicBezTo>
                      <a:pt x="7011" y="3323"/>
                      <a:pt x="6601" y="3090"/>
                      <a:pt x="6162" y="3033"/>
                    </a:cubicBezTo>
                    <a:cubicBezTo>
                      <a:pt x="6123" y="3030"/>
                      <a:pt x="6084" y="3029"/>
                      <a:pt x="6045" y="3029"/>
                    </a:cubicBezTo>
                    <a:cubicBezTo>
                      <a:pt x="5693" y="3029"/>
                      <a:pt x="5337" y="3145"/>
                      <a:pt x="5101" y="3387"/>
                    </a:cubicBezTo>
                    <a:cubicBezTo>
                      <a:pt x="4952" y="3500"/>
                      <a:pt x="4804" y="3677"/>
                      <a:pt x="4776" y="3854"/>
                    </a:cubicBezTo>
                    <a:cubicBezTo>
                      <a:pt x="4748" y="3916"/>
                      <a:pt x="4801" y="4357"/>
                      <a:pt x="4778" y="4357"/>
                    </a:cubicBezTo>
                    <a:cubicBezTo>
                      <a:pt x="4777" y="4357"/>
                      <a:pt x="4776" y="4357"/>
                      <a:pt x="4776" y="4356"/>
                    </a:cubicBezTo>
                    <a:cubicBezTo>
                      <a:pt x="4478" y="4271"/>
                      <a:pt x="4330" y="3974"/>
                      <a:pt x="4181" y="3712"/>
                    </a:cubicBezTo>
                    <a:cubicBezTo>
                      <a:pt x="3538" y="2588"/>
                      <a:pt x="2830" y="1555"/>
                      <a:pt x="2002" y="557"/>
                    </a:cubicBezTo>
                    <a:cubicBezTo>
                      <a:pt x="1826" y="380"/>
                      <a:pt x="1677" y="203"/>
                      <a:pt x="1472" y="111"/>
                    </a:cubicBezTo>
                    <a:cubicBezTo>
                      <a:pt x="1341" y="37"/>
                      <a:pt x="1194" y="0"/>
                      <a:pt x="1050" y="0"/>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732;p71"/>
              <p:cNvSpPr/>
              <p:nvPr/>
            </p:nvSpPr>
            <p:spPr>
              <a:xfrm>
                <a:off x="4705150" y="3009850"/>
                <a:ext cx="53100" cy="93400"/>
              </a:xfrm>
              <a:custGeom>
                <a:avLst/>
                <a:gdLst/>
                <a:ahLst/>
                <a:cxnLst/>
                <a:rect l="l" t="t" r="r" b="b"/>
                <a:pathLst>
                  <a:path w="2124" h="3736" extrusionOk="0">
                    <a:moveTo>
                      <a:pt x="79" y="1"/>
                    </a:moveTo>
                    <a:cubicBezTo>
                      <a:pt x="65" y="1"/>
                      <a:pt x="50" y="8"/>
                      <a:pt x="36" y="22"/>
                    </a:cubicBezTo>
                    <a:cubicBezTo>
                      <a:pt x="1" y="22"/>
                      <a:pt x="1" y="50"/>
                      <a:pt x="1" y="78"/>
                    </a:cubicBezTo>
                    <a:cubicBezTo>
                      <a:pt x="355" y="758"/>
                      <a:pt x="708" y="1352"/>
                      <a:pt x="1005" y="1911"/>
                    </a:cubicBezTo>
                    <a:cubicBezTo>
                      <a:pt x="1331" y="2441"/>
                      <a:pt x="1656" y="3028"/>
                      <a:pt x="2010" y="3708"/>
                    </a:cubicBezTo>
                    <a:cubicBezTo>
                      <a:pt x="2038" y="3708"/>
                      <a:pt x="2038" y="3736"/>
                      <a:pt x="2067" y="3736"/>
                    </a:cubicBezTo>
                    <a:cubicBezTo>
                      <a:pt x="2067" y="3736"/>
                      <a:pt x="2095" y="3736"/>
                      <a:pt x="2095" y="3708"/>
                    </a:cubicBezTo>
                    <a:cubicBezTo>
                      <a:pt x="2123" y="3708"/>
                      <a:pt x="2123" y="3679"/>
                      <a:pt x="2123" y="3651"/>
                    </a:cubicBezTo>
                    <a:cubicBezTo>
                      <a:pt x="1769" y="2972"/>
                      <a:pt x="1451" y="2378"/>
                      <a:pt x="1126" y="1847"/>
                    </a:cubicBezTo>
                    <a:cubicBezTo>
                      <a:pt x="800" y="1288"/>
                      <a:pt x="475" y="701"/>
                      <a:pt x="121" y="22"/>
                    </a:cubicBezTo>
                    <a:cubicBezTo>
                      <a:pt x="107" y="8"/>
                      <a:pt x="93"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733;p71"/>
              <p:cNvSpPr/>
              <p:nvPr/>
            </p:nvSpPr>
            <p:spPr>
              <a:xfrm>
                <a:off x="4770075" y="2992700"/>
                <a:ext cx="50950" cy="94275"/>
              </a:xfrm>
              <a:custGeom>
                <a:avLst/>
                <a:gdLst/>
                <a:ahLst/>
                <a:cxnLst/>
                <a:rect l="l" t="t" r="r" b="b"/>
                <a:pathLst>
                  <a:path w="2038" h="3771" extrusionOk="0">
                    <a:moveTo>
                      <a:pt x="28" y="0"/>
                    </a:moveTo>
                    <a:cubicBezTo>
                      <a:pt x="0" y="29"/>
                      <a:pt x="0" y="57"/>
                      <a:pt x="0" y="92"/>
                    </a:cubicBezTo>
                    <a:cubicBezTo>
                      <a:pt x="651" y="1153"/>
                      <a:pt x="1387" y="2420"/>
                      <a:pt x="1917" y="3743"/>
                    </a:cubicBezTo>
                    <a:cubicBezTo>
                      <a:pt x="1946" y="3771"/>
                      <a:pt x="1946" y="3771"/>
                      <a:pt x="1974" y="3771"/>
                    </a:cubicBezTo>
                    <a:lnTo>
                      <a:pt x="2002" y="3771"/>
                    </a:lnTo>
                    <a:cubicBezTo>
                      <a:pt x="2038" y="3771"/>
                      <a:pt x="2038" y="3714"/>
                      <a:pt x="2038" y="3686"/>
                    </a:cubicBezTo>
                    <a:cubicBezTo>
                      <a:pt x="1507" y="2392"/>
                      <a:pt x="764" y="1090"/>
                      <a:pt x="120" y="29"/>
                    </a:cubicBezTo>
                    <a:cubicBezTo>
                      <a:pt x="92" y="0"/>
                      <a:pt x="57"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734;p71"/>
              <p:cNvSpPr/>
              <p:nvPr/>
            </p:nvSpPr>
            <p:spPr>
              <a:xfrm>
                <a:off x="4834275" y="2999600"/>
                <a:ext cx="44225" cy="85275"/>
              </a:xfrm>
              <a:custGeom>
                <a:avLst/>
                <a:gdLst/>
                <a:ahLst/>
                <a:cxnLst/>
                <a:rect l="l" t="t" r="r" b="b"/>
                <a:pathLst>
                  <a:path w="1769" h="3411" extrusionOk="0">
                    <a:moveTo>
                      <a:pt x="67" y="0"/>
                    </a:moveTo>
                    <a:cubicBezTo>
                      <a:pt x="57" y="0"/>
                      <a:pt x="43" y="7"/>
                      <a:pt x="28" y="21"/>
                    </a:cubicBezTo>
                    <a:cubicBezTo>
                      <a:pt x="0" y="21"/>
                      <a:pt x="0" y="78"/>
                      <a:pt x="0" y="106"/>
                    </a:cubicBezTo>
                    <a:cubicBezTo>
                      <a:pt x="644" y="991"/>
                      <a:pt x="1146" y="2024"/>
                      <a:pt x="1648" y="3354"/>
                    </a:cubicBezTo>
                    <a:cubicBezTo>
                      <a:pt x="1648" y="3382"/>
                      <a:pt x="1677" y="3410"/>
                      <a:pt x="1677" y="3410"/>
                    </a:cubicBezTo>
                    <a:lnTo>
                      <a:pt x="1705" y="3410"/>
                    </a:lnTo>
                    <a:cubicBezTo>
                      <a:pt x="1733" y="3382"/>
                      <a:pt x="1769" y="3354"/>
                      <a:pt x="1733" y="3318"/>
                    </a:cubicBezTo>
                    <a:cubicBezTo>
                      <a:pt x="1266" y="1995"/>
                      <a:pt x="736" y="934"/>
                      <a:pt x="85" y="21"/>
                    </a:cubicBezTo>
                    <a:cubicBezTo>
                      <a:pt x="85" y="7"/>
                      <a:pt x="78"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735;p71"/>
              <p:cNvSpPr/>
              <p:nvPr/>
            </p:nvSpPr>
            <p:spPr>
              <a:xfrm>
                <a:off x="4711875" y="3143725"/>
                <a:ext cx="35400" cy="54675"/>
              </a:xfrm>
              <a:custGeom>
                <a:avLst/>
                <a:gdLst/>
                <a:ahLst/>
                <a:cxnLst/>
                <a:rect l="l" t="t" r="r" b="b"/>
                <a:pathLst>
                  <a:path w="1416" h="2187" extrusionOk="0">
                    <a:moveTo>
                      <a:pt x="29" y="1"/>
                    </a:moveTo>
                    <a:cubicBezTo>
                      <a:pt x="1" y="29"/>
                      <a:pt x="1" y="65"/>
                      <a:pt x="1" y="93"/>
                    </a:cubicBezTo>
                    <a:cubicBezTo>
                      <a:pt x="262" y="475"/>
                      <a:pt x="531" y="885"/>
                      <a:pt x="793" y="1303"/>
                    </a:cubicBezTo>
                    <a:cubicBezTo>
                      <a:pt x="942" y="1593"/>
                      <a:pt x="1118" y="1890"/>
                      <a:pt x="1295" y="2151"/>
                    </a:cubicBezTo>
                    <a:cubicBezTo>
                      <a:pt x="1324" y="2187"/>
                      <a:pt x="1324" y="2187"/>
                      <a:pt x="1359" y="2187"/>
                    </a:cubicBezTo>
                    <a:lnTo>
                      <a:pt x="1387" y="2187"/>
                    </a:lnTo>
                    <a:cubicBezTo>
                      <a:pt x="1416" y="2151"/>
                      <a:pt x="1416" y="2123"/>
                      <a:pt x="1416" y="2095"/>
                    </a:cubicBezTo>
                    <a:cubicBezTo>
                      <a:pt x="1239" y="1833"/>
                      <a:pt x="1062" y="1536"/>
                      <a:pt x="885" y="1239"/>
                    </a:cubicBezTo>
                    <a:cubicBezTo>
                      <a:pt x="616" y="800"/>
                      <a:pt x="354" y="383"/>
                      <a:pt x="86" y="29"/>
                    </a:cubicBezTo>
                    <a:cubicBezTo>
                      <a:pt x="86" y="1"/>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736;p71"/>
              <p:cNvSpPr/>
              <p:nvPr/>
            </p:nvSpPr>
            <p:spPr>
              <a:xfrm>
                <a:off x="4765650" y="3147625"/>
                <a:ext cx="11875" cy="14525"/>
              </a:xfrm>
              <a:custGeom>
                <a:avLst/>
                <a:gdLst/>
                <a:ahLst/>
                <a:cxnLst/>
                <a:rect l="l" t="t" r="r" b="b"/>
                <a:pathLst>
                  <a:path w="475" h="581" extrusionOk="0">
                    <a:moveTo>
                      <a:pt x="44" y="1"/>
                    </a:moveTo>
                    <a:cubicBezTo>
                      <a:pt x="29" y="1"/>
                      <a:pt x="14" y="8"/>
                      <a:pt x="0" y="22"/>
                    </a:cubicBezTo>
                    <a:lnTo>
                      <a:pt x="0" y="114"/>
                    </a:lnTo>
                    <a:cubicBezTo>
                      <a:pt x="121" y="199"/>
                      <a:pt x="149" y="262"/>
                      <a:pt x="177" y="319"/>
                    </a:cubicBezTo>
                    <a:cubicBezTo>
                      <a:pt x="205" y="375"/>
                      <a:pt x="234" y="439"/>
                      <a:pt x="382" y="552"/>
                    </a:cubicBezTo>
                    <a:cubicBezTo>
                      <a:pt x="382" y="581"/>
                      <a:pt x="411" y="581"/>
                      <a:pt x="411" y="581"/>
                    </a:cubicBezTo>
                    <a:cubicBezTo>
                      <a:pt x="446" y="581"/>
                      <a:pt x="446" y="581"/>
                      <a:pt x="446" y="552"/>
                    </a:cubicBezTo>
                    <a:cubicBezTo>
                      <a:pt x="474" y="524"/>
                      <a:pt x="474" y="496"/>
                      <a:pt x="446" y="467"/>
                    </a:cubicBezTo>
                    <a:cubicBezTo>
                      <a:pt x="354" y="375"/>
                      <a:pt x="326" y="319"/>
                      <a:pt x="297" y="262"/>
                    </a:cubicBezTo>
                    <a:cubicBezTo>
                      <a:pt x="269" y="199"/>
                      <a:pt x="234" y="142"/>
                      <a:pt x="92" y="22"/>
                    </a:cubicBezTo>
                    <a:cubicBezTo>
                      <a:pt x="75" y="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737;p71"/>
              <p:cNvSpPr/>
              <p:nvPr/>
            </p:nvSpPr>
            <p:spPr>
              <a:xfrm>
                <a:off x="4807725" y="3132775"/>
                <a:ext cx="10300" cy="13275"/>
              </a:xfrm>
              <a:custGeom>
                <a:avLst/>
                <a:gdLst/>
                <a:ahLst/>
                <a:cxnLst/>
                <a:rect l="l" t="t" r="r" b="b"/>
                <a:pathLst>
                  <a:path w="412" h="531" extrusionOk="0">
                    <a:moveTo>
                      <a:pt x="29" y="0"/>
                    </a:moveTo>
                    <a:cubicBezTo>
                      <a:pt x="1" y="29"/>
                      <a:pt x="1" y="57"/>
                      <a:pt x="29" y="85"/>
                    </a:cubicBezTo>
                    <a:cubicBezTo>
                      <a:pt x="58" y="149"/>
                      <a:pt x="114" y="234"/>
                      <a:pt x="142" y="290"/>
                    </a:cubicBezTo>
                    <a:cubicBezTo>
                      <a:pt x="206" y="382"/>
                      <a:pt x="263" y="439"/>
                      <a:pt x="291" y="503"/>
                    </a:cubicBezTo>
                    <a:cubicBezTo>
                      <a:pt x="291" y="531"/>
                      <a:pt x="319" y="531"/>
                      <a:pt x="355" y="531"/>
                    </a:cubicBezTo>
                    <a:lnTo>
                      <a:pt x="383" y="531"/>
                    </a:lnTo>
                    <a:cubicBezTo>
                      <a:pt x="411" y="503"/>
                      <a:pt x="411" y="467"/>
                      <a:pt x="383" y="439"/>
                    </a:cubicBezTo>
                    <a:cubicBezTo>
                      <a:pt x="355" y="382"/>
                      <a:pt x="291" y="326"/>
                      <a:pt x="263" y="234"/>
                    </a:cubicBezTo>
                    <a:cubicBezTo>
                      <a:pt x="206" y="149"/>
                      <a:pt x="142" y="85"/>
                      <a:pt x="114" y="29"/>
                    </a:cubicBezTo>
                    <a:cubicBezTo>
                      <a:pt x="86" y="0"/>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738;p71"/>
              <p:cNvSpPr/>
              <p:nvPr/>
            </p:nvSpPr>
            <p:spPr>
              <a:xfrm>
                <a:off x="4858500" y="3119500"/>
                <a:ext cx="11150" cy="14700"/>
              </a:xfrm>
              <a:custGeom>
                <a:avLst/>
                <a:gdLst/>
                <a:ahLst/>
                <a:cxnLst/>
                <a:rect l="l" t="t" r="r" b="b"/>
                <a:pathLst>
                  <a:path w="446" h="588" extrusionOk="0">
                    <a:moveTo>
                      <a:pt x="57" y="1"/>
                    </a:moveTo>
                    <a:cubicBezTo>
                      <a:pt x="29" y="29"/>
                      <a:pt x="0" y="57"/>
                      <a:pt x="29" y="86"/>
                    </a:cubicBezTo>
                    <a:lnTo>
                      <a:pt x="326" y="560"/>
                    </a:lnTo>
                    <a:cubicBezTo>
                      <a:pt x="354" y="560"/>
                      <a:pt x="354" y="588"/>
                      <a:pt x="382" y="588"/>
                    </a:cubicBezTo>
                    <a:cubicBezTo>
                      <a:pt x="411" y="588"/>
                      <a:pt x="411" y="560"/>
                      <a:pt x="411" y="560"/>
                    </a:cubicBezTo>
                    <a:cubicBezTo>
                      <a:pt x="446" y="560"/>
                      <a:pt x="446" y="503"/>
                      <a:pt x="446" y="468"/>
                    </a:cubicBezTo>
                    <a:lnTo>
                      <a:pt x="121" y="29"/>
                    </a:lnTo>
                    <a:cubicBezTo>
                      <a:pt x="121" y="1"/>
                      <a:pt x="9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739;p71"/>
              <p:cNvSpPr/>
              <p:nvPr/>
            </p:nvSpPr>
            <p:spPr>
              <a:xfrm>
                <a:off x="4905000" y="3110375"/>
                <a:ext cx="7275" cy="14275"/>
              </a:xfrm>
              <a:custGeom>
                <a:avLst/>
                <a:gdLst/>
                <a:ahLst/>
                <a:cxnLst/>
                <a:rect l="l" t="t" r="r" b="b"/>
                <a:pathLst>
                  <a:path w="291" h="571" extrusionOk="0">
                    <a:moveTo>
                      <a:pt x="82" y="0"/>
                    </a:moveTo>
                    <a:cubicBezTo>
                      <a:pt x="74" y="0"/>
                      <a:pt x="66" y="4"/>
                      <a:pt x="57" y="12"/>
                    </a:cubicBezTo>
                    <a:cubicBezTo>
                      <a:pt x="29" y="12"/>
                      <a:pt x="1" y="40"/>
                      <a:pt x="1" y="69"/>
                    </a:cubicBezTo>
                    <a:lnTo>
                      <a:pt x="178" y="543"/>
                    </a:lnTo>
                    <a:cubicBezTo>
                      <a:pt x="178" y="571"/>
                      <a:pt x="206" y="571"/>
                      <a:pt x="234" y="571"/>
                    </a:cubicBezTo>
                    <a:cubicBezTo>
                      <a:pt x="263" y="571"/>
                      <a:pt x="291" y="543"/>
                      <a:pt x="263" y="514"/>
                    </a:cubicBezTo>
                    <a:lnTo>
                      <a:pt x="114" y="40"/>
                    </a:lnTo>
                    <a:cubicBezTo>
                      <a:pt x="114" y="20"/>
                      <a:pt x="100"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740;p71"/>
              <p:cNvSpPr/>
              <p:nvPr/>
            </p:nvSpPr>
            <p:spPr>
              <a:xfrm>
                <a:off x="4591800" y="2903950"/>
                <a:ext cx="41225" cy="32700"/>
              </a:xfrm>
              <a:custGeom>
                <a:avLst/>
                <a:gdLst/>
                <a:ahLst/>
                <a:cxnLst/>
                <a:rect l="l" t="t" r="r" b="b"/>
                <a:pathLst>
                  <a:path w="1649" h="1308" extrusionOk="0">
                    <a:moveTo>
                      <a:pt x="1267" y="1"/>
                    </a:moveTo>
                    <a:cubicBezTo>
                      <a:pt x="1257" y="1"/>
                      <a:pt x="1248" y="4"/>
                      <a:pt x="1238" y="13"/>
                    </a:cubicBezTo>
                    <a:cubicBezTo>
                      <a:pt x="1210" y="41"/>
                      <a:pt x="1210" y="70"/>
                      <a:pt x="1238" y="105"/>
                    </a:cubicBezTo>
                    <a:cubicBezTo>
                      <a:pt x="1415" y="339"/>
                      <a:pt x="1500" y="721"/>
                      <a:pt x="1387" y="926"/>
                    </a:cubicBezTo>
                    <a:cubicBezTo>
                      <a:pt x="1295" y="1046"/>
                      <a:pt x="1175" y="1131"/>
                      <a:pt x="1061" y="1166"/>
                    </a:cubicBezTo>
                    <a:cubicBezTo>
                      <a:pt x="1010" y="1186"/>
                      <a:pt x="954" y="1195"/>
                      <a:pt x="898" y="1195"/>
                    </a:cubicBezTo>
                    <a:cubicBezTo>
                      <a:pt x="793" y="1195"/>
                      <a:pt x="684" y="1163"/>
                      <a:pt x="587" y="1103"/>
                    </a:cubicBezTo>
                    <a:cubicBezTo>
                      <a:pt x="439" y="989"/>
                      <a:pt x="205" y="777"/>
                      <a:pt x="113" y="600"/>
                    </a:cubicBezTo>
                    <a:cubicBezTo>
                      <a:pt x="113" y="580"/>
                      <a:pt x="85" y="560"/>
                      <a:pt x="59" y="560"/>
                    </a:cubicBezTo>
                    <a:cubicBezTo>
                      <a:pt x="47" y="560"/>
                      <a:pt x="37" y="564"/>
                      <a:pt x="28" y="572"/>
                    </a:cubicBezTo>
                    <a:cubicBezTo>
                      <a:pt x="0" y="572"/>
                      <a:pt x="0" y="600"/>
                      <a:pt x="0" y="636"/>
                    </a:cubicBezTo>
                    <a:cubicBezTo>
                      <a:pt x="113" y="841"/>
                      <a:pt x="354" y="1074"/>
                      <a:pt x="531" y="1195"/>
                    </a:cubicBezTo>
                    <a:cubicBezTo>
                      <a:pt x="644" y="1279"/>
                      <a:pt x="793" y="1308"/>
                      <a:pt x="913" y="1308"/>
                    </a:cubicBezTo>
                    <a:cubicBezTo>
                      <a:pt x="969" y="1308"/>
                      <a:pt x="1033" y="1308"/>
                      <a:pt x="1090" y="1279"/>
                    </a:cubicBezTo>
                    <a:cubicBezTo>
                      <a:pt x="1238" y="1251"/>
                      <a:pt x="1387" y="1131"/>
                      <a:pt x="1472" y="989"/>
                    </a:cubicBezTo>
                    <a:cubicBezTo>
                      <a:pt x="1649" y="692"/>
                      <a:pt x="1472" y="247"/>
                      <a:pt x="1323" y="13"/>
                    </a:cubicBezTo>
                    <a:cubicBezTo>
                      <a:pt x="1304" y="13"/>
                      <a:pt x="1285"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741;p71"/>
              <p:cNvSpPr/>
              <p:nvPr/>
            </p:nvSpPr>
            <p:spPr>
              <a:xfrm>
                <a:off x="4594625" y="3085950"/>
                <a:ext cx="21425" cy="40825"/>
              </a:xfrm>
              <a:custGeom>
                <a:avLst/>
                <a:gdLst/>
                <a:ahLst/>
                <a:cxnLst/>
                <a:rect l="l" t="t" r="r" b="b"/>
                <a:pathLst>
                  <a:path w="857" h="1633" extrusionOk="0">
                    <a:moveTo>
                      <a:pt x="38" y="1"/>
                    </a:moveTo>
                    <a:cubicBezTo>
                      <a:pt x="18" y="1"/>
                      <a:pt x="0" y="21"/>
                      <a:pt x="0" y="41"/>
                    </a:cubicBezTo>
                    <a:cubicBezTo>
                      <a:pt x="0" y="76"/>
                      <a:pt x="0" y="105"/>
                      <a:pt x="36" y="105"/>
                    </a:cubicBezTo>
                    <a:cubicBezTo>
                      <a:pt x="121" y="133"/>
                      <a:pt x="177" y="253"/>
                      <a:pt x="241" y="310"/>
                    </a:cubicBezTo>
                    <a:cubicBezTo>
                      <a:pt x="326" y="430"/>
                      <a:pt x="418" y="515"/>
                      <a:pt x="503" y="635"/>
                    </a:cubicBezTo>
                    <a:cubicBezTo>
                      <a:pt x="566" y="748"/>
                      <a:pt x="651" y="840"/>
                      <a:pt x="680" y="989"/>
                    </a:cubicBezTo>
                    <a:cubicBezTo>
                      <a:pt x="708" y="1166"/>
                      <a:pt x="680" y="1399"/>
                      <a:pt x="531" y="1548"/>
                    </a:cubicBezTo>
                    <a:lnTo>
                      <a:pt x="531" y="1633"/>
                    </a:lnTo>
                    <a:lnTo>
                      <a:pt x="623" y="1633"/>
                    </a:lnTo>
                    <a:cubicBezTo>
                      <a:pt x="771" y="1456"/>
                      <a:pt x="856" y="1194"/>
                      <a:pt x="800" y="961"/>
                    </a:cubicBezTo>
                    <a:cubicBezTo>
                      <a:pt x="743" y="812"/>
                      <a:pt x="651" y="664"/>
                      <a:pt x="595" y="572"/>
                    </a:cubicBezTo>
                    <a:cubicBezTo>
                      <a:pt x="503" y="458"/>
                      <a:pt x="418" y="338"/>
                      <a:pt x="326" y="253"/>
                    </a:cubicBezTo>
                    <a:cubicBezTo>
                      <a:pt x="269" y="161"/>
                      <a:pt x="177" y="41"/>
                      <a:pt x="64" y="13"/>
                    </a:cubicBezTo>
                    <a:cubicBezTo>
                      <a:pt x="56" y="4"/>
                      <a:pt x="47" y="1"/>
                      <a:pt x="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742;p71"/>
              <p:cNvSpPr/>
              <p:nvPr/>
            </p:nvSpPr>
            <p:spPr>
              <a:xfrm>
                <a:off x="4651400" y="3161425"/>
                <a:ext cx="17700" cy="12575"/>
              </a:xfrm>
              <a:custGeom>
                <a:avLst/>
                <a:gdLst/>
                <a:ahLst/>
                <a:cxnLst/>
                <a:rect l="l" t="t" r="r" b="b"/>
                <a:pathLst>
                  <a:path w="708" h="503" extrusionOk="0">
                    <a:moveTo>
                      <a:pt x="594" y="0"/>
                    </a:moveTo>
                    <a:cubicBezTo>
                      <a:pt x="446" y="177"/>
                      <a:pt x="269" y="297"/>
                      <a:pt x="64" y="382"/>
                    </a:cubicBezTo>
                    <a:cubicBezTo>
                      <a:pt x="29" y="382"/>
                      <a:pt x="0" y="418"/>
                      <a:pt x="29" y="446"/>
                    </a:cubicBezTo>
                    <a:cubicBezTo>
                      <a:pt x="29" y="474"/>
                      <a:pt x="64" y="503"/>
                      <a:pt x="92" y="503"/>
                    </a:cubicBezTo>
                    <a:cubicBezTo>
                      <a:pt x="326" y="418"/>
                      <a:pt x="531" y="269"/>
                      <a:pt x="679" y="92"/>
                    </a:cubicBezTo>
                    <a:cubicBezTo>
                      <a:pt x="708" y="64"/>
                      <a:pt x="708" y="29"/>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743;p71"/>
              <p:cNvSpPr/>
              <p:nvPr/>
            </p:nvSpPr>
            <p:spPr>
              <a:xfrm>
                <a:off x="4658825" y="3169725"/>
                <a:ext cx="8875" cy="7275"/>
              </a:xfrm>
              <a:custGeom>
                <a:avLst/>
                <a:gdLst/>
                <a:ahLst/>
                <a:cxnLst/>
                <a:rect l="l" t="t" r="r" b="b"/>
                <a:pathLst>
                  <a:path w="355" h="291" extrusionOk="0">
                    <a:moveTo>
                      <a:pt x="280" y="1"/>
                    </a:moveTo>
                    <a:cubicBezTo>
                      <a:pt x="264" y="1"/>
                      <a:pt x="248" y="8"/>
                      <a:pt x="234" y="22"/>
                    </a:cubicBezTo>
                    <a:cubicBezTo>
                      <a:pt x="177" y="86"/>
                      <a:pt x="85" y="142"/>
                      <a:pt x="29" y="199"/>
                    </a:cubicBezTo>
                    <a:cubicBezTo>
                      <a:pt x="0" y="199"/>
                      <a:pt x="0" y="227"/>
                      <a:pt x="0" y="263"/>
                    </a:cubicBezTo>
                    <a:cubicBezTo>
                      <a:pt x="0" y="291"/>
                      <a:pt x="29" y="291"/>
                      <a:pt x="57" y="291"/>
                    </a:cubicBezTo>
                    <a:lnTo>
                      <a:pt x="85" y="291"/>
                    </a:lnTo>
                    <a:cubicBezTo>
                      <a:pt x="177" y="227"/>
                      <a:pt x="234" y="171"/>
                      <a:pt x="326" y="114"/>
                    </a:cubicBezTo>
                    <a:cubicBezTo>
                      <a:pt x="354" y="86"/>
                      <a:pt x="354" y="50"/>
                      <a:pt x="326" y="22"/>
                    </a:cubicBezTo>
                    <a:cubicBezTo>
                      <a:pt x="312" y="8"/>
                      <a:pt x="296"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744;p71"/>
              <p:cNvSpPr/>
              <p:nvPr/>
            </p:nvSpPr>
            <p:spPr>
              <a:xfrm>
                <a:off x="4650675" y="2992400"/>
                <a:ext cx="23550" cy="15000"/>
              </a:xfrm>
              <a:custGeom>
                <a:avLst/>
                <a:gdLst/>
                <a:ahLst/>
                <a:cxnLst/>
                <a:rect l="l" t="t" r="r" b="b"/>
                <a:pathLst>
                  <a:path w="942" h="600" extrusionOk="0">
                    <a:moveTo>
                      <a:pt x="882" y="1"/>
                    </a:moveTo>
                    <a:cubicBezTo>
                      <a:pt x="874" y="1"/>
                      <a:pt x="865" y="4"/>
                      <a:pt x="857" y="12"/>
                    </a:cubicBezTo>
                    <a:cubicBezTo>
                      <a:pt x="765" y="69"/>
                      <a:pt x="680" y="104"/>
                      <a:pt x="588" y="161"/>
                    </a:cubicBezTo>
                    <a:cubicBezTo>
                      <a:pt x="383" y="246"/>
                      <a:pt x="178" y="338"/>
                      <a:pt x="29" y="515"/>
                    </a:cubicBezTo>
                    <a:cubicBezTo>
                      <a:pt x="1" y="515"/>
                      <a:pt x="1" y="571"/>
                      <a:pt x="29" y="600"/>
                    </a:cubicBezTo>
                    <a:lnTo>
                      <a:pt x="58" y="600"/>
                    </a:lnTo>
                    <a:cubicBezTo>
                      <a:pt x="93" y="600"/>
                      <a:pt x="93" y="600"/>
                      <a:pt x="121" y="571"/>
                    </a:cubicBezTo>
                    <a:cubicBezTo>
                      <a:pt x="234" y="423"/>
                      <a:pt x="447" y="338"/>
                      <a:pt x="623" y="246"/>
                    </a:cubicBezTo>
                    <a:cubicBezTo>
                      <a:pt x="737" y="218"/>
                      <a:pt x="829" y="161"/>
                      <a:pt x="914" y="104"/>
                    </a:cubicBezTo>
                    <a:cubicBezTo>
                      <a:pt x="942" y="104"/>
                      <a:pt x="942" y="41"/>
                      <a:pt x="942" y="41"/>
                    </a:cubicBezTo>
                    <a:cubicBezTo>
                      <a:pt x="922" y="21"/>
                      <a:pt x="902"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745;p71"/>
              <p:cNvSpPr/>
              <p:nvPr/>
            </p:nvSpPr>
            <p:spPr>
              <a:xfrm>
                <a:off x="4660225" y="3001950"/>
                <a:ext cx="9575" cy="6325"/>
              </a:xfrm>
              <a:custGeom>
                <a:avLst/>
                <a:gdLst/>
                <a:ahLst/>
                <a:cxnLst/>
                <a:rect l="l" t="t" r="r" b="b"/>
                <a:pathLst>
                  <a:path w="383" h="253" extrusionOk="0">
                    <a:moveTo>
                      <a:pt x="295" y="1"/>
                    </a:moveTo>
                    <a:cubicBezTo>
                      <a:pt x="286" y="1"/>
                      <a:pt x="278" y="4"/>
                      <a:pt x="270" y="12"/>
                    </a:cubicBezTo>
                    <a:cubicBezTo>
                      <a:pt x="206" y="76"/>
                      <a:pt x="121" y="104"/>
                      <a:pt x="29" y="133"/>
                    </a:cubicBezTo>
                    <a:cubicBezTo>
                      <a:pt x="1" y="161"/>
                      <a:pt x="1" y="189"/>
                      <a:pt x="1" y="218"/>
                    </a:cubicBezTo>
                    <a:cubicBezTo>
                      <a:pt x="29" y="253"/>
                      <a:pt x="29" y="253"/>
                      <a:pt x="65" y="253"/>
                    </a:cubicBezTo>
                    <a:lnTo>
                      <a:pt x="93" y="253"/>
                    </a:lnTo>
                    <a:cubicBezTo>
                      <a:pt x="178" y="218"/>
                      <a:pt x="270" y="161"/>
                      <a:pt x="326" y="104"/>
                    </a:cubicBezTo>
                    <a:cubicBezTo>
                      <a:pt x="355" y="104"/>
                      <a:pt x="383" y="76"/>
                      <a:pt x="355" y="41"/>
                    </a:cubicBezTo>
                    <a:cubicBezTo>
                      <a:pt x="335" y="21"/>
                      <a:pt x="315"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746;p71"/>
              <p:cNvSpPr/>
              <p:nvPr/>
            </p:nvSpPr>
            <p:spPr>
              <a:xfrm>
                <a:off x="4660950" y="3004025"/>
                <a:ext cx="20000" cy="12225"/>
              </a:xfrm>
              <a:custGeom>
                <a:avLst/>
                <a:gdLst/>
                <a:ahLst/>
                <a:cxnLst/>
                <a:rect l="l" t="t" r="r" b="b"/>
                <a:pathLst>
                  <a:path w="800" h="489" extrusionOk="0">
                    <a:moveTo>
                      <a:pt x="740" y="0"/>
                    </a:moveTo>
                    <a:cubicBezTo>
                      <a:pt x="724" y="0"/>
                      <a:pt x="708" y="7"/>
                      <a:pt x="708" y="21"/>
                    </a:cubicBezTo>
                    <a:cubicBezTo>
                      <a:pt x="503" y="170"/>
                      <a:pt x="297" y="311"/>
                      <a:pt x="64" y="375"/>
                    </a:cubicBezTo>
                    <a:cubicBezTo>
                      <a:pt x="36" y="375"/>
                      <a:pt x="0" y="432"/>
                      <a:pt x="0" y="460"/>
                    </a:cubicBezTo>
                    <a:cubicBezTo>
                      <a:pt x="36" y="460"/>
                      <a:pt x="36" y="488"/>
                      <a:pt x="64" y="488"/>
                    </a:cubicBezTo>
                    <a:lnTo>
                      <a:pt x="92" y="488"/>
                    </a:lnTo>
                    <a:cubicBezTo>
                      <a:pt x="326" y="403"/>
                      <a:pt x="566" y="283"/>
                      <a:pt x="771" y="106"/>
                    </a:cubicBezTo>
                    <a:cubicBezTo>
                      <a:pt x="800" y="78"/>
                      <a:pt x="800" y="50"/>
                      <a:pt x="771" y="21"/>
                    </a:cubicBezTo>
                    <a:cubicBezTo>
                      <a:pt x="771" y="7"/>
                      <a:pt x="755"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747;p71"/>
              <p:cNvSpPr/>
              <p:nvPr/>
            </p:nvSpPr>
            <p:spPr>
              <a:xfrm>
                <a:off x="4719300" y="2985275"/>
                <a:ext cx="19850" cy="8150"/>
              </a:xfrm>
              <a:custGeom>
                <a:avLst/>
                <a:gdLst/>
                <a:ahLst/>
                <a:cxnLst/>
                <a:rect l="l" t="t" r="r" b="b"/>
                <a:pathLst>
                  <a:path w="794" h="326" extrusionOk="0">
                    <a:moveTo>
                      <a:pt x="737" y="0"/>
                    </a:moveTo>
                    <a:cubicBezTo>
                      <a:pt x="616" y="0"/>
                      <a:pt x="496" y="0"/>
                      <a:pt x="383" y="36"/>
                    </a:cubicBezTo>
                    <a:cubicBezTo>
                      <a:pt x="234" y="92"/>
                      <a:pt x="114" y="149"/>
                      <a:pt x="29" y="241"/>
                    </a:cubicBezTo>
                    <a:cubicBezTo>
                      <a:pt x="1" y="241"/>
                      <a:pt x="1" y="297"/>
                      <a:pt x="29" y="326"/>
                    </a:cubicBezTo>
                    <a:lnTo>
                      <a:pt x="57" y="326"/>
                    </a:lnTo>
                    <a:cubicBezTo>
                      <a:pt x="86" y="326"/>
                      <a:pt x="86" y="326"/>
                      <a:pt x="114" y="297"/>
                    </a:cubicBezTo>
                    <a:cubicBezTo>
                      <a:pt x="178" y="241"/>
                      <a:pt x="263" y="177"/>
                      <a:pt x="383" y="149"/>
                    </a:cubicBezTo>
                    <a:cubicBezTo>
                      <a:pt x="496" y="121"/>
                      <a:pt x="616" y="121"/>
                      <a:pt x="737" y="121"/>
                    </a:cubicBezTo>
                    <a:cubicBezTo>
                      <a:pt x="765" y="121"/>
                      <a:pt x="793" y="92"/>
                      <a:pt x="793" y="64"/>
                    </a:cubicBezTo>
                    <a:cubicBezTo>
                      <a:pt x="793" y="36"/>
                      <a:pt x="765"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748;p71"/>
              <p:cNvSpPr/>
              <p:nvPr/>
            </p:nvSpPr>
            <p:spPr>
              <a:xfrm>
                <a:off x="4781200" y="2991725"/>
                <a:ext cx="17725" cy="6125"/>
              </a:xfrm>
              <a:custGeom>
                <a:avLst/>
                <a:gdLst/>
                <a:ahLst/>
                <a:cxnLst/>
                <a:rect l="l" t="t" r="r" b="b"/>
                <a:pathLst>
                  <a:path w="709" h="245" extrusionOk="0">
                    <a:moveTo>
                      <a:pt x="502" y="1"/>
                    </a:moveTo>
                    <a:cubicBezTo>
                      <a:pt x="345" y="1"/>
                      <a:pt x="193" y="39"/>
                      <a:pt x="57" y="131"/>
                    </a:cubicBezTo>
                    <a:cubicBezTo>
                      <a:pt x="29" y="131"/>
                      <a:pt x="1" y="160"/>
                      <a:pt x="29" y="188"/>
                    </a:cubicBezTo>
                    <a:cubicBezTo>
                      <a:pt x="29" y="216"/>
                      <a:pt x="57" y="245"/>
                      <a:pt x="57" y="245"/>
                    </a:cubicBezTo>
                    <a:cubicBezTo>
                      <a:pt x="86" y="245"/>
                      <a:pt x="86" y="216"/>
                      <a:pt x="86" y="216"/>
                    </a:cubicBezTo>
                    <a:cubicBezTo>
                      <a:pt x="217" y="153"/>
                      <a:pt x="363" y="118"/>
                      <a:pt x="502" y="118"/>
                    </a:cubicBezTo>
                    <a:cubicBezTo>
                      <a:pt x="551" y="118"/>
                      <a:pt x="599" y="122"/>
                      <a:pt x="645" y="131"/>
                    </a:cubicBezTo>
                    <a:cubicBezTo>
                      <a:pt x="673" y="131"/>
                      <a:pt x="708" y="96"/>
                      <a:pt x="708" y="68"/>
                    </a:cubicBezTo>
                    <a:cubicBezTo>
                      <a:pt x="708" y="39"/>
                      <a:pt x="673" y="11"/>
                      <a:pt x="645" y="11"/>
                    </a:cubicBezTo>
                    <a:cubicBezTo>
                      <a:pt x="597" y="4"/>
                      <a:pt x="549"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749;p71"/>
              <p:cNvSpPr/>
              <p:nvPr/>
            </p:nvSpPr>
            <p:spPr>
              <a:xfrm>
                <a:off x="4805450" y="2992400"/>
                <a:ext cx="10275" cy="4750"/>
              </a:xfrm>
              <a:custGeom>
                <a:avLst/>
                <a:gdLst/>
                <a:ahLst/>
                <a:cxnLst/>
                <a:rect l="l" t="t" r="r" b="b"/>
                <a:pathLst>
                  <a:path w="411" h="190" extrusionOk="0">
                    <a:moveTo>
                      <a:pt x="63" y="1"/>
                    </a:moveTo>
                    <a:cubicBezTo>
                      <a:pt x="42" y="1"/>
                      <a:pt x="28" y="21"/>
                      <a:pt x="28" y="41"/>
                    </a:cubicBezTo>
                    <a:cubicBezTo>
                      <a:pt x="0" y="69"/>
                      <a:pt x="28" y="104"/>
                      <a:pt x="57" y="133"/>
                    </a:cubicBezTo>
                    <a:lnTo>
                      <a:pt x="325" y="189"/>
                    </a:lnTo>
                    <a:lnTo>
                      <a:pt x="354" y="189"/>
                    </a:lnTo>
                    <a:cubicBezTo>
                      <a:pt x="382" y="189"/>
                      <a:pt x="382" y="161"/>
                      <a:pt x="410" y="133"/>
                    </a:cubicBezTo>
                    <a:cubicBezTo>
                      <a:pt x="410" y="104"/>
                      <a:pt x="382" y="69"/>
                      <a:pt x="354" y="69"/>
                    </a:cubicBezTo>
                    <a:lnTo>
                      <a:pt x="92" y="12"/>
                    </a:lnTo>
                    <a:cubicBezTo>
                      <a:pt x="82" y="4"/>
                      <a:pt x="7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750;p71"/>
              <p:cNvSpPr/>
              <p:nvPr/>
            </p:nvSpPr>
            <p:spPr>
              <a:xfrm>
                <a:off x="4853375" y="3004225"/>
                <a:ext cx="21425" cy="6175"/>
              </a:xfrm>
              <a:custGeom>
                <a:avLst/>
                <a:gdLst/>
                <a:ahLst/>
                <a:cxnLst/>
                <a:rect l="l" t="t" r="r" b="b"/>
                <a:pathLst>
                  <a:path w="857" h="247" extrusionOk="0">
                    <a:moveTo>
                      <a:pt x="316" y="1"/>
                    </a:moveTo>
                    <a:cubicBezTo>
                      <a:pt x="230" y="1"/>
                      <a:pt x="137" y="13"/>
                      <a:pt x="57" y="13"/>
                    </a:cubicBezTo>
                    <a:cubicBezTo>
                      <a:pt x="28" y="13"/>
                      <a:pt x="0" y="42"/>
                      <a:pt x="0" y="70"/>
                    </a:cubicBezTo>
                    <a:cubicBezTo>
                      <a:pt x="0" y="98"/>
                      <a:pt x="28" y="127"/>
                      <a:pt x="57" y="127"/>
                    </a:cubicBezTo>
                    <a:cubicBezTo>
                      <a:pt x="137" y="127"/>
                      <a:pt x="230" y="114"/>
                      <a:pt x="316" y="114"/>
                    </a:cubicBezTo>
                    <a:cubicBezTo>
                      <a:pt x="359" y="114"/>
                      <a:pt x="401" y="117"/>
                      <a:pt x="439" y="127"/>
                    </a:cubicBezTo>
                    <a:cubicBezTo>
                      <a:pt x="559" y="127"/>
                      <a:pt x="679" y="162"/>
                      <a:pt x="764" y="219"/>
                    </a:cubicBezTo>
                    <a:cubicBezTo>
                      <a:pt x="764" y="219"/>
                      <a:pt x="764" y="247"/>
                      <a:pt x="792" y="247"/>
                    </a:cubicBezTo>
                    <a:lnTo>
                      <a:pt x="828" y="219"/>
                    </a:lnTo>
                    <a:cubicBezTo>
                      <a:pt x="856" y="190"/>
                      <a:pt x="856" y="162"/>
                      <a:pt x="828" y="127"/>
                    </a:cubicBezTo>
                    <a:cubicBezTo>
                      <a:pt x="708" y="70"/>
                      <a:pt x="587" y="13"/>
                      <a:pt x="439" y="13"/>
                    </a:cubicBezTo>
                    <a:cubicBezTo>
                      <a:pt x="401" y="4"/>
                      <a:pt x="35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751;p71"/>
              <p:cNvSpPr/>
              <p:nvPr/>
            </p:nvSpPr>
            <p:spPr>
              <a:xfrm>
                <a:off x="4791475" y="3355675"/>
                <a:ext cx="19125" cy="5450"/>
              </a:xfrm>
              <a:custGeom>
                <a:avLst/>
                <a:gdLst/>
                <a:ahLst/>
                <a:cxnLst/>
                <a:rect l="l" t="t" r="r" b="b"/>
                <a:pathLst>
                  <a:path w="765" h="218" extrusionOk="0">
                    <a:moveTo>
                      <a:pt x="33" y="0"/>
                    </a:moveTo>
                    <a:cubicBezTo>
                      <a:pt x="14" y="0"/>
                      <a:pt x="0" y="20"/>
                      <a:pt x="0" y="40"/>
                    </a:cubicBezTo>
                    <a:cubicBezTo>
                      <a:pt x="0" y="76"/>
                      <a:pt x="28" y="104"/>
                      <a:pt x="57" y="132"/>
                    </a:cubicBezTo>
                    <a:lnTo>
                      <a:pt x="708" y="217"/>
                    </a:lnTo>
                    <a:cubicBezTo>
                      <a:pt x="736" y="217"/>
                      <a:pt x="764" y="189"/>
                      <a:pt x="764" y="161"/>
                    </a:cubicBezTo>
                    <a:cubicBezTo>
                      <a:pt x="764" y="132"/>
                      <a:pt x="764" y="104"/>
                      <a:pt x="708" y="104"/>
                    </a:cubicBezTo>
                    <a:lnTo>
                      <a:pt x="57" y="12"/>
                    </a:lnTo>
                    <a:cubicBezTo>
                      <a:pt x="48" y="4"/>
                      <a:pt x="40"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752;p71"/>
              <p:cNvSpPr/>
              <p:nvPr/>
            </p:nvSpPr>
            <p:spPr>
              <a:xfrm>
                <a:off x="4974875" y="3238875"/>
                <a:ext cx="11150" cy="14725"/>
              </a:xfrm>
              <a:custGeom>
                <a:avLst/>
                <a:gdLst/>
                <a:ahLst/>
                <a:cxnLst/>
                <a:rect l="l" t="t" r="r" b="b"/>
                <a:pathLst>
                  <a:path w="446" h="589" extrusionOk="0">
                    <a:moveTo>
                      <a:pt x="389" y="1"/>
                    </a:moveTo>
                    <a:cubicBezTo>
                      <a:pt x="354" y="1"/>
                      <a:pt x="326" y="1"/>
                      <a:pt x="326" y="29"/>
                    </a:cubicBezTo>
                    <a:cubicBezTo>
                      <a:pt x="241" y="291"/>
                      <a:pt x="92" y="440"/>
                      <a:pt x="36" y="468"/>
                    </a:cubicBezTo>
                    <a:cubicBezTo>
                      <a:pt x="0" y="503"/>
                      <a:pt x="0" y="531"/>
                      <a:pt x="36" y="560"/>
                    </a:cubicBezTo>
                    <a:cubicBezTo>
                      <a:pt x="36" y="588"/>
                      <a:pt x="64" y="588"/>
                      <a:pt x="64" y="588"/>
                    </a:cubicBezTo>
                    <a:lnTo>
                      <a:pt x="121" y="588"/>
                    </a:lnTo>
                    <a:cubicBezTo>
                      <a:pt x="177" y="531"/>
                      <a:pt x="354" y="355"/>
                      <a:pt x="446" y="57"/>
                    </a:cubicBezTo>
                    <a:cubicBezTo>
                      <a:pt x="446" y="29"/>
                      <a:pt x="418" y="1"/>
                      <a:pt x="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753;p71"/>
            <p:cNvGrpSpPr/>
            <p:nvPr/>
          </p:nvGrpSpPr>
          <p:grpSpPr>
            <a:xfrm>
              <a:off x="3162807" y="1216951"/>
              <a:ext cx="1051808" cy="229363"/>
              <a:chOff x="4002795" y="1877329"/>
              <a:chExt cx="345546" cy="75352"/>
            </a:xfrm>
          </p:grpSpPr>
          <p:sp>
            <p:nvSpPr>
              <p:cNvPr id="213" name="Google Shape;2754;p71"/>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755;p71"/>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756;p71"/>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757;p71"/>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758;p71"/>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759;p71"/>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760;p71"/>
            <p:cNvGrpSpPr/>
            <p:nvPr/>
          </p:nvGrpSpPr>
          <p:grpSpPr>
            <a:xfrm>
              <a:off x="3389504" y="1231789"/>
              <a:ext cx="505357" cy="199693"/>
              <a:chOff x="300879" y="4170864"/>
              <a:chExt cx="505357" cy="199693"/>
            </a:xfrm>
          </p:grpSpPr>
          <p:sp>
            <p:nvSpPr>
              <p:cNvPr id="205" name="Google Shape;2761;p71"/>
              <p:cNvSpPr/>
              <p:nvPr/>
            </p:nvSpPr>
            <p:spPr>
              <a:xfrm>
                <a:off x="518149"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762;p71"/>
              <p:cNvSpPr/>
              <p:nvPr/>
            </p:nvSpPr>
            <p:spPr>
              <a:xfrm>
                <a:off x="568021" y="4197063"/>
                <a:ext cx="71544" cy="111736"/>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763;p71"/>
              <p:cNvSpPr/>
              <p:nvPr/>
            </p:nvSpPr>
            <p:spPr>
              <a:xfrm>
                <a:off x="623794" y="4170864"/>
                <a:ext cx="64811" cy="187804"/>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764;p71"/>
              <p:cNvSpPr/>
              <p:nvPr/>
            </p:nvSpPr>
            <p:spPr>
              <a:xfrm>
                <a:off x="725748" y="4178439"/>
                <a:ext cx="31353" cy="167604"/>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765;p71"/>
              <p:cNvSpPr/>
              <p:nvPr/>
            </p:nvSpPr>
            <p:spPr>
              <a:xfrm>
                <a:off x="765940" y="4175493"/>
                <a:ext cx="40296" cy="19506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766;p71"/>
              <p:cNvSpPr/>
              <p:nvPr/>
            </p:nvSpPr>
            <p:spPr>
              <a:xfrm>
                <a:off x="419141" y="4170864"/>
                <a:ext cx="64916" cy="187804"/>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767;p71"/>
              <p:cNvSpPr/>
              <p:nvPr/>
            </p:nvSpPr>
            <p:spPr>
              <a:xfrm>
                <a:off x="350751" y="4178439"/>
                <a:ext cx="31353" cy="167604"/>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768;p71"/>
              <p:cNvSpPr/>
              <p:nvPr/>
            </p:nvSpPr>
            <p:spPr>
              <a:xfrm>
                <a:off x="300879" y="4175493"/>
                <a:ext cx="41033" cy="19506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4" name="Google Shape;2769;p71"/>
          <p:cNvGrpSpPr/>
          <p:nvPr/>
        </p:nvGrpSpPr>
        <p:grpSpPr>
          <a:xfrm>
            <a:off x="8567590" y="4153050"/>
            <a:ext cx="360758" cy="258297"/>
            <a:chOff x="4992850" y="4345375"/>
            <a:chExt cx="607336" cy="638400"/>
          </a:xfrm>
        </p:grpSpPr>
        <p:sp>
          <p:nvSpPr>
            <p:cNvPr id="355" name="Google Shape;2770;p71"/>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771;p71"/>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2772;p71"/>
          <p:cNvSpPr/>
          <p:nvPr/>
        </p:nvSpPr>
        <p:spPr>
          <a:xfrm>
            <a:off x="8323225" y="34990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2773;p71"/>
          <p:cNvGrpSpPr/>
          <p:nvPr/>
        </p:nvGrpSpPr>
        <p:grpSpPr>
          <a:xfrm>
            <a:off x="5151797" y="458051"/>
            <a:ext cx="1511971" cy="626735"/>
            <a:chOff x="3889166" y="1636096"/>
            <a:chExt cx="633844" cy="262738"/>
          </a:xfrm>
        </p:grpSpPr>
        <p:sp>
          <p:nvSpPr>
            <p:cNvPr id="359" name="Google Shape;2774;p71"/>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775;p71"/>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776;p71"/>
            <p:cNvSpPr/>
            <p:nvPr/>
          </p:nvSpPr>
          <p:spPr>
            <a:xfrm>
              <a:off x="4470495" y="1819850"/>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777;p71"/>
            <p:cNvSpPr/>
            <p:nvPr/>
          </p:nvSpPr>
          <p:spPr>
            <a:xfrm>
              <a:off x="4424582" y="1819850"/>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2778;p71"/>
          <p:cNvSpPr/>
          <p:nvPr/>
        </p:nvSpPr>
        <p:spPr>
          <a:xfrm>
            <a:off x="7116875" y="6312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8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910" name="Google Shape;910;p41"/>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12" name="Google Shape;912;p41"/>
          <p:cNvSpPr/>
          <p:nvPr/>
        </p:nvSpPr>
        <p:spPr>
          <a:xfrm>
            <a:off x="5294150" y="101292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3" name="Google Shape;913;p41"/>
          <p:cNvGrpSpPr/>
          <p:nvPr/>
        </p:nvGrpSpPr>
        <p:grpSpPr>
          <a:xfrm>
            <a:off x="4091402" y="4414375"/>
            <a:ext cx="367931" cy="258297"/>
            <a:chOff x="4992850" y="4345375"/>
            <a:chExt cx="619413" cy="638400"/>
          </a:xfrm>
        </p:grpSpPr>
        <p:sp>
          <p:nvSpPr>
            <p:cNvPr id="914" name="Google Shape;914;p41"/>
            <p:cNvSpPr/>
            <p:nvPr/>
          </p:nvSpPr>
          <p:spPr>
            <a:xfrm>
              <a:off x="4992850"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0800000">
              <a:off x="5386363" y="4345375"/>
              <a:ext cx="225900" cy="638400"/>
            </a:xfrm>
            <a:prstGeom prst="leftBrace">
              <a:avLst>
                <a:gd name="adj1" fmla="val 2174"/>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41"/>
          <p:cNvSpPr/>
          <p:nvPr/>
        </p:nvSpPr>
        <p:spPr>
          <a:xfrm>
            <a:off x="6956400" y="414450"/>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41"/>
          <p:cNvGrpSpPr/>
          <p:nvPr/>
        </p:nvGrpSpPr>
        <p:grpSpPr>
          <a:xfrm>
            <a:off x="5293908" y="1087072"/>
            <a:ext cx="3381870" cy="3516739"/>
            <a:chOff x="5222815" y="1012953"/>
            <a:chExt cx="3453354" cy="3591074"/>
          </a:xfrm>
        </p:grpSpPr>
        <p:sp>
          <p:nvSpPr>
            <p:cNvPr id="918" name="Google Shape;918;p41"/>
            <p:cNvSpPr/>
            <p:nvPr/>
          </p:nvSpPr>
          <p:spPr>
            <a:xfrm>
              <a:off x="5222815" y="1012953"/>
              <a:ext cx="3453354" cy="3346964"/>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41"/>
            <p:cNvGrpSpPr/>
            <p:nvPr/>
          </p:nvGrpSpPr>
          <p:grpSpPr>
            <a:xfrm>
              <a:off x="6352264" y="1624259"/>
              <a:ext cx="378942" cy="384502"/>
              <a:chOff x="5033016" y="2415353"/>
              <a:chExt cx="132303" cy="134249"/>
            </a:xfrm>
          </p:grpSpPr>
          <p:sp>
            <p:nvSpPr>
              <p:cNvPr id="920" name="Google Shape;920;p41"/>
              <p:cNvSpPr/>
              <p:nvPr/>
            </p:nvSpPr>
            <p:spPr>
              <a:xfrm>
                <a:off x="5033016" y="2415353"/>
                <a:ext cx="132303" cy="134249"/>
              </a:xfrm>
              <a:custGeom>
                <a:avLst/>
                <a:gdLst/>
                <a:ahLst/>
                <a:cxnLst/>
                <a:rect l="l" t="t" r="r" b="b"/>
                <a:pathLst>
                  <a:path w="3807" h="3863" extrusionOk="0">
                    <a:moveTo>
                      <a:pt x="1925" y="963"/>
                    </a:moveTo>
                    <a:cubicBezTo>
                      <a:pt x="2394" y="963"/>
                      <a:pt x="2807" y="1326"/>
                      <a:pt x="2858" y="1804"/>
                    </a:cubicBezTo>
                    <a:cubicBezTo>
                      <a:pt x="2922" y="2335"/>
                      <a:pt x="2568" y="2830"/>
                      <a:pt x="2038" y="2922"/>
                    </a:cubicBezTo>
                    <a:cubicBezTo>
                      <a:pt x="2003" y="2926"/>
                      <a:pt x="1968" y="2927"/>
                      <a:pt x="1933" y="2927"/>
                    </a:cubicBezTo>
                    <a:cubicBezTo>
                      <a:pt x="1446" y="2927"/>
                      <a:pt x="1027" y="2562"/>
                      <a:pt x="948" y="2066"/>
                    </a:cubicBezTo>
                    <a:cubicBezTo>
                      <a:pt x="884" y="1535"/>
                      <a:pt x="1238" y="1033"/>
                      <a:pt x="1769" y="976"/>
                    </a:cubicBezTo>
                    <a:cubicBezTo>
                      <a:pt x="1821" y="967"/>
                      <a:pt x="1874" y="963"/>
                      <a:pt x="1925" y="963"/>
                    </a:cubicBezTo>
                    <a:close/>
                    <a:moveTo>
                      <a:pt x="1974" y="0"/>
                    </a:moveTo>
                    <a:lnTo>
                      <a:pt x="1974" y="36"/>
                    </a:lnTo>
                    <a:cubicBezTo>
                      <a:pt x="2009" y="212"/>
                      <a:pt x="1889" y="389"/>
                      <a:pt x="1712" y="389"/>
                    </a:cubicBezTo>
                    <a:cubicBezTo>
                      <a:pt x="1695" y="392"/>
                      <a:pt x="1678" y="393"/>
                      <a:pt x="1661" y="393"/>
                    </a:cubicBezTo>
                    <a:cubicBezTo>
                      <a:pt x="1507" y="393"/>
                      <a:pt x="1384" y="280"/>
                      <a:pt x="1358" y="120"/>
                    </a:cubicBezTo>
                    <a:lnTo>
                      <a:pt x="1358" y="92"/>
                    </a:lnTo>
                    <a:cubicBezTo>
                      <a:pt x="1238" y="120"/>
                      <a:pt x="1125" y="177"/>
                      <a:pt x="1005" y="241"/>
                    </a:cubicBezTo>
                    <a:cubicBezTo>
                      <a:pt x="1033" y="241"/>
                      <a:pt x="1033" y="241"/>
                      <a:pt x="1033" y="269"/>
                    </a:cubicBezTo>
                    <a:cubicBezTo>
                      <a:pt x="1153" y="389"/>
                      <a:pt x="1125" y="594"/>
                      <a:pt x="976" y="708"/>
                    </a:cubicBezTo>
                    <a:cubicBezTo>
                      <a:pt x="923" y="748"/>
                      <a:pt x="854" y="771"/>
                      <a:pt x="783" y="771"/>
                    </a:cubicBezTo>
                    <a:cubicBezTo>
                      <a:pt x="692" y="771"/>
                      <a:pt x="598" y="734"/>
                      <a:pt x="531" y="651"/>
                    </a:cubicBezTo>
                    <a:lnTo>
                      <a:pt x="531" y="623"/>
                    </a:lnTo>
                    <a:cubicBezTo>
                      <a:pt x="446" y="708"/>
                      <a:pt x="354" y="800"/>
                      <a:pt x="297" y="920"/>
                    </a:cubicBezTo>
                    <a:lnTo>
                      <a:pt x="326" y="920"/>
                    </a:lnTo>
                    <a:cubicBezTo>
                      <a:pt x="502" y="976"/>
                      <a:pt x="559" y="1182"/>
                      <a:pt x="502" y="1330"/>
                    </a:cubicBezTo>
                    <a:cubicBezTo>
                      <a:pt x="460" y="1463"/>
                      <a:pt x="349" y="1528"/>
                      <a:pt x="222" y="1528"/>
                    </a:cubicBezTo>
                    <a:cubicBezTo>
                      <a:pt x="180" y="1528"/>
                      <a:pt x="136" y="1521"/>
                      <a:pt x="92" y="1507"/>
                    </a:cubicBezTo>
                    <a:lnTo>
                      <a:pt x="64" y="1507"/>
                    </a:lnTo>
                    <a:cubicBezTo>
                      <a:pt x="28" y="1627"/>
                      <a:pt x="0" y="1741"/>
                      <a:pt x="0" y="1861"/>
                    </a:cubicBezTo>
                    <a:lnTo>
                      <a:pt x="64" y="1861"/>
                    </a:lnTo>
                    <a:cubicBezTo>
                      <a:pt x="78" y="1858"/>
                      <a:pt x="93" y="1856"/>
                      <a:pt x="108" y="1856"/>
                    </a:cubicBezTo>
                    <a:cubicBezTo>
                      <a:pt x="240" y="1856"/>
                      <a:pt x="382" y="1964"/>
                      <a:pt x="382" y="2123"/>
                    </a:cubicBezTo>
                    <a:cubicBezTo>
                      <a:pt x="417" y="2299"/>
                      <a:pt x="297" y="2476"/>
                      <a:pt x="120" y="2476"/>
                    </a:cubicBezTo>
                    <a:lnTo>
                      <a:pt x="92" y="2476"/>
                    </a:lnTo>
                    <a:cubicBezTo>
                      <a:pt x="120" y="2625"/>
                      <a:pt x="177" y="2745"/>
                      <a:pt x="241" y="2830"/>
                    </a:cubicBezTo>
                    <a:lnTo>
                      <a:pt x="269" y="2802"/>
                    </a:lnTo>
                    <a:cubicBezTo>
                      <a:pt x="318" y="2765"/>
                      <a:pt x="385" y="2744"/>
                      <a:pt x="454" y="2744"/>
                    </a:cubicBezTo>
                    <a:cubicBezTo>
                      <a:pt x="546" y="2744"/>
                      <a:pt x="643" y="2781"/>
                      <a:pt x="708" y="2865"/>
                    </a:cubicBezTo>
                    <a:cubicBezTo>
                      <a:pt x="800" y="3007"/>
                      <a:pt x="771" y="3219"/>
                      <a:pt x="651" y="3304"/>
                    </a:cubicBezTo>
                    <a:cubicBezTo>
                      <a:pt x="623" y="3332"/>
                      <a:pt x="623" y="3332"/>
                      <a:pt x="594" y="3332"/>
                    </a:cubicBezTo>
                    <a:cubicBezTo>
                      <a:pt x="708" y="3424"/>
                      <a:pt x="800" y="3509"/>
                      <a:pt x="913" y="3573"/>
                    </a:cubicBezTo>
                    <a:lnTo>
                      <a:pt x="913" y="3537"/>
                    </a:lnTo>
                    <a:cubicBezTo>
                      <a:pt x="959" y="3408"/>
                      <a:pt x="1067" y="3327"/>
                      <a:pt x="1191" y="3327"/>
                    </a:cubicBezTo>
                    <a:cubicBezTo>
                      <a:pt x="1236" y="3327"/>
                      <a:pt x="1283" y="3338"/>
                      <a:pt x="1330" y="3361"/>
                    </a:cubicBezTo>
                    <a:cubicBezTo>
                      <a:pt x="1479" y="3424"/>
                      <a:pt x="1564" y="3601"/>
                      <a:pt x="1507" y="3778"/>
                    </a:cubicBezTo>
                    <a:lnTo>
                      <a:pt x="1479" y="3806"/>
                    </a:lnTo>
                    <a:cubicBezTo>
                      <a:pt x="1592" y="3835"/>
                      <a:pt x="1712" y="3863"/>
                      <a:pt x="1861" y="3863"/>
                    </a:cubicBezTo>
                    <a:cubicBezTo>
                      <a:pt x="1861" y="3835"/>
                      <a:pt x="1832" y="3835"/>
                      <a:pt x="1832" y="3806"/>
                    </a:cubicBezTo>
                    <a:cubicBezTo>
                      <a:pt x="1797" y="3629"/>
                      <a:pt x="1946" y="3481"/>
                      <a:pt x="2094" y="3453"/>
                    </a:cubicBezTo>
                    <a:cubicBezTo>
                      <a:pt x="2112" y="3450"/>
                      <a:pt x="2131" y="3448"/>
                      <a:pt x="2149" y="3448"/>
                    </a:cubicBezTo>
                    <a:cubicBezTo>
                      <a:pt x="2305" y="3448"/>
                      <a:pt x="2448" y="3556"/>
                      <a:pt x="2448" y="3714"/>
                    </a:cubicBezTo>
                    <a:lnTo>
                      <a:pt x="2448" y="3778"/>
                    </a:lnTo>
                    <a:cubicBezTo>
                      <a:pt x="2596" y="3750"/>
                      <a:pt x="2717" y="3686"/>
                      <a:pt x="2802" y="3629"/>
                    </a:cubicBezTo>
                    <a:lnTo>
                      <a:pt x="2773" y="3601"/>
                    </a:lnTo>
                    <a:cubicBezTo>
                      <a:pt x="2681" y="3453"/>
                      <a:pt x="2681" y="3247"/>
                      <a:pt x="2830" y="3155"/>
                    </a:cubicBezTo>
                    <a:cubicBezTo>
                      <a:pt x="2891" y="3109"/>
                      <a:pt x="2957" y="3086"/>
                      <a:pt x="3022" y="3086"/>
                    </a:cubicBezTo>
                    <a:cubicBezTo>
                      <a:pt x="3115" y="3086"/>
                      <a:pt x="3205" y="3132"/>
                      <a:pt x="3276" y="3219"/>
                    </a:cubicBezTo>
                    <a:lnTo>
                      <a:pt x="3304" y="3247"/>
                    </a:lnTo>
                    <a:cubicBezTo>
                      <a:pt x="3389" y="3155"/>
                      <a:pt x="3452" y="3042"/>
                      <a:pt x="3537" y="2950"/>
                    </a:cubicBezTo>
                    <a:cubicBezTo>
                      <a:pt x="3509" y="2950"/>
                      <a:pt x="3509" y="2950"/>
                      <a:pt x="3481" y="2922"/>
                    </a:cubicBezTo>
                    <a:cubicBezTo>
                      <a:pt x="3332" y="2865"/>
                      <a:pt x="3247" y="2688"/>
                      <a:pt x="3304" y="2512"/>
                    </a:cubicBezTo>
                    <a:cubicBezTo>
                      <a:pt x="3348" y="2396"/>
                      <a:pt x="3483" y="2314"/>
                      <a:pt x="3610" y="2314"/>
                    </a:cubicBezTo>
                    <a:cubicBezTo>
                      <a:pt x="3646" y="2314"/>
                      <a:pt x="3681" y="2321"/>
                      <a:pt x="3714" y="2335"/>
                    </a:cubicBezTo>
                    <a:lnTo>
                      <a:pt x="3742" y="2363"/>
                    </a:lnTo>
                    <a:cubicBezTo>
                      <a:pt x="3778" y="2243"/>
                      <a:pt x="3806" y="2123"/>
                      <a:pt x="3806" y="1981"/>
                    </a:cubicBezTo>
                    <a:lnTo>
                      <a:pt x="3806" y="1981"/>
                    </a:lnTo>
                    <a:lnTo>
                      <a:pt x="3778" y="2009"/>
                    </a:lnTo>
                    <a:cubicBezTo>
                      <a:pt x="3601" y="2009"/>
                      <a:pt x="3424" y="1889"/>
                      <a:pt x="3424" y="1712"/>
                    </a:cubicBezTo>
                    <a:cubicBezTo>
                      <a:pt x="3389" y="1535"/>
                      <a:pt x="3509" y="1387"/>
                      <a:pt x="3686" y="1359"/>
                    </a:cubicBezTo>
                    <a:lnTo>
                      <a:pt x="3714" y="1359"/>
                    </a:lnTo>
                    <a:cubicBezTo>
                      <a:pt x="3686" y="1238"/>
                      <a:pt x="3629" y="1125"/>
                      <a:pt x="3566" y="1005"/>
                    </a:cubicBezTo>
                    <a:cubicBezTo>
                      <a:pt x="3566" y="1033"/>
                      <a:pt x="3566" y="1033"/>
                      <a:pt x="3537" y="1033"/>
                    </a:cubicBezTo>
                    <a:cubicBezTo>
                      <a:pt x="3490" y="1084"/>
                      <a:pt x="3424" y="1108"/>
                      <a:pt x="3356" y="1108"/>
                    </a:cubicBezTo>
                    <a:cubicBezTo>
                      <a:pt x="3263" y="1108"/>
                      <a:pt x="3164" y="1062"/>
                      <a:pt x="3099" y="976"/>
                    </a:cubicBezTo>
                    <a:cubicBezTo>
                      <a:pt x="3007" y="856"/>
                      <a:pt x="3035" y="651"/>
                      <a:pt x="3155" y="531"/>
                    </a:cubicBezTo>
                    <a:lnTo>
                      <a:pt x="3184" y="531"/>
                    </a:lnTo>
                    <a:cubicBezTo>
                      <a:pt x="3099" y="446"/>
                      <a:pt x="3007" y="354"/>
                      <a:pt x="2894" y="297"/>
                    </a:cubicBezTo>
                    <a:lnTo>
                      <a:pt x="2894" y="326"/>
                    </a:lnTo>
                    <a:cubicBezTo>
                      <a:pt x="2844" y="442"/>
                      <a:pt x="2725" y="523"/>
                      <a:pt x="2592" y="523"/>
                    </a:cubicBezTo>
                    <a:cubicBezTo>
                      <a:pt x="2554" y="523"/>
                      <a:pt x="2515" y="517"/>
                      <a:pt x="2476" y="503"/>
                    </a:cubicBezTo>
                    <a:cubicBezTo>
                      <a:pt x="2328" y="446"/>
                      <a:pt x="2243" y="241"/>
                      <a:pt x="2299" y="92"/>
                    </a:cubicBezTo>
                    <a:lnTo>
                      <a:pt x="2328" y="64"/>
                    </a:lnTo>
                    <a:cubicBezTo>
                      <a:pt x="2214" y="36"/>
                      <a:pt x="2094" y="0"/>
                      <a:pt x="1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5056613" y="2442148"/>
                <a:ext cx="85074" cy="80904"/>
              </a:xfrm>
              <a:custGeom>
                <a:avLst/>
                <a:gdLst/>
                <a:ahLst/>
                <a:cxnLst/>
                <a:rect l="l" t="t" r="r" b="b"/>
                <a:pathLst>
                  <a:path w="2448" h="2328" extrusionOk="0">
                    <a:moveTo>
                      <a:pt x="1238" y="57"/>
                    </a:moveTo>
                    <a:cubicBezTo>
                      <a:pt x="1769" y="57"/>
                      <a:pt x="2243" y="467"/>
                      <a:pt x="2299" y="998"/>
                    </a:cubicBezTo>
                    <a:cubicBezTo>
                      <a:pt x="2391" y="1620"/>
                      <a:pt x="1974" y="2179"/>
                      <a:pt x="1387" y="2271"/>
                    </a:cubicBezTo>
                    <a:lnTo>
                      <a:pt x="1238" y="2271"/>
                    </a:lnTo>
                    <a:cubicBezTo>
                      <a:pt x="679" y="2271"/>
                      <a:pt x="205" y="1854"/>
                      <a:pt x="149" y="1323"/>
                    </a:cubicBezTo>
                    <a:cubicBezTo>
                      <a:pt x="57" y="708"/>
                      <a:pt x="474" y="149"/>
                      <a:pt x="1090" y="57"/>
                    </a:cubicBezTo>
                    <a:close/>
                    <a:moveTo>
                      <a:pt x="1061" y="0"/>
                    </a:moveTo>
                    <a:cubicBezTo>
                      <a:pt x="446" y="85"/>
                      <a:pt x="0" y="679"/>
                      <a:pt x="92" y="1323"/>
                    </a:cubicBezTo>
                    <a:cubicBezTo>
                      <a:pt x="177" y="1882"/>
                      <a:pt x="651" y="2328"/>
                      <a:pt x="1238" y="2328"/>
                    </a:cubicBezTo>
                    <a:lnTo>
                      <a:pt x="1387" y="2328"/>
                    </a:lnTo>
                    <a:cubicBezTo>
                      <a:pt x="2002" y="2236"/>
                      <a:pt x="2448" y="1649"/>
                      <a:pt x="2356" y="998"/>
                    </a:cubicBezTo>
                    <a:cubicBezTo>
                      <a:pt x="2299" y="439"/>
                      <a:pt x="1797"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1"/>
            <p:cNvGrpSpPr/>
            <p:nvPr/>
          </p:nvGrpSpPr>
          <p:grpSpPr>
            <a:xfrm>
              <a:off x="8150729" y="2571746"/>
              <a:ext cx="461359" cy="469107"/>
              <a:chOff x="5894466" y="2926705"/>
              <a:chExt cx="161078" cy="163789"/>
            </a:xfrm>
          </p:grpSpPr>
          <p:sp>
            <p:nvSpPr>
              <p:cNvPr id="923" name="Google Shape;923;p41"/>
              <p:cNvSpPr/>
              <p:nvPr/>
            </p:nvSpPr>
            <p:spPr>
              <a:xfrm>
                <a:off x="5894466" y="2926705"/>
                <a:ext cx="161078" cy="163789"/>
              </a:xfrm>
              <a:custGeom>
                <a:avLst/>
                <a:gdLst/>
                <a:ahLst/>
                <a:cxnLst/>
                <a:rect l="l" t="t" r="r" b="b"/>
                <a:pathLst>
                  <a:path w="4635" h="4713" extrusionOk="0">
                    <a:moveTo>
                      <a:pt x="2310" y="1165"/>
                    </a:moveTo>
                    <a:cubicBezTo>
                      <a:pt x="2893" y="1165"/>
                      <a:pt x="3403" y="1609"/>
                      <a:pt x="3481" y="2208"/>
                    </a:cubicBezTo>
                    <a:cubicBezTo>
                      <a:pt x="3573" y="2859"/>
                      <a:pt x="3128" y="3446"/>
                      <a:pt x="2477" y="3566"/>
                    </a:cubicBezTo>
                    <a:cubicBezTo>
                      <a:pt x="2426" y="3573"/>
                      <a:pt x="2375" y="3576"/>
                      <a:pt x="2325" y="3576"/>
                    </a:cubicBezTo>
                    <a:cubicBezTo>
                      <a:pt x="1742" y="3576"/>
                      <a:pt x="1232" y="3133"/>
                      <a:pt x="1154" y="2534"/>
                    </a:cubicBezTo>
                    <a:cubicBezTo>
                      <a:pt x="1062" y="1883"/>
                      <a:pt x="1507" y="1267"/>
                      <a:pt x="2158" y="1175"/>
                    </a:cubicBezTo>
                    <a:cubicBezTo>
                      <a:pt x="2209" y="1169"/>
                      <a:pt x="2260" y="1165"/>
                      <a:pt x="2310" y="1165"/>
                    </a:cubicBezTo>
                    <a:close/>
                    <a:moveTo>
                      <a:pt x="2392" y="1"/>
                    </a:moveTo>
                    <a:lnTo>
                      <a:pt x="2392" y="58"/>
                    </a:lnTo>
                    <a:cubicBezTo>
                      <a:pt x="2420" y="263"/>
                      <a:pt x="2272" y="468"/>
                      <a:pt x="2066" y="496"/>
                    </a:cubicBezTo>
                    <a:cubicBezTo>
                      <a:pt x="2046" y="500"/>
                      <a:pt x="2026" y="501"/>
                      <a:pt x="2007" y="501"/>
                    </a:cubicBezTo>
                    <a:cubicBezTo>
                      <a:pt x="1828" y="501"/>
                      <a:pt x="1682" y="359"/>
                      <a:pt x="1656" y="142"/>
                    </a:cubicBezTo>
                    <a:cubicBezTo>
                      <a:pt x="1628" y="142"/>
                      <a:pt x="1628" y="114"/>
                      <a:pt x="1628" y="114"/>
                    </a:cubicBezTo>
                    <a:cubicBezTo>
                      <a:pt x="1507" y="142"/>
                      <a:pt x="1359" y="206"/>
                      <a:pt x="1210" y="291"/>
                    </a:cubicBezTo>
                    <a:cubicBezTo>
                      <a:pt x="1239" y="291"/>
                      <a:pt x="1239" y="291"/>
                      <a:pt x="1239" y="319"/>
                    </a:cubicBezTo>
                    <a:cubicBezTo>
                      <a:pt x="1387" y="496"/>
                      <a:pt x="1359" y="737"/>
                      <a:pt x="1182" y="850"/>
                    </a:cubicBezTo>
                    <a:cubicBezTo>
                      <a:pt x="1105" y="914"/>
                      <a:pt x="1017" y="946"/>
                      <a:pt x="933" y="946"/>
                    </a:cubicBezTo>
                    <a:cubicBezTo>
                      <a:pt x="823" y="946"/>
                      <a:pt x="719" y="893"/>
                      <a:pt x="651" y="793"/>
                    </a:cubicBezTo>
                    <a:lnTo>
                      <a:pt x="623" y="765"/>
                    </a:lnTo>
                    <a:cubicBezTo>
                      <a:pt x="531" y="850"/>
                      <a:pt x="418" y="998"/>
                      <a:pt x="354" y="1119"/>
                    </a:cubicBezTo>
                    <a:lnTo>
                      <a:pt x="390" y="1119"/>
                    </a:lnTo>
                    <a:cubicBezTo>
                      <a:pt x="595" y="1204"/>
                      <a:pt x="680" y="1444"/>
                      <a:pt x="595" y="1649"/>
                    </a:cubicBezTo>
                    <a:cubicBezTo>
                      <a:pt x="546" y="1784"/>
                      <a:pt x="399" y="1886"/>
                      <a:pt x="241" y="1886"/>
                    </a:cubicBezTo>
                    <a:cubicBezTo>
                      <a:pt x="192" y="1886"/>
                      <a:pt x="141" y="1876"/>
                      <a:pt x="93" y="1854"/>
                    </a:cubicBezTo>
                    <a:lnTo>
                      <a:pt x="64" y="1826"/>
                    </a:lnTo>
                    <a:cubicBezTo>
                      <a:pt x="36" y="1975"/>
                      <a:pt x="1" y="2123"/>
                      <a:pt x="1" y="2265"/>
                    </a:cubicBezTo>
                    <a:lnTo>
                      <a:pt x="36" y="2265"/>
                    </a:lnTo>
                    <a:cubicBezTo>
                      <a:pt x="55" y="2262"/>
                      <a:pt x="74" y="2261"/>
                      <a:pt x="92" y="2261"/>
                    </a:cubicBezTo>
                    <a:cubicBezTo>
                      <a:pt x="298" y="2261"/>
                      <a:pt x="449" y="2402"/>
                      <a:pt x="475" y="2590"/>
                    </a:cubicBezTo>
                    <a:cubicBezTo>
                      <a:pt x="503" y="2831"/>
                      <a:pt x="354" y="3008"/>
                      <a:pt x="149" y="3036"/>
                    </a:cubicBezTo>
                    <a:lnTo>
                      <a:pt x="93" y="3036"/>
                    </a:lnTo>
                    <a:cubicBezTo>
                      <a:pt x="149" y="3184"/>
                      <a:pt x="213" y="3326"/>
                      <a:pt x="269" y="3474"/>
                    </a:cubicBezTo>
                    <a:cubicBezTo>
                      <a:pt x="269" y="3446"/>
                      <a:pt x="298" y="3446"/>
                      <a:pt x="298" y="3446"/>
                    </a:cubicBezTo>
                    <a:cubicBezTo>
                      <a:pt x="375" y="3381"/>
                      <a:pt x="462" y="3350"/>
                      <a:pt x="549" y="3350"/>
                    </a:cubicBezTo>
                    <a:cubicBezTo>
                      <a:pt x="662" y="3350"/>
                      <a:pt x="773" y="3403"/>
                      <a:pt x="857" y="3503"/>
                    </a:cubicBezTo>
                    <a:cubicBezTo>
                      <a:pt x="977" y="3680"/>
                      <a:pt x="949" y="3920"/>
                      <a:pt x="772" y="4033"/>
                    </a:cubicBezTo>
                    <a:cubicBezTo>
                      <a:pt x="772" y="4069"/>
                      <a:pt x="743" y="4069"/>
                      <a:pt x="743" y="4097"/>
                    </a:cubicBezTo>
                    <a:cubicBezTo>
                      <a:pt x="828" y="4182"/>
                      <a:pt x="977" y="4274"/>
                      <a:pt x="1097" y="4359"/>
                    </a:cubicBezTo>
                    <a:cubicBezTo>
                      <a:pt x="1097" y="4359"/>
                      <a:pt x="1097" y="4330"/>
                      <a:pt x="1125" y="4302"/>
                    </a:cubicBezTo>
                    <a:cubicBezTo>
                      <a:pt x="1169" y="4167"/>
                      <a:pt x="1315" y="4065"/>
                      <a:pt x="1460" y="4065"/>
                    </a:cubicBezTo>
                    <a:cubicBezTo>
                      <a:pt x="1505" y="4065"/>
                      <a:pt x="1550" y="4075"/>
                      <a:pt x="1592" y="4097"/>
                    </a:cubicBezTo>
                    <a:cubicBezTo>
                      <a:pt x="1805" y="4182"/>
                      <a:pt x="1889" y="4387"/>
                      <a:pt x="1833" y="4599"/>
                    </a:cubicBezTo>
                    <a:cubicBezTo>
                      <a:pt x="1805" y="4628"/>
                      <a:pt x="1805" y="4656"/>
                      <a:pt x="1805" y="4656"/>
                    </a:cubicBezTo>
                    <a:cubicBezTo>
                      <a:pt x="1946" y="4684"/>
                      <a:pt x="2095" y="4712"/>
                      <a:pt x="2243" y="4712"/>
                    </a:cubicBezTo>
                    <a:lnTo>
                      <a:pt x="2243" y="4656"/>
                    </a:lnTo>
                    <a:cubicBezTo>
                      <a:pt x="2215" y="4451"/>
                      <a:pt x="2363" y="4246"/>
                      <a:pt x="2569" y="4210"/>
                    </a:cubicBezTo>
                    <a:cubicBezTo>
                      <a:pt x="2585" y="4208"/>
                      <a:pt x="2602" y="4207"/>
                      <a:pt x="2618" y="4207"/>
                    </a:cubicBezTo>
                    <a:cubicBezTo>
                      <a:pt x="2802" y="4207"/>
                      <a:pt x="2953" y="4350"/>
                      <a:pt x="2979" y="4564"/>
                    </a:cubicBezTo>
                    <a:cubicBezTo>
                      <a:pt x="3007" y="4564"/>
                      <a:pt x="3007" y="4599"/>
                      <a:pt x="2979" y="4628"/>
                    </a:cubicBezTo>
                    <a:cubicBezTo>
                      <a:pt x="3156" y="4564"/>
                      <a:pt x="3276" y="4507"/>
                      <a:pt x="3425" y="4451"/>
                    </a:cubicBezTo>
                    <a:cubicBezTo>
                      <a:pt x="3396" y="4422"/>
                      <a:pt x="3396" y="4422"/>
                      <a:pt x="3396" y="4387"/>
                    </a:cubicBezTo>
                    <a:cubicBezTo>
                      <a:pt x="3248" y="4210"/>
                      <a:pt x="3276" y="3977"/>
                      <a:pt x="3453" y="3856"/>
                    </a:cubicBezTo>
                    <a:cubicBezTo>
                      <a:pt x="3529" y="3796"/>
                      <a:pt x="3615" y="3766"/>
                      <a:pt x="3698" y="3766"/>
                    </a:cubicBezTo>
                    <a:cubicBezTo>
                      <a:pt x="3809" y="3766"/>
                      <a:pt x="3915" y="3819"/>
                      <a:pt x="3984" y="3920"/>
                    </a:cubicBezTo>
                    <a:cubicBezTo>
                      <a:pt x="4012" y="3948"/>
                      <a:pt x="4012" y="3948"/>
                      <a:pt x="4012" y="3977"/>
                    </a:cubicBezTo>
                    <a:cubicBezTo>
                      <a:pt x="4132" y="3856"/>
                      <a:pt x="4217" y="3743"/>
                      <a:pt x="4309" y="3595"/>
                    </a:cubicBezTo>
                    <a:lnTo>
                      <a:pt x="4245" y="3595"/>
                    </a:lnTo>
                    <a:cubicBezTo>
                      <a:pt x="4040" y="3503"/>
                      <a:pt x="3955" y="3269"/>
                      <a:pt x="4040" y="3064"/>
                    </a:cubicBezTo>
                    <a:cubicBezTo>
                      <a:pt x="4089" y="2929"/>
                      <a:pt x="4236" y="2827"/>
                      <a:pt x="4394" y="2827"/>
                    </a:cubicBezTo>
                    <a:cubicBezTo>
                      <a:pt x="4443" y="2827"/>
                      <a:pt x="4494" y="2837"/>
                      <a:pt x="4542" y="2859"/>
                    </a:cubicBezTo>
                    <a:lnTo>
                      <a:pt x="4571" y="2887"/>
                    </a:lnTo>
                    <a:cubicBezTo>
                      <a:pt x="4599" y="2739"/>
                      <a:pt x="4634" y="2590"/>
                      <a:pt x="4634" y="2413"/>
                    </a:cubicBezTo>
                    <a:lnTo>
                      <a:pt x="4634" y="2413"/>
                    </a:lnTo>
                    <a:cubicBezTo>
                      <a:pt x="4634" y="2442"/>
                      <a:pt x="4599" y="2442"/>
                      <a:pt x="4599" y="2442"/>
                    </a:cubicBezTo>
                    <a:cubicBezTo>
                      <a:pt x="4576" y="2445"/>
                      <a:pt x="4553" y="2447"/>
                      <a:pt x="4531" y="2447"/>
                    </a:cubicBezTo>
                    <a:cubicBezTo>
                      <a:pt x="4332" y="2447"/>
                      <a:pt x="4186" y="2308"/>
                      <a:pt x="4160" y="2123"/>
                    </a:cubicBezTo>
                    <a:cubicBezTo>
                      <a:pt x="4132" y="1883"/>
                      <a:pt x="4281" y="1706"/>
                      <a:pt x="4486" y="1678"/>
                    </a:cubicBezTo>
                    <a:lnTo>
                      <a:pt x="4542" y="1678"/>
                    </a:lnTo>
                    <a:cubicBezTo>
                      <a:pt x="4486" y="1529"/>
                      <a:pt x="4422" y="1380"/>
                      <a:pt x="4366" y="1239"/>
                    </a:cubicBezTo>
                    <a:lnTo>
                      <a:pt x="4337" y="1267"/>
                    </a:lnTo>
                    <a:cubicBezTo>
                      <a:pt x="4262" y="1330"/>
                      <a:pt x="4177" y="1360"/>
                      <a:pt x="4092" y="1360"/>
                    </a:cubicBezTo>
                    <a:cubicBezTo>
                      <a:pt x="3977" y="1360"/>
                      <a:pt x="3864" y="1305"/>
                      <a:pt x="3778" y="1204"/>
                    </a:cubicBezTo>
                    <a:cubicBezTo>
                      <a:pt x="3658" y="1027"/>
                      <a:pt x="3686" y="793"/>
                      <a:pt x="3863" y="645"/>
                    </a:cubicBezTo>
                    <a:lnTo>
                      <a:pt x="3892" y="645"/>
                    </a:lnTo>
                    <a:cubicBezTo>
                      <a:pt x="3778" y="531"/>
                      <a:pt x="3658" y="440"/>
                      <a:pt x="3538" y="355"/>
                    </a:cubicBezTo>
                    <a:cubicBezTo>
                      <a:pt x="3538" y="383"/>
                      <a:pt x="3538" y="383"/>
                      <a:pt x="3510" y="411"/>
                    </a:cubicBezTo>
                    <a:cubicBezTo>
                      <a:pt x="3466" y="546"/>
                      <a:pt x="3320" y="648"/>
                      <a:pt x="3159" y="648"/>
                    </a:cubicBezTo>
                    <a:cubicBezTo>
                      <a:pt x="3109" y="648"/>
                      <a:pt x="3058" y="638"/>
                      <a:pt x="3007" y="616"/>
                    </a:cubicBezTo>
                    <a:cubicBezTo>
                      <a:pt x="2830" y="531"/>
                      <a:pt x="2745" y="291"/>
                      <a:pt x="2802" y="114"/>
                    </a:cubicBezTo>
                    <a:cubicBezTo>
                      <a:pt x="2830" y="86"/>
                      <a:pt x="2830" y="86"/>
                      <a:pt x="2830" y="58"/>
                    </a:cubicBezTo>
                    <a:cubicBezTo>
                      <a:pt x="2689" y="29"/>
                      <a:pt x="2540" y="29"/>
                      <a:pt x="2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5923241" y="2959407"/>
                <a:ext cx="103528" cy="98384"/>
              </a:xfrm>
              <a:custGeom>
                <a:avLst/>
                <a:gdLst/>
                <a:ahLst/>
                <a:cxnLst/>
                <a:rect l="l" t="t" r="r" b="b"/>
                <a:pathLst>
                  <a:path w="2979" h="2831" extrusionOk="0">
                    <a:moveTo>
                      <a:pt x="1507" y="57"/>
                    </a:moveTo>
                    <a:cubicBezTo>
                      <a:pt x="2151" y="57"/>
                      <a:pt x="2710" y="560"/>
                      <a:pt x="2802" y="1239"/>
                    </a:cubicBezTo>
                    <a:cubicBezTo>
                      <a:pt x="2922" y="1975"/>
                      <a:pt x="2391" y="2682"/>
                      <a:pt x="1684" y="2774"/>
                    </a:cubicBezTo>
                    <a:lnTo>
                      <a:pt x="1472" y="2774"/>
                    </a:lnTo>
                    <a:cubicBezTo>
                      <a:pt x="828" y="2774"/>
                      <a:pt x="269" y="2272"/>
                      <a:pt x="177" y="1621"/>
                    </a:cubicBezTo>
                    <a:cubicBezTo>
                      <a:pt x="57" y="857"/>
                      <a:pt x="588" y="178"/>
                      <a:pt x="1295" y="86"/>
                    </a:cubicBezTo>
                    <a:cubicBezTo>
                      <a:pt x="1359" y="57"/>
                      <a:pt x="1415" y="57"/>
                      <a:pt x="1507" y="57"/>
                    </a:cubicBezTo>
                    <a:close/>
                    <a:moveTo>
                      <a:pt x="1507" y="1"/>
                    </a:moveTo>
                    <a:cubicBezTo>
                      <a:pt x="1415" y="1"/>
                      <a:pt x="1359" y="1"/>
                      <a:pt x="1295" y="29"/>
                    </a:cubicBezTo>
                    <a:cubicBezTo>
                      <a:pt x="531" y="121"/>
                      <a:pt x="0" y="857"/>
                      <a:pt x="121" y="1621"/>
                    </a:cubicBezTo>
                    <a:cubicBezTo>
                      <a:pt x="206" y="2328"/>
                      <a:pt x="800" y="2831"/>
                      <a:pt x="1472" y="2831"/>
                    </a:cubicBezTo>
                    <a:lnTo>
                      <a:pt x="1684" y="2831"/>
                    </a:lnTo>
                    <a:cubicBezTo>
                      <a:pt x="2448" y="2710"/>
                      <a:pt x="2979" y="2003"/>
                      <a:pt x="2858" y="1239"/>
                    </a:cubicBezTo>
                    <a:cubicBezTo>
                      <a:pt x="2773" y="531"/>
                      <a:pt x="2179"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1"/>
            <p:cNvGrpSpPr/>
            <p:nvPr/>
          </p:nvGrpSpPr>
          <p:grpSpPr>
            <a:xfrm>
              <a:off x="7790216" y="1173355"/>
              <a:ext cx="522575" cy="528230"/>
              <a:chOff x="5695820" y="2175629"/>
              <a:chExt cx="182451" cy="184432"/>
            </a:xfrm>
          </p:grpSpPr>
          <p:sp>
            <p:nvSpPr>
              <p:cNvPr id="926" name="Google Shape;926;p41"/>
              <p:cNvSpPr/>
              <p:nvPr/>
            </p:nvSpPr>
            <p:spPr>
              <a:xfrm>
                <a:off x="5695820" y="2175629"/>
                <a:ext cx="182451" cy="184432"/>
              </a:xfrm>
              <a:custGeom>
                <a:avLst/>
                <a:gdLst/>
                <a:ahLst/>
                <a:cxnLst/>
                <a:rect l="l" t="t" r="r" b="b"/>
                <a:pathLst>
                  <a:path w="5250" h="5307" extrusionOk="0">
                    <a:moveTo>
                      <a:pt x="2625" y="828"/>
                    </a:moveTo>
                    <a:cubicBezTo>
                      <a:pt x="3594" y="828"/>
                      <a:pt x="4394" y="1628"/>
                      <a:pt x="4394" y="2625"/>
                    </a:cubicBezTo>
                    <a:cubicBezTo>
                      <a:pt x="4422" y="3630"/>
                      <a:pt x="3630" y="4458"/>
                      <a:pt x="2625" y="4458"/>
                    </a:cubicBezTo>
                    <a:cubicBezTo>
                      <a:pt x="1649" y="4458"/>
                      <a:pt x="857" y="3658"/>
                      <a:pt x="857" y="2654"/>
                    </a:cubicBezTo>
                    <a:cubicBezTo>
                      <a:pt x="828" y="1656"/>
                      <a:pt x="1621" y="857"/>
                      <a:pt x="2625" y="828"/>
                    </a:cubicBezTo>
                    <a:close/>
                    <a:moveTo>
                      <a:pt x="2179" y="1"/>
                    </a:moveTo>
                    <a:cubicBezTo>
                      <a:pt x="2003" y="36"/>
                      <a:pt x="1861" y="64"/>
                      <a:pt x="1684" y="121"/>
                    </a:cubicBezTo>
                    <a:cubicBezTo>
                      <a:pt x="1713" y="149"/>
                      <a:pt x="1713" y="149"/>
                      <a:pt x="1713" y="178"/>
                    </a:cubicBezTo>
                    <a:cubicBezTo>
                      <a:pt x="1826" y="390"/>
                      <a:pt x="1769" y="652"/>
                      <a:pt x="1564" y="772"/>
                    </a:cubicBezTo>
                    <a:cubicBezTo>
                      <a:pt x="1494" y="810"/>
                      <a:pt x="1417" y="829"/>
                      <a:pt x="1341" y="829"/>
                    </a:cubicBezTo>
                    <a:cubicBezTo>
                      <a:pt x="1194" y="829"/>
                      <a:pt x="1051" y="759"/>
                      <a:pt x="977" y="623"/>
                    </a:cubicBezTo>
                    <a:cubicBezTo>
                      <a:pt x="941" y="595"/>
                      <a:pt x="941" y="595"/>
                      <a:pt x="941" y="567"/>
                    </a:cubicBezTo>
                    <a:cubicBezTo>
                      <a:pt x="800" y="680"/>
                      <a:pt x="680" y="800"/>
                      <a:pt x="588" y="949"/>
                    </a:cubicBezTo>
                    <a:cubicBezTo>
                      <a:pt x="588" y="949"/>
                      <a:pt x="623" y="949"/>
                      <a:pt x="623" y="977"/>
                    </a:cubicBezTo>
                    <a:cubicBezTo>
                      <a:pt x="828" y="1097"/>
                      <a:pt x="913" y="1359"/>
                      <a:pt x="800" y="1564"/>
                    </a:cubicBezTo>
                    <a:cubicBezTo>
                      <a:pt x="716" y="1707"/>
                      <a:pt x="561" y="1795"/>
                      <a:pt x="396" y="1795"/>
                    </a:cubicBezTo>
                    <a:cubicBezTo>
                      <a:pt x="323" y="1795"/>
                      <a:pt x="249" y="1778"/>
                      <a:pt x="177" y="1741"/>
                    </a:cubicBezTo>
                    <a:cubicBezTo>
                      <a:pt x="177" y="1713"/>
                      <a:pt x="149" y="1713"/>
                      <a:pt x="149" y="1713"/>
                    </a:cubicBezTo>
                    <a:cubicBezTo>
                      <a:pt x="93" y="1861"/>
                      <a:pt x="29" y="2038"/>
                      <a:pt x="1" y="2215"/>
                    </a:cubicBezTo>
                    <a:lnTo>
                      <a:pt x="57" y="2215"/>
                    </a:lnTo>
                    <a:cubicBezTo>
                      <a:pt x="298" y="2215"/>
                      <a:pt x="503" y="2392"/>
                      <a:pt x="503" y="2654"/>
                    </a:cubicBezTo>
                    <a:cubicBezTo>
                      <a:pt x="503" y="2894"/>
                      <a:pt x="326" y="3099"/>
                      <a:pt x="57" y="3099"/>
                    </a:cubicBezTo>
                    <a:lnTo>
                      <a:pt x="1" y="3099"/>
                    </a:lnTo>
                    <a:cubicBezTo>
                      <a:pt x="29" y="3276"/>
                      <a:pt x="93" y="3425"/>
                      <a:pt x="149" y="3602"/>
                    </a:cubicBezTo>
                    <a:cubicBezTo>
                      <a:pt x="149" y="3602"/>
                      <a:pt x="177" y="3573"/>
                      <a:pt x="206" y="3573"/>
                    </a:cubicBezTo>
                    <a:cubicBezTo>
                      <a:pt x="277" y="3522"/>
                      <a:pt x="356" y="3498"/>
                      <a:pt x="434" y="3498"/>
                    </a:cubicBezTo>
                    <a:cubicBezTo>
                      <a:pt x="580" y="3498"/>
                      <a:pt x="721" y="3581"/>
                      <a:pt x="800" y="3715"/>
                    </a:cubicBezTo>
                    <a:cubicBezTo>
                      <a:pt x="913" y="3927"/>
                      <a:pt x="857" y="4189"/>
                      <a:pt x="651" y="4337"/>
                    </a:cubicBezTo>
                    <a:cubicBezTo>
                      <a:pt x="623" y="4337"/>
                      <a:pt x="588" y="4337"/>
                      <a:pt x="559" y="4366"/>
                    </a:cubicBezTo>
                    <a:cubicBezTo>
                      <a:pt x="680" y="4486"/>
                      <a:pt x="800" y="4634"/>
                      <a:pt x="941" y="4719"/>
                    </a:cubicBezTo>
                    <a:cubicBezTo>
                      <a:pt x="941" y="4719"/>
                      <a:pt x="977" y="4691"/>
                      <a:pt x="977" y="4663"/>
                    </a:cubicBezTo>
                    <a:cubicBezTo>
                      <a:pt x="1052" y="4527"/>
                      <a:pt x="1194" y="4454"/>
                      <a:pt x="1341" y="4454"/>
                    </a:cubicBezTo>
                    <a:cubicBezTo>
                      <a:pt x="1417" y="4454"/>
                      <a:pt x="1494" y="4473"/>
                      <a:pt x="1564" y="4514"/>
                    </a:cubicBezTo>
                    <a:cubicBezTo>
                      <a:pt x="1769" y="4634"/>
                      <a:pt x="1861" y="4896"/>
                      <a:pt x="1741" y="5101"/>
                    </a:cubicBezTo>
                    <a:cubicBezTo>
                      <a:pt x="1713" y="5130"/>
                      <a:pt x="1713" y="5130"/>
                      <a:pt x="1684" y="5165"/>
                    </a:cubicBezTo>
                    <a:cubicBezTo>
                      <a:pt x="1861" y="5222"/>
                      <a:pt x="2038" y="5278"/>
                      <a:pt x="2215" y="5306"/>
                    </a:cubicBezTo>
                    <a:cubicBezTo>
                      <a:pt x="2215" y="5278"/>
                      <a:pt x="2179" y="5250"/>
                      <a:pt x="2179" y="5222"/>
                    </a:cubicBezTo>
                    <a:cubicBezTo>
                      <a:pt x="2179" y="4988"/>
                      <a:pt x="2392" y="4776"/>
                      <a:pt x="2625" y="4776"/>
                    </a:cubicBezTo>
                    <a:cubicBezTo>
                      <a:pt x="2859" y="4776"/>
                      <a:pt x="3064" y="4988"/>
                      <a:pt x="3064" y="5222"/>
                    </a:cubicBezTo>
                    <a:lnTo>
                      <a:pt x="3064" y="5306"/>
                    </a:lnTo>
                    <a:cubicBezTo>
                      <a:pt x="3241" y="5278"/>
                      <a:pt x="3417" y="5222"/>
                      <a:pt x="3566" y="5165"/>
                    </a:cubicBezTo>
                    <a:cubicBezTo>
                      <a:pt x="3566" y="5130"/>
                      <a:pt x="3538" y="5130"/>
                      <a:pt x="3538" y="5101"/>
                    </a:cubicBezTo>
                    <a:cubicBezTo>
                      <a:pt x="3417" y="4896"/>
                      <a:pt x="3481" y="4599"/>
                      <a:pt x="3686" y="4486"/>
                    </a:cubicBezTo>
                    <a:cubicBezTo>
                      <a:pt x="3758" y="4444"/>
                      <a:pt x="3836" y="4424"/>
                      <a:pt x="3914" y="4424"/>
                    </a:cubicBezTo>
                    <a:cubicBezTo>
                      <a:pt x="4059" y="4424"/>
                      <a:pt x="4200" y="4496"/>
                      <a:pt x="4273" y="4634"/>
                    </a:cubicBezTo>
                    <a:cubicBezTo>
                      <a:pt x="4302" y="4663"/>
                      <a:pt x="4302" y="4691"/>
                      <a:pt x="4302" y="4719"/>
                    </a:cubicBezTo>
                    <a:cubicBezTo>
                      <a:pt x="4450" y="4599"/>
                      <a:pt x="4571" y="4458"/>
                      <a:pt x="4691" y="4337"/>
                    </a:cubicBezTo>
                    <a:cubicBezTo>
                      <a:pt x="4655" y="4309"/>
                      <a:pt x="4655" y="4309"/>
                      <a:pt x="4627" y="4309"/>
                    </a:cubicBezTo>
                    <a:cubicBezTo>
                      <a:pt x="4422" y="4189"/>
                      <a:pt x="4337" y="3927"/>
                      <a:pt x="4450" y="3686"/>
                    </a:cubicBezTo>
                    <a:cubicBezTo>
                      <a:pt x="4530" y="3551"/>
                      <a:pt x="4670" y="3480"/>
                      <a:pt x="4826" y="3480"/>
                    </a:cubicBezTo>
                    <a:cubicBezTo>
                      <a:pt x="4907" y="3480"/>
                      <a:pt x="4991" y="3499"/>
                      <a:pt x="5073" y="3538"/>
                    </a:cubicBezTo>
                    <a:cubicBezTo>
                      <a:pt x="5073" y="3538"/>
                      <a:pt x="5101" y="3538"/>
                      <a:pt x="5101" y="3573"/>
                    </a:cubicBezTo>
                    <a:cubicBezTo>
                      <a:pt x="5158" y="3396"/>
                      <a:pt x="5221" y="3220"/>
                      <a:pt x="5250" y="3043"/>
                    </a:cubicBezTo>
                    <a:lnTo>
                      <a:pt x="5250" y="3043"/>
                    </a:lnTo>
                    <a:cubicBezTo>
                      <a:pt x="5221" y="3071"/>
                      <a:pt x="5221" y="3071"/>
                      <a:pt x="5186" y="3071"/>
                    </a:cubicBezTo>
                    <a:cubicBezTo>
                      <a:pt x="4953" y="3071"/>
                      <a:pt x="4747" y="2866"/>
                      <a:pt x="4747" y="2625"/>
                    </a:cubicBezTo>
                    <a:cubicBezTo>
                      <a:pt x="4747" y="2364"/>
                      <a:pt x="4924" y="2187"/>
                      <a:pt x="5186" y="2187"/>
                    </a:cubicBezTo>
                    <a:lnTo>
                      <a:pt x="5250" y="2187"/>
                    </a:lnTo>
                    <a:cubicBezTo>
                      <a:pt x="5221" y="2010"/>
                      <a:pt x="5158" y="1833"/>
                      <a:pt x="5101" y="1684"/>
                    </a:cubicBezTo>
                    <a:cubicBezTo>
                      <a:pt x="5073" y="1684"/>
                      <a:pt x="5073" y="1684"/>
                      <a:pt x="5045" y="1713"/>
                    </a:cubicBezTo>
                    <a:cubicBezTo>
                      <a:pt x="4974" y="1753"/>
                      <a:pt x="4899" y="1772"/>
                      <a:pt x="4824" y="1772"/>
                    </a:cubicBezTo>
                    <a:cubicBezTo>
                      <a:pt x="4675" y="1772"/>
                      <a:pt x="4531" y="1692"/>
                      <a:pt x="4450" y="1536"/>
                    </a:cubicBezTo>
                    <a:cubicBezTo>
                      <a:pt x="4337" y="1331"/>
                      <a:pt x="4394" y="1062"/>
                      <a:pt x="4599" y="949"/>
                    </a:cubicBezTo>
                    <a:cubicBezTo>
                      <a:pt x="4627" y="920"/>
                      <a:pt x="4655" y="920"/>
                      <a:pt x="4655" y="920"/>
                    </a:cubicBezTo>
                    <a:cubicBezTo>
                      <a:pt x="4542" y="772"/>
                      <a:pt x="4422" y="652"/>
                      <a:pt x="4302" y="567"/>
                    </a:cubicBezTo>
                    <a:cubicBezTo>
                      <a:pt x="4273" y="567"/>
                      <a:pt x="4273" y="595"/>
                      <a:pt x="4273" y="595"/>
                    </a:cubicBezTo>
                    <a:cubicBezTo>
                      <a:pt x="4195" y="738"/>
                      <a:pt x="4040" y="822"/>
                      <a:pt x="3885" y="822"/>
                    </a:cubicBezTo>
                    <a:cubicBezTo>
                      <a:pt x="3817" y="822"/>
                      <a:pt x="3749" y="806"/>
                      <a:pt x="3686" y="772"/>
                    </a:cubicBezTo>
                    <a:cubicBezTo>
                      <a:pt x="3481" y="652"/>
                      <a:pt x="3389" y="390"/>
                      <a:pt x="3509" y="149"/>
                    </a:cubicBezTo>
                    <a:lnTo>
                      <a:pt x="3538" y="121"/>
                    </a:lnTo>
                    <a:cubicBezTo>
                      <a:pt x="3389" y="64"/>
                      <a:pt x="3212" y="1"/>
                      <a:pt x="3035" y="1"/>
                    </a:cubicBezTo>
                    <a:lnTo>
                      <a:pt x="3064" y="36"/>
                    </a:lnTo>
                    <a:cubicBezTo>
                      <a:pt x="3064" y="270"/>
                      <a:pt x="2859" y="475"/>
                      <a:pt x="2625" y="475"/>
                    </a:cubicBezTo>
                    <a:cubicBezTo>
                      <a:pt x="2392" y="475"/>
                      <a:pt x="2179" y="298"/>
                      <a:pt x="2179" y="36"/>
                    </a:cubicBezTo>
                    <a:lnTo>
                      <a:pt x="2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5710068" y="2196342"/>
                <a:ext cx="154927" cy="142937"/>
              </a:xfrm>
              <a:custGeom>
                <a:avLst/>
                <a:gdLst/>
                <a:ahLst/>
                <a:cxnLst/>
                <a:rect l="l" t="t" r="r" b="b"/>
                <a:pathLst>
                  <a:path w="4458" h="4113" extrusionOk="0">
                    <a:moveTo>
                      <a:pt x="2208" y="669"/>
                    </a:moveTo>
                    <a:cubicBezTo>
                      <a:pt x="2309" y="669"/>
                      <a:pt x="2411" y="681"/>
                      <a:pt x="2512" y="706"/>
                    </a:cubicBezTo>
                    <a:cubicBezTo>
                      <a:pt x="3248" y="883"/>
                      <a:pt x="3715" y="1619"/>
                      <a:pt x="3538" y="2355"/>
                    </a:cubicBezTo>
                    <a:cubicBezTo>
                      <a:pt x="3386" y="2986"/>
                      <a:pt x="2823" y="3425"/>
                      <a:pt x="2219" y="3425"/>
                    </a:cubicBezTo>
                    <a:cubicBezTo>
                      <a:pt x="2119" y="3425"/>
                      <a:pt x="2018" y="3413"/>
                      <a:pt x="1918" y="3388"/>
                    </a:cubicBezTo>
                    <a:cubicBezTo>
                      <a:pt x="1182" y="3239"/>
                      <a:pt x="708" y="2475"/>
                      <a:pt x="885" y="1739"/>
                    </a:cubicBezTo>
                    <a:cubicBezTo>
                      <a:pt x="1037" y="1103"/>
                      <a:pt x="1604" y="669"/>
                      <a:pt x="2208" y="669"/>
                    </a:cubicBezTo>
                    <a:close/>
                    <a:moveTo>
                      <a:pt x="2228" y="1"/>
                    </a:moveTo>
                    <a:cubicBezTo>
                      <a:pt x="1302" y="1"/>
                      <a:pt x="466" y="655"/>
                      <a:pt x="241" y="1591"/>
                    </a:cubicBezTo>
                    <a:cubicBezTo>
                      <a:pt x="1" y="2708"/>
                      <a:pt x="680" y="3798"/>
                      <a:pt x="1741" y="4067"/>
                    </a:cubicBezTo>
                    <a:cubicBezTo>
                      <a:pt x="1885" y="4098"/>
                      <a:pt x="2030" y="4113"/>
                      <a:pt x="2173" y="4113"/>
                    </a:cubicBezTo>
                    <a:cubicBezTo>
                      <a:pt x="3106" y="4113"/>
                      <a:pt x="3962" y="3473"/>
                      <a:pt x="4189" y="2503"/>
                    </a:cubicBezTo>
                    <a:cubicBezTo>
                      <a:pt x="4458" y="1414"/>
                      <a:pt x="3750" y="289"/>
                      <a:pt x="2689" y="56"/>
                    </a:cubicBezTo>
                    <a:cubicBezTo>
                      <a:pt x="2534" y="19"/>
                      <a:pt x="2380" y="1"/>
                      <a:pt x="2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5724595" y="2209548"/>
                <a:ext cx="124935" cy="115830"/>
              </a:xfrm>
              <a:custGeom>
                <a:avLst/>
                <a:gdLst/>
                <a:ahLst/>
                <a:cxnLst/>
                <a:rect l="l" t="t" r="r" b="b"/>
                <a:pathLst>
                  <a:path w="3595" h="3333" extrusionOk="0">
                    <a:moveTo>
                      <a:pt x="1797" y="58"/>
                    </a:moveTo>
                    <a:cubicBezTo>
                      <a:pt x="1917" y="58"/>
                      <a:pt x="2031" y="86"/>
                      <a:pt x="2151" y="121"/>
                    </a:cubicBezTo>
                    <a:cubicBezTo>
                      <a:pt x="3007" y="298"/>
                      <a:pt x="3537" y="1182"/>
                      <a:pt x="3332" y="2031"/>
                    </a:cubicBezTo>
                    <a:cubicBezTo>
                      <a:pt x="3155" y="2739"/>
                      <a:pt x="2505" y="3269"/>
                      <a:pt x="1797" y="3269"/>
                    </a:cubicBezTo>
                    <a:cubicBezTo>
                      <a:pt x="1677" y="3269"/>
                      <a:pt x="1564" y="3241"/>
                      <a:pt x="1443" y="3213"/>
                    </a:cubicBezTo>
                    <a:cubicBezTo>
                      <a:pt x="587" y="3036"/>
                      <a:pt x="57" y="2180"/>
                      <a:pt x="262" y="1324"/>
                    </a:cubicBezTo>
                    <a:cubicBezTo>
                      <a:pt x="439" y="588"/>
                      <a:pt x="1090" y="58"/>
                      <a:pt x="1797" y="58"/>
                    </a:cubicBezTo>
                    <a:close/>
                    <a:moveTo>
                      <a:pt x="1797" y="1"/>
                    </a:moveTo>
                    <a:cubicBezTo>
                      <a:pt x="1061" y="1"/>
                      <a:pt x="382" y="560"/>
                      <a:pt x="205" y="1296"/>
                    </a:cubicBezTo>
                    <a:cubicBezTo>
                      <a:pt x="0" y="2180"/>
                      <a:pt x="559" y="3064"/>
                      <a:pt x="1443" y="3269"/>
                    </a:cubicBezTo>
                    <a:cubicBezTo>
                      <a:pt x="1564" y="3305"/>
                      <a:pt x="1677" y="3333"/>
                      <a:pt x="1797" y="3333"/>
                    </a:cubicBezTo>
                    <a:cubicBezTo>
                      <a:pt x="2533" y="3333"/>
                      <a:pt x="3212" y="2774"/>
                      <a:pt x="3389" y="2031"/>
                    </a:cubicBezTo>
                    <a:cubicBezTo>
                      <a:pt x="3594" y="1147"/>
                      <a:pt x="3035" y="263"/>
                      <a:pt x="2179" y="58"/>
                    </a:cubicBezTo>
                    <a:cubicBezTo>
                      <a:pt x="2031" y="29"/>
                      <a:pt x="1917"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1"/>
            <p:cNvGrpSpPr/>
            <p:nvPr/>
          </p:nvGrpSpPr>
          <p:grpSpPr>
            <a:xfrm>
              <a:off x="7112761" y="1457153"/>
              <a:ext cx="1499343" cy="988678"/>
              <a:chOff x="5561570" y="3414250"/>
              <a:chExt cx="523477" cy="345197"/>
            </a:xfrm>
          </p:grpSpPr>
          <p:sp>
            <p:nvSpPr>
              <p:cNvPr id="930" name="Google Shape;930;p41"/>
              <p:cNvSpPr/>
              <p:nvPr/>
            </p:nvSpPr>
            <p:spPr>
              <a:xfrm>
                <a:off x="5561570" y="3414250"/>
                <a:ext cx="523477" cy="345197"/>
              </a:xfrm>
              <a:custGeom>
                <a:avLst/>
                <a:gdLst/>
                <a:ahLst/>
                <a:cxnLst/>
                <a:rect l="l" t="t" r="r" b="b"/>
                <a:pathLst>
                  <a:path w="15063" h="9933" extrusionOk="0">
                    <a:moveTo>
                      <a:pt x="178" y="0"/>
                    </a:moveTo>
                    <a:cubicBezTo>
                      <a:pt x="65" y="0"/>
                      <a:pt x="1" y="85"/>
                      <a:pt x="1" y="177"/>
                    </a:cubicBezTo>
                    <a:lnTo>
                      <a:pt x="1" y="9756"/>
                    </a:lnTo>
                    <a:cubicBezTo>
                      <a:pt x="1" y="9848"/>
                      <a:pt x="65" y="9933"/>
                      <a:pt x="178" y="9933"/>
                    </a:cubicBezTo>
                    <a:lnTo>
                      <a:pt x="14885" y="9933"/>
                    </a:lnTo>
                    <a:cubicBezTo>
                      <a:pt x="14977" y="9933"/>
                      <a:pt x="15062" y="9848"/>
                      <a:pt x="15062" y="9756"/>
                    </a:cubicBezTo>
                    <a:lnTo>
                      <a:pt x="15062" y="177"/>
                    </a:lnTo>
                    <a:cubicBezTo>
                      <a:pt x="15062" y="85"/>
                      <a:pt x="14977" y="0"/>
                      <a:pt x="1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5609772" y="3650742"/>
                <a:ext cx="118784" cy="8410"/>
              </a:xfrm>
              <a:custGeom>
                <a:avLst/>
                <a:gdLst/>
                <a:ahLst/>
                <a:cxnLst/>
                <a:rect l="l" t="t" r="r" b="b"/>
                <a:pathLst>
                  <a:path w="3418" h="242" extrusionOk="0">
                    <a:moveTo>
                      <a:pt x="1" y="1"/>
                    </a:moveTo>
                    <a:lnTo>
                      <a:pt x="1" y="241"/>
                    </a:lnTo>
                    <a:lnTo>
                      <a:pt x="3417" y="241"/>
                    </a:lnTo>
                    <a:lnTo>
                      <a:pt x="34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5748192" y="3650742"/>
                <a:ext cx="47958" cy="8410"/>
              </a:xfrm>
              <a:custGeom>
                <a:avLst/>
                <a:gdLst/>
                <a:ahLst/>
                <a:cxnLst/>
                <a:rect l="l" t="t" r="r" b="b"/>
                <a:pathLst>
                  <a:path w="1380" h="242" extrusionOk="0">
                    <a:moveTo>
                      <a:pt x="0" y="1"/>
                    </a:moveTo>
                    <a:lnTo>
                      <a:pt x="0" y="241"/>
                    </a:lnTo>
                    <a:lnTo>
                      <a:pt x="1380" y="241"/>
                    </a:lnTo>
                    <a:lnTo>
                      <a:pt x="1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5808419" y="3650742"/>
                <a:ext cx="30756" cy="8410"/>
              </a:xfrm>
              <a:custGeom>
                <a:avLst/>
                <a:gdLst/>
                <a:ahLst/>
                <a:cxnLst/>
                <a:rect l="l" t="t" r="r" b="b"/>
                <a:pathLst>
                  <a:path w="885" h="242" extrusionOk="0">
                    <a:moveTo>
                      <a:pt x="1" y="1"/>
                    </a:moveTo>
                    <a:lnTo>
                      <a:pt x="1" y="241"/>
                    </a:lnTo>
                    <a:lnTo>
                      <a:pt x="885" y="241"/>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5848488" y="3650742"/>
                <a:ext cx="12337" cy="8410"/>
              </a:xfrm>
              <a:custGeom>
                <a:avLst/>
                <a:gdLst/>
                <a:ahLst/>
                <a:cxnLst/>
                <a:rect l="l" t="t" r="r" b="b"/>
                <a:pathLst>
                  <a:path w="355" h="242" extrusionOk="0">
                    <a:moveTo>
                      <a:pt x="1" y="1"/>
                    </a:moveTo>
                    <a:lnTo>
                      <a:pt x="1" y="241"/>
                    </a:lnTo>
                    <a:lnTo>
                      <a:pt x="354" y="241"/>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5878237" y="3650742"/>
                <a:ext cx="126916" cy="8410"/>
              </a:xfrm>
              <a:custGeom>
                <a:avLst/>
                <a:gdLst/>
                <a:ahLst/>
                <a:cxnLst/>
                <a:rect l="l" t="t" r="r" b="b"/>
                <a:pathLst>
                  <a:path w="3652" h="242" extrusionOk="0">
                    <a:moveTo>
                      <a:pt x="1" y="1"/>
                    </a:moveTo>
                    <a:lnTo>
                      <a:pt x="1" y="241"/>
                    </a:lnTo>
                    <a:lnTo>
                      <a:pt x="3651" y="241"/>
                    </a:lnTo>
                    <a:lnTo>
                      <a:pt x="3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5712293" y="3620021"/>
                <a:ext cx="135257" cy="9383"/>
              </a:xfrm>
              <a:custGeom>
                <a:avLst/>
                <a:gdLst/>
                <a:ahLst/>
                <a:cxnLst/>
                <a:rect l="l" t="t" r="r" b="b"/>
                <a:pathLst>
                  <a:path w="3892" h="270" extrusionOk="0">
                    <a:moveTo>
                      <a:pt x="1" y="1"/>
                    </a:moveTo>
                    <a:lnTo>
                      <a:pt x="1" y="269"/>
                    </a:lnTo>
                    <a:lnTo>
                      <a:pt x="3891" y="269"/>
                    </a:lnTo>
                    <a:lnTo>
                      <a:pt x="3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5869896" y="3623218"/>
                <a:ext cx="14527" cy="9140"/>
              </a:xfrm>
              <a:custGeom>
                <a:avLst/>
                <a:gdLst/>
                <a:ahLst/>
                <a:cxnLst/>
                <a:rect l="l" t="t" r="r" b="b"/>
                <a:pathLst>
                  <a:path w="418" h="263" extrusionOk="0">
                    <a:moveTo>
                      <a:pt x="0" y="1"/>
                    </a:moveTo>
                    <a:lnTo>
                      <a:pt x="0" y="262"/>
                    </a:lnTo>
                    <a:lnTo>
                      <a:pt x="418" y="262"/>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5912920" y="3623218"/>
                <a:ext cx="67628" cy="9140"/>
              </a:xfrm>
              <a:custGeom>
                <a:avLst/>
                <a:gdLst/>
                <a:ahLst/>
                <a:cxnLst/>
                <a:rect l="l" t="t" r="r" b="b"/>
                <a:pathLst>
                  <a:path w="1946" h="263" extrusionOk="0">
                    <a:moveTo>
                      <a:pt x="0" y="1"/>
                    </a:moveTo>
                    <a:lnTo>
                      <a:pt x="0" y="262"/>
                    </a:lnTo>
                    <a:lnTo>
                      <a:pt x="1946" y="262"/>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6002165" y="3623218"/>
                <a:ext cx="39861" cy="9140"/>
              </a:xfrm>
              <a:custGeom>
                <a:avLst/>
                <a:gdLst/>
                <a:ahLst/>
                <a:cxnLst/>
                <a:rect l="l" t="t" r="r" b="b"/>
                <a:pathLst>
                  <a:path w="1147" h="263" extrusionOk="0">
                    <a:moveTo>
                      <a:pt x="0" y="1"/>
                    </a:moveTo>
                    <a:lnTo>
                      <a:pt x="0" y="262"/>
                    </a:lnTo>
                    <a:lnTo>
                      <a:pt x="1146" y="262"/>
                    </a:lnTo>
                    <a:lnTo>
                      <a:pt x="1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5673196" y="3592497"/>
                <a:ext cx="55361" cy="9140"/>
              </a:xfrm>
              <a:custGeom>
                <a:avLst/>
                <a:gdLst/>
                <a:ahLst/>
                <a:cxnLst/>
                <a:rect l="l" t="t" r="r" b="b"/>
                <a:pathLst>
                  <a:path w="1593" h="263" extrusionOk="0">
                    <a:moveTo>
                      <a:pt x="1" y="0"/>
                    </a:moveTo>
                    <a:lnTo>
                      <a:pt x="1" y="262"/>
                    </a:lnTo>
                    <a:lnTo>
                      <a:pt x="1592" y="262"/>
                    </a:lnTo>
                    <a:lnTo>
                      <a:pt x="1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5748192" y="3592497"/>
                <a:ext cx="47958" cy="9140"/>
              </a:xfrm>
              <a:custGeom>
                <a:avLst/>
                <a:gdLst/>
                <a:ahLst/>
                <a:cxnLst/>
                <a:rect l="l" t="t" r="r" b="b"/>
                <a:pathLst>
                  <a:path w="1380" h="263" extrusionOk="0">
                    <a:moveTo>
                      <a:pt x="0" y="0"/>
                    </a:moveTo>
                    <a:lnTo>
                      <a:pt x="0" y="262"/>
                    </a:lnTo>
                    <a:lnTo>
                      <a:pt x="1380" y="262"/>
                    </a:lnTo>
                    <a:lnTo>
                      <a:pt x="13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5808419" y="3592497"/>
                <a:ext cx="30756" cy="9140"/>
              </a:xfrm>
              <a:custGeom>
                <a:avLst/>
                <a:gdLst/>
                <a:ahLst/>
                <a:cxnLst/>
                <a:rect l="l" t="t" r="r" b="b"/>
                <a:pathLst>
                  <a:path w="885" h="263" extrusionOk="0">
                    <a:moveTo>
                      <a:pt x="1" y="0"/>
                    </a:moveTo>
                    <a:lnTo>
                      <a:pt x="1" y="262"/>
                    </a:lnTo>
                    <a:lnTo>
                      <a:pt x="885" y="262"/>
                    </a:lnTo>
                    <a:lnTo>
                      <a:pt x="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5848488" y="3592497"/>
                <a:ext cx="12337" cy="9140"/>
              </a:xfrm>
              <a:custGeom>
                <a:avLst/>
                <a:gdLst/>
                <a:ahLst/>
                <a:cxnLst/>
                <a:rect l="l" t="t" r="r" b="b"/>
                <a:pathLst>
                  <a:path w="355" h="263" extrusionOk="0">
                    <a:moveTo>
                      <a:pt x="1" y="0"/>
                    </a:moveTo>
                    <a:lnTo>
                      <a:pt x="1"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5878237" y="3592497"/>
                <a:ext cx="126916" cy="9140"/>
              </a:xfrm>
              <a:custGeom>
                <a:avLst/>
                <a:gdLst/>
                <a:ahLst/>
                <a:cxnLst/>
                <a:rect l="l" t="t" r="r" b="b"/>
                <a:pathLst>
                  <a:path w="3652" h="263" extrusionOk="0">
                    <a:moveTo>
                      <a:pt x="1" y="0"/>
                    </a:moveTo>
                    <a:lnTo>
                      <a:pt x="1" y="262"/>
                    </a:lnTo>
                    <a:lnTo>
                      <a:pt x="3651" y="262"/>
                    </a:lnTo>
                    <a:lnTo>
                      <a:pt x="3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5609772" y="3565946"/>
                <a:ext cx="77985" cy="9140"/>
              </a:xfrm>
              <a:custGeom>
                <a:avLst/>
                <a:gdLst/>
                <a:ahLst/>
                <a:cxnLst/>
                <a:rect l="l" t="t" r="r" b="b"/>
                <a:pathLst>
                  <a:path w="2244" h="263" extrusionOk="0">
                    <a:moveTo>
                      <a:pt x="1" y="0"/>
                    </a:moveTo>
                    <a:lnTo>
                      <a:pt x="1" y="262"/>
                    </a:lnTo>
                    <a:lnTo>
                      <a:pt x="2243" y="262"/>
                    </a:lnTo>
                    <a:lnTo>
                      <a:pt x="2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5712293" y="3565946"/>
                <a:ext cx="111660" cy="9140"/>
              </a:xfrm>
              <a:custGeom>
                <a:avLst/>
                <a:gdLst/>
                <a:ahLst/>
                <a:cxnLst/>
                <a:rect l="l" t="t" r="r" b="b"/>
                <a:pathLst>
                  <a:path w="3213" h="263" extrusionOk="0">
                    <a:moveTo>
                      <a:pt x="1" y="0"/>
                    </a:moveTo>
                    <a:lnTo>
                      <a:pt x="1" y="262"/>
                    </a:lnTo>
                    <a:lnTo>
                      <a:pt x="3212" y="262"/>
                    </a:lnTo>
                    <a:lnTo>
                      <a:pt x="3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5853667" y="3565946"/>
                <a:ext cx="12302" cy="9140"/>
              </a:xfrm>
              <a:custGeom>
                <a:avLst/>
                <a:gdLst/>
                <a:ahLst/>
                <a:cxnLst/>
                <a:rect l="l" t="t" r="r" b="b"/>
                <a:pathLst>
                  <a:path w="354" h="263" extrusionOk="0">
                    <a:moveTo>
                      <a:pt x="0" y="0"/>
                    </a:moveTo>
                    <a:lnTo>
                      <a:pt x="0" y="262"/>
                    </a:lnTo>
                    <a:lnTo>
                      <a:pt x="354" y="262"/>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5886369" y="3565946"/>
                <a:ext cx="94179" cy="9140"/>
              </a:xfrm>
              <a:custGeom>
                <a:avLst/>
                <a:gdLst/>
                <a:ahLst/>
                <a:cxnLst/>
                <a:rect l="l" t="t" r="r" b="b"/>
                <a:pathLst>
                  <a:path w="2710" h="263" extrusionOk="0">
                    <a:moveTo>
                      <a:pt x="0" y="0"/>
                    </a:moveTo>
                    <a:lnTo>
                      <a:pt x="0" y="262"/>
                    </a:lnTo>
                    <a:lnTo>
                      <a:pt x="2710" y="2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5994033" y="3565946"/>
                <a:ext cx="27593" cy="10113"/>
              </a:xfrm>
              <a:custGeom>
                <a:avLst/>
                <a:gdLst/>
                <a:ahLst/>
                <a:cxnLst/>
                <a:rect l="l" t="t" r="r" b="b"/>
                <a:pathLst>
                  <a:path w="794" h="291" extrusionOk="0">
                    <a:moveTo>
                      <a:pt x="1" y="0"/>
                    </a:moveTo>
                    <a:lnTo>
                      <a:pt x="1" y="262"/>
                    </a:lnTo>
                    <a:lnTo>
                      <a:pt x="765" y="290"/>
                    </a:lnTo>
                    <a:lnTo>
                      <a:pt x="793" y="2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6069759" y="3527822"/>
                <a:ext cx="1008" cy="16507"/>
              </a:xfrm>
              <a:custGeom>
                <a:avLst/>
                <a:gdLst/>
                <a:ahLst/>
                <a:cxnLst/>
                <a:rect l="l" t="t" r="r" b="b"/>
                <a:pathLst>
                  <a:path w="29" h="475" extrusionOk="0">
                    <a:moveTo>
                      <a:pt x="1" y="1"/>
                    </a:moveTo>
                    <a:lnTo>
                      <a:pt x="1" y="475"/>
                    </a:lnTo>
                    <a:lnTo>
                      <a:pt x="29" y="475"/>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6069759" y="3480871"/>
                <a:ext cx="1008" cy="33710"/>
              </a:xfrm>
              <a:custGeom>
                <a:avLst/>
                <a:gdLst/>
                <a:ahLst/>
                <a:cxnLst/>
                <a:rect l="l" t="t" r="r" b="b"/>
                <a:pathLst>
                  <a:path w="29" h="970" extrusionOk="0">
                    <a:moveTo>
                      <a:pt x="1" y="1"/>
                    </a:moveTo>
                    <a:lnTo>
                      <a:pt x="1" y="970"/>
                    </a:lnTo>
                    <a:lnTo>
                      <a:pt x="29" y="970"/>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1"/>
            <p:cNvSpPr/>
            <p:nvPr/>
          </p:nvSpPr>
          <p:spPr>
            <a:xfrm>
              <a:off x="5912220" y="3661765"/>
              <a:ext cx="710598" cy="111380"/>
            </a:xfrm>
            <a:custGeom>
              <a:avLst/>
              <a:gdLst/>
              <a:ahLst/>
              <a:cxnLst/>
              <a:rect l="l" t="t" r="r" b="b"/>
              <a:pathLst>
                <a:path w="7139" h="1119" extrusionOk="0">
                  <a:moveTo>
                    <a:pt x="149" y="0"/>
                  </a:moveTo>
                  <a:cubicBezTo>
                    <a:pt x="64" y="0"/>
                    <a:pt x="0" y="57"/>
                    <a:pt x="0" y="149"/>
                  </a:cubicBezTo>
                  <a:lnTo>
                    <a:pt x="0" y="1005"/>
                  </a:lnTo>
                  <a:cubicBezTo>
                    <a:pt x="0" y="1061"/>
                    <a:pt x="64" y="1118"/>
                    <a:pt x="149" y="1118"/>
                  </a:cubicBezTo>
                  <a:lnTo>
                    <a:pt x="6990" y="1118"/>
                  </a:lnTo>
                  <a:cubicBezTo>
                    <a:pt x="7075" y="1118"/>
                    <a:pt x="7138" y="1061"/>
                    <a:pt x="7138" y="1005"/>
                  </a:cubicBezTo>
                  <a:lnTo>
                    <a:pt x="7138" y="149"/>
                  </a:lnTo>
                  <a:cubicBezTo>
                    <a:pt x="7138" y="85"/>
                    <a:pt x="7075" y="0"/>
                    <a:pt x="69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5912220" y="3717405"/>
              <a:ext cx="710598" cy="422526"/>
            </a:xfrm>
            <a:custGeom>
              <a:avLst/>
              <a:gdLst/>
              <a:ahLst/>
              <a:cxnLst/>
              <a:rect l="l" t="t" r="r" b="b"/>
              <a:pathLst>
                <a:path w="7139" h="4245" extrusionOk="0">
                  <a:moveTo>
                    <a:pt x="0" y="0"/>
                  </a:moveTo>
                  <a:lnTo>
                    <a:pt x="0" y="4245"/>
                  </a:lnTo>
                  <a:lnTo>
                    <a:pt x="7138" y="4245"/>
                  </a:lnTo>
                  <a:lnTo>
                    <a:pt x="7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6056551" y="3773045"/>
              <a:ext cx="413479" cy="12044"/>
            </a:xfrm>
            <a:custGeom>
              <a:avLst/>
              <a:gdLst/>
              <a:ahLst/>
              <a:cxnLst/>
              <a:rect l="l" t="t" r="r" b="b"/>
              <a:pathLst>
                <a:path w="4154" h="121" extrusionOk="0">
                  <a:moveTo>
                    <a:pt x="57" y="0"/>
                  </a:moveTo>
                  <a:cubicBezTo>
                    <a:pt x="29" y="0"/>
                    <a:pt x="1" y="28"/>
                    <a:pt x="1" y="64"/>
                  </a:cubicBezTo>
                  <a:cubicBezTo>
                    <a:pt x="1" y="92"/>
                    <a:pt x="29" y="120"/>
                    <a:pt x="57" y="120"/>
                  </a:cubicBezTo>
                  <a:lnTo>
                    <a:pt x="4097" y="120"/>
                  </a:lnTo>
                  <a:cubicBezTo>
                    <a:pt x="4125" y="120"/>
                    <a:pt x="4153" y="92"/>
                    <a:pt x="4153" y="64"/>
                  </a:cubicBezTo>
                  <a:cubicBezTo>
                    <a:pt x="4153" y="28"/>
                    <a:pt x="4125"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6056551" y="3834956"/>
              <a:ext cx="413479" cy="11347"/>
            </a:xfrm>
            <a:custGeom>
              <a:avLst/>
              <a:gdLst/>
              <a:ahLst/>
              <a:cxnLst/>
              <a:rect l="l" t="t" r="r" b="b"/>
              <a:pathLst>
                <a:path w="4154" h="114" extrusionOk="0">
                  <a:moveTo>
                    <a:pt x="57" y="1"/>
                  </a:moveTo>
                  <a:cubicBezTo>
                    <a:pt x="29" y="1"/>
                    <a:pt x="1" y="1"/>
                    <a:pt x="1" y="57"/>
                  </a:cubicBezTo>
                  <a:cubicBezTo>
                    <a:pt x="1" y="85"/>
                    <a:pt x="29" y="114"/>
                    <a:pt x="57" y="114"/>
                  </a:cubicBezTo>
                  <a:lnTo>
                    <a:pt x="4097" y="114"/>
                  </a:lnTo>
                  <a:cubicBezTo>
                    <a:pt x="4125" y="114"/>
                    <a:pt x="4153" y="85"/>
                    <a:pt x="4153" y="57"/>
                  </a:cubicBezTo>
                  <a:cubicBezTo>
                    <a:pt x="4153" y="1"/>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6056551" y="3893384"/>
              <a:ext cx="413479" cy="12143"/>
            </a:xfrm>
            <a:custGeom>
              <a:avLst/>
              <a:gdLst/>
              <a:ahLst/>
              <a:cxnLst/>
              <a:rect l="l" t="t" r="r" b="b"/>
              <a:pathLst>
                <a:path w="4154" h="122" extrusionOk="0">
                  <a:moveTo>
                    <a:pt x="57" y="1"/>
                  </a:moveTo>
                  <a:cubicBezTo>
                    <a:pt x="29" y="1"/>
                    <a:pt x="1" y="29"/>
                    <a:pt x="1" y="57"/>
                  </a:cubicBezTo>
                  <a:cubicBezTo>
                    <a:pt x="1" y="93"/>
                    <a:pt x="29" y="121"/>
                    <a:pt x="57" y="121"/>
                  </a:cubicBezTo>
                  <a:lnTo>
                    <a:pt x="4097" y="121"/>
                  </a:lnTo>
                  <a:cubicBezTo>
                    <a:pt x="4125" y="121"/>
                    <a:pt x="4153" y="93"/>
                    <a:pt x="4153" y="57"/>
                  </a:cubicBezTo>
                  <a:cubicBezTo>
                    <a:pt x="4153" y="29"/>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6056551" y="3951811"/>
              <a:ext cx="413479" cy="12143"/>
            </a:xfrm>
            <a:custGeom>
              <a:avLst/>
              <a:gdLst/>
              <a:ahLst/>
              <a:cxnLst/>
              <a:rect l="l" t="t" r="r" b="b"/>
              <a:pathLst>
                <a:path w="4154" h="122" extrusionOk="0">
                  <a:moveTo>
                    <a:pt x="57" y="1"/>
                  </a:moveTo>
                  <a:cubicBezTo>
                    <a:pt x="29" y="1"/>
                    <a:pt x="1" y="36"/>
                    <a:pt x="1" y="65"/>
                  </a:cubicBezTo>
                  <a:cubicBezTo>
                    <a:pt x="1" y="93"/>
                    <a:pt x="29" y="121"/>
                    <a:pt x="57" y="121"/>
                  </a:cubicBezTo>
                  <a:lnTo>
                    <a:pt x="4097" y="121"/>
                  </a:lnTo>
                  <a:cubicBezTo>
                    <a:pt x="4125" y="121"/>
                    <a:pt x="4153" y="93"/>
                    <a:pt x="4153" y="65"/>
                  </a:cubicBezTo>
                  <a:cubicBezTo>
                    <a:pt x="4153" y="36"/>
                    <a:pt x="4125" y="1"/>
                    <a:pt x="4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5971346" y="3748560"/>
              <a:ext cx="52954" cy="62608"/>
            </a:xfrm>
            <a:custGeom>
              <a:avLst/>
              <a:gdLst/>
              <a:ahLst/>
              <a:cxnLst/>
              <a:rect l="l" t="t" r="r" b="b"/>
              <a:pathLst>
                <a:path w="532" h="629" extrusionOk="0">
                  <a:moveTo>
                    <a:pt x="61" y="1"/>
                  </a:moveTo>
                  <a:cubicBezTo>
                    <a:pt x="43" y="1"/>
                    <a:pt x="29" y="21"/>
                    <a:pt x="29" y="41"/>
                  </a:cubicBezTo>
                  <a:cubicBezTo>
                    <a:pt x="1" y="41"/>
                    <a:pt x="1" y="97"/>
                    <a:pt x="29" y="97"/>
                  </a:cubicBezTo>
                  <a:lnTo>
                    <a:pt x="326" y="310"/>
                  </a:lnTo>
                  <a:lnTo>
                    <a:pt x="29" y="543"/>
                  </a:lnTo>
                  <a:cubicBezTo>
                    <a:pt x="1" y="543"/>
                    <a:pt x="1" y="600"/>
                    <a:pt x="29" y="628"/>
                  </a:cubicBezTo>
                  <a:lnTo>
                    <a:pt x="85" y="628"/>
                  </a:lnTo>
                  <a:lnTo>
                    <a:pt x="531" y="310"/>
                  </a:lnTo>
                  <a:lnTo>
                    <a:pt x="85" y="13"/>
                  </a:lnTo>
                  <a:cubicBezTo>
                    <a:pt x="77" y="4"/>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41"/>
            <p:cNvGrpSpPr/>
            <p:nvPr/>
          </p:nvGrpSpPr>
          <p:grpSpPr>
            <a:xfrm>
              <a:off x="6352280" y="2402410"/>
              <a:ext cx="2259826" cy="2201617"/>
              <a:chOff x="5193782" y="4186768"/>
              <a:chExt cx="788990" cy="768694"/>
            </a:xfrm>
          </p:grpSpPr>
          <p:sp>
            <p:nvSpPr>
              <p:cNvPr id="960" name="Google Shape;960;p41"/>
              <p:cNvSpPr/>
              <p:nvPr/>
            </p:nvSpPr>
            <p:spPr>
              <a:xfrm>
                <a:off x="5229682" y="4210087"/>
                <a:ext cx="156873" cy="113224"/>
              </a:xfrm>
              <a:custGeom>
                <a:avLst/>
                <a:gdLst/>
                <a:ahLst/>
                <a:cxnLst/>
                <a:rect l="l" t="t" r="r" b="b"/>
                <a:pathLst>
                  <a:path w="4514" h="3258" extrusionOk="0">
                    <a:moveTo>
                      <a:pt x="3851" y="2390"/>
                    </a:moveTo>
                    <a:cubicBezTo>
                      <a:pt x="3886" y="2390"/>
                      <a:pt x="3923" y="2400"/>
                      <a:pt x="3955" y="2420"/>
                    </a:cubicBezTo>
                    <a:cubicBezTo>
                      <a:pt x="3983" y="2448"/>
                      <a:pt x="4012" y="2476"/>
                      <a:pt x="4012" y="2512"/>
                    </a:cubicBezTo>
                    <a:lnTo>
                      <a:pt x="4040" y="2512"/>
                    </a:lnTo>
                    <a:lnTo>
                      <a:pt x="4040" y="2540"/>
                    </a:lnTo>
                    <a:cubicBezTo>
                      <a:pt x="4040" y="2540"/>
                      <a:pt x="4040" y="2568"/>
                      <a:pt x="4068" y="2568"/>
                    </a:cubicBezTo>
                    <a:cubicBezTo>
                      <a:pt x="4097" y="2653"/>
                      <a:pt x="4012" y="2773"/>
                      <a:pt x="3920" y="2830"/>
                    </a:cubicBezTo>
                    <a:cubicBezTo>
                      <a:pt x="3863" y="2830"/>
                      <a:pt x="3807" y="2830"/>
                      <a:pt x="3743" y="2802"/>
                    </a:cubicBezTo>
                    <a:cubicBezTo>
                      <a:pt x="3724" y="2783"/>
                      <a:pt x="3705" y="2764"/>
                      <a:pt x="3686" y="2745"/>
                    </a:cubicBezTo>
                    <a:lnTo>
                      <a:pt x="3686" y="2745"/>
                    </a:lnTo>
                    <a:cubicBezTo>
                      <a:pt x="3630" y="2653"/>
                      <a:pt x="3630" y="2540"/>
                      <a:pt x="3686" y="2476"/>
                    </a:cubicBezTo>
                    <a:cubicBezTo>
                      <a:pt x="3723" y="2421"/>
                      <a:pt x="3786" y="2390"/>
                      <a:pt x="3851" y="2390"/>
                    </a:cubicBezTo>
                    <a:close/>
                    <a:moveTo>
                      <a:pt x="383" y="0"/>
                    </a:moveTo>
                    <a:lnTo>
                      <a:pt x="1" y="651"/>
                    </a:lnTo>
                    <a:lnTo>
                      <a:pt x="3184" y="2688"/>
                    </a:lnTo>
                    <a:cubicBezTo>
                      <a:pt x="3212" y="2830"/>
                      <a:pt x="3333" y="3070"/>
                      <a:pt x="3481" y="3155"/>
                    </a:cubicBezTo>
                    <a:cubicBezTo>
                      <a:pt x="3593" y="3225"/>
                      <a:pt x="3721" y="3258"/>
                      <a:pt x="3841" y="3258"/>
                    </a:cubicBezTo>
                    <a:cubicBezTo>
                      <a:pt x="3880" y="3258"/>
                      <a:pt x="3919" y="3254"/>
                      <a:pt x="3955" y="3247"/>
                    </a:cubicBezTo>
                    <a:cubicBezTo>
                      <a:pt x="4132" y="3219"/>
                      <a:pt x="4309" y="3099"/>
                      <a:pt x="4394" y="2922"/>
                    </a:cubicBezTo>
                    <a:cubicBezTo>
                      <a:pt x="4486" y="2773"/>
                      <a:pt x="4514" y="2596"/>
                      <a:pt x="4486" y="2420"/>
                    </a:cubicBezTo>
                    <a:cubicBezTo>
                      <a:pt x="4450" y="2243"/>
                      <a:pt x="4337" y="2094"/>
                      <a:pt x="4189" y="2009"/>
                    </a:cubicBezTo>
                    <a:cubicBezTo>
                      <a:pt x="4095" y="1969"/>
                      <a:pt x="3989" y="1920"/>
                      <a:pt x="3866" y="1920"/>
                    </a:cubicBezTo>
                    <a:cubicBezTo>
                      <a:pt x="3794" y="1920"/>
                      <a:pt x="3716" y="1937"/>
                      <a:pt x="3630" y="1981"/>
                    </a:cubicBezTo>
                    <a:lnTo>
                      <a:pt x="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5233852" y="4225552"/>
                <a:ext cx="115830" cy="71833"/>
              </a:xfrm>
              <a:custGeom>
                <a:avLst/>
                <a:gdLst/>
                <a:ahLst/>
                <a:cxnLst/>
                <a:rect l="l" t="t" r="r" b="b"/>
                <a:pathLst>
                  <a:path w="3333" h="2067" extrusionOk="0">
                    <a:moveTo>
                      <a:pt x="1" y="1"/>
                    </a:moveTo>
                    <a:lnTo>
                      <a:pt x="1" y="57"/>
                    </a:lnTo>
                    <a:lnTo>
                      <a:pt x="3269" y="2067"/>
                    </a:lnTo>
                    <a:cubicBezTo>
                      <a:pt x="3305" y="2067"/>
                      <a:pt x="3305" y="2067"/>
                      <a:pt x="3305" y="2031"/>
                    </a:cubicBezTo>
                    <a:cubicBezTo>
                      <a:pt x="3333" y="2031"/>
                      <a:pt x="3305" y="2003"/>
                      <a:pt x="3305" y="2003"/>
                    </a:cubicBez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5238057" y="4218428"/>
                <a:ext cx="116803" cy="71590"/>
              </a:xfrm>
              <a:custGeom>
                <a:avLst/>
                <a:gdLst/>
                <a:ahLst/>
                <a:cxnLst/>
                <a:rect l="l" t="t" r="r" b="b"/>
                <a:pathLst>
                  <a:path w="3361" h="2060" extrusionOk="0">
                    <a:moveTo>
                      <a:pt x="28" y="1"/>
                    </a:moveTo>
                    <a:cubicBezTo>
                      <a:pt x="0" y="29"/>
                      <a:pt x="0" y="29"/>
                      <a:pt x="28" y="57"/>
                    </a:cubicBezTo>
                    <a:lnTo>
                      <a:pt x="3297" y="2059"/>
                    </a:lnTo>
                    <a:lnTo>
                      <a:pt x="3325" y="2059"/>
                    </a:lnTo>
                    <a:cubicBezTo>
                      <a:pt x="3360" y="2031"/>
                      <a:pt x="3325" y="2031"/>
                      <a:pt x="3325" y="2003"/>
                    </a:cubicBez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5193782" y="4186768"/>
                <a:ext cx="66655" cy="62798"/>
              </a:xfrm>
              <a:custGeom>
                <a:avLst/>
                <a:gdLst/>
                <a:ahLst/>
                <a:cxnLst/>
                <a:rect l="l" t="t" r="r" b="b"/>
                <a:pathLst>
                  <a:path w="1918" h="1807" extrusionOk="0">
                    <a:moveTo>
                      <a:pt x="874" y="0"/>
                    </a:moveTo>
                    <a:cubicBezTo>
                      <a:pt x="627" y="0"/>
                      <a:pt x="387" y="105"/>
                      <a:pt x="213" y="317"/>
                    </a:cubicBezTo>
                    <a:lnTo>
                      <a:pt x="121" y="438"/>
                    </a:lnTo>
                    <a:lnTo>
                      <a:pt x="920" y="558"/>
                    </a:lnTo>
                    <a:lnTo>
                      <a:pt x="828" y="1202"/>
                    </a:lnTo>
                    <a:lnTo>
                      <a:pt x="1" y="1060"/>
                    </a:lnTo>
                    <a:lnTo>
                      <a:pt x="36" y="1202"/>
                    </a:lnTo>
                    <a:cubicBezTo>
                      <a:pt x="121" y="1379"/>
                      <a:pt x="241" y="1555"/>
                      <a:pt x="418" y="1676"/>
                    </a:cubicBezTo>
                    <a:cubicBezTo>
                      <a:pt x="575" y="1768"/>
                      <a:pt x="733" y="1806"/>
                      <a:pt x="903" y="1806"/>
                    </a:cubicBezTo>
                    <a:cubicBezTo>
                      <a:pt x="955" y="1806"/>
                      <a:pt x="1007" y="1803"/>
                      <a:pt x="1062" y="1796"/>
                    </a:cubicBezTo>
                    <a:cubicBezTo>
                      <a:pt x="1062" y="1796"/>
                      <a:pt x="1097" y="1796"/>
                      <a:pt x="1097" y="1768"/>
                    </a:cubicBezTo>
                    <a:cubicBezTo>
                      <a:pt x="1331" y="1704"/>
                      <a:pt x="1536" y="1591"/>
                      <a:pt x="1656" y="1379"/>
                    </a:cubicBezTo>
                    <a:cubicBezTo>
                      <a:pt x="1918" y="940"/>
                      <a:pt x="1769" y="381"/>
                      <a:pt x="1359" y="141"/>
                    </a:cubicBezTo>
                    <a:cubicBezTo>
                      <a:pt x="1206" y="47"/>
                      <a:pt x="1038"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343532" y="4283832"/>
                <a:ext cx="37880" cy="34961"/>
              </a:xfrm>
              <a:custGeom>
                <a:avLst/>
                <a:gdLst/>
                <a:ahLst/>
                <a:cxnLst/>
                <a:rect l="l" t="t" r="r" b="b"/>
                <a:pathLst>
                  <a:path w="1090" h="1006" extrusionOk="0">
                    <a:moveTo>
                      <a:pt x="587" y="64"/>
                    </a:moveTo>
                    <a:cubicBezTo>
                      <a:pt x="707" y="64"/>
                      <a:pt x="856" y="121"/>
                      <a:pt x="941" y="241"/>
                    </a:cubicBezTo>
                    <a:cubicBezTo>
                      <a:pt x="998" y="326"/>
                      <a:pt x="1033" y="446"/>
                      <a:pt x="998" y="566"/>
                    </a:cubicBezTo>
                    <a:cubicBezTo>
                      <a:pt x="998" y="680"/>
                      <a:pt x="941" y="800"/>
                      <a:pt x="821" y="856"/>
                    </a:cubicBezTo>
                    <a:cubicBezTo>
                      <a:pt x="764" y="920"/>
                      <a:pt x="679" y="948"/>
                      <a:pt x="587" y="948"/>
                    </a:cubicBezTo>
                    <a:cubicBezTo>
                      <a:pt x="439" y="948"/>
                      <a:pt x="290" y="885"/>
                      <a:pt x="205" y="772"/>
                    </a:cubicBezTo>
                    <a:cubicBezTo>
                      <a:pt x="85" y="566"/>
                      <a:pt x="113" y="269"/>
                      <a:pt x="325" y="149"/>
                    </a:cubicBezTo>
                    <a:cubicBezTo>
                      <a:pt x="382" y="92"/>
                      <a:pt x="467" y="64"/>
                      <a:pt x="587" y="64"/>
                    </a:cubicBezTo>
                    <a:close/>
                    <a:moveTo>
                      <a:pt x="587" y="0"/>
                    </a:moveTo>
                    <a:cubicBezTo>
                      <a:pt x="467" y="0"/>
                      <a:pt x="354" y="36"/>
                      <a:pt x="290" y="92"/>
                    </a:cubicBezTo>
                    <a:cubicBezTo>
                      <a:pt x="57" y="269"/>
                      <a:pt x="0" y="566"/>
                      <a:pt x="177" y="800"/>
                    </a:cubicBezTo>
                    <a:cubicBezTo>
                      <a:pt x="262" y="920"/>
                      <a:pt x="410" y="1005"/>
                      <a:pt x="587" y="1005"/>
                    </a:cubicBezTo>
                    <a:cubicBezTo>
                      <a:pt x="679" y="1005"/>
                      <a:pt x="792" y="977"/>
                      <a:pt x="884" y="920"/>
                    </a:cubicBezTo>
                    <a:cubicBezTo>
                      <a:pt x="969" y="828"/>
                      <a:pt x="1061" y="708"/>
                      <a:pt x="1061" y="566"/>
                    </a:cubicBezTo>
                    <a:cubicBezTo>
                      <a:pt x="1089" y="446"/>
                      <a:pt x="1061" y="298"/>
                      <a:pt x="969" y="213"/>
                    </a:cubicBezTo>
                    <a:cubicBezTo>
                      <a:pt x="884" y="64"/>
                      <a:pt x="736"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292132" y="4263432"/>
                <a:ext cx="333172" cy="243094"/>
              </a:xfrm>
              <a:custGeom>
                <a:avLst/>
                <a:gdLst/>
                <a:ahLst/>
                <a:cxnLst/>
                <a:rect l="l" t="t" r="r" b="b"/>
                <a:pathLst>
                  <a:path w="9587" h="6995" extrusionOk="0">
                    <a:moveTo>
                      <a:pt x="1033" y="0"/>
                    </a:moveTo>
                    <a:cubicBezTo>
                      <a:pt x="1005" y="205"/>
                      <a:pt x="1005" y="411"/>
                      <a:pt x="856" y="531"/>
                    </a:cubicBezTo>
                    <a:cubicBezTo>
                      <a:pt x="780" y="613"/>
                      <a:pt x="657" y="626"/>
                      <a:pt x="530" y="626"/>
                    </a:cubicBezTo>
                    <a:cubicBezTo>
                      <a:pt x="471" y="626"/>
                      <a:pt x="411" y="623"/>
                      <a:pt x="354" y="623"/>
                    </a:cubicBezTo>
                    <a:cubicBezTo>
                      <a:pt x="318" y="608"/>
                      <a:pt x="287" y="599"/>
                      <a:pt x="258" y="599"/>
                    </a:cubicBezTo>
                    <a:cubicBezTo>
                      <a:pt x="220" y="599"/>
                      <a:pt x="186" y="615"/>
                      <a:pt x="149" y="651"/>
                    </a:cubicBezTo>
                    <a:cubicBezTo>
                      <a:pt x="0" y="828"/>
                      <a:pt x="418" y="1507"/>
                      <a:pt x="503" y="1684"/>
                    </a:cubicBezTo>
                    <a:cubicBezTo>
                      <a:pt x="828" y="2476"/>
                      <a:pt x="1182" y="3276"/>
                      <a:pt x="1507" y="4040"/>
                    </a:cubicBezTo>
                    <a:cubicBezTo>
                      <a:pt x="1741" y="4599"/>
                      <a:pt x="2010" y="5158"/>
                      <a:pt x="2363" y="5660"/>
                    </a:cubicBezTo>
                    <a:cubicBezTo>
                      <a:pt x="2866" y="6311"/>
                      <a:pt x="3686" y="6487"/>
                      <a:pt x="4422" y="6693"/>
                    </a:cubicBezTo>
                    <a:cubicBezTo>
                      <a:pt x="5310" y="6899"/>
                      <a:pt x="6197" y="6995"/>
                      <a:pt x="7080" y="6995"/>
                    </a:cubicBezTo>
                    <a:cubicBezTo>
                      <a:pt x="7196" y="6995"/>
                      <a:pt x="7312" y="6993"/>
                      <a:pt x="7429" y="6990"/>
                    </a:cubicBezTo>
                    <a:cubicBezTo>
                      <a:pt x="7903" y="6954"/>
                      <a:pt x="8313" y="6898"/>
                      <a:pt x="8702" y="6636"/>
                    </a:cubicBezTo>
                    <a:cubicBezTo>
                      <a:pt x="9056" y="6396"/>
                      <a:pt x="9317" y="6070"/>
                      <a:pt x="9466" y="5688"/>
                    </a:cubicBezTo>
                    <a:cubicBezTo>
                      <a:pt x="9523" y="5511"/>
                      <a:pt x="9586" y="5306"/>
                      <a:pt x="9551" y="5129"/>
                    </a:cubicBezTo>
                    <a:cubicBezTo>
                      <a:pt x="9551" y="4924"/>
                      <a:pt x="9466" y="4747"/>
                      <a:pt x="9346" y="4599"/>
                    </a:cubicBezTo>
                    <a:cubicBezTo>
                      <a:pt x="9233" y="4514"/>
                      <a:pt x="9084" y="4450"/>
                      <a:pt x="8935" y="4393"/>
                    </a:cubicBezTo>
                    <a:cubicBezTo>
                      <a:pt x="8396" y="4230"/>
                      <a:pt x="7856" y="4179"/>
                      <a:pt x="7316" y="4179"/>
                    </a:cubicBezTo>
                    <a:cubicBezTo>
                      <a:pt x="7177" y="4179"/>
                      <a:pt x="7037" y="4183"/>
                      <a:pt x="6898" y="4188"/>
                    </a:cubicBezTo>
                    <a:cubicBezTo>
                      <a:pt x="6544" y="4188"/>
                      <a:pt x="6191" y="4217"/>
                      <a:pt x="5837" y="4217"/>
                    </a:cubicBezTo>
                    <a:cubicBezTo>
                      <a:pt x="5776" y="4222"/>
                      <a:pt x="5716" y="4224"/>
                      <a:pt x="5657" y="4224"/>
                    </a:cubicBezTo>
                    <a:cubicBezTo>
                      <a:pt x="5405" y="4224"/>
                      <a:pt x="5165" y="4183"/>
                      <a:pt x="4924" y="4160"/>
                    </a:cubicBezTo>
                    <a:cubicBezTo>
                      <a:pt x="4634" y="4125"/>
                      <a:pt x="4280" y="4096"/>
                      <a:pt x="4104" y="3835"/>
                    </a:cubicBezTo>
                    <a:cubicBezTo>
                      <a:pt x="3248" y="2773"/>
                      <a:pt x="2540" y="1620"/>
                      <a:pt x="1684" y="559"/>
                    </a:cubicBezTo>
                    <a:cubicBezTo>
                      <a:pt x="1628" y="503"/>
                      <a:pt x="1592" y="474"/>
                      <a:pt x="1536" y="411"/>
                    </a:cubicBezTo>
                    <a:cubicBezTo>
                      <a:pt x="1387" y="234"/>
                      <a:pt x="1274" y="92"/>
                      <a:pt x="1033"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5380404" y="4803316"/>
                <a:ext cx="560315" cy="2016"/>
              </a:xfrm>
              <a:custGeom>
                <a:avLst/>
                <a:gdLst/>
                <a:ahLst/>
                <a:cxnLst/>
                <a:rect l="l" t="t" r="r" b="b"/>
                <a:pathLst>
                  <a:path w="16123" h="58" extrusionOk="0">
                    <a:moveTo>
                      <a:pt x="28" y="1"/>
                    </a:moveTo>
                    <a:cubicBezTo>
                      <a:pt x="0" y="1"/>
                      <a:pt x="0" y="1"/>
                      <a:pt x="0" y="29"/>
                    </a:cubicBezTo>
                    <a:cubicBezTo>
                      <a:pt x="0" y="29"/>
                      <a:pt x="0" y="57"/>
                      <a:pt x="28" y="57"/>
                    </a:cubicBezTo>
                    <a:lnTo>
                      <a:pt x="16094" y="57"/>
                    </a:lnTo>
                    <a:cubicBezTo>
                      <a:pt x="16123" y="57"/>
                      <a:pt x="16123" y="29"/>
                      <a:pt x="16123" y="29"/>
                    </a:cubicBezTo>
                    <a:cubicBezTo>
                      <a:pt x="16123" y="1"/>
                      <a:pt x="16123" y="1"/>
                      <a:pt x="16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5344505" y="4784897"/>
                <a:ext cx="625962" cy="1981"/>
              </a:xfrm>
              <a:custGeom>
                <a:avLst/>
                <a:gdLst/>
                <a:ahLst/>
                <a:cxnLst/>
                <a:rect l="l" t="t" r="r" b="b"/>
                <a:pathLst>
                  <a:path w="18012" h="57" extrusionOk="0">
                    <a:moveTo>
                      <a:pt x="29" y="0"/>
                    </a:moveTo>
                    <a:lnTo>
                      <a:pt x="0" y="28"/>
                    </a:lnTo>
                    <a:cubicBezTo>
                      <a:pt x="0" y="57"/>
                      <a:pt x="29" y="57"/>
                      <a:pt x="29" y="57"/>
                    </a:cubicBezTo>
                    <a:lnTo>
                      <a:pt x="17983" y="57"/>
                    </a:lnTo>
                    <a:cubicBezTo>
                      <a:pt x="17983" y="57"/>
                      <a:pt x="18012" y="57"/>
                      <a:pt x="18012" y="28"/>
                    </a:cubicBezTo>
                    <a:lnTo>
                      <a:pt x="17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5959141" y="4803316"/>
                <a:ext cx="23632" cy="2016"/>
              </a:xfrm>
              <a:custGeom>
                <a:avLst/>
                <a:gdLst/>
                <a:ahLst/>
                <a:cxnLst/>
                <a:rect l="l" t="t" r="r" b="b"/>
                <a:pathLst>
                  <a:path w="680" h="58" extrusionOk="0">
                    <a:moveTo>
                      <a:pt x="28" y="1"/>
                    </a:moveTo>
                    <a:cubicBezTo>
                      <a:pt x="0" y="1"/>
                      <a:pt x="0" y="1"/>
                      <a:pt x="0" y="29"/>
                    </a:cubicBezTo>
                    <a:cubicBezTo>
                      <a:pt x="0" y="29"/>
                      <a:pt x="0" y="57"/>
                      <a:pt x="28" y="57"/>
                    </a:cubicBezTo>
                    <a:lnTo>
                      <a:pt x="651" y="57"/>
                    </a:lnTo>
                    <a:cubicBezTo>
                      <a:pt x="679" y="57"/>
                      <a:pt x="679" y="29"/>
                      <a:pt x="679" y="29"/>
                    </a:cubicBezTo>
                    <a:cubicBezTo>
                      <a:pt x="679" y="1"/>
                      <a:pt x="67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586175" y="4228541"/>
                <a:ext cx="174353" cy="238367"/>
              </a:xfrm>
              <a:custGeom>
                <a:avLst/>
                <a:gdLst/>
                <a:ahLst/>
                <a:cxnLst/>
                <a:rect l="l" t="t" r="r" b="b"/>
                <a:pathLst>
                  <a:path w="5017" h="6859" extrusionOk="0">
                    <a:moveTo>
                      <a:pt x="1785" y="0"/>
                    </a:moveTo>
                    <a:cubicBezTo>
                      <a:pt x="1456" y="0"/>
                      <a:pt x="1123" y="104"/>
                      <a:pt x="856" y="297"/>
                    </a:cubicBezTo>
                    <a:cubicBezTo>
                      <a:pt x="206" y="799"/>
                      <a:pt x="177" y="1712"/>
                      <a:pt x="298" y="2419"/>
                    </a:cubicBezTo>
                    <a:cubicBezTo>
                      <a:pt x="375" y="3093"/>
                      <a:pt x="708" y="3796"/>
                      <a:pt x="1415" y="3796"/>
                    </a:cubicBezTo>
                    <a:cubicBezTo>
                      <a:pt x="1480" y="3796"/>
                      <a:pt x="1549" y="3790"/>
                      <a:pt x="1620" y="3777"/>
                    </a:cubicBezTo>
                    <a:lnTo>
                      <a:pt x="1620" y="3777"/>
                    </a:lnTo>
                    <a:cubicBezTo>
                      <a:pt x="1592" y="3926"/>
                      <a:pt x="1564" y="4067"/>
                      <a:pt x="1536" y="4216"/>
                    </a:cubicBezTo>
                    <a:cubicBezTo>
                      <a:pt x="1536" y="4336"/>
                      <a:pt x="1507" y="4457"/>
                      <a:pt x="1444" y="4541"/>
                    </a:cubicBezTo>
                    <a:cubicBezTo>
                      <a:pt x="1238" y="4810"/>
                      <a:pt x="736" y="4775"/>
                      <a:pt x="446" y="4839"/>
                    </a:cubicBezTo>
                    <a:cubicBezTo>
                      <a:pt x="0" y="4987"/>
                      <a:pt x="64" y="5482"/>
                      <a:pt x="121" y="5900"/>
                    </a:cubicBezTo>
                    <a:lnTo>
                      <a:pt x="121" y="6013"/>
                    </a:lnTo>
                    <a:cubicBezTo>
                      <a:pt x="149" y="6190"/>
                      <a:pt x="206" y="6338"/>
                      <a:pt x="298" y="6487"/>
                    </a:cubicBezTo>
                    <a:cubicBezTo>
                      <a:pt x="477" y="6772"/>
                      <a:pt x="810" y="6859"/>
                      <a:pt x="1180" y="6859"/>
                    </a:cubicBezTo>
                    <a:cubicBezTo>
                      <a:pt x="1655" y="6859"/>
                      <a:pt x="2190" y="6715"/>
                      <a:pt x="2540" y="6664"/>
                    </a:cubicBezTo>
                    <a:cubicBezTo>
                      <a:pt x="3389" y="6515"/>
                      <a:pt x="4217" y="6282"/>
                      <a:pt x="5016" y="5928"/>
                    </a:cubicBezTo>
                    <a:cubicBezTo>
                      <a:pt x="4691" y="5631"/>
                      <a:pt x="4394" y="5249"/>
                      <a:pt x="4068" y="4923"/>
                    </a:cubicBezTo>
                    <a:cubicBezTo>
                      <a:pt x="4012" y="4867"/>
                      <a:pt x="3778" y="4895"/>
                      <a:pt x="3686" y="4839"/>
                    </a:cubicBezTo>
                    <a:cubicBezTo>
                      <a:pt x="3566" y="4775"/>
                      <a:pt x="3481" y="4690"/>
                      <a:pt x="3424" y="4570"/>
                    </a:cubicBezTo>
                    <a:cubicBezTo>
                      <a:pt x="3276" y="4308"/>
                      <a:pt x="3248" y="3983"/>
                      <a:pt x="3248" y="3685"/>
                    </a:cubicBezTo>
                    <a:cubicBezTo>
                      <a:pt x="3276" y="3247"/>
                      <a:pt x="3248" y="2511"/>
                      <a:pt x="3276" y="2094"/>
                    </a:cubicBezTo>
                    <a:cubicBezTo>
                      <a:pt x="3276" y="1712"/>
                      <a:pt x="3424" y="1563"/>
                      <a:pt x="3304" y="1209"/>
                    </a:cubicBezTo>
                    <a:cubicBezTo>
                      <a:pt x="3156" y="707"/>
                      <a:pt x="2802" y="269"/>
                      <a:pt x="2300" y="92"/>
                    </a:cubicBezTo>
                    <a:cubicBezTo>
                      <a:pt x="2136" y="30"/>
                      <a:pt x="1961" y="0"/>
                      <a:pt x="1785"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5497173" y="4393477"/>
                <a:ext cx="341999" cy="333172"/>
              </a:xfrm>
              <a:custGeom>
                <a:avLst/>
                <a:gdLst/>
                <a:ahLst/>
                <a:cxnLst/>
                <a:rect l="l" t="t" r="r" b="b"/>
                <a:pathLst>
                  <a:path w="9841" h="9587" extrusionOk="0">
                    <a:moveTo>
                      <a:pt x="3538" y="1"/>
                    </a:moveTo>
                    <a:cubicBezTo>
                      <a:pt x="2356" y="121"/>
                      <a:pt x="1175" y="269"/>
                      <a:pt x="0" y="383"/>
                    </a:cubicBezTo>
                    <a:cubicBezTo>
                      <a:pt x="85" y="560"/>
                      <a:pt x="57" y="828"/>
                      <a:pt x="85" y="1033"/>
                    </a:cubicBezTo>
                    <a:cubicBezTo>
                      <a:pt x="85" y="1267"/>
                      <a:pt x="114" y="1507"/>
                      <a:pt x="114" y="1741"/>
                    </a:cubicBezTo>
                    <a:cubicBezTo>
                      <a:pt x="177" y="2187"/>
                      <a:pt x="206" y="2654"/>
                      <a:pt x="291" y="3128"/>
                    </a:cubicBezTo>
                    <a:cubicBezTo>
                      <a:pt x="291" y="3248"/>
                      <a:pt x="326" y="3389"/>
                      <a:pt x="354" y="3510"/>
                    </a:cubicBezTo>
                    <a:cubicBezTo>
                      <a:pt x="695" y="3475"/>
                      <a:pt x="1299" y="3417"/>
                      <a:pt x="1712" y="3417"/>
                    </a:cubicBezTo>
                    <a:cubicBezTo>
                      <a:pt x="1976" y="3417"/>
                      <a:pt x="2162" y="3441"/>
                      <a:pt x="2151" y="3510"/>
                    </a:cubicBezTo>
                    <a:cubicBezTo>
                      <a:pt x="2151" y="3778"/>
                      <a:pt x="2179" y="4012"/>
                      <a:pt x="2179" y="4274"/>
                    </a:cubicBezTo>
                    <a:cubicBezTo>
                      <a:pt x="2179" y="4804"/>
                      <a:pt x="2236" y="5306"/>
                      <a:pt x="2236" y="5809"/>
                    </a:cubicBezTo>
                    <a:cubicBezTo>
                      <a:pt x="2271" y="6339"/>
                      <a:pt x="2300" y="6898"/>
                      <a:pt x="2356" y="7429"/>
                    </a:cubicBezTo>
                    <a:cubicBezTo>
                      <a:pt x="2413" y="8051"/>
                      <a:pt x="2505" y="8638"/>
                      <a:pt x="2653" y="9261"/>
                    </a:cubicBezTo>
                    <a:cubicBezTo>
                      <a:pt x="3421" y="9504"/>
                      <a:pt x="4251" y="9586"/>
                      <a:pt x="5089" y="9586"/>
                    </a:cubicBezTo>
                    <a:cubicBezTo>
                      <a:pt x="5765" y="9586"/>
                      <a:pt x="6446" y="9532"/>
                      <a:pt x="7103" y="9466"/>
                    </a:cubicBezTo>
                    <a:cubicBezTo>
                      <a:pt x="7542" y="9438"/>
                      <a:pt x="7987" y="9374"/>
                      <a:pt x="8341" y="9169"/>
                    </a:cubicBezTo>
                    <a:cubicBezTo>
                      <a:pt x="9374" y="8554"/>
                      <a:pt x="9431" y="6750"/>
                      <a:pt x="9579" y="5688"/>
                    </a:cubicBezTo>
                    <a:cubicBezTo>
                      <a:pt x="9699" y="4896"/>
                      <a:pt x="9841" y="4132"/>
                      <a:pt x="9784" y="3304"/>
                    </a:cubicBezTo>
                    <a:cubicBezTo>
                      <a:pt x="9699" y="2243"/>
                      <a:pt x="9225" y="1154"/>
                      <a:pt x="8249" y="623"/>
                    </a:cubicBezTo>
                    <a:cubicBezTo>
                      <a:pt x="7895" y="446"/>
                      <a:pt x="7513" y="326"/>
                      <a:pt x="7131" y="206"/>
                    </a:cubicBezTo>
                    <a:cubicBezTo>
                      <a:pt x="6806" y="149"/>
                      <a:pt x="6481" y="121"/>
                      <a:pt x="6191" y="29"/>
                    </a:cubicBezTo>
                    <a:cubicBezTo>
                      <a:pt x="6070" y="326"/>
                      <a:pt x="5893" y="475"/>
                      <a:pt x="5596" y="595"/>
                    </a:cubicBezTo>
                    <a:cubicBezTo>
                      <a:pt x="5418" y="681"/>
                      <a:pt x="5202" y="718"/>
                      <a:pt x="4994" y="718"/>
                    </a:cubicBezTo>
                    <a:cubicBezTo>
                      <a:pt x="4930" y="718"/>
                      <a:pt x="4866" y="715"/>
                      <a:pt x="4804" y="708"/>
                    </a:cubicBezTo>
                    <a:cubicBezTo>
                      <a:pt x="4535" y="680"/>
                      <a:pt x="4302" y="623"/>
                      <a:pt x="4068" y="503"/>
                    </a:cubicBezTo>
                    <a:cubicBezTo>
                      <a:pt x="3976" y="446"/>
                      <a:pt x="3863" y="354"/>
                      <a:pt x="3771" y="269"/>
                    </a:cubicBezTo>
                    <a:cubicBezTo>
                      <a:pt x="3715" y="206"/>
                      <a:pt x="3651" y="121"/>
                      <a:pt x="3594" y="29"/>
                    </a:cubicBezTo>
                    <a:lnTo>
                      <a:pt x="3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5506279" y="4504130"/>
                <a:ext cx="61477" cy="11329"/>
              </a:xfrm>
              <a:custGeom>
                <a:avLst/>
                <a:gdLst/>
                <a:ahLst/>
                <a:cxnLst/>
                <a:rect l="l" t="t" r="r" b="b"/>
                <a:pathLst>
                  <a:path w="1769" h="326" extrusionOk="0">
                    <a:moveTo>
                      <a:pt x="29" y="0"/>
                    </a:moveTo>
                    <a:lnTo>
                      <a:pt x="0" y="28"/>
                    </a:lnTo>
                    <a:cubicBezTo>
                      <a:pt x="0" y="92"/>
                      <a:pt x="29" y="120"/>
                      <a:pt x="29" y="149"/>
                    </a:cubicBezTo>
                    <a:lnTo>
                      <a:pt x="29" y="297"/>
                    </a:lnTo>
                    <a:lnTo>
                      <a:pt x="29" y="326"/>
                    </a:lnTo>
                    <a:lnTo>
                      <a:pt x="64" y="326"/>
                    </a:lnTo>
                    <a:cubicBezTo>
                      <a:pt x="559" y="326"/>
                      <a:pt x="1267" y="297"/>
                      <a:pt x="1741" y="269"/>
                    </a:cubicBezTo>
                    <a:lnTo>
                      <a:pt x="1769" y="241"/>
                    </a:lnTo>
                    <a:cubicBezTo>
                      <a:pt x="1769" y="205"/>
                      <a:pt x="1741" y="205"/>
                      <a:pt x="1741" y="205"/>
                    </a:cubicBezTo>
                    <a:cubicBezTo>
                      <a:pt x="1267" y="241"/>
                      <a:pt x="559" y="269"/>
                      <a:pt x="92" y="269"/>
                    </a:cubicBezTo>
                    <a:lnTo>
                      <a:pt x="92" y="149"/>
                    </a:lnTo>
                    <a:cubicBezTo>
                      <a:pt x="64" y="120"/>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5497173" y="4397647"/>
                <a:ext cx="73780" cy="14318"/>
              </a:xfrm>
              <a:custGeom>
                <a:avLst/>
                <a:gdLst/>
                <a:ahLst/>
                <a:cxnLst/>
                <a:rect l="l" t="t" r="r" b="b"/>
                <a:pathLst>
                  <a:path w="2123" h="412" extrusionOk="0">
                    <a:moveTo>
                      <a:pt x="2094" y="1"/>
                    </a:moveTo>
                    <a:cubicBezTo>
                      <a:pt x="1854" y="29"/>
                      <a:pt x="1529" y="57"/>
                      <a:pt x="1210" y="86"/>
                    </a:cubicBezTo>
                    <a:cubicBezTo>
                      <a:pt x="765" y="149"/>
                      <a:pt x="354" y="178"/>
                      <a:pt x="29" y="206"/>
                    </a:cubicBezTo>
                    <a:lnTo>
                      <a:pt x="0" y="206"/>
                    </a:lnTo>
                    <a:lnTo>
                      <a:pt x="0" y="263"/>
                    </a:lnTo>
                    <a:lnTo>
                      <a:pt x="0" y="326"/>
                    </a:lnTo>
                    <a:lnTo>
                      <a:pt x="0" y="383"/>
                    </a:lnTo>
                    <a:cubicBezTo>
                      <a:pt x="0" y="411"/>
                      <a:pt x="29" y="411"/>
                      <a:pt x="29" y="411"/>
                    </a:cubicBezTo>
                    <a:lnTo>
                      <a:pt x="57" y="411"/>
                    </a:lnTo>
                    <a:lnTo>
                      <a:pt x="57" y="383"/>
                    </a:lnTo>
                    <a:lnTo>
                      <a:pt x="57" y="326"/>
                    </a:lnTo>
                    <a:lnTo>
                      <a:pt x="57" y="263"/>
                    </a:lnTo>
                    <a:cubicBezTo>
                      <a:pt x="383" y="234"/>
                      <a:pt x="793" y="206"/>
                      <a:pt x="1210" y="149"/>
                    </a:cubicBezTo>
                    <a:cubicBezTo>
                      <a:pt x="1529" y="121"/>
                      <a:pt x="1854" y="86"/>
                      <a:pt x="2094" y="57"/>
                    </a:cubicBezTo>
                    <a:cubicBezTo>
                      <a:pt x="2123" y="57"/>
                      <a:pt x="2123" y="57"/>
                      <a:pt x="2123" y="29"/>
                    </a:cubicBezTo>
                    <a:cubicBezTo>
                      <a:pt x="2123" y="29"/>
                      <a:pt x="2123" y="1"/>
                      <a:pt x="2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5570919" y="4515424"/>
                <a:ext cx="7159" cy="108706"/>
              </a:xfrm>
              <a:custGeom>
                <a:avLst/>
                <a:gdLst/>
                <a:ahLst/>
                <a:cxnLst/>
                <a:rect l="l" t="t" r="r" b="b"/>
                <a:pathLst>
                  <a:path w="206" h="3128" extrusionOk="0">
                    <a:moveTo>
                      <a:pt x="57" y="1"/>
                    </a:moveTo>
                    <a:cubicBezTo>
                      <a:pt x="29" y="1"/>
                      <a:pt x="29" y="1"/>
                      <a:pt x="29" y="29"/>
                    </a:cubicBezTo>
                    <a:cubicBezTo>
                      <a:pt x="1" y="1033"/>
                      <a:pt x="29" y="2066"/>
                      <a:pt x="149" y="3099"/>
                    </a:cubicBezTo>
                    <a:cubicBezTo>
                      <a:pt x="149" y="3099"/>
                      <a:pt x="149" y="3127"/>
                      <a:pt x="178" y="3127"/>
                    </a:cubicBezTo>
                    <a:cubicBezTo>
                      <a:pt x="178" y="3127"/>
                      <a:pt x="206" y="3099"/>
                      <a:pt x="206" y="3064"/>
                    </a:cubicBezTo>
                    <a:cubicBezTo>
                      <a:pt x="86" y="2066"/>
                      <a:pt x="57" y="1033"/>
                      <a:pt x="86" y="29"/>
                    </a:cubicBezTo>
                    <a:cubicBezTo>
                      <a:pt x="86" y="1"/>
                      <a:pt x="57"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455123" y="4818294"/>
                <a:ext cx="182451" cy="90600"/>
              </a:xfrm>
              <a:custGeom>
                <a:avLst/>
                <a:gdLst/>
                <a:ahLst/>
                <a:cxnLst/>
                <a:rect l="l" t="t" r="r" b="b"/>
                <a:pathLst>
                  <a:path w="5250" h="2607" extrusionOk="0">
                    <a:moveTo>
                      <a:pt x="3538" y="1"/>
                    </a:moveTo>
                    <a:cubicBezTo>
                      <a:pt x="2953" y="1"/>
                      <a:pt x="2398" y="247"/>
                      <a:pt x="1890" y="511"/>
                    </a:cubicBezTo>
                    <a:cubicBezTo>
                      <a:pt x="1359" y="779"/>
                      <a:pt x="737" y="1069"/>
                      <a:pt x="383" y="1543"/>
                    </a:cubicBezTo>
                    <a:cubicBezTo>
                      <a:pt x="354" y="1572"/>
                      <a:pt x="354" y="1600"/>
                      <a:pt x="326" y="1635"/>
                    </a:cubicBezTo>
                    <a:cubicBezTo>
                      <a:pt x="178" y="1840"/>
                      <a:pt x="1" y="2131"/>
                      <a:pt x="149" y="2399"/>
                    </a:cubicBezTo>
                    <a:cubicBezTo>
                      <a:pt x="216" y="2553"/>
                      <a:pt x="343" y="2607"/>
                      <a:pt x="497" y="2607"/>
                    </a:cubicBezTo>
                    <a:cubicBezTo>
                      <a:pt x="818" y="2607"/>
                      <a:pt x="1252" y="2370"/>
                      <a:pt x="1472" y="2307"/>
                    </a:cubicBezTo>
                    <a:cubicBezTo>
                      <a:pt x="1854" y="2194"/>
                      <a:pt x="2208" y="2046"/>
                      <a:pt x="2562" y="1925"/>
                    </a:cubicBezTo>
                    <a:cubicBezTo>
                      <a:pt x="3269" y="1664"/>
                      <a:pt x="4012" y="1458"/>
                      <a:pt x="4748" y="1423"/>
                    </a:cubicBezTo>
                    <a:cubicBezTo>
                      <a:pt x="4925" y="1423"/>
                      <a:pt x="5158" y="1423"/>
                      <a:pt x="5215" y="1246"/>
                    </a:cubicBezTo>
                    <a:cubicBezTo>
                      <a:pt x="5250" y="1190"/>
                      <a:pt x="5250" y="1105"/>
                      <a:pt x="5215" y="1041"/>
                    </a:cubicBezTo>
                    <a:cubicBezTo>
                      <a:pt x="5101" y="426"/>
                      <a:pt x="4302" y="44"/>
                      <a:pt x="3715" y="8"/>
                    </a:cubicBezTo>
                    <a:cubicBezTo>
                      <a:pt x="3656" y="3"/>
                      <a:pt x="3597" y="1"/>
                      <a:pt x="3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5334183" y="4634696"/>
                <a:ext cx="623008" cy="252790"/>
              </a:xfrm>
              <a:custGeom>
                <a:avLst/>
                <a:gdLst/>
                <a:ahLst/>
                <a:cxnLst/>
                <a:rect l="l" t="t" r="r" b="b"/>
                <a:pathLst>
                  <a:path w="17927" h="7274" extrusionOk="0">
                    <a:moveTo>
                      <a:pt x="2256" y="1"/>
                    </a:moveTo>
                    <a:cubicBezTo>
                      <a:pt x="2076" y="1"/>
                      <a:pt x="1894" y="15"/>
                      <a:pt x="1712" y="49"/>
                    </a:cubicBezTo>
                    <a:cubicBezTo>
                      <a:pt x="1267" y="134"/>
                      <a:pt x="856" y="375"/>
                      <a:pt x="531" y="693"/>
                    </a:cubicBezTo>
                    <a:cubicBezTo>
                      <a:pt x="446" y="813"/>
                      <a:pt x="354" y="933"/>
                      <a:pt x="297" y="1047"/>
                    </a:cubicBezTo>
                    <a:cubicBezTo>
                      <a:pt x="0" y="1641"/>
                      <a:pt x="241" y="2377"/>
                      <a:pt x="502" y="2935"/>
                    </a:cubicBezTo>
                    <a:cubicBezTo>
                      <a:pt x="913" y="3735"/>
                      <a:pt x="1564" y="4322"/>
                      <a:pt x="2299" y="4761"/>
                    </a:cubicBezTo>
                    <a:cubicBezTo>
                      <a:pt x="3155" y="5291"/>
                      <a:pt x="4096" y="5617"/>
                      <a:pt x="5044" y="5970"/>
                    </a:cubicBezTo>
                    <a:cubicBezTo>
                      <a:pt x="6105" y="6352"/>
                      <a:pt x="7195" y="6741"/>
                      <a:pt x="8256" y="7123"/>
                    </a:cubicBezTo>
                    <a:cubicBezTo>
                      <a:pt x="8461" y="7180"/>
                      <a:pt x="8843" y="7237"/>
                      <a:pt x="9048" y="7272"/>
                    </a:cubicBezTo>
                    <a:cubicBezTo>
                      <a:pt x="9053" y="7273"/>
                      <a:pt x="9058" y="7273"/>
                      <a:pt x="9063" y="7273"/>
                    </a:cubicBezTo>
                    <a:cubicBezTo>
                      <a:pt x="9229" y="7273"/>
                      <a:pt x="9290" y="6824"/>
                      <a:pt x="9345" y="6741"/>
                    </a:cubicBezTo>
                    <a:cubicBezTo>
                      <a:pt x="9511" y="6547"/>
                      <a:pt x="9756" y="6528"/>
                      <a:pt x="10001" y="6528"/>
                    </a:cubicBezTo>
                    <a:cubicBezTo>
                      <a:pt x="10059" y="6528"/>
                      <a:pt x="10117" y="6529"/>
                      <a:pt x="10173" y="6529"/>
                    </a:cubicBezTo>
                    <a:cubicBezTo>
                      <a:pt x="10376" y="6543"/>
                      <a:pt x="10578" y="6550"/>
                      <a:pt x="10778" y="6550"/>
                    </a:cubicBezTo>
                    <a:cubicBezTo>
                      <a:pt x="12666" y="6550"/>
                      <a:pt x="14413" y="5929"/>
                      <a:pt x="16038" y="4938"/>
                    </a:cubicBezTo>
                    <a:cubicBezTo>
                      <a:pt x="16540" y="4647"/>
                      <a:pt x="17042" y="4265"/>
                      <a:pt x="17396" y="3763"/>
                    </a:cubicBezTo>
                    <a:cubicBezTo>
                      <a:pt x="17806" y="3169"/>
                      <a:pt x="17927" y="2377"/>
                      <a:pt x="17481" y="1754"/>
                    </a:cubicBezTo>
                    <a:cubicBezTo>
                      <a:pt x="17042" y="1195"/>
                      <a:pt x="16391" y="841"/>
                      <a:pt x="15684" y="728"/>
                    </a:cubicBezTo>
                    <a:cubicBezTo>
                      <a:pt x="15547" y="701"/>
                      <a:pt x="15414" y="688"/>
                      <a:pt x="15285" y="688"/>
                    </a:cubicBezTo>
                    <a:cubicBezTo>
                      <a:pt x="14580" y="688"/>
                      <a:pt x="13983" y="1063"/>
                      <a:pt x="13385" y="1464"/>
                    </a:cubicBezTo>
                    <a:cubicBezTo>
                      <a:pt x="13328" y="1521"/>
                      <a:pt x="13236" y="1577"/>
                      <a:pt x="13151" y="1641"/>
                    </a:cubicBezTo>
                    <a:cubicBezTo>
                      <a:pt x="12793" y="1523"/>
                      <a:pt x="12398" y="1491"/>
                      <a:pt x="11997" y="1491"/>
                    </a:cubicBezTo>
                    <a:cubicBezTo>
                      <a:pt x="11701" y="1491"/>
                      <a:pt x="11402" y="1509"/>
                      <a:pt x="11114" y="1521"/>
                    </a:cubicBezTo>
                    <a:cubicBezTo>
                      <a:pt x="10853" y="1541"/>
                      <a:pt x="10587" y="1547"/>
                      <a:pt x="10320" y="1547"/>
                    </a:cubicBezTo>
                    <a:cubicBezTo>
                      <a:pt x="10027" y="1547"/>
                      <a:pt x="9731" y="1540"/>
                      <a:pt x="9435" y="1540"/>
                    </a:cubicBezTo>
                    <a:cubicBezTo>
                      <a:pt x="9268" y="1540"/>
                      <a:pt x="9102" y="1542"/>
                      <a:pt x="8935" y="1549"/>
                    </a:cubicBezTo>
                    <a:cubicBezTo>
                      <a:pt x="8638" y="1583"/>
                      <a:pt x="8388" y="1615"/>
                      <a:pt x="8136" y="1615"/>
                    </a:cubicBezTo>
                    <a:cubicBezTo>
                      <a:pt x="7914" y="1615"/>
                      <a:pt x="7690" y="1590"/>
                      <a:pt x="7428" y="1521"/>
                    </a:cubicBezTo>
                    <a:cubicBezTo>
                      <a:pt x="6134" y="1167"/>
                      <a:pt x="4896" y="580"/>
                      <a:pt x="3601" y="226"/>
                    </a:cubicBezTo>
                    <a:cubicBezTo>
                      <a:pt x="3173" y="99"/>
                      <a:pt x="2720" y="1"/>
                      <a:pt x="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5641501" y="4714071"/>
                <a:ext cx="173102" cy="82155"/>
              </a:xfrm>
              <a:custGeom>
                <a:avLst/>
                <a:gdLst/>
                <a:ahLst/>
                <a:cxnLst/>
                <a:rect l="l" t="t" r="r" b="b"/>
                <a:pathLst>
                  <a:path w="4981" h="2364" extrusionOk="0">
                    <a:moveTo>
                      <a:pt x="4924" y="1"/>
                    </a:moveTo>
                    <a:cubicBezTo>
                      <a:pt x="4690" y="121"/>
                      <a:pt x="4450" y="213"/>
                      <a:pt x="4216" y="326"/>
                    </a:cubicBezTo>
                    <a:cubicBezTo>
                      <a:pt x="3863" y="475"/>
                      <a:pt x="3481" y="623"/>
                      <a:pt x="3127" y="857"/>
                    </a:cubicBezTo>
                    <a:cubicBezTo>
                      <a:pt x="2978" y="949"/>
                      <a:pt x="2802" y="1062"/>
                      <a:pt x="2653" y="1154"/>
                    </a:cubicBezTo>
                    <a:cubicBezTo>
                      <a:pt x="2243" y="1415"/>
                      <a:pt x="1832" y="1684"/>
                      <a:pt x="1387" y="1889"/>
                    </a:cubicBezTo>
                    <a:cubicBezTo>
                      <a:pt x="1210" y="1981"/>
                      <a:pt x="976" y="2038"/>
                      <a:pt x="736" y="2066"/>
                    </a:cubicBezTo>
                    <a:cubicBezTo>
                      <a:pt x="502" y="2158"/>
                      <a:pt x="205" y="2215"/>
                      <a:pt x="0" y="2335"/>
                    </a:cubicBezTo>
                    <a:lnTo>
                      <a:pt x="0" y="2363"/>
                    </a:lnTo>
                    <a:lnTo>
                      <a:pt x="28" y="2363"/>
                    </a:lnTo>
                    <a:cubicBezTo>
                      <a:pt x="241" y="2271"/>
                      <a:pt x="502" y="2215"/>
                      <a:pt x="771" y="2123"/>
                    </a:cubicBezTo>
                    <a:cubicBezTo>
                      <a:pt x="1005" y="2066"/>
                      <a:pt x="1210" y="2010"/>
                      <a:pt x="1415" y="1946"/>
                    </a:cubicBezTo>
                    <a:cubicBezTo>
                      <a:pt x="1861" y="1741"/>
                      <a:pt x="2271" y="1479"/>
                      <a:pt x="2681" y="1210"/>
                    </a:cubicBezTo>
                    <a:cubicBezTo>
                      <a:pt x="2830" y="1097"/>
                      <a:pt x="3007" y="1005"/>
                      <a:pt x="3155" y="885"/>
                    </a:cubicBezTo>
                    <a:cubicBezTo>
                      <a:pt x="3509" y="680"/>
                      <a:pt x="3891" y="531"/>
                      <a:pt x="4245" y="390"/>
                    </a:cubicBezTo>
                    <a:cubicBezTo>
                      <a:pt x="4485" y="269"/>
                      <a:pt x="4719" y="177"/>
                      <a:pt x="4952" y="64"/>
                    </a:cubicBezTo>
                    <a:cubicBezTo>
                      <a:pt x="4980" y="36"/>
                      <a:pt x="4980" y="36"/>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5653769" y="4825940"/>
                <a:ext cx="142381" cy="129523"/>
              </a:xfrm>
              <a:custGeom>
                <a:avLst/>
                <a:gdLst/>
                <a:ahLst/>
                <a:cxnLst/>
                <a:rect l="l" t="t" r="r" b="b"/>
                <a:pathLst>
                  <a:path w="4097" h="3727" extrusionOk="0">
                    <a:moveTo>
                      <a:pt x="680" y="0"/>
                    </a:moveTo>
                    <a:cubicBezTo>
                      <a:pt x="560" y="262"/>
                      <a:pt x="447" y="496"/>
                      <a:pt x="326" y="764"/>
                    </a:cubicBezTo>
                    <a:cubicBezTo>
                      <a:pt x="298" y="885"/>
                      <a:pt x="241" y="1026"/>
                      <a:pt x="178" y="1146"/>
                    </a:cubicBezTo>
                    <a:cubicBezTo>
                      <a:pt x="149" y="1238"/>
                      <a:pt x="1" y="1415"/>
                      <a:pt x="65" y="1500"/>
                    </a:cubicBezTo>
                    <a:cubicBezTo>
                      <a:pt x="121" y="1529"/>
                      <a:pt x="326" y="1557"/>
                      <a:pt x="383" y="1557"/>
                    </a:cubicBezTo>
                    <a:cubicBezTo>
                      <a:pt x="503" y="1592"/>
                      <a:pt x="623" y="1649"/>
                      <a:pt x="737" y="1677"/>
                    </a:cubicBezTo>
                    <a:cubicBezTo>
                      <a:pt x="885" y="1797"/>
                      <a:pt x="1126" y="1854"/>
                      <a:pt x="1303" y="1974"/>
                    </a:cubicBezTo>
                    <a:cubicBezTo>
                      <a:pt x="1508" y="2087"/>
                      <a:pt x="1713" y="2300"/>
                      <a:pt x="1918" y="2441"/>
                    </a:cubicBezTo>
                    <a:cubicBezTo>
                      <a:pt x="2328" y="2795"/>
                      <a:pt x="2746" y="3149"/>
                      <a:pt x="3184" y="3502"/>
                    </a:cubicBezTo>
                    <a:cubicBezTo>
                      <a:pt x="3310" y="3604"/>
                      <a:pt x="3457" y="3727"/>
                      <a:pt x="3624" y="3727"/>
                    </a:cubicBezTo>
                    <a:cubicBezTo>
                      <a:pt x="3654" y="3727"/>
                      <a:pt x="3684" y="3723"/>
                      <a:pt x="3715" y="3714"/>
                    </a:cubicBezTo>
                    <a:cubicBezTo>
                      <a:pt x="3920" y="3651"/>
                      <a:pt x="4012" y="3389"/>
                      <a:pt x="4040" y="3184"/>
                    </a:cubicBezTo>
                    <a:cubicBezTo>
                      <a:pt x="4097" y="2561"/>
                      <a:pt x="3863" y="2151"/>
                      <a:pt x="3453" y="1705"/>
                    </a:cubicBezTo>
                    <a:cubicBezTo>
                      <a:pt x="3128" y="1380"/>
                      <a:pt x="2717" y="1062"/>
                      <a:pt x="2477" y="616"/>
                    </a:cubicBezTo>
                    <a:cubicBezTo>
                      <a:pt x="2364" y="382"/>
                      <a:pt x="2215" y="142"/>
                      <a:pt x="1918" y="142"/>
                    </a:cubicBezTo>
                    <a:cubicBezTo>
                      <a:pt x="1769" y="142"/>
                      <a:pt x="1621" y="177"/>
                      <a:pt x="1444" y="206"/>
                    </a:cubicBezTo>
                    <a:cubicBezTo>
                      <a:pt x="1415" y="208"/>
                      <a:pt x="1386" y="210"/>
                      <a:pt x="1358" y="210"/>
                    </a:cubicBezTo>
                    <a:cubicBezTo>
                      <a:pt x="1106" y="210"/>
                      <a:pt x="890" y="102"/>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5612969" y="4475980"/>
                <a:ext cx="242677" cy="254284"/>
              </a:xfrm>
              <a:custGeom>
                <a:avLst/>
                <a:gdLst/>
                <a:ahLst/>
                <a:cxnLst/>
                <a:rect l="l" t="t" r="r" b="b"/>
                <a:pathLst>
                  <a:path w="6983" h="7317" extrusionOk="0">
                    <a:moveTo>
                      <a:pt x="5454" y="0"/>
                    </a:moveTo>
                    <a:cubicBezTo>
                      <a:pt x="4901" y="0"/>
                      <a:pt x="4358" y="478"/>
                      <a:pt x="4245" y="1136"/>
                    </a:cubicBezTo>
                    <a:cubicBezTo>
                      <a:pt x="4125" y="1758"/>
                      <a:pt x="4097" y="2345"/>
                      <a:pt x="4125" y="2961"/>
                    </a:cubicBezTo>
                    <a:cubicBezTo>
                      <a:pt x="4153" y="3286"/>
                      <a:pt x="4153" y="3583"/>
                      <a:pt x="4181" y="3909"/>
                    </a:cubicBezTo>
                    <a:cubicBezTo>
                      <a:pt x="4181" y="4086"/>
                      <a:pt x="4210" y="4234"/>
                      <a:pt x="4210" y="4411"/>
                    </a:cubicBezTo>
                    <a:cubicBezTo>
                      <a:pt x="4210" y="4496"/>
                      <a:pt x="4273" y="4616"/>
                      <a:pt x="4245" y="4729"/>
                    </a:cubicBezTo>
                    <a:cubicBezTo>
                      <a:pt x="4245" y="4850"/>
                      <a:pt x="4245" y="4821"/>
                      <a:pt x="4153" y="4878"/>
                    </a:cubicBezTo>
                    <a:cubicBezTo>
                      <a:pt x="4033" y="4906"/>
                      <a:pt x="3920" y="4942"/>
                      <a:pt x="3799" y="4970"/>
                    </a:cubicBezTo>
                    <a:cubicBezTo>
                      <a:pt x="3361" y="5083"/>
                      <a:pt x="2915" y="5203"/>
                      <a:pt x="2441" y="5352"/>
                    </a:cubicBezTo>
                    <a:cubicBezTo>
                      <a:pt x="2236" y="5408"/>
                      <a:pt x="2003" y="5472"/>
                      <a:pt x="1797" y="5500"/>
                    </a:cubicBezTo>
                    <a:cubicBezTo>
                      <a:pt x="1500" y="5557"/>
                      <a:pt x="1203" y="5677"/>
                      <a:pt x="913" y="5734"/>
                    </a:cubicBezTo>
                    <a:cubicBezTo>
                      <a:pt x="616" y="5790"/>
                      <a:pt x="319" y="6003"/>
                      <a:pt x="142" y="6236"/>
                    </a:cubicBezTo>
                    <a:cubicBezTo>
                      <a:pt x="29" y="6441"/>
                      <a:pt x="1" y="6710"/>
                      <a:pt x="57" y="6915"/>
                    </a:cubicBezTo>
                    <a:cubicBezTo>
                      <a:pt x="114" y="7064"/>
                      <a:pt x="177" y="7120"/>
                      <a:pt x="234" y="7149"/>
                    </a:cubicBezTo>
                    <a:cubicBezTo>
                      <a:pt x="319" y="7205"/>
                      <a:pt x="439" y="7205"/>
                      <a:pt x="588" y="7205"/>
                    </a:cubicBezTo>
                    <a:cubicBezTo>
                      <a:pt x="1134" y="7258"/>
                      <a:pt x="1816" y="7317"/>
                      <a:pt x="2525" y="7317"/>
                    </a:cubicBezTo>
                    <a:cubicBezTo>
                      <a:pt x="4186" y="7317"/>
                      <a:pt x="6001" y="6996"/>
                      <a:pt x="6601" y="5529"/>
                    </a:cubicBezTo>
                    <a:cubicBezTo>
                      <a:pt x="6926" y="4701"/>
                      <a:pt x="6983" y="3817"/>
                      <a:pt x="6955" y="2904"/>
                    </a:cubicBezTo>
                    <a:cubicBezTo>
                      <a:pt x="6926" y="2112"/>
                      <a:pt x="6806" y="1192"/>
                      <a:pt x="6332" y="520"/>
                    </a:cubicBezTo>
                    <a:cubicBezTo>
                      <a:pt x="6088" y="155"/>
                      <a:pt x="5770" y="0"/>
                      <a:pt x="5454"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585202" y="4217489"/>
                <a:ext cx="138419" cy="124900"/>
              </a:xfrm>
              <a:custGeom>
                <a:avLst/>
                <a:gdLst/>
                <a:ahLst/>
                <a:cxnLst/>
                <a:rect l="l" t="t" r="r" b="b"/>
                <a:pathLst>
                  <a:path w="3983" h="3594" extrusionOk="0">
                    <a:moveTo>
                      <a:pt x="1872" y="0"/>
                    </a:moveTo>
                    <a:cubicBezTo>
                      <a:pt x="1778" y="0"/>
                      <a:pt x="1684" y="9"/>
                      <a:pt x="1592" y="28"/>
                    </a:cubicBezTo>
                    <a:cubicBezTo>
                      <a:pt x="1535" y="56"/>
                      <a:pt x="1507" y="56"/>
                      <a:pt x="1443" y="56"/>
                    </a:cubicBezTo>
                    <a:cubicBezTo>
                      <a:pt x="856" y="233"/>
                      <a:pt x="382" y="735"/>
                      <a:pt x="149" y="1322"/>
                    </a:cubicBezTo>
                    <a:cubicBezTo>
                      <a:pt x="0" y="1676"/>
                      <a:pt x="587" y="1648"/>
                      <a:pt x="800" y="1676"/>
                    </a:cubicBezTo>
                    <a:cubicBezTo>
                      <a:pt x="941" y="1676"/>
                      <a:pt x="1061" y="1704"/>
                      <a:pt x="1182" y="1704"/>
                    </a:cubicBezTo>
                    <a:cubicBezTo>
                      <a:pt x="1472" y="1733"/>
                      <a:pt x="1769" y="1733"/>
                      <a:pt x="2038" y="1733"/>
                    </a:cubicBezTo>
                    <a:cubicBezTo>
                      <a:pt x="2476" y="1733"/>
                      <a:pt x="2179" y="2086"/>
                      <a:pt x="2420" y="2263"/>
                    </a:cubicBezTo>
                    <a:cubicBezTo>
                      <a:pt x="2596" y="2383"/>
                      <a:pt x="2710" y="2504"/>
                      <a:pt x="2802" y="2681"/>
                    </a:cubicBezTo>
                    <a:cubicBezTo>
                      <a:pt x="2858" y="2886"/>
                      <a:pt x="2886" y="3091"/>
                      <a:pt x="3007" y="3268"/>
                    </a:cubicBezTo>
                    <a:cubicBezTo>
                      <a:pt x="3035" y="3296"/>
                      <a:pt x="3063" y="3324"/>
                      <a:pt x="3099" y="3388"/>
                    </a:cubicBezTo>
                    <a:cubicBezTo>
                      <a:pt x="3184" y="3445"/>
                      <a:pt x="3240" y="3537"/>
                      <a:pt x="3304" y="3593"/>
                    </a:cubicBezTo>
                    <a:cubicBezTo>
                      <a:pt x="3332" y="3565"/>
                      <a:pt x="3360" y="3537"/>
                      <a:pt x="3360" y="3473"/>
                    </a:cubicBezTo>
                    <a:cubicBezTo>
                      <a:pt x="3658" y="2681"/>
                      <a:pt x="3983" y="1796"/>
                      <a:pt x="3537" y="997"/>
                    </a:cubicBezTo>
                    <a:cubicBezTo>
                      <a:pt x="3228" y="434"/>
                      <a:pt x="2534"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5453176" y="4677893"/>
                <a:ext cx="229401" cy="152007"/>
              </a:xfrm>
              <a:custGeom>
                <a:avLst/>
                <a:gdLst/>
                <a:ahLst/>
                <a:cxnLst/>
                <a:rect l="l" t="t" r="r" b="b"/>
                <a:pathLst>
                  <a:path w="6601" h="4374" extrusionOk="0">
                    <a:moveTo>
                      <a:pt x="21" y="0"/>
                    </a:moveTo>
                    <a:cubicBezTo>
                      <a:pt x="13" y="0"/>
                      <a:pt x="0" y="16"/>
                      <a:pt x="0" y="16"/>
                    </a:cubicBezTo>
                    <a:cubicBezTo>
                      <a:pt x="0" y="44"/>
                      <a:pt x="0" y="44"/>
                      <a:pt x="28" y="44"/>
                    </a:cubicBezTo>
                    <a:cubicBezTo>
                      <a:pt x="793" y="398"/>
                      <a:pt x="1500" y="957"/>
                      <a:pt x="2179" y="1459"/>
                    </a:cubicBezTo>
                    <a:cubicBezTo>
                      <a:pt x="2533" y="1749"/>
                      <a:pt x="2887" y="2018"/>
                      <a:pt x="3269" y="2280"/>
                    </a:cubicBezTo>
                    <a:cubicBezTo>
                      <a:pt x="4301" y="2959"/>
                      <a:pt x="5419" y="3461"/>
                      <a:pt x="6544" y="3963"/>
                    </a:cubicBezTo>
                    <a:cubicBezTo>
                      <a:pt x="6509" y="4020"/>
                      <a:pt x="6480" y="4084"/>
                      <a:pt x="6480" y="4140"/>
                    </a:cubicBezTo>
                    <a:cubicBezTo>
                      <a:pt x="6452" y="4197"/>
                      <a:pt x="6424" y="4260"/>
                      <a:pt x="6395" y="4317"/>
                    </a:cubicBezTo>
                    <a:cubicBezTo>
                      <a:pt x="6395" y="4345"/>
                      <a:pt x="6395" y="4345"/>
                      <a:pt x="6424" y="4345"/>
                    </a:cubicBezTo>
                    <a:lnTo>
                      <a:pt x="6424" y="4374"/>
                    </a:lnTo>
                    <a:lnTo>
                      <a:pt x="6452" y="4345"/>
                    </a:lnTo>
                    <a:cubicBezTo>
                      <a:pt x="6480" y="4289"/>
                      <a:pt x="6509" y="4197"/>
                      <a:pt x="6509" y="4140"/>
                    </a:cubicBezTo>
                    <a:cubicBezTo>
                      <a:pt x="6544" y="4084"/>
                      <a:pt x="6572" y="4020"/>
                      <a:pt x="6601" y="3963"/>
                    </a:cubicBezTo>
                    <a:lnTo>
                      <a:pt x="6601" y="3935"/>
                    </a:lnTo>
                    <a:lnTo>
                      <a:pt x="6572" y="3935"/>
                    </a:lnTo>
                    <a:cubicBezTo>
                      <a:pt x="5483" y="3433"/>
                      <a:pt x="4330" y="2902"/>
                      <a:pt x="3297" y="2223"/>
                    </a:cubicBezTo>
                    <a:cubicBezTo>
                      <a:pt x="2915" y="1990"/>
                      <a:pt x="2561" y="1692"/>
                      <a:pt x="2207" y="1431"/>
                    </a:cubicBezTo>
                    <a:cubicBezTo>
                      <a:pt x="1528" y="900"/>
                      <a:pt x="821" y="370"/>
                      <a:pt x="28" y="16"/>
                    </a:cubicBezTo>
                    <a:cubicBezTo>
                      <a:pt x="28" y="4"/>
                      <a:pt x="25"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5610745" y="4321400"/>
                <a:ext cx="22659" cy="12858"/>
              </a:xfrm>
              <a:custGeom>
                <a:avLst/>
                <a:gdLst/>
                <a:ahLst/>
                <a:cxnLst/>
                <a:rect l="l" t="t" r="r" b="b"/>
                <a:pathLst>
                  <a:path w="652" h="370" extrusionOk="0">
                    <a:moveTo>
                      <a:pt x="616" y="0"/>
                    </a:moveTo>
                    <a:cubicBezTo>
                      <a:pt x="608" y="0"/>
                      <a:pt x="595" y="16"/>
                      <a:pt x="595" y="16"/>
                    </a:cubicBezTo>
                    <a:cubicBezTo>
                      <a:pt x="560" y="129"/>
                      <a:pt x="475" y="221"/>
                      <a:pt x="383" y="278"/>
                    </a:cubicBezTo>
                    <a:cubicBezTo>
                      <a:pt x="303" y="298"/>
                      <a:pt x="219" y="318"/>
                      <a:pt x="147" y="318"/>
                    </a:cubicBezTo>
                    <a:cubicBezTo>
                      <a:pt x="117" y="318"/>
                      <a:pt x="89" y="314"/>
                      <a:pt x="65" y="306"/>
                    </a:cubicBezTo>
                    <a:cubicBezTo>
                      <a:pt x="53" y="297"/>
                      <a:pt x="42" y="293"/>
                      <a:pt x="32" y="293"/>
                    </a:cubicBezTo>
                    <a:cubicBezTo>
                      <a:pt x="13" y="293"/>
                      <a:pt x="1" y="306"/>
                      <a:pt x="1" y="306"/>
                    </a:cubicBezTo>
                    <a:cubicBezTo>
                      <a:pt x="1" y="334"/>
                      <a:pt x="1" y="334"/>
                      <a:pt x="29" y="334"/>
                    </a:cubicBezTo>
                    <a:cubicBezTo>
                      <a:pt x="65" y="370"/>
                      <a:pt x="121" y="370"/>
                      <a:pt x="178" y="370"/>
                    </a:cubicBezTo>
                    <a:cubicBezTo>
                      <a:pt x="270" y="370"/>
                      <a:pt x="326" y="370"/>
                      <a:pt x="418" y="306"/>
                    </a:cubicBezTo>
                    <a:cubicBezTo>
                      <a:pt x="531" y="249"/>
                      <a:pt x="623" y="157"/>
                      <a:pt x="652" y="44"/>
                    </a:cubicBezTo>
                    <a:cubicBezTo>
                      <a:pt x="652" y="16"/>
                      <a:pt x="652" y="16"/>
                      <a:pt x="623" y="16"/>
                    </a:cubicBezTo>
                    <a:cubicBezTo>
                      <a:pt x="623" y="4"/>
                      <a:pt x="620"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5664091" y="4287203"/>
                <a:ext cx="35378" cy="33223"/>
              </a:xfrm>
              <a:custGeom>
                <a:avLst/>
                <a:gdLst/>
                <a:ahLst/>
                <a:cxnLst/>
                <a:rect l="l" t="t" r="r" b="b"/>
                <a:pathLst>
                  <a:path w="1018" h="956" extrusionOk="0">
                    <a:moveTo>
                      <a:pt x="477" y="0"/>
                    </a:moveTo>
                    <a:cubicBezTo>
                      <a:pt x="274" y="0"/>
                      <a:pt x="67" y="136"/>
                      <a:pt x="1" y="377"/>
                    </a:cubicBezTo>
                    <a:lnTo>
                      <a:pt x="298" y="936"/>
                    </a:lnTo>
                    <a:cubicBezTo>
                      <a:pt x="346" y="949"/>
                      <a:pt x="392" y="955"/>
                      <a:pt x="436" y="955"/>
                    </a:cubicBezTo>
                    <a:cubicBezTo>
                      <a:pt x="796" y="955"/>
                      <a:pt x="1018" y="551"/>
                      <a:pt x="885" y="293"/>
                    </a:cubicBezTo>
                    <a:cubicBezTo>
                      <a:pt x="806" y="92"/>
                      <a:pt x="643" y="0"/>
                      <a:pt x="477" y="0"/>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5669269" y="4294501"/>
                <a:ext cx="14283" cy="10009"/>
              </a:xfrm>
              <a:custGeom>
                <a:avLst/>
                <a:gdLst/>
                <a:ahLst/>
                <a:cxnLst/>
                <a:rect l="l" t="t" r="r" b="b"/>
                <a:pathLst>
                  <a:path w="411" h="288" extrusionOk="0">
                    <a:moveTo>
                      <a:pt x="271" y="0"/>
                    </a:moveTo>
                    <a:cubicBezTo>
                      <a:pt x="219" y="0"/>
                      <a:pt x="168" y="14"/>
                      <a:pt x="114" y="47"/>
                    </a:cubicBezTo>
                    <a:cubicBezTo>
                      <a:pt x="29" y="111"/>
                      <a:pt x="1" y="196"/>
                      <a:pt x="1" y="259"/>
                    </a:cubicBezTo>
                    <a:cubicBezTo>
                      <a:pt x="1" y="288"/>
                      <a:pt x="1" y="288"/>
                      <a:pt x="29" y="288"/>
                    </a:cubicBezTo>
                    <a:cubicBezTo>
                      <a:pt x="29" y="288"/>
                      <a:pt x="57" y="288"/>
                      <a:pt x="57" y="259"/>
                    </a:cubicBezTo>
                    <a:cubicBezTo>
                      <a:pt x="57" y="196"/>
                      <a:pt x="85" y="139"/>
                      <a:pt x="149" y="111"/>
                    </a:cubicBezTo>
                    <a:cubicBezTo>
                      <a:pt x="182" y="74"/>
                      <a:pt x="223" y="59"/>
                      <a:pt x="270" y="59"/>
                    </a:cubicBezTo>
                    <a:cubicBezTo>
                      <a:pt x="305" y="59"/>
                      <a:pt x="343" y="67"/>
                      <a:pt x="383" y="83"/>
                    </a:cubicBezTo>
                    <a:lnTo>
                      <a:pt x="411" y="47"/>
                    </a:lnTo>
                    <a:cubicBezTo>
                      <a:pt x="411" y="19"/>
                      <a:pt x="411" y="19"/>
                      <a:pt x="383" y="19"/>
                    </a:cubicBezTo>
                    <a:cubicBezTo>
                      <a:pt x="344" y="7"/>
                      <a:pt x="308"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746976" y="4431357"/>
                <a:ext cx="106725" cy="137446"/>
              </a:xfrm>
              <a:custGeom>
                <a:avLst/>
                <a:gdLst/>
                <a:ahLst/>
                <a:cxnLst/>
                <a:rect l="l" t="t" r="r" b="b"/>
                <a:pathLst>
                  <a:path w="3071" h="3955" extrusionOk="0">
                    <a:moveTo>
                      <a:pt x="1655" y="0"/>
                    </a:moveTo>
                    <a:lnTo>
                      <a:pt x="0" y="1507"/>
                    </a:lnTo>
                    <a:cubicBezTo>
                      <a:pt x="120" y="2009"/>
                      <a:pt x="149" y="3099"/>
                      <a:pt x="149" y="3955"/>
                    </a:cubicBezTo>
                    <a:cubicBezTo>
                      <a:pt x="474" y="3926"/>
                      <a:pt x="799" y="3863"/>
                      <a:pt x="1097" y="3806"/>
                    </a:cubicBezTo>
                    <a:cubicBezTo>
                      <a:pt x="1769" y="3686"/>
                      <a:pt x="2419" y="3481"/>
                      <a:pt x="3070" y="3219"/>
                    </a:cubicBezTo>
                    <a:cubicBezTo>
                      <a:pt x="2865" y="2009"/>
                      <a:pt x="2540" y="856"/>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5509476" y="4735722"/>
                <a:ext cx="248828" cy="12302"/>
              </a:xfrm>
              <a:custGeom>
                <a:avLst/>
                <a:gdLst/>
                <a:ahLst/>
                <a:cxnLst/>
                <a:rect l="l" t="t" r="r" b="b"/>
                <a:pathLst>
                  <a:path w="7160" h="354" extrusionOk="0">
                    <a:moveTo>
                      <a:pt x="177" y="0"/>
                    </a:moveTo>
                    <a:cubicBezTo>
                      <a:pt x="85" y="0"/>
                      <a:pt x="0" y="57"/>
                      <a:pt x="0" y="177"/>
                    </a:cubicBezTo>
                    <a:cubicBezTo>
                      <a:pt x="0" y="262"/>
                      <a:pt x="85" y="354"/>
                      <a:pt x="177" y="354"/>
                    </a:cubicBezTo>
                    <a:lnTo>
                      <a:pt x="6983" y="354"/>
                    </a:lnTo>
                    <a:cubicBezTo>
                      <a:pt x="7075" y="354"/>
                      <a:pt x="7159" y="262"/>
                      <a:pt x="7159" y="177"/>
                    </a:cubicBezTo>
                    <a:cubicBezTo>
                      <a:pt x="7159" y="57"/>
                      <a:pt x="7075" y="0"/>
                      <a:pt x="6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5465444" y="4626042"/>
                <a:ext cx="252060" cy="112668"/>
              </a:xfrm>
              <a:custGeom>
                <a:avLst/>
                <a:gdLst/>
                <a:ahLst/>
                <a:cxnLst/>
                <a:rect l="l" t="t" r="r" b="b"/>
                <a:pathLst>
                  <a:path w="7253" h="3242" extrusionOk="0">
                    <a:moveTo>
                      <a:pt x="178" y="1"/>
                    </a:moveTo>
                    <a:cubicBezTo>
                      <a:pt x="86" y="1"/>
                      <a:pt x="1" y="93"/>
                      <a:pt x="57" y="206"/>
                    </a:cubicBezTo>
                    <a:lnTo>
                      <a:pt x="1296" y="3241"/>
                    </a:lnTo>
                    <a:lnTo>
                      <a:pt x="7252" y="3241"/>
                    </a:lnTo>
                    <a:lnTo>
                      <a:pt x="5950" y="93"/>
                    </a:lnTo>
                    <a:cubicBezTo>
                      <a:pt x="5922" y="29"/>
                      <a:pt x="5894"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5567721" y="4671047"/>
                <a:ext cx="29783" cy="22659"/>
              </a:xfrm>
              <a:custGeom>
                <a:avLst/>
                <a:gdLst/>
                <a:ahLst/>
                <a:cxnLst/>
                <a:rect l="l" t="t" r="r" b="b"/>
                <a:pathLst>
                  <a:path w="857" h="652" extrusionOk="0">
                    <a:moveTo>
                      <a:pt x="326" y="64"/>
                    </a:moveTo>
                    <a:cubicBezTo>
                      <a:pt x="503" y="64"/>
                      <a:pt x="708" y="177"/>
                      <a:pt x="772" y="326"/>
                    </a:cubicBezTo>
                    <a:cubicBezTo>
                      <a:pt x="800" y="418"/>
                      <a:pt x="800" y="475"/>
                      <a:pt x="772" y="503"/>
                    </a:cubicBezTo>
                    <a:cubicBezTo>
                      <a:pt x="708" y="567"/>
                      <a:pt x="652" y="595"/>
                      <a:pt x="560" y="595"/>
                    </a:cubicBezTo>
                    <a:cubicBezTo>
                      <a:pt x="355" y="595"/>
                      <a:pt x="149" y="475"/>
                      <a:pt x="93" y="326"/>
                    </a:cubicBezTo>
                    <a:cubicBezTo>
                      <a:pt x="64" y="269"/>
                      <a:pt x="93" y="213"/>
                      <a:pt x="121" y="149"/>
                    </a:cubicBezTo>
                    <a:cubicBezTo>
                      <a:pt x="149" y="93"/>
                      <a:pt x="241" y="64"/>
                      <a:pt x="326" y="64"/>
                    </a:cubicBezTo>
                    <a:close/>
                    <a:moveTo>
                      <a:pt x="326" y="1"/>
                    </a:moveTo>
                    <a:cubicBezTo>
                      <a:pt x="206" y="1"/>
                      <a:pt x="121" y="36"/>
                      <a:pt x="64" y="121"/>
                    </a:cubicBezTo>
                    <a:cubicBezTo>
                      <a:pt x="29" y="177"/>
                      <a:pt x="1" y="269"/>
                      <a:pt x="29" y="326"/>
                    </a:cubicBezTo>
                    <a:cubicBezTo>
                      <a:pt x="121" y="503"/>
                      <a:pt x="326" y="651"/>
                      <a:pt x="560" y="651"/>
                    </a:cubicBezTo>
                    <a:cubicBezTo>
                      <a:pt x="652" y="651"/>
                      <a:pt x="772" y="623"/>
                      <a:pt x="800" y="531"/>
                    </a:cubicBezTo>
                    <a:cubicBezTo>
                      <a:pt x="857" y="475"/>
                      <a:pt x="857" y="418"/>
                      <a:pt x="829" y="326"/>
                    </a:cubicBezTo>
                    <a:cubicBezTo>
                      <a:pt x="772" y="149"/>
                      <a:pt x="531"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5640493" y="4353650"/>
                <a:ext cx="18488" cy="17481"/>
              </a:xfrm>
              <a:custGeom>
                <a:avLst/>
                <a:gdLst/>
                <a:ahLst/>
                <a:cxnLst/>
                <a:rect l="l" t="t" r="r" b="b"/>
                <a:pathLst>
                  <a:path w="532" h="503" extrusionOk="0">
                    <a:moveTo>
                      <a:pt x="531" y="1"/>
                    </a:moveTo>
                    <a:cubicBezTo>
                      <a:pt x="383" y="85"/>
                      <a:pt x="178" y="149"/>
                      <a:pt x="1" y="149"/>
                    </a:cubicBezTo>
                    <a:lnTo>
                      <a:pt x="1" y="503"/>
                    </a:lnTo>
                    <a:cubicBezTo>
                      <a:pt x="234" y="411"/>
                      <a:pt x="447" y="234"/>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5257971" y="4238828"/>
                <a:ext cx="103041" cy="82224"/>
              </a:xfrm>
              <a:custGeom>
                <a:avLst/>
                <a:gdLst/>
                <a:ahLst/>
                <a:cxnLst/>
                <a:rect l="l" t="t" r="r" b="b"/>
                <a:pathLst>
                  <a:path w="2965" h="2366" extrusionOk="0">
                    <a:moveTo>
                      <a:pt x="1160" y="1"/>
                    </a:moveTo>
                    <a:cubicBezTo>
                      <a:pt x="1132" y="1"/>
                      <a:pt x="1047" y="29"/>
                      <a:pt x="1104" y="57"/>
                    </a:cubicBezTo>
                    <a:cubicBezTo>
                      <a:pt x="1132" y="93"/>
                      <a:pt x="1160" y="121"/>
                      <a:pt x="1224" y="149"/>
                    </a:cubicBezTo>
                    <a:cubicBezTo>
                      <a:pt x="1252" y="149"/>
                      <a:pt x="1281" y="178"/>
                      <a:pt x="1309" y="206"/>
                    </a:cubicBezTo>
                    <a:cubicBezTo>
                      <a:pt x="1401" y="298"/>
                      <a:pt x="1486" y="355"/>
                      <a:pt x="1549" y="447"/>
                    </a:cubicBezTo>
                    <a:cubicBezTo>
                      <a:pt x="1634" y="560"/>
                      <a:pt x="1663" y="708"/>
                      <a:pt x="1726" y="829"/>
                    </a:cubicBezTo>
                    <a:cubicBezTo>
                      <a:pt x="1755" y="1034"/>
                      <a:pt x="1726" y="1295"/>
                      <a:pt x="1457" y="1295"/>
                    </a:cubicBezTo>
                    <a:cubicBezTo>
                      <a:pt x="1443" y="1298"/>
                      <a:pt x="1429" y="1299"/>
                      <a:pt x="1415" y="1299"/>
                    </a:cubicBezTo>
                    <a:cubicBezTo>
                      <a:pt x="1192" y="1299"/>
                      <a:pt x="944" y="1051"/>
                      <a:pt x="778" y="885"/>
                    </a:cubicBezTo>
                    <a:cubicBezTo>
                      <a:pt x="665" y="765"/>
                      <a:pt x="517" y="588"/>
                      <a:pt x="340" y="503"/>
                    </a:cubicBezTo>
                    <a:cubicBezTo>
                      <a:pt x="317" y="496"/>
                      <a:pt x="294" y="492"/>
                      <a:pt x="272" y="492"/>
                    </a:cubicBezTo>
                    <a:cubicBezTo>
                      <a:pt x="122" y="492"/>
                      <a:pt x="1" y="646"/>
                      <a:pt x="99" y="800"/>
                    </a:cubicBezTo>
                    <a:cubicBezTo>
                      <a:pt x="163" y="857"/>
                      <a:pt x="219" y="913"/>
                      <a:pt x="276" y="1005"/>
                    </a:cubicBezTo>
                    <a:cubicBezTo>
                      <a:pt x="311" y="1034"/>
                      <a:pt x="340" y="1119"/>
                      <a:pt x="368" y="1182"/>
                    </a:cubicBezTo>
                    <a:cubicBezTo>
                      <a:pt x="488" y="1416"/>
                      <a:pt x="630" y="1649"/>
                      <a:pt x="807" y="1861"/>
                    </a:cubicBezTo>
                    <a:cubicBezTo>
                      <a:pt x="1132" y="2215"/>
                      <a:pt x="1514" y="2272"/>
                      <a:pt x="1960" y="2357"/>
                    </a:cubicBezTo>
                    <a:cubicBezTo>
                      <a:pt x="2011" y="2363"/>
                      <a:pt x="2061" y="2366"/>
                      <a:pt x="2110" y="2366"/>
                    </a:cubicBezTo>
                    <a:cubicBezTo>
                      <a:pt x="2345" y="2366"/>
                      <a:pt x="2554" y="2293"/>
                      <a:pt x="2724" y="2123"/>
                    </a:cubicBezTo>
                    <a:cubicBezTo>
                      <a:pt x="2752" y="2123"/>
                      <a:pt x="2752" y="2095"/>
                      <a:pt x="2787" y="2095"/>
                    </a:cubicBezTo>
                    <a:cubicBezTo>
                      <a:pt x="2844" y="2038"/>
                      <a:pt x="2901" y="1975"/>
                      <a:pt x="2929" y="1890"/>
                    </a:cubicBezTo>
                    <a:cubicBezTo>
                      <a:pt x="2964" y="1798"/>
                      <a:pt x="2964" y="1685"/>
                      <a:pt x="2964" y="1593"/>
                    </a:cubicBezTo>
                    <a:cubicBezTo>
                      <a:pt x="2964" y="1387"/>
                      <a:pt x="2929" y="1182"/>
                      <a:pt x="2872" y="1005"/>
                    </a:cubicBezTo>
                    <a:cubicBezTo>
                      <a:pt x="2844" y="913"/>
                      <a:pt x="2787" y="829"/>
                      <a:pt x="2724" y="737"/>
                    </a:cubicBezTo>
                    <a:cubicBezTo>
                      <a:pt x="2695" y="652"/>
                      <a:pt x="2639" y="560"/>
                      <a:pt x="2547" y="503"/>
                    </a:cubicBezTo>
                    <a:cubicBezTo>
                      <a:pt x="2462" y="411"/>
                      <a:pt x="2370" y="355"/>
                      <a:pt x="2257" y="270"/>
                    </a:cubicBezTo>
                    <a:cubicBezTo>
                      <a:pt x="2193" y="234"/>
                      <a:pt x="2165" y="206"/>
                      <a:pt x="2108" y="178"/>
                    </a:cubicBezTo>
                    <a:cubicBezTo>
                      <a:pt x="2045" y="149"/>
                      <a:pt x="1988" y="121"/>
                      <a:pt x="1931" y="93"/>
                    </a:cubicBezTo>
                    <a:cubicBezTo>
                      <a:pt x="1811" y="57"/>
                      <a:pt x="1663" y="29"/>
                      <a:pt x="1514" y="29"/>
                    </a:cubicBezTo>
                    <a:cubicBezTo>
                      <a:pt x="1401" y="1"/>
                      <a:pt x="1281" y="1"/>
                      <a:pt x="1160" y="1"/>
                    </a:cubicBezTo>
                    <a:close/>
                  </a:path>
                </a:pathLst>
              </a:custGeom>
              <a:solidFill>
                <a:srgbClr val="A3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5244174" y="4208662"/>
                <a:ext cx="8167" cy="23076"/>
              </a:xfrm>
              <a:custGeom>
                <a:avLst/>
                <a:gdLst/>
                <a:ahLst/>
                <a:cxnLst/>
                <a:rect l="l" t="t" r="r" b="b"/>
                <a:pathLst>
                  <a:path w="235" h="664" extrusionOk="0">
                    <a:moveTo>
                      <a:pt x="152" y="0"/>
                    </a:moveTo>
                    <a:cubicBezTo>
                      <a:pt x="146" y="0"/>
                      <a:pt x="142" y="3"/>
                      <a:pt x="142" y="13"/>
                    </a:cubicBezTo>
                    <a:cubicBezTo>
                      <a:pt x="114" y="13"/>
                      <a:pt x="114" y="13"/>
                      <a:pt x="114" y="41"/>
                    </a:cubicBezTo>
                    <a:cubicBezTo>
                      <a:pt x="178" y="218"/>
                      <a:pt x="114" y="459"/>
                      <a:pt x="1" y="635"/>
                    </a:cubicBezTo>
                    <a:lnTo>
                      <a:pt x="1" y="664"/>
                    </a:lnTo>
                    <a:lnTo>
                      <a:pt x="58" y="664"/>
                    </a:lnTo>
                    <a:cubicBezTo>
                      <a:pt x="178" y="487"/>
                      <a:pt x="234" y="253"/>
                      <a:pt x="178" y="13"/>
                    </a:cubicBezTo>
                    <a:cubicBezTo>
                      <a:pt x="178" y="13"/>
                      <a:pt x="162"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5234860" y="4234657"/>
                <a:ext cx="7159" cy="5213"/>
              </a:xfrm>
              <a:custGeom>
                <a:avLst/>
                <a:gdLst/>
                <a:ahLst/>
                <a:cxnLst/>
                <a:rect l="l" t="t" r="r" b="b"/>
                <a:pathLst>
                  <a:path w="206" h="150" extrusionOk="0">
                    <a:moveTo>
                      <a:pt x="149" y="1"/>
                    </a:moveTo>
                    <a:cubicBezTo>
                      <a:pt x="120" y="64"/>
                      <a:pt x="92" y="64"/>
                      <a:pt x="28" y="93"/>
                    </a:cubicBezTo>
                    <a:lnTo>
                      <a:pt x="0" y="121"/>
                    </a:lnTo>
                    <a:lnTo>
                      <a:pt x="28" y="149"/>
                    </a:lnTo>
                    <a:lnTo>
                      <a:pt x="57" y="149"/>
                    </a:lnTo>
                    <a:cubicBezTo>
                      <a:pt x="120" y="121"/>
                      <a:pt x="149" y="93"/>
                      <a:pt x="177" y="64"/>
                    </a:cubicBezTo>
                    <a:cubicBezTo>
                      <a:pt x="205" y="36"/>
                      <a:pt x="205" y="36"/>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5389475" y="4458152"/>
                <a:ext cx="8410" cy="8132"/>
              </a:xfrm>
              <a:custGeom>
                <a:avLst/>
                <a:gdLst/>
                <a:ahLst/>
                <a:cxnLst/>
                <a:rect l="l" t="t" r="r" b="b"/>
                <a:pathLst>
                  <a:path w="242" h="234" extrusionOk="0">
                    <a:moveTo>
                      <a:pt x="1" y="0"/>
                    </a:moveTo>
                    <a:cubicBezTo>
                      <a:pt x="1" y="57"/>
                      <a:pt x="1" y="113"/>
                      <a:pt x="65" y="177"/>
                    </a:cubicBezTo>
                    <a:cubicBezTo>
                      <a:pt x="93" y="205"/>
                      <a:pt x="149" y="234"/>
                      <a:pt x="178" y="234"/>
                    </a:cubicBezTo>
                    <a:lnTo>
                      <a:pt x="206" y="234"/>
                    </a:lnTo>
                    <a:cubicBezTo>
                      <a:pt x="206" y="234"/>
                      <a:pt x="241" y="234"/>
                      <a:pt x="241" y="205"/>
                    </a:cubicBezTo>
                    <a:cubicBezTo>
                      <a:pt x="241" y="177"/>
                      <a:pt x="206" y="177"/>
                      <a:pt x="206" y="177"/>
                    </a:cubicBezTo>
                    <a:cubicBezTo>
                      <a:pt x="149" y="177"/>
                      <a:pt x="121" y="177"/>
                      <a:pt x="93" y="149"/>
                    </a:cubicBezTo>
                    <a:cubicBezTo>
                      <a:pt x="65" y="85"/>
                      <a:pt x="65" y="57"/>
                      <a:pt x="65" y="28"/>
                    </a:cubicBezTo>
                    <a:cubicBezTo>
                      <a:pt x="65" y="0"/>
                      <a:pt x="65"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690676" y="4886583"/>
                <a:ext cx="37880" cy="34544"/>
              </a:xfrm>
              <a:custGeom>
                <a:avLst/>
                <a:gdLst/>
                <a:ahLst/>
                <a:cxnLst/>
                <a:rect l="l" t="t" r="r" b="b"/>
                <a:pathLst>
                  <a:path w="1090" h="994" extrusionOk="0">
                    <a:moveTo>
                      <a:pt x="513" y="0"/>
                    </a:moveTo>
                    <a:cubicBezTo>
                      <a:pt x="485" y="0"/>
                      <a:pt x="454" y="9"/>
                      <a:pt x="417" y="24"/>
                    </a:cubicBezTo>
                    <a:cubicBezTo>
                      <a:pt x="241" y="81"/>
                      <a:pt x="92" y="229"/>
                      <a:pt x="0" y="406"/>
                    </a:cubicBezTo>
                    <a:cubicBezTo>
                      <a:pt x="0" y="434"/>
                      <a:pt x="0" y="491"/>
                      <a:pt x="28" y="491"/>
                    </a:cubicBezTo>
                    <a:cubicBezTo>
                      <a:pt x="64" y="491"/>
                      <a:pt x="92" y="491"/>
                      <a:pt x="120" y="463"/>
                    </a:cubicBezTo>
                    <a:cubicBezTo>
                      <a:pt x="177" y="314"/>
                      <a:pt x="297" y="201"/>
                      <a:pt x="474" y="137"/>
                    </a:cubicBezTo>
                    <a:cubicBezTo>
                      <a:pt x="488" y="123"/>
                      <a:pt x="502" y="116"/>
                      <a:pt x="513" y="116"/>
                    </a:cubicBezTo>
                    <a:cubicBezTo>
                      <a:pt x="524" y="116"/>
                      <a:pt x="531" y="123"/>
                      <a:pt x="531" y="137"/>
                    </a:cubicBezTo>
                    <a:cubicBezTo>
                      <a:pt x="531" y="137"/>
                      <a:pt x="531" y="166"/>
                      <a:pt x="474" y="229"/>
                    </a:cubicBezTo>
                    <a:cubicBezTo>
                      <a:pt x="417" y="342"/>
                      <a:pt x="354" y="463"/>
                      <a:pt x="325" y="583"/>
                    </a:cubicBezTo>
                    <a:cubicBezTo>
                      <a:pt x="325" y="611"/>
                      <a:pt x="297" y="696"/>
                      <a:pt x="354" y="760"/>
                    </a:cubicBezTo>
                    <a:cubicBezTo>
                      <a:pt x="391" y="793"/>
                      <a:pt x="436" y="807"/>
                      <a:pt x="478" y="807"/>
                    </a:cubicBezTo>
                    <a:cubicBezTo>
                      <a:pt x="507" y="807"/>
                      <a:pt x="535" y="800"/>
                      <a:pt x="559" y="788"/>
                    </a:cubicBezTo>
                    <a:cubicBezTo>
                      <a:pt x="594" y="760"/>
                      <a:pt x="623" y="731"/>
                      <a:pt x="651" y="696"/>
                    </a:cubicBezTo>
                    <a:lnTo>
                      <a:pt x="679" y="668"/>
                    </a:lnTo>
                    <a:cubicBezTo>
                      <a:pt x="735" y="583"/>
                      <a:pt x="855" y="520"/>
                      <a:pt x="946" y="491"/>
                    </a:cubicBezTo>
                    <a:lnTo>
                      <a:pt x="946" y="491"/>
                    </a:lnTo>
                    <a:cubicBezTo>
                      <a:pt x="944" y="507"/>
                      <a:pt x="935" y="519"/>
                      <a:pt x="913" y="519"/>
                    </a:cubicBezTo>
                    <a:cubicBezTo>
                      <a:pt x="828" y="640"/>
                      <a:pt x="799" y="788"/>
                      <a:pt x="799" y="937"/>
                    </a:cubicBezTo>
                    <a:cubicBezTo>
                      <a:pt x="799" y="965"/>
                      <a:pt x="828" y="993"/>
                      <a:pt x="856" y="993"/>
                    </a:cubicBezTo>
                    <a:cubicBezTo>
                      <a:pt x="913" y="993"/>
                      <a:pt x="913" y="965"/>
                      <a:pt x="913" y="937"/>
                    </a:cubicBezTo>
                    <a:cubicBezTo>
                      <a:pt x="913" y="816"/>
                      <a:pt x="948" y="696"/>
                      <a:pt x="1005" y="611"/>
                    </a:cubicBezTo>
                    <a:cubicBezTo>
                      <a:pt x="1033" y="583"/>
                      <a:pt x="1089" y="491"/>
                      <a:pt x="1061" y="434"/>
                    </a:cubicBezTo>
                    <a:cubicBezTo>
                      <a:pt x="1061" y="406"/>
                      <a:pt x="1033" y="378"/>
                      <a:pt x="1005" y="342"/>
                    </a:cubicBezTo>
                    <a:cubicBezTo>
                      <a:pt x="948" y="342"/>
                      <a:pt x="913" y="378"/>
                      <a:pt x="884" y="378"/>
                    </a:cubicBezTo>
                    <a:cubicBezTo>
                      <a:pt x="771" y="434"/>
                      <a:pt x="679" y="491"/>
                      <a:pt x="594" y="611"/>
                    </a:cubicBezTo>
                    <a:lnTo>
                      <a:pt x="559" y="611"/>
                    </a:lnTo>
                    <a:cubicBezTo>
                      <a:pt x="559" y="640"/>
                      <a:pt x="531" y="668"/>
                      <a:pt x="502" y="668"/>
                    </a:cubicBezTo>
                    <a:cubicBezTo>
                      <a:pt x="474" y="696"/>
                      <a:pt x="446" y="696"/>
                      <a:pt x="446" y="696"/>
                    </a:cubicBezTo>
                    <a:cubicBezTo>
                      <a:pt x="446" y="668"/>
                      <a:pt x="417" y="668"/>
                      <a:pt x="446" y="611"/>
                    </a:cubicBezTo>
                    <a:cubicBezTo>
                      <a:pt x="474" y="491"/>
                      <a:pt x="502" y="378"/>
                      <a:pt x="594" y="286"/>
                    </a:cubicBezTo>
                    <a:cubicBezTo>
                      <a:pt x="651" y="201"/>
                      <a:pt x="679" y="109"/>
                      <a:pt x="623" y="52"/>
                    </a:cubicBezTo>
                    <a:cubicBezTo>
                      <a:pt x="586" y="16"/>
                      <a:pt x="55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5530849" y="4869311"/>
                <a:ext cx="39131" cy="31416"/>
              </a:xfrm>
              <a:custGeom>
                <a:avLst/>
                <a:gdLst/>
                <a:ahLst/>
                <a:cxnLst/>
                <a:rect l="l" t="t" r="r" b="b"/>
                <a:pathLst>
                  <a:path w="1126" h="904" extrusionOk="0">
                    <a:moveTo>
                      <a:pt x="818" y="0"/>
                    </a:moveTo>
                    <a:cubicBezTo>
                      <a:pt x="783" y="0"/>
                      <a:pt x="746" y="7"/>
                      <a:pt x="708" y="19"/>
                    </a:cubicBezTo>
                    <a:cubicBezTo>
                      <a:pt x="652" y="47"/>
                      <a:pt x="595" y="104"/>
                      <a:pt x="595" y="167"/>
                    </a:cubicBezTo>
                    <a:cubicBezTo>
                      <a:pt x="595" y="196"/>
                      <a:pt x="623" y="224"/>
                      <a:pt x="623" y="252"/>
                    </a:cubicBezTo>
                    <a:lnTo>
                      <a:pt x="623" y="309"/>
                    </a:lnTo>
                    <a:cubicBezTo>
                      <a:pt x="652" y="344"/>
                      <a:pt x="623" y="401"/>
                      <a:pt x="595" y="429"/>
                    </a:cubicBezTo>
                    <a:cubicBezTo>
                      <a:pt x="560" y="429"/>
                      <a:pt x="531" y="429"/>
                      <a:pt x="503" y="401"/>
                    </a:cubicBezTo>
                    <a:cubicBezTo>
                      <a:pt x="475" y="401"/>
                      <a:pt x="475" y="372"/>
                      <a:pt x="475" y="309"/>
                    </a:cubicBezTo>
                    <a:cubicBezTo>
                      <a:pt x="475" y="281"/>
                      <a:pt x="475" y="224"/>
                      <a:pt x="418" y="167"/>
                    </a:cubicBezTo>
                    <a:cubicBezTo>
                      <a:pt x="383" y="132"/>
                      <a:pt x="326" y="104"/>
                      <a:pt x="270" y="104"/>
                    </a:cubicBezTo>
                    <a:cubicBezTo>
                      <a:pt x="206" y="132"/>
                      <a:pt x="121" y="167"/>
                      <a:pt x="93" y="252"/>
                    </a:cubicBezTo>
                    <a:cubicBezTo>
                      <a:pt x="64" y="344"/>
                      <a:pt x="64" y="429"/>
                      <a:pt x="64" y="521"/>
                    </a:cubicBezTo>
                    <a:lnTo>
                      <a:pt x="93" y="578"/>
                    </a:lnTo>
                    <a:cubicBezTo>
                      <a:pt x="93" y="663"/>
                      <a:pt x="64" y="754"/>
                      <a:pt x="29" y="783"/>
                    </a:cubicBezTo>
                    <a:cubicBezTo>
                      <a:pt x="1" y="811"/>
                      <a:pt x="1" y="839"/>
                      <a:pt x="29" y="875"/>
                    </a:cubicBezTo>
                    <a:cubicBezTo>
                      <a:pt x="29" y="903"/>
                      <a:pt x="64" y="903"/>
                      <a:pt x="64" y="903"/>
                    </a:cubicBezTo>
                    <a:cubicBezTo>
                      <a:pt x="93" y="903"/>
                      <a:pt x="93" y="903"/>
                      <a:pt x="121" y="875"/>
                    </a:cubicBezTo>
                    <a:cubicBezTo>
                      <a:pt x="178" y="811"/>
                      <a:pt x="206" y="698"/>
                      <a:pt x="206" y="549"/>
                    </a:cubicBezTo>
                    <a:lnTo>
                      <a:pt x="178" y="521"/>
                    </a:lnTo>
                    <a:cubicBezTo>
                      <a:pt x="178" y="429"/>
                      <a:pt x="178" y="372"/>
                      <a:pt x="206" y="281"/>
                    </a:cubicBezTo>
                    <a:cubicBezTo>
                      <a:pt x="206" y="252"/>
                      <a:pt x="241" y="224"/>
                      <a:pt x="298" y="224"/>
                    </a:cubicBezTo>
                    <a:cubicBezTo>
                      <a:pt x="326" y="224"/>
                      <a:pt x="326" y="224"/>
                      <a:pt x="326" y="252"/>
                    </a:cubicBezTo>
                    <a:cubicBezTo>
                      <a:pt x="354" y="252"/>
                      <a:pt x="354" y="281"/>
                      <a:pt x="354" y="344"/>
                    </a:cubicBezTo>
                    <a:cubicBezTo>
                      <a:pt x="354" y="372"/>
                      <a:pt x="383" y="429"/>
                      <a:pt x="418" y="486"/>
                    </a:cubicBezTo>
                    <a:cubicBezTo>
                      <a:pt x="453" y="526"/>
                      <a:pt x="514" y="552"/>
                      <a:pt x="575" y="552"/>
                    </a:cubicBezTo>
                    <a:cubicBezTo>
                      <a:pt x="611" y="552"/>
                      <a:pt x="648" y="542"/>
                      <a:pt x="680" y="521"/>
                    </a:cubicBezTo>
                    <a:cubicBezTo>
                      <a:pt x="736" y="457"/>
                      <a:pt x="772" y="372"/>
                      <a:pt x="736" y="281"/>
                    </a:cubicBezTo>
                    <a:lnTo>
                      <a:pt x="736" y="224"/>
                    </a:lnTo>
                    <a:cubicBezTo>
                      <a:pt x="708" y="196"/>
                      <a:pt x="708" y="196"/>
                      <a:pt x="708" y="167"/>
                    </a:cubicBezTo>
                    <a:cubicBezTo>
                      <a:pt x="708" y="132"/>
                      <a:pt x="736" y="132"/>
                      <a:pt x="772" y="104"/>
                    </a:cubicBezTo>
                    <a:cubicBezTo>
                      <a:pt x="800" y="104"/>
                      <a:pt x="857" y="104"/>
                      <a:pt x="885" y="132"/>
                    </a:cubicBezTo>
                    <a:cubicBezTo>
                      <a:pt x="949" y="196"/>
                      <a:pt x="977" y="281"/>
                      <a:pt x="977" y="401"/>
                    </a:cubicBezTo>
                    <a:cubicBezTo>
                      <a:pt x="997" y="421"/>
                      <a:pt x="1017" y="441"/>
                      <a:pt x="1037" y="441"/>
                    </a:cubicBezTo>
                    <a:cubicBezTo>
                      <a:pt x="1045" y="441"/>
                      <a:pt x="1054" y="437"/>
                      <a:pt x="1062" y="429"/>
                    </a:cubicBezTo>
                    <a:cubicBezTo>
                      <a:pt x="1090" y="429"/>
                      <a:pt x="1125" y="401"/>
                      <a:pt x="1090" y="372"/>
                    </a:cubicBezTo>
                    <a:cubicBezTo>
                      <a:pt x="1090" y="281"/>
                      <a:pt x="1062" y="132"/>
                      <a:pt x="949" y="47"/>
                    </a:cubicBezTo>
                    <a:cubicBezTo>
                      <a:pt x="911" y="14"/>
                      <a:pt x="867"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5816794" y="4543192"/>
                <a:ext cx="36907" cy="18488"/>
              </a:xfrm>
              <a:custGeom>
                <a:avLst/>
                <a:gdLst/>
                <a:ahLst/>
                <a:cxnLst/>
                <a:rect l="l" t="t" r="r" b="b"/>
                <a:pathLst>
                  <a:path w="1062" h="532" extrusionOk="0">
                    <a:moveTo>
                      <a:pt x="998" y="1"/>
                    </a:moveTo>
                    <a:cubicBezTo>
                      <a:pt x="969" y="29"/>
                      <a:pt x="913" y="58"/>
                      <a:pt x="884" y="86"/>
                    </a:cubicBezTo>
                    <a:cubicBezTo>
                      <a:pt x="821" y="114"/>
                      <a:pt x="764" y="142"/>
                      <a:pt x="708" y="142"/>
                    </a:cubicBezTo>
                    <a:cubicBezTo>
                      <a:pt x="531" y="206"/>
                      <a:pt x="354" y="263"/>
                      <a:pt x="205" y="291"/>
                    </a:cubicBezTo>
                    <a:cubicBezTo>
                      <a:pt x="113" y="319"/>
                      <a:pt x="57" y="355"/>
                      <a:pt x="0" y="383"/>
                    </a:cubicBezTo>
                    <a:cubicBezTo>
                      <a:pt x="79" y="363"/>
                      <a:pt x="176" y="340"/>
                      <a:pt x="259" y="340"/>
                    </a:cubicBezTo>
                    <a:cubicBezTo>
                      <a:pt x="294" y="340"/>
                      <a:pt x="326" y="344"/>
                      <a:pt x="354" y="355"/>
                    </a:cubicBezTo>
                    <a:cubicBezTo>
                      <a:pt x="410" y="383"/>
                      <a:pt x="439" y="383"/>
                      <a:pt x="467" y="411"/>
                    </a:cubicBezTo>
                    <a:cubicBezTo>
                      <a:pt x="531" y="411"/>
                      <a:pt x="559" y="411"/>
                      <a:pt x="587" y="383"/>
                    </a:cubicBezTo>
                    <a:cubicBezTo>
                      <a:pt x="616" y="383"/>
                      <a:pt x="616" y="355"/>
                      <a:pt x="644" y="355"/>
                    </a:cubicBezTo>
                    <a:cubicBezTo>
                      <a:pt x="656" y="343"/>
                      <a:pt x="667" y="339"/>
                      <a:pt x="678" y="339"/>
                    </a:cubicBezTo>
                    <a:cubicBezTo>
                      <a:pt x="701" y="339"/>
                      <a:pt x="726" y="355"/>
                      <a:pt x="764" y="355"/>
                    </a:cubicBezTo>
                    <a:lnTo>
                      <a:pt x="856" y="440"/>
                    </a:lnTo>
                    <a:cubicBezTo>
                      <a:pt x="884" y="496"/>
                      <a:pt x="913" y="496"/>
                      <a:pt x="941" y="532"/>
                    </a:cubicBezTo>
                    <a:cubicBezTo>
                      <a:pt x="1033" y="532"/>
                      <a:pt x="1061" y="411"/>
                      <a:pt x="1061" y="411"/>
                    </a:cubicBezTo>
                    <a:cubicBezTo>
                      <a:pt x="1061" y="383"/>
                      <a:pt x="1033" y="142"/>
                      <a:pt x="1033" y="114"/>
                    </a:cubicBezTo>
                    <a:cubicBezTo>
                      <a:pt x="998" y="58"/>
                      <a:pt x="998" y="58"/>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5920287" y="4713619"/>
                <a:ext cx="32737" cy="50183"/>
              </a:xfrm>
              <a:custGeom>
                <a:avLst/>
                <a:gdLst/>
                <a:ahLst/>
                <a:cxnLst/>
                <a:rect l="l" t="t" r="r" b="b"/>
                <a:pathLst>
                  <a:path w="942" h="1444" extrusionOk="0">
                    <a:moveTo>
                      <a:pt x="620" y="1"/>
                    </a:moveTo>
                    <a:cubicBezTo>
                      <a:pt x="529" y="1"/>
                      <a:pt x="436" y="52"/>
                      <a:pt x="382" y="162"/>
                    </a:cubicBezTo>
                    <a:cubicBezTo>
                      <a:pt x="319" y="282"/>
                      <a:pt x="354" y="431"/>
                      <a:pt x="291" y="580"/>
                    </a:cubicBezTo>
                    <a:cubicBezTo>
                      <a:pt x="234" y="664"/>
                      <a:pt x="142" y="721"/>
                      <a:pt x="85" y="813"/>
                    </a:cubicBezTo>
                    <a:cubicBezTo>
                      <a:pt x="0" y="962"/>
                      <a:pt x="0" y="1138"/>
                      <a:pt x="85" y="1287"/>
                    </a:cubicBezTo>
                    <a:cubicBezTo>
                      <a:pt x="148" y="1383"/>
                      <a:pt x="249" y="1443"/>
                      <a:pt x="352" y="1443"/>
                    </a:cubicBezTo>
                    <a:cubicBezTo>
                      <a:pt x="401" y="1443"/>
                      <a:pt x="450" y="1430"/>
                      <a:pt x="496" y="1400"/>
                    </a:cubicBezTo>
                    <a:cubicBezTo>
                      <a:pt x="616" y="1344"/>
                      <a:pt x="708" y="1223"/>
                      <a:pt x="736" y="1110"/>
                    </a:cubicBezTo>
                    <a:cubicBezTo>
                      <a:pt x="821" y="841"/>
                      <a:pt x="941" y="459"/>
                      <a:pt x="849" y="190"/>
                    </a:cubicBezTo>
                    <a:cubicBezTo>
                      <a:pt x="819" y="67"/>
                      <a:pt x="722"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5339327" y="4680847"/>
                <a:ext cx="28810" cy="50461"/>
              </a:xfrm>
              <a:custGeom>
                <a:avLst/>
                <a:gdLst/>
                <a:ahLst/>
                <a:cxnLst/>
                <a:rect l="l" t="t" r="r" b="b"/>
                <a:pathLst>
                  <a:path w="829" h="1452" extrusionOk="0">
                    <a:moveTo>
                      <a:pt x="325" y="1"/>
                    </a:moveTo>
                    <a:cubicBezTo>
                      <a:pt x="294" y="1"/>
                      <a:pt x="263" y="5"/>
                      <a:pt x="234" y="16"/>
                    </a:cubicBezTo>
                    <a:cubicBezTo>
                      <a:pt x="206" y="16"/>
                      <a:pt x="149" y="72"/>
                      <a:pt x="121" y="108"/>
                    </a:cubicBezTo>
                    <a:cubicBezTo>
                      <a:pt x="93" y="164"/>
                      <a:pt x="57" y="221"/>
                      <a:pt x="57" y="285"/>
                    </a:cubicBezTo>
                    <a:cubicBezTo>
                      <a:pt x="1" y="546"/>
                      <a:pt x="93" y="751"/>
                      <a:pt x="121" y="1020"/>
                    </a:cubicBezTo>
                    <a:cubicBezTo>
                      <a:pt x="149" y="1169"/>
                      <a:pt x="178" y="1310"/>
                      <a:pt x="326" y="1402"/>
                    </a:cubicBezTo>
                    <a:cubicBezTo>
                      <a:pt x="374" y="1436"/>
                      <a:pt x="424" y="1452"/>
                      <a:pt x="476" y="1452"/>
                    </a:cubicBezTo>
                    <a:cubicBezTo>
                      <a:pt x="555" y="1452"/>
                      <a:pt x="635" y="1414"/>
                      <a:pt x="708" y="1346"/>
                    </a:cubicBezTo>
                    <a:cubicBezTo>
                      <a:pt x="800" y="1225"/>
                      <a:pt x="828" y="1077"/>
                      <a:pt x="765" y="928"/>
                    </a:cubicBezTo>
                    <a:cubicBezTo>
                      <a:pt x="736" y="843"/>
                      <a:pt x="680" y="751"/>
                      <a:pt x="680" y="667"/>
                    </a:cubicBezTo>
                    <a:cubicBezTo>
                      <a:pt x="680" y="603"/>
                      <a:pt x="736" y="518"/>
                      <a:pt x="736" y="461"/>
                    </a:cubicBezTo>
                    <a:cubicBezTo>
                      <a:pt x="792" y="250"/>
                      <a:pt x="548"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5823918" y="4660969"/>
                <a:ext cx="15256" cy="25613"/>
              </a:xfrm>
              <a:custGeom>
                <a:avLst/>
                <a:gdLst/>
                <a:ahLst/>
                <a:cxnLst/>
                <a:rect l="l" t="t" r="r" b="b"/>
                <a:pathLst>
                  <a:path w="439" h="737" extrusionOk="0">
                    <a:moveTo>
                      <a:pt x="411" y="1"/>
                    </a:moveTo>
                    <a:lnTo>
                      <a:pt x="382" y="29"/>
                    </a:lnTo>
                    <a:cubicBezTo>
                      <a:pt x="297" y="291"/>
                      <a:pt x="177" y="503"/>
                      <a:pt x="0" y="680"/>
                    </a:cubicBezTo>
                    <a:lnTo>
                      <a:pt x="0" y="736"/>
                    </a:lnTo>
                    <a:lnTo>
                      <a:pt x="29" y="736"/>
                    </a:lnTo>
                    <a:cubicBezTo>
                      <a:pt x="234" y="531"/>
                      <a:pt x="354" y="291"/>
                      <a:pt x="439" y="57"/>
                    </a:cubicBezTo>
                    <a:cubicBezTo>
                      <a:pt x="439" y="29"/>
                      <a:pt x="439" y="29"/>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5811616" y="4689501"/>
                <a:ext cx="9140" cy="7402"/>
              </a:xfrm>
              <a:custGeom>
                <a:avLst/>
                <a:gdLst/>
                <a:ahLst/>
                <a:cxnLst/>
                <a:rect l="l" t="t" r="r" b="b"/>
                <a:pathLst>
                  <a:path w="263" h="213" extrusionOk="0">
                    <a:moveTo>
                      <a:pt x="206" y="0"/>
                    </a:moveTo>
                    <a:lnTo>
                      <a:pt x="29" y="149"/>
                    </a:lnTo>
                    <a:cubicBezTo>
                      <a:pt x="1" y="149"/>
                      <a:pt x="1" y="177"/>
                      <a:pt x="29" y="177"/>
                    </a:cubicBezTo>
                    <a:lnTo>
                      <a:pt x="29" y="212"/>
                    </a:lnTo>
                    <a:lnTo>
                      <a:pt x="57" y="212"/>
                    </a:lnTo>
                    <a:lnTo>
                      <a:pt x="262" y="36"/>
                    </a:lnTo>
                    <a:lnTo>
                      <a:pt x="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5817767" y="4679422"/>
                <a:ext cx="6186" cy="6151"/>
              </a:xfrm>
              <a:custGeom>
                <a:avLst/>
                <a:gdLst/>
                <a:ahLst/>
                <a:cxnLst/>
                <a:rect l="l" t="t" r="r" b="b"/>
                <a:pathLst>
                  <a:path w="178" h="177" extrusionOk="0">
                    <a:moveTo>
                      <a:pt x="121" y="0"/>
                    </a:moveTo>
                    <a:lnTo>
                      <a:pt x="0" y="113"/>
                    </a:lnTo>
                    <a:lnTo>
                      <a:pt x="0" y="149"/>
                    </a:lnTo>
                    <a:cubicBezTo>
                      <a:pt x="0" y="177"/>
                      <a:pt x="29" y="177"/>
                      <a:pt x="29" y="177"/>
                    </a:cubicBezTo>
                    <a:lnTo>
                      <a:pt x="29" y="149"/>
                    </a:lnTo>
                    <a:lnTo>
                      <a:pt x="149" y="57"/>
                    </a:lnTo>
                    <a:cubicBezTo>
                      <a:pt x="177" y="28"/>
                      <a:pt x="177" y="28"/>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5822945" y="4538604"/>
                <a:ext cx="20434" cy="8584"/>
              </a:xfrm>
              <a:custGeom>
                <a:avLst/>
                <a:gdLst/>
                <a:ahLst/>
                <a:cxnLst/>
                <a:rect l="l" t="t" r="r" b="b"/>
                <a:pathLst>
                  <a:path w="588" h="247" extrusionOk="0">
                    <a:moveTo>
                      <a:pt x="566" y="0"/>
                    </a:moveTo>
                    <a:cubicBezTo>
                      <a:pt x="562" y="0"/>
                      <a:pt x="559" y="3"/>
                      <a:pt x="559" y="13"/>
                    </a:cubicBezTo>
                    <a:lnTo>
                      <a:pt x="28" y="190"/>
                    </a:lnTo>
                    <a:cubicBezTo>
                      <a:pt x="0" y="190"/>
                      <a:pt x="0" y="218"/>
                      <a:pt x="0" y="246"/>
                    </a:cubicBezTo>
                    <a:lnTo>
                      <a:pt x="57" y="246"/>
                    </a:lnTo>
                    <a:lnTo>
                      <a:pt x="559" y="69"/>
                    </a:lnTo>
                    <a:cubicBezTo>
                      <a:pt x="587" y="41"/>
                      <a:pt x="587" y="41"/>
                      <a:pt x="587" y="13"/>
                    </a:cubicBezTo>
                    <a:cubicBezTo>
                      <a:pt x="587" y="13"/>
                      <a:pt x="575"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5824891" y="4475598"/>
                <a:ext cx="10356" cy="24605"/>
              </a:xfrm>
              <a:custGeom>
                <a:avLst/>
                <a:gdLst/>
                <a:ahLst/>
                <a:cxnLst/>
                <a:rect l="l" t="t" r="r" b="b"/>
                <a:pathLst>
                  <a:path w="298" h="708" extrusionOk="0">
                    <a:moveTo>
                      <a:pt x="29" y="0"/>
                    </a:moveTo>
                    <a:cubicBezTo>
                      <a:pt x="29" y="0"/>
                      <a:pt x="1" y="29"/>
                      <a:pt x="29" y="29"/>
                    </a:cubicBezTo>
                    <a:cubicBezTo>
                      <a:pt x="121" y="234"/>
                      <a:pt x="177" y="467"/>
                      <a:pt x="234" y="673"/>
                    </a:cubicBezTo>
                    <a:cubicBezTo>
                      <a:pt x="234" y="708"/>
                      <a:pt x="269" y="708"/>
                      <a:pt x="269" y="708"/>
                    </a:cubicBezTo>
                    <a:cubicBezTo>
                      <a:pt x="298" y="708"/>
                      <a:pt x="298" y="673"/>
                      <a:pt x="298" y="673"/>
                    </a:cubicBezTo>
                    <a:cubicBezTo>
                      <a:pt x="234" y="439"/>
                      <a:pt x="177" y="234"/>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5834240" y="4502149"/>
                <a:ext cx="3962" cy="9140"/>
              </a:xfrm>
              <a:custGeom>
                <a:avLst/>
                <a:gdLst/>
                <a:ahLst/>
                <a:cxnLst/>
                <a:rect l="l" t="t" r="r" b="b"/>
                <a:pathLst>
                  <a:path w="114" h="263" extrusionOk="0">
                    <a:moveTo>
                      <a:pt x="29" y="1"/>
                    </a:moveTo>
                    <a:cubicBezTo>
                      <a:pt x="29" y="29"/>
                      <a:pt x="0" y="29"/>
                      <a:pt x="0" y="57"/>
                    </a:cubicBezTo>
                    <a:lnTo>
                      <a:pt x="57" y="262"/>
                    </a:lnTo>
                    <a:lnTo>
                      <a:pt x="85" y="262"/>
                    </a:lnTo>
                    <a:cubicBezTo>
                      <a:pt x="114" y="262"/>
                      <a:pt x="114" y="262"/>
                      <a:pt x="114" y="234"/>
                    </a:cubicBezTo>
                    <a:lnTo>
                      <a:pt x="57" y="29"/>
                    </a:lnTo>
                    <a:cubicBezTo>
                      <a:pt x="57" y="29"/>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5692866" y="4348507"/>
                <a:ext cx="2989" cy="22624"/>
              </a:xfrm>
              <a:custGeom>
                <a:avLst/>
                <a:gdLst/>
                <a:ahLst/>
                <a:cxnLst/>
                <a:rect l="l" t="t" r="r" b="b"/>
                <a:pathLst>
                  <a:path w="86" h="651" extrusionOk="0">
                    <a:moveTo>
                      <a:pt x="29" y="0"/>
                    </a:moveTo>
                    <a:cubicBezTo>
                      <a:pt x="1" y="0"/>
                      <a:pt x="1" y="0"/>
                      <a:pt x="1" y="28"/>
                    </a:cubicBezTo>
                    <a:cubicBezTo>
                      <a:pt x="1" y="233"/>
                      <a:pt x="1" y="439"/>
                      <a:pt x="29" y="651"/>
                    </a:cubicBezTo>
                    <a:lnTo>
                      <a:pt x="57" y="651"/>
                    </a:lnTo>
                    <a:cubicBezTo>
                      <a:pt x="86" y="651"/>
                      <a:pt x="86" y="651"/>
                      <a:pt x="86" y="615"/>
                    </a:cubicBezTo>
                    <a:cubicBezTo>
                      <a:pt x="57" y="410"/>
                      <a:pt x="57" y="205"/>
                      <a:pt x="57" y="28"/>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5736863" y="4501176"/>
                <a:ext cx="22415" cy="68601"/>
              </a:xfrm>
              <a:custGeom>
                <a:avLst/>
                <a:gdLst/>
                <a:ahLst/>
                <a:cxnLst/>
                <a:rect l="l" t="t" r="r" b="b"/>
                <a:pathLst>
                  <a:path w="645" h="1974" extrusionOk="0">
                    <a:moveTo>
                      <a:pt x="29" y="0"/>
                    </a:moveTo>
                    <a:cubicBezTo>
                      <a:pt x="1" y="0"/>
                      <a:pt x="1" y="29"/>
                      <a:pt x="1" y="57"/>
                    </a:cubicBezTo>
                    <a:lnTo>
                      <a:pt x="326" y="1882"/>
                    </a:lnTo>
                    <a:cubicBezTo>
                      <a:pt x="326" y="1917"/>
                      <a:pt x="326" y="1946"/>
                      <a:pt x="355" y="1974"/>
                    </a:cubicBezTo>
                    <a:lnTo>
                      <a:pt x="616" y="1974"/>
                    </a:lnTo>
                    <a:cubicBezTo>
                      <a:pt x="645" y="1974"/>
                      <a:pt x="645" y="1974"/>
                      <a:pt x="645" y="1946"/>
                    </a:cubicBezTo>
                    <a:cubicBezTo>
                      <a:pt x="645" y="1946"/>
                      <a:pt x="645" y="1917"/>
                      <a:pt x="616" y="1917"/>
                    </a:cubicBezTo>
                    <a:lnTo>
                      <a:pt x="383" y="1917"/>
                    </a:lnTo>
                    <a:lnTo>
                      <a:pt x="383" y="1882"/>
                    </a:lnTo>
                    <a:lnTo>
                      <a:pt x="58" y="29"/>
                    </a:lnTo>
                    <a:cubicBezTo>
                      <a:pt x="58" y="29"/>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570919" y="4504130"/>
                <a:ext cx="16264" cy="10356"/>
              </a:xfrm>
              <a:custGeom>
                <a:avLst/>
                <a:gdLst/>
                <a:ahLst/>
                <a:cxnLst/>
                <a:rect l="l" t="t" r="r" b="b"/>
                <a:pathLst>
                  <a:path w="468" h="298" extrusionOk="0">
                    <a:moveTo>
                      <a:pt x="411" y="0"/>
                    </a:moveTo>
                    <a:cubicBezTo>
                      <a:pt x="291" y="92"/>
                      <a:pt x="149" y="177"/>
                      <a:pt x="1" y="269"/>
                    </a:cubicBezTo>
                    <a:lnTo>
                      <a:pt x="1" y="297"/>
                    </a:lnTo>
                    <a:lnTo>
                      <a:pt x="29" y="297"/>
                    </a:lnTo>
                    <a:cubicBezTo>
                      <a:pt x="178" y="241"/>
                      <a:pt x="326" y="149"/>
                      <a:pt x="468" y="64"/>
                    </a:cubicBez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1"/>
            <p:cNvGrpSpPr/>
            <p:nvPr/>
          </p:nvGrpSpPr>
          <p:grpSpPr>
            <a:xfrm>
              <a:off x="5240433" y="2333504"/>
              <a:ext cx="1470385" cy="1003512"/>
              <a:chOff x="4805595" y="2633670"/>
              <a:chExt cx="513367" cy="350376"/>
            </a:xfrm>
          </p:grpSpPr>
          <p:sp>
            <p:nvSpPr>
              <p:cNvPr id="1008" name="Google Shape;1008;p41"/>
              <p:cNvSpPr/>
              <p:nvPr/>
            </p:nvSpPr>
            <p:spPr>
              <a:xfrm>
                <a:off x="4811819" y="2641767"/>
                <a:ext cx="33953" cy="94457"/>
              </a:xfrm>
              <a:custGeom>
                <a:avLst/>
                <a:gdLst/>
                <a:ahLst/>
                <a:cxnLst/>
                <a:rect l="l" t="t" r="r" b="b"/>
                <a:pathLst>
                  <a:path w="977" h="2718" extrusionOk="0">
                    <a:moveTo>
                      <a:pt x="884" y="1"/>
                    </a:moveTo>
                    <a:cubicBezTo>
                      <a:pt x="594" y="1"/>
                      <a:pt x="325" y="241"/>
                      <a:pt x="325" y="560"/>
                    </a:cubicBezTo>
                    <a:lnTo>
                      <a:pt x="325" y="913"/>
                    </a:lnTo>
                    <a:cubicBezTo>
                      <a:pt x="325" y="1034"/>
                      <a:pt x="297" y="1126"/>
                      <a:pt x="212" y="1210"/>
                    </a:cubicBezTo>
                    <a:lnTo>
                      <a:pt x="0" y="1416"/>
                    </a:lnTo>
                    <a:lnTo>
                      <a:pt x="149" y="1564"/>
                    </a:lnTo>
                    <a:cubicBezTo>
                      <a:pt x="241" y="1656"/>
                      <a:pt x="297" y="1741"/>
                      <a:pt x="297" y="1861"/>
                    </a:cubicBezTo>
                    <a:lnTo>
                      <a:pt x="297" y="2187"/>
                    </a:lnTo>
                    <a:cubicBezTo>
                      <a:pt x="297" y="2477"/>
                      <a:pt x="531" y="2717"/>
                      <a:pt x="856" y="2717"/>
                    </a:cubicBezTo>
                    <a:lnTo>
                      <a:pt x="920" y="2717"/>
                    </a:lnTo>
                    <a:cubicBezTo>
                      <a:pt x="948" y="2717"/>
                      <a:pt x="976" y="2717"/>
                      <a:pt x="976" y="2654"/>
                    </a:cubicBezTo>
                    <a:cubicBezTo>
                      <a:pt x="976" y="2625"/>
                      <a:pt x="948" y="2597"/>
                      <a:pt x="920" y="2597"/>
                    </a:cubicBezTo>
                    <a:lnTo>
                      <a:pt x="856" y="2597"/>
                    </a:lnTo>
                    <a:cubicBezTo>
                      <a:pt x="594" y="2597"/>
                      <a:pt x="417" y="2420"/>
                      <a:pt x="417" y="2187"/>
                    </a:cubicBezTo>
                    <a:lnTo>
                      <a:pt x="417" y="1861"/>
                    </a:lnTo>
                    <a:cubicBezTo>
                      <a:pt x="417" y="1713"/>
                      <a:pt x="354" y="1564"/>
                      <a:pt x="241" y="1479"/>
                    </a:cubicBezTo>
                    <a:lnTo>
                      <a:pt x="177" y="1416"/>
                    </a:lnTo>
                    <a:lnTo>
                      <a:pt x="297" y="1302"/>
                    </a:lnTo>
                    <a:cubicBezTo>
                      <a:pt x="389" y="1210"/>
                      <a:pt x="446" y="1062"/>
                      <a:pt x="446" y="913"/>
                    </a:cubicBezTo>
                    <a:lnTo>
                      <a:pt x="446" y="560"/>
                    </a:lnTo>
                    <a:cubicBezTo>
                      <a:pt x="446" y="298"/>
                      <a:pt x="651" y="121"/>
                      <a:pt x="884" y="121"/>
                    </a:cubicBezTo>
                    <a:cubicBezTo>
                      <a:pt x="920" y="121"/>
                      <a:pt x="948" y="93"/>
                      <a:pt x="948" y="64"/>
                    </a:cubicBezTo>
                    <a:cubicBezTo>
                      <a:pt x="948" y="29"/>
                      <a:pt x="920"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4901224" y="2641767"/>
                <a:ext cx="33710" cy="94457"/>
              </a:xfrm>
              <a:custGeom>
                <a:avLst/>
                <a:gdLst/>
                <a:ahLst/>
                <a:cxnLst/>
                <a:rect l="l" t="t" r="r" b="b"/>
                <a:pathLst>
                  <a:path w="970" h="2718" extrusionOk="0">
                    <a:moveTo>
                      <a:pt x="86" y="1"/>
                    </a:moveTo>
                    <a:cubicBezTo>
                      <a:pt x="57" y="1"/>
                      <a:pt x="29" y="29"/>
                      <a:pt x="29" y="64"/>
                    </a:cubicBezTo>
                    <a:cubicBezTo>
                      <a:pt x="29" y="93"/>
                      <a:pt x="57" y="121"/>
                      <a:pt x="86" y="121"/>
                    </a:cubicBezTo>
                    <a:cubicBezTo>
                      <a:pt x="326" y="121"/>
                      <a:pt x="531" y="298"/>
                      <a:pt x="531" y="560"/>
                    </a:cubicBezTo>
                    <a:lnTo>
                      <a:pt x="531" y="913"/>
                    </a:lnTo>
                    <a:cubicBezTo>
                      <a:pt x="531" y="1062"/>
                      <a:pt x="588" y="1210"/>
                      <a:pt x="680" y="1302"/>
                    </a:cubicBezTo>
                    <a:lnTo>
                      <a:pt x="793" y="1416"/>
                    </a:lnTo>
                    <a:lnTo>
                      <a:pt x="736" y="1479"/>
                    </a:lnTo>
                    <a:cubicBezTo>
                      <a:pt x="616" y="1564"/>
                      <a:pt x="559" y="1713"/>
                      <a:pt x="559" y="1861"/>
                    </a:cubicBezTo>
                    <a:lnTo>
                      <a:pt x="559" y="2187"/>
                    </a:lnTo>
                    <a:cubicBezTo>
                      <a:pt x="559" y="2420"/>
                      <a:pt x="383" y="2597"/>
                      <a:pt x="121" y="2597"/>
                    </a:cubicBezTo>
                    <a:lnTo>
                      <a:pt x="57" y="2597"/>
                    </a:lnTo>
                    <a:cubicBezTo>
                      <a:pt x="1" y="2597"/>
                      <a:pt x="1" y="2625"/>
                      <a:pt x="1" y="2654"/>
                    </a:cubicBezTo>
                    <a:cubicBezTo>
                      <a:pt x="1" y="2717"/>
                      <a:pt x="1" y="2717"/>
                      <a:pt x="57" y="2717"/>
                    </a:cubicBezTo>
                    <a:lnTo>
                      <a:pt x="121" y="2717"/>
                    </a:lnTo>
                    <a:cubicBezTo>
                      <a:pt x="439" y="2717"/>
                      <a:pt x="680" y="2477"/>
                      <a:pt x="680" y="2187"/>
                    </a:cubicBezTo>
                    <a:lnTo>
                      <a:pt x="680" y="1861"/>
                    </a:lnTo>
                    <a:cubicBezTo>
                      <a:pt x="680" y="1741"/>
                      <a:pt x="736" y="1656"/>
                      <a:pt x="828" y="1564"/>
                    </a:cubicBezTo>
                    <a:lnTo>
                      <a:pt x="970" y="1416"/>
                    </a:lnTo>
                    <a:lnTo>
                      <a:pt x="765" y="1210"/>
                    </a:lnTo>
                    <a:cubicBezTo>
                      <a:pt x="680" y="1126"/>
                      <a:pt x="651" y="1034"/>
                      <a:pt x="651" y="913"/>
                    </a:cubicBezTo>
                    <a:lnTo>
                      <a:pt x="651" y="560"/>
                    </a:lnTo>
                    <a:cubicBezTo>
                      <a:pt x="651" y="241"/>
                      <a:pt x="383" y="1"/>
                      <a:pt x="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4840009" y="2703836"/>
                <a:ext cx="12337" cy="23041"/>
              </a:xfrm>
              <a:custGeom>
                <a:avLst/>
                <a:gdLst/>
                <a:ahLst/>
                <a:cxnLst/>
                <a:rect l="l" t="t" r="r" b="b"/>
                <a:pathLst>
                  <a:path w="355" h="663" extrusionOk="0">
                    <a:moveTo>
                      <a:pt x="267" y="0"/>
                    </a:moveTo>
                    <a:cubicBezTo>
                      <a:pt x="248" y="0"/>
                      <a:pt x="234" y="22"/>
                      <a:pt x="234" y="47"/>
                    </a:cubicBezTo>
                    <a:lnTo>
                      <a:pt x="1" y="606"/>
                    </a:lnTo>
                    <a:cubicBezTo>
                      <a:pt x="1" y="634"/>
                      <a:pt x="1" y="662"/>
                      <a:pt x="29" y="662"/>
                    </a:cubicBezTo>
                    <a:lnTo>
                      <a:pt x="57" y="662"/>
                    </a:lnTo>
                    <a:cubicBezTo>
                      <a:pt x="85" y="662"/>
                      <a:pt x="114" y="662"/>
                      <a:pt x="114" y="634"/>
                    </a:cubicBezTo>
                    <a:lnTo>
                      <a:pt x="326" y="75"/>
                    </a:lnTo>
                    <a:cubicBezTo>
                      <a:pt x="354" y="47"/>
                      <a:pt x="326" y="12"/>
                      <a:pt x="291" y="12"/>
                    </a:cubicBezTo>
                    <a:cubicBezTo>
                      <a:pt x="283" y="4"/>
                      <a:pt x="274"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095432" y="2706025"/>
                <a:ext cx="12337" cy="22832"/>
              </a:xfrm>
              <a:custGeom>
                <a:avLst/>
                <a:gdLst/>
                <a:ahLst/>
                <a:cxnLst/>
                <a:rect l="l" t="t" r="r" b="b"/>
                <a:pathLst>
                  <a:path w="355" h="657" extrusionOk="0">
                    <a:moveTo>
                      <a:pt x="274" y="1"/>
                    </a:moveTo>
                    <a:cubicBezTo>
                      <a:pt x="256" y="1"/>
                      <a:pt x="242" y="21"/>
                      <a:pt x="242" y="41"/>
                    </a:cubicBezTo>
                    <a:lnTo>
                      <a:pt x="1" y="571"/>
                    </a:lnTo>
                    <a:cubicBezTo>
                      <a:pt x="1" y="599"/>
                      <a:pt x="36" y="656"/>
                      <a:pt x="65" y="656"/>
                    </a:cubicBezTo>
                    <a:cubicBezTo>
                      <a:pt x="93" y="656"/>
                      <a:pt x="121" y="656"/>
                      <a:pt x="121" y="628"/>
                    </a:cubicBezTo>
                    <a:lnTo>
                      <a:pt x="326" y="69"/>
                    </a:lnTo>
                    <a:cubicBezTo>
                      <a:pt x="355" y="41"/>
                      <a:pt x="326" y="12"/>
                      <a:pt x="298" y="12"/>
                    </a:cubicBezTo>
                    <a:cubicBezTo>
                      <a:pt x="290" y="4"/>
                      <a:pt x="282"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173382" y="2706025"/>
                <a:ext cx="12337" cy="22832"/>
              </a:xfrm>
              <a:custGeom>
                <a:avLst/>
                <a:gdLst/>
                <a:ahLst/>
                <a:cxnLst/>
                <a:rect l="l" t="t" r="r" b="b"/>
                <a:pathLst>
                  <a:path w="355" h="657" extrusionOk="0">
                    <a:moveTo>
                      <a:pt x="271" y="1"/>
                    </a:moveTo>
                    <a:cubicBezTo>
                      <a:pt x="249" y="1"/>
                      <a:pt x="226" y="21"/>
                      <a:pt x="206" y="41"/>
                    </a:cubicBezTo>
                    <a:lnTo>
                      <a:pt x="1" y="571"/>
                    </a:lnTo>
                    <a:cubicBezTo>
                      <a:pt x="1" y="599"/>
                      <a:pt x="1" y="656"/>
                      <a:pt x="29" y="656"/>
                    </a:cubicBezTo>
                    <a:lnTo>
                      <a:pt x="57" y="656"/>
                    </a:lnTo>
                    <a:cubicBezTo>
                      <a:pt x="93" y="656"/>
                      <a:pt x="121" y="656"/>
                      <a:pt x="121" y="628"/>
                    </a:cubicBezTo>
                    <a:lnTo>
                      <a:pt x="326" y="69"/>
                    </a:lnTo>
                    <a:cubicBezTo>
                      <a:pt x="354" y="41"/>
                      <a:pt x="326" y="12"/>
                      <a:pt x="298" y="12"/>
                    </a:cubicBezTo>
                    <a:cubicBezTo>
                      <a:pt x="289" y="4"/>
                      <a:pt x="281"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186658" y="2706025"/>
                <a:ext cx="12337" cy="22832"/>
              </a:xfrm>
              <a:custGeom>
                <a:avLst/>
                <a:gdLst/>
                <a:ahLst/>
                <a:cxnLst/>
                <a:rect l="l" t="t" r="r" b="b"/>
                <a:pathLst>
                  <a:path w="355" h="657" extrusionOk="0">
                    <a:moveTo>
                      <a:pt x="273" y="1"/>
                    </a:moveTo>
                    <a:cubicBezTo>
                      <a:pt x="252" y="1"/>
                      <a:pt x="231" y="21"/>
                      <a:pt x="206" y="41"/>
                    </a:cubicBezTo>
                    <a:lnTo>
                      <a:pt x="1" y="571"/>
                    </a:lnTo>
                    <a:cubicBezTo>
                      <a:pt x="1" y="599"/>
                      <a:pt x="1" y="656"/>
                      <a:pt x="29" y="656"/>
                    </a:cubicBezTo>
                    <a:lnTo>
                      <a:pt x="64" y="656"/>
                    </a:lnTo>
                    <a:cubicBezTo>
                      <a:pt x="93" y="656"/>
                      <a:pt x="121" y="656"/>
                      <a:pt x="121" y="628"/>
                    </a:cubicBezTo>
                    <a:lnTo>
                      <a:pt x="326" y="69"/>
                    </a:lnTo>
                    <a:cubicBezTo>
                      <a:pt x="354" y="41"/>
                      <a:pt x="326" y="12"/>
                      <a:pt x="298" y="12"/>
                    </a:cubicBezTo>
                    <a:cubicBezTo>
                      <a:pt x="289" y="4"/>
                      <a:pt x="281" y="1"/>
                      <a:pt x="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4856959" y="2667345"/>
                <a:ext cx="51399" cy="46256"/>
              </a:xfrm>
              <a:custGeom>
                <a:avLst/>
                <a:gdLst/>
                <a:ahLst/>
                <a:cxnLst/>
                <a:rect l="l" t="t" r="r" b="b"/>
                <a:pathLst>
                  <a:path w="1479" h="1331" extrusionOk="0">
                    <a:moveTo>
                      <a:pt x="0" y="0"/>
                    </a:moveTo>
                    <a:lnTo>
                      <a:pt x="0" y="1330"/>
                    </a:lnTo>
                    <a:lnTo>
                      <a:pt x="1479" y="1330"/>
                    </a:lnTo>
                    <a:lnTo>
                      <a:pt x="1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4963441" y="2633670"/>
                <a:ext cx="22624" cy="116803"/>
              </a:xfrm>
              <a:custGeom>
                <a:avLst/>
                <a:gdLst/>
                <a:ahLst/>
                <a:cxnLst/>
                <a:rect l="l" t="t" r="r" b="b"/>
                <a:pathLst>
                  <a:path w="651" h="3361" extrusionOk="0">
                    <a:moveTo>
                      <a:pt x="587" y="0"/>
                    </a:moveTo>
                    <a:cubicBezTo>
                      <a:pt x="559" y="0"/>
                      <a:pt x="531" y="0"/>
                      <a:pt x="531" y="29"/>
                    </a:cubicBezTo>
                    <a:cubicBezTo>
                      <a:pt x="0" y="1033"/>
                      <a:pt x="0" y="2299"/>
                      <a:pt x="502" y="3332"/>
                    </a:cubicBezTo>
                    <a:cubicBezTo>
                      <a:pt x="502" y="3361"/>
                      <a:pt x="531" y="3361"/>
                      <a:pt x="559" y="3361"/>
                    </a:cubicBezTo>
                    <a:lnTo>
                      <a:pt x="587" y="3361"/>
                    </a:lnTo>
                    <a:cubicBezTo>
                      <a:pt x="616" y="3332"/>
                      <a:pt x="616" y="3304"/>
                      <a:pt x="616" y="3269"/>
                    </a:cubicBezTo>
                    <a:cubicBezTo>
                      <a:pt x="120" y="2299"/>
                      <a:pt x="120" y="1061"/>
                      <a:pt x="616" y="85"/>
                    </a:cubicBezTo>
                    <a:cubicBezTo>
                      <a:pt x="651" y="57"/>
                      <a:pt x="616" y="29"/>
                      <a:pt x="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4989993" y="2675686"/>
                <a:ext cx="103528" cy="32737"/>
              </a:xfrm>
              <a:custGeom>
                <a:avLst/>
                <a:gdLst/>
                <a:ahLst/>
                <a:cxnLst/>
                <a:rect l="l" t="t" r="r" b="b"/>
                <a:pathLst>
                  <a:path w="2979" h="942" extrusionOk="0">
                    <a:moveTo>
                      <a:pt x="0" y="1"/>
                    </a:moveTo>
                    <a:lnTo>
                      <a:pt x="0" y="942"/>
                    </a:lnTo>
                    <a:lnTo>
                      <a:pt x="2978" y="942"/>
                    </a:lnTo>
                    <a:lnTo>
                      <a:pt x="29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122261" y="2675686"/>
                <a:ext cx="48202" cy="32737"/>
              </a:xfrm>
              <a:custGeom>
                <a:avLst/>
                <a:gdLst/>
                <a:ahLst/>
                <a:cxnLst/>
                <a:rect l="l" t="t" r="r" b="b"/>
                <a:pathLst>
                  <a:path w="1387" h="942" extrusionOk="0">
                    <a:moveTo>
                      <a:pt x="0" y="1"/>
                    </a:moveTo>
                    <a:lnTo>
                      <a:pt x="0" y="942"/>
                    </a:lnTo>
                    <a:lnTo>
                      <a:pt x="1387" y="9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001287" y="2696121"/>
                <a:ext cx="75760" cy="4205"/>
              </a:xfrm>
              <a:custGeom>
                <a:avLst/>
                <a:gdLst/>
                <a:ahLst/>
                <a:cxnLst/>
                <a:rect l="l" t="t" r="r" b="b"/>
                <a:pathLst>
                  <a:path w="2180" h="121" extrusionOk="0">
                    <a:moveTo>
                      <a:pt x="57" y="0"/>
                    </a:moveTo>
                    <a:cubicBezTo>
                      <a:pt x="29" y="0"/>
                      <a:pt x="1" y="28"/>
                      <a:pt x="1" y="57"/>
                    </a:cubicBezTo>
                    <a:cubicBezTo>
                      <a:pt x="1" y="92"/>
                      <a:pt x="29" y="120"/>
                      <a:pt x="57" y="120"/>
                    </a:cubicBezTo>
                    <a:lnTo>
                      <a:pt x="2123" y="120"/>
                    </a:lnTo>
                    <a:cubicBezTo>
                      <a:pt x="2151" y="120"/>
                      <a:pt x="2179" y="92"/>
                      <a:pt x="2179" y="57"/>
                    </a:cubicBezTo>
                    <a:cubicBezTo>
                      <a:pt x="2179" y="28"/>
                      <a:pt x="2151"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4892858" y="2675686"/>
                <a:ext cx="4205" cy="32737"/>
              </a:xfrm>
              <a:custGeom>
                <a:avLst/>
                <a:gdLst/>
                <a:ahLst/>
                <a:cxnLst/>
                <a:rect l="l" t="t" r="r" b="b"/>
                <a:pathLst>
                  <a:path w="121" h="942" extrusionOk="0">
                    <a:moveTo>
                      <a:pt x="64" y="1"/>
                    </a:moveTo>
                    <a:cubicBezTo>
                      <a:pt x="28" y="1"/>
                      <a:pt x="0" y="29"/>
                      <a:pt x="0" y="58"/>
                    </a:cubicBezTo>
                    <a:lnTo>
                      <a:pt x="0" y="885"/>
                    </a:lnTo>
                    <a:cubicBezTo>
                      <a:pt x="0" y="914"/>
                      <a:pt x="28" y="942"/>
                      <a:pt x="64" y="942"/>
                    </a:cubicBezTo>
                    <a:cubicBezTo>
                      <a:pt x="92" y="942"/>
                      <a:pt x="120" y="914"/>
                      <a:pt x="120" y="885"/>
                    </a:cubicBezTo>
                    <a:lnTo>
                      <a:pt x="120" y="58"/>
                    </a:lnTo>
                    <a:cubicBezTo>
                      <a:pt x="120" y="29"/>
                      <a:pt x="92"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180507" y="2670543"/>
                <a:ext cx="34961" cy="27559"/>
              </a:xfrm>
              <a:custGeom>
                <a:avLst/>
                <a:gdLst/>
                <a:ahLst/>
                <a:cxnLst/>
                <a:rect l="l" t="t" r="r" b="b"/>
                <a:pathLst>
                  <a:path w="1006" h="793" extrusionOk="0">
                    <a:moveTo>
                      <a:pt x="121" y="0"/>
                    </a:moveTo>
                    <a:lnTo>
                      <a:pt x="1" y="651"/>
                    </a:lnTo>
                    <a:lnTo>
                      <a:pt x="913" y="793"/>
                    </a:lnTo>
                    <a:lnTo>
                      <a:pt x="1005" y="149"/>
                    </a:lnTo>
                    <a:lnTo>
                      <a:pt x="1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4825021" y="2875340"/>
                <a:ext cx="33953" cy="95430"/>
              </a:xfrm>
              <a:custGeom>
                <a:avLst/>
                <a:gdLst/>
                <a:ahLst/>
                <a:cxnLst/>
                <a:rect l="l" t="t" r="r" b="b"/>
                <a:pathLst>
                  <a:path w="977" h="2746" extrusionOk="0">
                    <a:moveTo>
                      <a:pt x="884" y="0"/>
                    </a:moveTo>
                    <a:cubicBezTo>
                      <a:pt x="594" y="0"/>
                      <a:pt x="326" y="241"/>
                      <a:pt x="326" y="559"/>
                    </a:cubicBezTo>
                    <a:lnTo>
                      <a:pt x="326" y="913"/>
                    </a:lnTo>
                    <a:cubicBezTo>
                      <a:pt x="326" y="1033"/>
                      <a:pt x="269" y="1125"/>
                      <a:pt x="212" y="1210"/>
                    </a:cubicBezTo>
                    <a:lnTo>
                      <a:pt x="0" y="1415"/>
                    </a:lnTo>
                    <a:lnTo>
                      <a:pt x="149" y="1564"/>
                    </a:lnTo>
                    <a:cubicBezTo>
                      <a:pt x="241" y="1656"/>
                      <a:pt x="269" y="1741"/>
                      <a:pt x="269" y="1861"/>
                    </a:cubicBezTo>
                    <a:lnTo>
                      <a:pt x="269" y="2186"/>
                    </a:lnTo>
                    <a:cubicBezTo>
                      <a:pt x="269" y="2476"/>
                      <a:pt x="531" y="2745"/>
                      <a:pt x="828" y="2745"/>
                    </a:cubicBezTo>
                    <a:lnTo>
                      <a:pt x="920" y="2745"/>
                    </a:lnTo>
                    <a:cubicBezTo>
                      <a:pt x="948" y="2745"/>
                      <a:pt x="976" y="2717"/>
                      <a:pt x="976" y="2682"/>
                    </a:cubicBezTo>
                    <a:cubicBezTo>
                      <a:pt x="976" y="2625"/>
                      <a:pt x="948" y="2625"/>
                      <a:pt x="920" y="2625"/>
                    </a:cubicBezTo>
                    <a:lnTo>
                      <a:pt x="828" y="2625"/>
                    </a:lnTo>
                    <a:cubicBezTo>
                      <a:pt x="594" y="2625"/>
                      <a:pt x="389" y="2420"/>
                      <a:pt x="389" y="2186"/>
                    </a:cubicBezTo>
                    <a:lnTo>
                      <a:pt x="389" y="1861"/>
                    </a:lnTo>
                    <a:cubicBezTo>
                      <a:pt x="389" y="1712"/>
                      <a:pt x="326" y="1592"/>
                      <a:pt x="241" y="1479"/>
                    </a:cubicBezTo>
                    <a:lnTo>
                      <a:pt x="177" y="1415"/>
                    </a:lnTo>
                    <a:lnTo>
                      <a:pt x="269" y="1302"/>
                    </a:lnTo>
                    <a:cubicBezTo>
                      <a:pt x="389" y="1210"/>
                      <a:pt x="446" y="1062"/>
                      <a:pt x="446" y="913"/>
                    </a:cubicBezTo>
                    <a:lnTo>
                      <a:pt x="446" y="559"/>
                    </a:lnTo>
                    <a:cubicBezTo>
                      <a:pt x="446" y="297"/>
                      <a:pt x="651" y="121"/>
                      <a:pt x="884" y="121"/>
                    </a:cubicBezTo>
                    <a:cubicBezTo>
                      <a:pt x="920" y="121"/>
                      <a:pt x="948" y="92"/>
                      <a:pt x="948" y="64"/>
                    </a:cubicBezTo>
                    <a:cubicBezTo>
                      <a:pt x="948" y="29"/>
                      <a:pt x="920"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4974736" y="2875340"/>
                <a:ext cx="33710" cy="95430"/>
              </a:xfrm>
              <a:custGeom>
                <a:avLst/>
                <a:gdLst/>
                <a:ahLst/>
                <a:cxnLst/>
                <a:rect l="l" t="t" r="r" b="b"/>
                <a:pathLst>
                  <a:path w="970" h="2746" extrusionOk="0">
                    <a:moveTo>
                      <a:pt x="114" y="0"/>
                    </a:moveTo>
                    <a:cubicBezTo>
                      <a:pt x="57" y="0"/>
                      <a:pt x="57" y="29"/>
                      <a:pt x="57" y="64"/>
                    </a:cubicBezTo>
                    <a:cubicBezTo>
                      <a:pt x="57" y="92"/>
                      <a:pt x="57" y="121"/>
                      <a:pt x="114" y="121"/>
                    </a:cubicBezTo>
                    <a:cubicBezTo>
                      <a:pt x="354" y="121"/>
                      <a:pt x="559" y="297"/>
                      <a:pt x="559" y="559"/>
                    </a:cubicBezTo>
                    <a:lnTo>
                      <a:pt x="559" y="913"/>
                    </a:lnTo>
                    <a:cubicBezTo>
                      <a:pt x="559" y="1062"/>
                      <a:pt x="588" y="1210"/>
                      <a:pt x="708" y="1302"/>
                    </a:cubicBezTo>
                    <a:lnTo>
                      <a:pt x="821" y="1415"/>
                    </a:lnTo>
                    <a:lnTo>
                      <a:pt x="765" y="1479"/>
                    </a:lnTo>
                    <a:cubicBezTo>
                      <a:pt x="644" y="1564"/>
                      <a:pt x="588" y="1712"/>
                      <a:pt x="588" y="1861"/>
                    </a:cubicBezTo>
                    <a:lnTo>
                      <a:pt x="588" y="2186"/>
                    </a:lnTo>
                    <a:cubicBezTo>
                      <a:pt x="588" y="2420"/>
                      <a:pt x="382" y="2625"/>
                      <a:pt x="149" y="2625"/>
                    </a:cubicBezTo>
                    <a:lnTo>
                      <a:pt x="57" y="2625"/>
                    </a:lnTo>
                    <a:cubicBezTo>
                      <a:pt x="29" y="2625"/>
                      <a:pt x="0" y="2625"/>
                      <a:pt x="0" y="2682"/>
                    </a:cubicBezTo>
                    <a:cubicBezTo>
                      <a:pt x="0" y="2717"/>
                      <a:pt x="29" y="2745"/>
                      <a:pt x="57" y="2745"/>
                    </a:cubicBezTo>
                    <a:lnTo>
                      <a:pt x="149" y="2745"/>
                    </a:lnTo>
                    <a:cubicBezTo>
                      <a:pt x="467" y="2745"/>
                      <a:pt x="708" y="2476"/>
                      <a:pt x="708" y="2186"/>
                    </a:cubicBezTo>
                    <a:lnTo>
                      <a:pt x="708" y="1861"/>
                    </a:lnTo>
                    <a:cubicBezTo>
                      <a:pt x="708" y="1741"/>
                      <a:pt x="765" y="1656"/>
                      <a:pt x="821" y="1564"/>
                    </a:cubicBezTo>
                    <a:lnTo>
                      <a:pt x="970" y="1415"/>
                    </a:lnTo>
                    <a:lnTo>
                      <a:pt x="793" y="1210"/>
                    </a:lnTo>
                    <a:cubicBezTo>
                      <a:pt x="708" y="1125"/>
                      <a:pt x="680" y="1033"/>
                      <a:pt x="680" y="913"/>
                    </a:cubicBezTo>
                    <a:lnTo>
                      <a:pt x="680" y="559"/>
                    </a:lnTo>
                    <a:cubicBezTo>
                      <a:pt x="680" y="241"/>
                      <a:pt x="41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4858940" y="2899910"/>
                <a:ext cx="51156" cy="47263"/>
              </a:xfrm>
              <a:custGeom>
                <a:avLst/>
                <a:gdLst/>
                <a:ahLst/>
                <a:cxnLst/>
                <a:rect l="l" t="t" r="r" b="b"/>
                <a:pathLst>
                  <a:path w="1472" h="1360" extrusionOk="0">
                    <a:moveTo>
                      <a:pt x="0" y="1"/>
                    </a:moveTo>
                    <a:lnTo>
                      <a:pt x="0" y="1359"/>
                    </a:lnTo>
                    <a:lnTo>
                      <a:pt x="1472" y="1359"/>
                    </a:lnTo>
                    <a:lnTo>
                      <a:pt x="1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5042330" y="2867208"/>
                <a:ext cx="23666" cy="116838"/>
              </a:xfrm>
              <a:custGeom>
                <a:avLst/>
                <a:gdLst/>
                <a:ahLst/>
                <a:cxnLst/>
                <a:rect l="l" t="t" r="r" b="b"/>
                <a:pathLst>
                  <a:path w="681" h="3362" extrusionOk="0">
                    <a:moveTo>
                      <a:pt x="616" y="1"/>
                    </a:moveTo>
                    <a:cubicBezTo>
                      <a:pt x="588" y="1"/>
                      <a:pt x="560" y="1"/>
                      <a:pt x="560" y="29"/>
                    </a:cubicBezTo>
                    <a:cubicBezTo>
                      <a:pt x="29" y="1034"/>
                      <a:pt x="1" y="2300"/>
                      <a:pt x="532" y="3333"/>
                    </a:cubicBezTo>
                    <a:cubicBezTo>
                      <a:pt x="532" y="3361"/>
                      <a:pt x="560" y="3361"/>
                      <a:pt x="588" y="3361"/>
                    </a:cubicBezTo>
                    <a:lnTo>
                      <a:pt x="616" y="3361"/>
                    </a:lnTo>
                    <a:cubicBezTo>
                      <a:pt x="645" y="3333"/>
                      <a:pt x="645" y="3305"/>
                      <a:pt x="645" y="3269"/>
                    </a:cubicBezTo>
                    <a:cubicBezTo>
                      <a:pt x="149" y="2300"/>
                      <a:pt x="149" y="1062"/>
                      <a:pt x="645" y="86"/>
                    </a:cubicBezTo>
                    <a:cubicBezTo>
                      <a:pt x="680" y="58"/>
                      <a:pt x="645" y="29"/>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5296303" y="2867208"/>
                <a:ext cx="22659" cy="116838"/>
              </a:xfrm>
              <a:custGeom>
                <a:avLst/>
                <a:gdLst/>
                <a:ahLst/>
                <a:cxnLst/>
                <a:rect l="l" t="t" r="r" b="b"/>
                <a:pathLst>
                  <a:path w="652" h="3362" extrusionOk="0">
                    <a:moveTo>
                      <a:pt x="29" y="1"/>
                    </a:moveTo>
                    <a:cubicBezTo>
                      <a:pt x="1" y="29"/>
                      <a:pt x="1" y="58"/>
                      <a:pt x="1" y="86"/>
                    </a:cubicBezTo>
                    <a:cubicBezTo>
                      <a:pt x="531" y="1062"/>
                      <a:pt x="531" y="2300"/>
                      <a:pt x="29" y="3269"/>
                    </a:cubicBezTo>
                    <a:cubicBezTo>
                      <a:pt x="29" y="3305"/>
                      <a:pt x="29" y="3333"/>
                      <a:pt x="57" y="3361"/>
                    </a:cubicBezTo>
                    <a:lnTo>
                      <a:pt x="93" y="3361"/>
                    </a:lnTo>
                    <a:cubicBezTo>
                      <a:pt x="121" y="3361"/>
                      <a:pt x="121" y="3361"/>
                      <a:pt x="149" y="3333"/>
                    </a:cubicBezTo>
                    <a:cubicBezTo>
                      <a:pt x="652" y="2300"/>
                      <a:pt x="652" y="1034"/>
                      <a:pt x="121" y="29"/>
                    </a:cubicBezTo>
                    <a:cubicBezTo>
                      <a:pt x="121" y="1"/>
                      <a:pt x="57" y="1"/>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069889"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5245182" y="2909259"/>
                <a:ext cx="49210" cy="32737"/>
              </a:xfrm>
              <a:custGeom>
                <a:avLst/>
                <a:gdLst/>
                <a:ahLst/>
                <a:cxnLst/>
                <a:rect l="l" t="t" r="r" b="b"/>
                <a:pathLst>
                  <a:path w="1416" h="942" extrusionOk="0">
                    <a:moveTo>
                      <a:pt x="0" y="1"/>
                    </a:moveTo>
                    <a:lnTo>
                      <a:pt x="0" y="942"/>
                    </a:lnTo>
                    <a:lnTo>
                      <a:pt x="1415" y="942"/>
                    </a:lnTo>
                    <a:lnTo>
                      <a:pt x="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5142661" y="2908286"/>
                <a:ext cx="50183" cy="33710"/>
              </a:xfrm>
              <a:custGeom>
                <a:avLst/>
                <a:gdLst/>
                <a:ahLst/>
                <a:cxnLst/>
                <a:rect l="l" t="t" r="r" b="b"/>
                <a:pathLst>
                  <a:path w="1444" h="970" extrusionOk="0">
                    <a:moveTo>
                      <a:pt x="0" y="0"/>
                    </a:moveTo>
                    <a:lnTo>
                      <a:pt x="0" y="970"/>
                    </a:lnTo>
                    <a:lnTo>
                      <a:pt x="1443" y="97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5175363" y="2908286"/>
                <a:ext cx="50426" cy="33710"/>
              </a:xfrm>
              <a:custGeom>
                <a:avLst/>
                <a:gdLst/>
                <a:ahLst/>
                <a:cxnLst/>
                <a:rect l="l" t="t" r="r" b="b"/>
                <a:pathLst>
                  <a:path w="1451" h="970" extrusionOk="0">
                    <a:moveTo>
                      <a:pt x="0" y="0"/>
                    </a:moveTo>
                    <a:lnTo>
                      <a:pt x="1450" y="970"/>
                    </a:lnTo>
                    <a:lnTo>
                      <a:pt x="1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5081184" y="2929659"/>
                <a:ext cx="31764" cy="4240"/>
              </a:xfrm>
              <a:custGeom>
                <a:avLst/>
                <a:gdLst/>
                <a:ahLst/>
                <a:cxnLst/>
                <a:rect l="l" t="t" r="r" b="b"/>
                <a:pathLst>
                  <a:path w="914" h="122" extrusionOk="0">
                    <a:moveTo>
                      <a:pt x="57" y="1"/>
                    </a:moveTo>
                    <a:cubicBezTo>
                      <a:pt x="29" y="1"/>
                      <a:pt x="1" y="29"/>
                      <a:pt x="1" y="57"/>
                    </a:cubicBezTo>
                    <a:cubicBezTo>
                      <a:pt x="1" y="93"/>
                      <a:pt x="29" y="121"/>
                      <a:pt x="57" y="121"/>
                    </a:cubicBezTo>
                    <a:lnTo>
                      <a:pt x="857" y="121"/>
                    </a:lnTo>
                    <a:cubicBezTo>
                      <a:pt x="885" y="121"/>
                      <a:pt x="913" y="93"/>
                      <a:pt x="913" y="57"/>
                    </a:cubicBezTo>
                    <a:cubicBezTo>
                      <a:pt x="913" y="29"/>
                      <a:pt x="885"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5254287" y="2929659"/>
                <a:ext cx="32945" cy="4240"/>
              </a:xfrm>
              <a:custGeom>
                <a:avLst/>
                <a:gdLst/>
                <a:ahLst/>
                <a:cxnLst/>
                <a:rect l="l" t="t" r="r" b="b"/>
                <a:pathLst>
                  <a:path w="948" h="122" extrusionOk="0">
                    <a:moveTo>
                      <a:pt x="64" y="1"/>
                    </a:moveTo>
                    <a:cubicBezTo>
                      <a:pt x="28" y="1"/>
                      <a:pt x="0" y="29"/>
                      <a:pt x="0" y="57"/>
                    </a:cubicBezTo>
                    <a:cubicBezTo>
                      <a:pt x="0" y="93"/>
                      <a:pt x="28" y="121"/>
                      <a:pt x="64" y="121"/>
                    </a:cubicBezTo>
                    <a:lnTo>
                      <a:pt x="884" y="121"/>
                    </a:lnTo>
                    <a:cubicBezTo>
                      <a:pt x="913" y="121"/>
                      <a:pt x="948" y="93"/>
                      <a:pt x="948" y="57"/>
                    </a:cubicBezTo>
                    <a:cubicBezTo>
                      <a:pt x="948" y="29"/>
                      <a:pt x="913" y="1"/>
                      <a:pt x="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894840" y="2909259"/>
                <a:ext cx="3962" cy="31764"/>
              </a:xfrm>
              <a:custGeom>
                <a:avLst/>
                <a:gdLst/>
                <a:ahLst/>
                <a:cxnLst/>
                <a:rect l="l" t="t" r="r" b="b"/>
                <a:pathLst>
                  <a:path w="114" h="914" extrusionOk="0">
                    <a:moveTo>
                      <a:pt x="57" y="1"/>
                    </a:moveTo>
                    <a:cubicBezTo>
                      <a:pt x="29" y="1"/>
                      <a:pt x="0" y="1"/>
                      <a:pt x="0" y="57"/>
                    </a:cubicBezTo>
                    <a:lnTo>
                      <a:pt x="0" y="857"/>
                    </a:lnTo>
                    <a:cubicBezTo>
                      <a:pt x="0" y="885"/>
                      <a:pt x="29" y="913"/>
                      <a:pt x="57" y="913"/>
                    </a:cubicBezTo>
                    <a:cubicBezTo>
                      <a:pt x="85" y="913"/>
                      <a:pt x="114" y="885"/>
                      <a:pt x="114" y="857"/>
                    </a:cubicBezTo>
                    <a:lnTo>
                      <a:pt x="114" y="57"/>
                    </a:lnTo>
                    <a:cubicBezTo>
                      <a:pt x="114" y="1"/>
                      <a:pt x="85" y="1"/>
                      <a:pt x="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4923337" y="2899910"/>
                <a:ext cx="51434" cy="47263"/>
              </a:xfrm>
              <a:custGeom>
                <a:avLst/>
                <a:gdLst/>
                <a:ahLst/>
                <a:cxnLst/>
                <a:rect l="l" t="t" r="r" b="b"/>
                <a:pathLst>
                  <a:path w="1480" h="1360" extrusionOk="0">
                    <a:moveTo>
                      <a:pt x="1" y="1"/>
                    </a:moveTo>
                    <a:lnTo>
                      <a:pt x="1" y="1359"/>
                    </a:lnTo>
                    <a:lnTo>
                      <a:pt x="1479" y="1359"/>
                    </a:ln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4959236" y="2909259"/>
                <a:ext cx="4240" cy="31764"/>
              </a:xfrm>
              <a:custGeom>
                <a:avLst/>
                <a:gdLst/>
                <a:ahLst/>
                <a:cxnLst/>
                <a:rect l="l" t="t" r="r" b="b"/>
                <a:pathLst>
                  <a:path w="122" h="914" extrusionOk="0">
                    <a:moveTo>
                      <a:pt x="64" y="1"/>
                    </a:moveTo>
                    <a:cubicBezTo>
                      <a:pt x="29" y="1"/>
                      <a:pt x="1" y="1"/>
                      <a:pt x="1" y="57"/>
                    </a:cubicBezTo>
                    <a:lnTo>
                      <a:pt x="1" y="857"/>
                    </a:lnTo>
                    <a:cubicBezTo>
                      <a:pt x="1" y="885"/>
                      <a:pt x="29" y="913"/>
                      <a:pt x="64" y="913"/>
                    </a:cubicBezTo>
                    <a:cubicBezTo>
                      <a:pt x="121" y="913"/>
                      <a:pt x="121" y="885"/>
                      <a:pt x="121" y="857"/>
                    </a:cubicBezTo>
                    <a:lnTo>
                      <a:pt x="121" y="57"/>
                    </a:lnTo>
                    <a:cubicBezTo>
                      <a:pt x="121" y="1"/>
                      <a:pt x="121"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4805595" y="2781716"/>
                <a:ext cx="50183" cy="62937"/>
              </a:xfrm>
              <a:custGeom>
                <a:avLst/>
                <a:gdLst/>
                <a:ahLst/>
                <a:cxnLst/>
                <a:rect l="l" t="t" r="r" b="b"/>
                <a:pathLst>
                  <a:path w="1444" h="1811" extrusionOk="0">
                    <a:moveTo>
                      <a:pt x="1387" y="1"/>
                    </a:moveTo>
                    <a:cubicBezTo>
                      <a:pt x="1368" y="1"/>
                      <a:pt x="1349" y="13"/>
                      <a:pt x="1330" y="13"/>
                    </a:cubicBezTo>
                    <a:lnTo>
                      <a:pt x="29" y="1725"/>
                    </a:lnTo>
                    <a:cubicBezTo>
                      <a:pt x="0" y="1725"/>
                      <a:pt x="0" y="1782"/>
                      <a:pt x="29" y="1782"/>
                    </a:cubicBezTo>
                    <a:lnTo>
                      <a:pt x="64" y="1810"/>
                    </a:lnTo>
                    <a:cubicBezTo>
                      <a:pt x="92" y="1810"/>
                      <a:pt x="121" y="1782"/>
                      <a:pt x="121"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4841494" y="2781716"/>
                <a:ext cx="50183" cy="62937"/>
              </a:xfrm>
              <a:custGeom>
                <a:avLst/>
                <a:gdLst/>
                <a:ahLst/>
                <a:cxnLst/>
                <a:rect l="l" t="t" r="r" b="b"/>
                <a:pathLst>
                  <a:path w="1444" h="1811" extrusionOk="0">
                    <a:moveTo>
                      <a:pt x="1387" y="1"/>
                    </a:moveTo>
                    <a:cubicBezTo>
                      <a:pt x="1368" y="1"/>
                      <a:pt x="1349" y="13"/>
                      <a:pt x="1330" y="13"/>
                    </a:cubicBezTo>
                    <a:lnTo>
                      <a:pt x="28" y="1725"/>
                    </a:lnTo>
                    <a:cubicBezTo>
                      <a:pt x="0" y="1725"/>
                      <a:pt x="0" y="1782"/>
                      <a:pt x="28" y="1782"/>
                    </a:cubicBezTo>
                    <a:cubicBezTo>
                      <a:pt x="28" y="1810"/>
                      <a:pt x="57" y="1810"/>
                      <a:pt x="57" y="1810"/>
                    </a:cubicBezTo>
                    <a:cubicBezTo>
                      <a:pt x="92" y="1810"/>
                      <a:pt x="92" y="1782"/>
                      <a:pt x="120" y="1782"/>
                    </a:cubicBezTo>
                    <a:lnTo>
                      <a:pt x="1415" y="105"/>
                    </a:lnTo>
                    <a:cubicBezTo>
                      <a:pt x="1443" y="70"/>
                      <a:pt x="1443" y="41"/>
                      <a:pt x="1415" y="13"/>
                    </a:cubicBezTo>
                    <a:cubicBezTo>
                      <a:pt x="1406" y="4"/>
                      <a:pt x="1396"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4996109" y="2781716"/>
                <a:ext cx="50217" cy="62937"/>
              </a:xfrm>
              <a:custGeom>
                <a:avLst/>
                <a:gdLst/>
                <a:ahLst/>
                <a:cxnLst/>
                <a:rect l="l" t="t" r="r" b="b"/>
                <a:pathLst>
                  <a:path w="1445" h="1811" extrusionOk="0">
                    <a:moveTo>
                      <a:pt x="1388" y="1"/>
                    </a:moveTo>
                    <a:cubicBezTo>
                      <a:pt x="1369" y="1"/>
                      <a:pt x="1350" y="13"/>
                      <a:pt x="1331" y="13"/>
                    </a:cubicBezTo>
                    <a:lnTo>
                      <a:pt x="29" y="1725"/>
                    </a:lnTo>
                    <a:cubicBezTo>
                      <a:pt x="1" y="1725"/>
                      <a:pt x="1" y="1782"/>
                      <a:pt x="29" y="1782"/>
                    </a:cubicBezTo>
                    <a:cubicBezTo>
                      <a:pt x="65" y="1810"/>
                      <a:pt x="65" y="1810"/>
                      <a:pt x="93" y="1810"/>
                    </a:cubicBezTo>
                    <a:lnTo>
                      <a:pt x="121" y="1782"/>
                    </a:lnTo>
                    <a:lnTo>
                      <a:pt x="1444" y="105"/>
                    </a:lnTo>
                    <a:cubicBezTo>
                      <a:pt x="1444" y="70"/>
                      <a:pt x="1444" y="41"/>
                      <a:pt x="1416" y="13"/>
                    </a:cubicBezTo>
                    <a:cubicBezTo>
                      <a:pt x="1406" y="4"/>
                      <a:pt x="1397" y="1"/>
                      <a:pt x="1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032009" y="2781716"/>
                <a:ext cx="50183" cy="62937"/>
              </a:xfrm>
              <a:custGeom>
                <a:avLst/>
                <a:gdLst/>
                <a:ahLst/>
                <a:cxnLst/>
                <a:rect l="l" t="t" r="r" b="b"/>
                <a:pathLst>
                  <a:path w="1444" h="1811" extrusionOk="0">
                    <a:moveTo>
                      <a:pt x="1387" y="1"/>
                    </a:moveTo>
                    <a:cubicBezTo>
                      <a:pt x="1369" y="1"/>
                      <a:pt x="1350" y="13"/>
                      <a:pt x="1331" y="13"/>
                    </a:cubicBezTo>
                    <a:lnTo>
                      <a:pt x="29" y="1725"/>
                    </a:lnTo>
                    <a:cubicBezTo>
                      <a:pt x="1" y="1725"/>
                      <a:pt x="1" y="1782"/>
                      <a:pt x="29" y="1782"/>
                    </a:cubicBezTo>
                    <a:lnTo>
                      <a:pt x="57" y="1810"/>
                    </a:lnTo>
                    <a:cubicBezTo>
                      <a:pt x="93" y="1810"/>
                      <a:pt x="121" y="1782"/>
                      <a:pt x="121" y="1782"/>
                    </a:cubicBezTo>
                    <a:lnTo>
                      <a:pt x="1416" y="105"/>
                    </a:lnTo>
                    <a:cubicBezTo>
                      <a:pt x="1444" y="70"/>
                      <a:pt x="1444" y="41"/>
                      <a:pt x="1416" y="13"/>
                    </a:cubicBezTo>
                    <a:cubicBezTo>
                      <a:pt x="1406" y="4"/>
                      <a:pt x="1397" y="1"/>
                      <a:pt x="1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070862" y="2818068"/>
                <a:ext cx="36907" cy="4205"/>
              </a:xfrm>
              <a:custGeom>
                <a:avLst/>
                <a:gdLst/>
                <a:ahLst/>
                <a:cxnLst/>
                <a:rect l="l" t="t" r="r" b="b"/>
                <a:pathLst>
                  <a:path w="1062" h="121" extrusionOk="0">
                    <a:moveTo>
                      <a:pt x="64" y="0"/>
                    </a:moveTo>
                    <a:cubicBezTo>
                      <a:pt x="36" y="0"/>
                      <a:pt x="1" y="28"/>
                      <a:pt x="1" y="57"/>
                    </a:cubicBezTo>
                    <a:cubicBezTo>
                      <a:pt x="1" y="85"/>
                      <a:pt x="36" y="120"/>
                      <a:pt x="64" y="120"/>
                    </a:cubicBezTo>
                    <a:lnTo>
                      <a:pt x="1005" y="120"/>
                    </a:lnTo>
                    <a:cubicBezTo>
                      <a:pt x="1033" y="120"/>
                      <a:pt x="1062" y="85"/>
                      <a:pt x="1062" y="57"/>
                    </a:cubicBezTo>
                    <a:cubicBezTo>
                      <a:pt x="1062" y="28"/>
                      <a:pt x="1033"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4956282" y="2818068"/>
                <a:ext cx="36942" cy="4205"/>
              </a:xfrm>
              <a:custGeom>
                <a:avLst/>
                <a:gdLst/>
                <a:ahLst/>
                <a:cxnLst/>
                <a:rect l="l" t="t" r="r" b="b"/>
                <a:pathLst>
                  <a:path w="1063" h="121" extrusionOk="0">
                    <a:moveTo>
                      <a:pt x="57" y="0"/>
                    </a:moveTo>
                    <a:cubicBezTo>
                      <a:pt x="29" y="0"/>
                      <a:pt x="1" y="28"/>
                      <a:pt x="1" y="57"/>
                    </a:cubicBezTo>
                    <a:cubicBezTo>
                      <a:pt x="1" y="85"/>
                      <a:pt x="29" y="120"/>
                      <a:pt x="57" y="120"/>
                    </a:cubicBezTo>
                    <a:lnTo>
                      <a:pt x="998" y="120"/>
                    </a:lnTo>
                    <a:cubicBezTo>
                      <a:pt x="1034" y="120"/>
                      <a:pt x="1062" y="85"/>
                      <a:pt x="1062" y="57"/>
                    </a:cubicBezTo>
                    <a:cubicBezTo>
                      <a:pt x="1062" y="28"/>
                      <a:pt x="1034"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879340" y="2790995"/>
                <a:ext cx="43058" cy="59774"/>
              </a:xfrm>
              <a:custGeom>
                <a:avLst/>
                <a:gdLst/>
                <a:ahLst/>
                <a:cxnLst/>
                <a:rect l="l" t="t" r="r" b="b"/>
                <a:pathLst>
                  <a:path w="1239" h="1720" extrusionOk="0">
                    <a:moveTo>
                      <a:pt x="1179" y="0"/>
                    </a:moveTo>
                    <a:cubicBezTo>
                      <a:pt x="1171" y="0"/>
                      <a:pt x="1162" y="4"/>
                      <a:pt x="1154" y="15"/>
                    </a:cubicBezTo>
                    <a:lnTo>
                      <a:pt x="1" y="807"/>
                    </a:lnTo>
                    <a:lnTo>
                      <a:pt x="1005" y="1692"/>
                    </a:lnTo>
                    <a:lnTo>
                      <a:pt x="1033" y="1720"/>
                    </a:lnTo>
                    <a:cubicBezTo>
                      <a:pt x="1062" y="1720"/>
                      <a:pt x="1062" y="1692"/>
                      <a:pt x="1090" y="1692"/>
                    </a:cubicBezTo>
                    <a:cubicBezTo>
                      <a:pt x="1090" y="1663"/>
                      <a:pt x="1090" y="1635"/>
                      <a:pt x="1062" y="1607"/>
                    </a:cubicBezTo>
                    <a:lnTo>
                      <a:pt x="177" y="807"/>
                    </a:lnTo>
                    <a:lnTo>
                      <a:pt x="1210" y="100"/>
                    </a:lnTo>
                    <a:cubicBezTo>
                      <a:pt x="1239" y="100"/>
                      <a:pt x="1239" y="72"/>
                      <a:pt x="1239" y="43"/>
                    </a:cubicBezTo>
                    <a:cubicBezTo>
                      <a:pt x="1219" y="23"/>
                      <a:pt x="1199" y="0"/>
                      <a:pt x="1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4914266" y="2797633"/>
                <a:ext cx="31729" cy="50217"/>
              </a:xfrm>
              <a:custGeom>
                <a:avLst/>
                <a:gdLst/>
                <a:ahLst/>
                <a:cxnLst/>
                <a:rect l="l" t="t" r="r" b="b"/>
                <a:pathLst>
                  <a:path w="913" h="1445" extrusionOk="0">
                    <a:moveTo>
                      <a:pt x="913" y="1"/>
                    </a:moveTo>
                    <a:lnTo>
                      <a:pt x="0" y="616"/>
                    </a:lnTo>
                    <a:lnTo>
                      <a:pt x="913" y="1444"/>
                    </a:lnTo>
                    <a:lnTo>
                      <a:pt x="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4922364" y="2807329"/>
                <a:ext cx="19461" cy="13692"/>
              </a:xfrm>
              <a:custGeom>
                <a:avLst/>
                <a:gdLst/>
                <a:ahLst/>
                <a:cxnLst/>
                <a:rect l="l" t="t" r="r" b="b"/>
                <a:pathLst>
                  <a:path w="560" h="394" extrusionOk="0">
                    <a:moveTo>
                      <a:pt x="499" y="0"/>
                    </a:moveTo>
                    <a:cubicBezTo>
                      <a:pt x="491" y="0"/>
                      <a:pt x="483" y="4"/>
                      <a:pt x="475" y="12"/>
                    </a:cubicBezTo>
                    <a:lnTo>
                      <a:pt x="64" y="281"/>
                    </a:lnTo>
                    <a:cubicBezTo>
                      <a:pt x="29" y="281"/>
                      <a:pt x="1" y="337"/>
                      <a:pt x="29" y="366"/>
                    </a:cubicBezTo>
                    <a:cubicBezTo>
                      <a:pt x="29" y="366"/>
                      <a:pt x="64" y="394"/>
                      <a:pt x="93" y="394"/>
                    </a:cubicBezTo>
                    <a:cubicBezTo>
                      <a:pt x="93" y="394"/>
                      <a:pt x="93" y="366"/>
                      <a:pt x="121" y="366"/>
                    </a:cubicBezTo>
                    <a:lnTo>
                      <a:pt x="531" y="104"/>
                    </a:lnTo>
                    <a:cubicBezTo>
                      <a:pt x="560" y="104"/>
                      <a:pt x="560" y="76"/>
                      <a:pt x="560" y="40"/>
                    </a:cubicBezTo>
                    <a:cubicBezTo>
                      <a:pt x="540" y="20"/>
                      <a:pt x="519"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120037" y="2800587"/>
                <a:ext cx="65682" cy="36907"/>
              </a:xfrm>
              <a:custGeom>
                <a:avLst/>
                <a:gdLst/>
                <a:ahLst/>
                <a:cxnLst/>
                <a:rect l="l" t="t" r="r" b="b"/>
                <a:pathLst>
                  <a:path w="1890" h="1062" extrusionOk="0">
                    <a:moveTo>
                      <a:pt x="0" y="1"/>
                    </a:moveTo>
                    <a:lnTo>
                      <a:pt x="0" y="1062"/>
                    </a:lnTo>
                    <a:lnTo>
                      <a:pt x="1889" y="1062"/>
                    </a:lnTo>
                    <a:lnTo>
                      <a:pt x="1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133556" y="2826165"/>
                <a:ext cx="49210" cy="4205"/>
              </a:xfrm>
              <a:custGeom>
                <a:avLst/>
                <a:gdLst/>
                <a:ahLst/>
                <a:cxnLst/>
                <a:rect l="l" t="t" r="r" b="b"/>
                <a:pathLst>
                  <a:path w="1416" h="121" extrusionOk="0">
                    <a:moveTo>
                      <a:pt x="57" y="0"/>
                    </a:moveTo>
                    <a:cubicBezTo>
                      <a:pt x="29" y="0"/>
                      <a:pt x="1" y="29"/>
                      <a:pt x="1" y="64"/>
                    </a:cubicBezTo>
                    <a:cubicBezTo>
                      <a:pt x="1" y="92"/>
                      <a:pt x="29" y="121"/>
                      <a:pt x="57" y="121"/>
                    </a:cubicBezTo>
                    <a:lnTo>
                      <a:pt x="1352" y="121"/>
                    </a:lnTo>
                    <a:cubicBezTo>
                      <a:pt x="1380" y="121"/>
                      <a:pt x="1415" y="92"/>
                      <a:pt x="1415" y="64"/>
                    </a:cubicBezTo>
                    <a:cubicBezTo>
                      <a:pt x="1415" y="29"/>
                      <a:pt x="1380"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303" name="Google Shape;1303;p44"/>
          <p:cNvSpPr txBox="1">
            <a:spLocks noGrp="1"/>
          </p:cNvSpPr>
          <p:nvPr>
            <p:ph type="subTitle" idx="1"/>
          </p:nvPr>
        </p:nvSpPr>
        <p:spPr>
          <a:xfrm>
            <a:off x="4691953" y="2386980"/>
            <a:ext cx="3612000" cy="2367892"/>
          </a:xfrm>
          <a:prstGeom prst="rect">
            <a:avLst/>
          </a:prstGeom>
        </p:spPr>
        <p:txBody>
          <a:bodyPr spcFirstLastPara="1" wrap="square" lIns="91425" tIns="91425" rIns="91425" bIns="91425" anchor="t" anchorCtr="0">
            <a:noAutofit/>
          </a:bodyPr>
          <a:lstStyle/>
          <a:p>
            <a:pPr marL="0" lvl="0" indent="0"/>
            <a:r>
              <a:rPr lang="fr-FR" dirty="0"/>
              <a:t>MongoDB est une base de données NoSQL largement dans le domaine du stockage de données non relationnelles. </a:t>
            </a:r>
          </a:p>
          <a:p>
            <a:pPr marL="0" lvl="0" indent="0"/>
            <a:r>
              <a:rPr lang="fr-FR" dirty="0"/>
              <a:t>MongoDB utilise un modèle de données de type document, stockant les informations sous forme de documents BSON (Binary JSON) dans des collections plutôt que des tables traditionnelles.</a:t>
            </a:r>
            <a:endParaRPr dirty="0"/>
          </a:p>
        </p:txBody>
      </p:sp>
      <p:sp>
        <p:nvSpPr>
          <p:cNvPr id="1304" name="Google Shape;1304;p44"/>
          <p:cNvSpPr txBox="1">
            <a:spLocks noGrp="1"/>
          </p:cNvSpPr>
          <p:nvPr>
            <p:ph type="subTitle" idx="2"/>
          </p:nvPr>
        </p:nvSpPr>
        <p:spPr>
          <a:xfrm>
            <a:off x="812103" y="2380200"/>
            <a:ext cx="3612000" cy="2291691"/>
          </a:xfrm>
          <a:prstGeom prst="rect">
            <a:avLst/>
          </a:prstGeom>
        </p:spPr>
        <p:txBody>
          <a:bodyPr spcFirstLastPara="1" wrap="square" lIns="91425" tIns="91425" rIns="91425" bIns="91425" anchor="t" anchorCtr="0">
            <a:noAutofit/>
          </a:bodyPr>
          <a:lstStyle/>
          <a:p>
            <a:pPr marL="0" lvl="0" indent="0"/>
            <a:r>
              <a:rPr lang="fr-FR" dirty="0"/>
              <a:t>PHP, acronyme de "Hypertext Preprocessor", est un langage de programmation côté serveur largement utilisé pour le développement web. Créé par Rasmus Lerdorf en 1994, PHP est prisé pour sa simplicité et son intégration aisée avec le code HTML, facilitant la création de sites web dynamiques.</a:t>
            </a:r>
            <a:endParaRPr dirty="0"/>
          </a:p>
        </p:txBody>
      </p:sp>
      <p:sp>
        <p:nvSpPr>
          <p:cNvPr id="1305" name="Google Shape;1305;p44"/>
          <p:cNvSpPr txBox="1">
            <a:spLocks noGrp="1"/>
          </p:cNvSpPr>
          <p:nvPr>
            <p:ph type="subTitle" idx="3"/>
          </p:nvPr>
        </p:nvSpPr>
        <p:spPr>
          <a:xfrm>
            <a:off x="1986015" y="2008001"/>
            <a:ext cx="1337168" cy="3789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PHP</a:t>
            </a:r>
            <a:endParaRPr dirty="0"/>
          </a:p>
        </p:txBody>
      </p:sp>
      <p:sp>
        <p:nvSpPr>
          <p:cNvPr id="1306" name="Google Shape;1306;p44"/>
          <p:cNvSpPr txBox="1">
            <a:spLocks noGrp="1"/>
          </p:cNvSpPr>
          <p:nvPr>
            <p:ph type="subTitle" idx="4"/>
          </p:nvPr>
        </p:nvSpPr>
        <p:spPr>
          <a:xfrm>
            <a:off x="5578225" y="1922650"/>
            <a:ext cx="1839457" cy="457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MongoDB</a:t>
            </a:r>
            <a:endParaRPr dirty="0"/>
          </a:p>
        </p:txBody>
      </p:sp>
      <p:sp>
        <p:nvSpPr>
          <p:cNvPr id="1307" name="Google Shape;1307;p44"/>
          <p:cNvSpPr/>
          <p:nvPr/>
        </p:nvSpPr>
        <p:spPr>
          <a:xfrm>
            <a:off x="2268655" y="1139653"/>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6120655" y="1139653"/>
            <a:ext cx="754638" cy="708563"/>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6326376" y="1373829"/>
            <a:ext cx="343177" cy="240206"/>
          </a:xfrm>
          <a:custGeom>
            <a:avLst/>
            <a:gdLst/>
            <a:ahLst/>
            <a:cxnLst/>
            <a:rect l="l" t="t" r="r" b="b"/>
            <a:pathLst>
              <a:path w="14924" h="10446" extrusionOk="0">
                <a:moveTo>
                  <a:pt x="7270" y="1937"/>
                </a:moveTo>
                <a:lnTo>
                  <a:pt x="7270" y="2664"/>
                </a:lnTo>
                <a:lnTo>
                  <a:pt x="6514" y="2664"/>
                </a:lnTo>
                <a:lnTo>
                  <a:pt x="6514" y="1937"/>
                </a:lnTo>
                <a:close/>
                <a:moveTo>
                  <a:pt x="6078" y="3101"/>
                </a:moveTo>
                <a:lnTo>
                  <a:pt x="6078" y="3804"/>
                </a:lnTo>
                <a:lnTo>
                  <a:pt x="5327" y="3804"/>
                </a:lnTo>
                <a:lnTo>
                  <a:pt x="5327" y="3101"/>
                </a:lnTo>
                <a:close/>
                <a:moveTo>
                  <a:pt x="7270" y="3101"/>
                </a:moveTo>
                <a:lnTo>
                  <a:pt x="7270" y="3804"/>
                </a:lnTo>
                <a:lnTo>
                  <a:pt x="6514" y="3804"/>
                </a:lnTo>
                <a:lnTo>
                  <a:pt x="6514" y="3101"/>
                </a:lnTo>
                <a:close/>
                <a:moveTo>
                  <a:pt x="436" y="3758"/>
                </a:moveTo>
                <a:lnTo>
                  <a:pt x="942" y="5985"/>
                </a:lnTo>
                <a:lnTo>
                  <a:pt x="942" y="6322"/>
                </a:lnTo>
                <a:lnTo>
                  <a:pt x="797" y="6322"/>
                </a:lnTo>
                <a:cubicBezTo>
                  <a:pt x="605" y="6322"/>
                  <a:pt x="436" y="6154"/>
                  <a:pt x="436" y="5939"/>
                </a:cubicBezTo>
                <a:lnTo>
                  <a:pt x="436" y="3758"/>
                </a:lnTo>
                <a:close/>
                <a:moveTo>
                  <a:pt x="12161" y="1524"/>
                </a:moveTo>
                <a:cubicBezTo>
                  <a:pt x="12329" y="1524"/>
                  <a:pt x="12452" y="1647"/>
                  <a:pt x="12452" y="1815"/>
                </a:cubicBezTo>
                <a:lnTo>
                  <a:pt x="12452" y="4578"/>
                </a:lnTo>
                <a:cubicBezTo>
                  <a:pt x="12452" y="4700"/>
                  <a:pt x="12550" y="4799"/>
                  <a:pt x="12673" y="4799"/>
                </a:cubicBezTo>
                <a:cubicBezTo>
                  <a:pt x="12795" y="4799"/>
                  <a:pt x="12888" y="4700"/>
                  <a:pt x="12888" y="4578"/>
                </a:cubicBezTo>
                <a:lnTo>
                  <a:pt x="12888" y="2932"/>
                </a:lnTo>
                <a:cubicBezTo>
                  <a:pt x="12888" y="2763"/>
                  <a:pt x="13033" y="2618"/>
                  <a:pt x="13202" y="2618"/>
                </a:cubicBezTo>
                <a:cubicBezTo>
                  <a:pt x="13277" y="2618"/>
                  <a:pt x="13347" y="2641"/>
                  <a:pt x="13423" y="2688"/>
                </a:cubicBezTo>
                <a:cubicBezTo>
                  <a:pt x="13469" y="2763"/>
                  <a:pt x="13522" y="2833"/>
                  <a:pt x="13522" y="2909"/>
                </a:cubicBezTo>
                <a:lnTo>
                  <a:pt x="13522" y="6904"/>
                </a:lnTo>
                <a:cubicBezTo>
                  <a:pt x="13522" y="7218"/>
                  <a:pt x="13400" y="7509"/>
                  <a:pt x="13179" y="7730"/>
                </a:cubicBezTo>
                <a:cubicBezTo>
                  <a:pt x="13109" y="7829"/>
                  <a:pt x="13056" y="7945"/>
                  <a:pt x="13056" y="8044"/>
                </a:cubicBezTo>
                <a:lnTo>
                  <a:pt x="13056" y="10010"/>
                </a:lnTo>
                <a:lnTo>
                  <a:pt x="10468" y="10010"/>
                </a:lnTo>
                <a:lnTo>
                  <a:pt x="10468" y="8090"/>
                </a:lnTo>
                <a:cubicBezTo>
                  <a:pt x="10468" y="7945"/>
                  <a:pt x="10416" y="7776"/>
                  <a:pt x="10294" y="7707"/>
                </a:cubicBezTo>
                <a:lnTo>
                  <a:pt x="9567" y="7270"/>
                </a:lnTo>
                <a:cubicBezTo>
                  <a:pt x="9329" y="7148"/>
                  <a:pt x="9131" y="6956"/>
                  <a:pt x="8985" y="6735"/>
                </a:cubicBezTo>
                <a:lnTo>
                  <a:pt x="8020" y="5427"/>
                </a:lnTo>
                <a:lnTo>
                  <a:pt x="8165" y="5427"/>
                </a:lnTo>
                <a:cubicBezTo>
                  <a:pt x="8201" y="5421"/>
                  <a:pt x="8236" y="5418"/>
                  <a:pt x="8269" y="5418"/>
                </a:cubicBezTo>
                <a:cubicBezTo>
                  <a:pt x="8371" y="5418"/>
                  <a:pt x="8462" y="5445"/>
                  <a:pt x="8549" y="5502"/>
                </a:cubicBezTo>
                <a:lnTo>
                  <a:pt x="9666" y="6131"/>
                </a:lnTo>
                <a:cubicBezTo>
                  <a:pt x="9704" y="6154"/>
                  <a:pt x="9746" y="6165"/>
                  <a:pt x="9785" y="6165"/>
                </a:cubicBezTo>
                <a:cubicBezTo>
                  <a:pt x="9824" y="6165"/>
                  <a:pt x="9861" y="6154"/>
                  <a:pt x="9887" y="6131"/>
                </a:cubicBezTo>
                <a:cubicBezTo>
                  <a:pt x="9957" y="6084"/>
                  <a:pt x="10003" y="6008"/>
                  <a:pt x="10003" y="5939"/>
                </a:cubicBezTo>
                <a:lnTo>
                  <a:pt x="10003" y="5549"/>
                </a:lnTo>
                <a:cubicBezTo>
                  <a:pt x="10003" y="5526"/>
                  <a:pt x="10003" y="5502"/>
                  <a:pt x="9980" y="5473"/>
                </a:cubicBezTo>
                <a:lnTo>
                  <a:pt x="9131" y="2856"/>
                </a:lnTo>
                <a:cubicBezTo>
                  <a:pt x="9084" y="2688"/>
                  <a:pt x="9183" y="2519"/>
                  <a:pt x="9352" y="2472"/>
                </a:cubicBezTo>
                <a:cubicBezTo>
                  <a:pt x="9382" y="2461"/>
                  <a:pt x="9414" y="2456"/>
                  <a:pt x="9446" y="2456"/>
                </a:cubicBezTo>
                <a:cubicBezTo>
                  <a:pt x="9564" y="2456"/>
                  <a:pt x="9682" y="2531"/>
                  <a:pt x="9741" y="2664"/>
                </a:cubicBezTo>
                <a:lnTo>
                  <a:pt x="10370" y="4630"/>
                </a:lnTo>
                <a:cubicBezTo>
                  <a:pt x="10389" y="4728"/>
                  <a:pt x="10479" y="4781"/>
                  <a:pt x="10566" y="4781"/>
                </a:cubicBezTo>
                <a:cubicBezTo>
                  <a:pt x="10582" y="4781"/>
                  <a:pt x="10598" y="4779"/>
                  <a:pt x="10614" y="4775"/>
                </a:cubicBezTo>
                <a:cubicBezTo>
                  <a:pt x="10707" y="4775"/>
                  <a:pt x="10806" y="4677"/>
                  <a:pt x="10806" y="4578"/>
                </a:cubicBezTo>
                <a:lnTo>
                  <a:pt x="10806" y="1815"/>
                </a:lnTo>
                <a:cubicBezTo>
                  <a:pt x="10806" y="1647"/>
                  <a:pt x="10928" y="1524"/>
                  <a:pt x="11096" y="1524"/>
                </a:cubicBezTo>
                <a:cubicBezTo>
                  <a:pt x="11265" y="1524"/>
                  <a:pt x="11411" y="1647"/>
                  <a:pt x="11411" y="1815"/>
                </a:cubicBezTo>
                <a:lnTo>
                  <a:pt x="11411" y="4578"/>
                </a:lnTo>
                <a:cubicBezTo>
                  <a:pt x="11411" y="4700"/>
                  <a:pt x="11509" y="4799"/>
                  <a:pt x="11632" y="4799"/>
                </a:cubicBezTo>
                <a:cubicBezTo>
                  <a:pt x="11748" y="4799"/>
                  <a:pt x="11847" y="4700"/>
                  <a:pt x="11847" y="4578"/>
                </a:cubicBezTo>
                <a:lnTo>
                  <a:pt x="11847" y="1815"/>
                </a:lnTo>
                <a:cubicBezTo>
                  <a:pt x="11847" y="1647"/>
                  <a:pt x="11992" y="1524"/>
                  <a:pt x="12161" y="1524"/>
                </a:cubicBezTo>
                <a:close/>
                <a:moveTo>
                  <a:pt x="797" y="1"/>
                </a:moveTo>
                <a:cubicBezTo>
                  <a:pt x="361" y="1"/>
                  <a:pt x="0" y="361"/>
                  <a:pt x="0" y="798"/>
                </a:cubicBezTo>
                <a:lnTo>
                  <a:pt x="0" y="5939"/>
                </a:lnTo>
                <a:cubicBezTo>
                  <a:pt x="0" y="6398"/>
                  <a:pt x="361" y="6759"/>
                  <a:pt x="797" y="6759"/>
                </a:cubicBezTo>
                <a:lnTo>
                  <a:pt x="942" y="6759"/>
                </a:lnTo>
                <a:lnTo>
                  <a:pt x="942" y="6904"/>
                </a:lnTo>
                <a:cubicBezTo>
                  <a:pt x="942" y="7340"/>
                  <a:pt x="1088" y="7730"/>
                  <a:pt x="1378" y="8044"/>
                </a:cubicBezTo>
                <a:lnTo>
                  <a:pt x="1402" y="8044"/>
                </a:lnTo>
                <a:lnTo>
                  <a:pt x="1402" y="8916"/>
                </a:lnTo>
                <a:cubicBezTo>
                  <a:pt x="1402" y="9038"/>
                  <a:pt x="1501" y="9137"/>
                  <a:pt x="1623" y="9137"/>
                </a:cubicBezTo>
                <a:cubicBezTo>
                  <a:pt x="1745" y="9137"/>
                  <a:pt x="1838" y="9038"/>
                  <a:pt x="1838" y="8916"/>
                </a:cubicBezTo>
                <a:lnTo>
                  <a:pt x="1838" y="8044"/>
                </a:lnTo>
                <a:cubicBezTo>
                  <a:pt x="1838" y="7945"/>
                  <a:pt x="1791" y="7829"/>
                  <a:pt x="1692" y="7730"/>
                </a:cubicBezTo>
                <a:cubicBezTo>
                  <a:pt x="1501" y="7509"/>
                  <a:pt x="1378" y="7218"/>
                  <a:pt x="1378" y="6904"/>
                </a:cubicBezTo>
                <a:lnTo>
                  <a:pt x="1378" y="5962"/>
                </a:lnTo>
                <a:lnTo>
                  <a:pt x="1378" y="5910"/>
                </a:lnTo>
                <a:lnTo>
                  <a:pt x="820" y="3467"/>
                </a:lnTo>
                <a:cubicBezTo>
                  <a:pt x="797" y="3391"/>
                  <a:pt x="820" y="3292"/>
                  <a:pt x="872" y="3223"/>
                </a:cubicBezTo>
                <a:cubicBezTo>
                  <a:pt x="896" y="3176"/>
                  <a:pt x="965" y="3124"/>
                  <a:pt x="1041" y="3101"/>
                </a:cubicBezTo>
                <a:cubicBezTo>
                  <a:pt x="1066" y="3094"/>
                  <a:pt x="1090" y="3091"/>
                  <a:pt x="1112" y="3091"/>
                </a:cubicBezTo>
                <a:cubicBezTo>
                  <a:pt x="1174" y="3091"/>
                  <a:pt x="1228" y="3113"/>
                  <a:pt x="1280" y="3147"/>
                </a:cubicBezTo>
                <a:cubicBezTo>
                  <a:pt x="1355" y="3176"/>
                  <a:pt x="1402" y="3246"/>
                  <a:pt x="1425" y="3322"/>
                </a:cubicBezTo>
                <a:lnTo>
                  <a:pt x="1745" y="4723"/>
                </a:lnTo>
                <a:cubicBezTo>
                  <a:pt x="1765" y="4828"/>
                  <a:pt x="1836" y="4898"/>
                  <a:pt x="1918" y="4898"/>
                </a:cubicBezTo>
                <a:cubicBezTo>
                  <a:pt x="1931" y="4898"/>
                  <a:pt x="1946" y="4896"/>
                  <a:pt x="1960" y="4892"/>
                </a:cubicBezTo>
                <a:cubicBezTo>
                  <a:pt x="2082" y="4892"/>
                  <a:pt x="2152" y="4799"/>
                  <a:pt x="2152" y="4677"/>
                </a:cubicBezTo>
                <a:lnTo>
                  <a:pt x="2152" y="1815"/>
                </a:lnTo>
                <a:cubicBezTo>
                  <a:pt x="2152" y="1647"/>
                  <a:pt x="2297" y="1524"/>
                  <a:pt x="2472" y="1524"/>
                </a:cubicBezTo>
                <a:cubicBezTo>
                  <a:pt x="2640" y="1524"/>
                  <a:pt x="2786" y="1647"/>
                  <a:pt x="2786" y="1815"/>
                </a:cubicBezTo>
                <a:lnTo>
                  <a:pt x="2786" y="4578"/>
                </a:lnTo>
                <a:cubicBezTo>
                  <a:pt x="2786" y="4700"/>
                  <a:pt x="2879" y="4799"/>
                  <a:pt x="3001" y="4799"/>
                </a:cubicBezTo>
                <a:cubicBezTo>
                  <a:pt x="3123" y="4799"/>
                  <a:pt x="3222" y="4700"/>
                  <a:pt x="3222" y="4578"/>
                </a:cubicBezTo>
                <a:lnTo>
                  <a:pt x="3222" y="1815"/>
                </a:lnTo>
                <a:cubicBezTo>
                  <a:pt x="3222" y="1647"/>
                  <a:pt x="3367" y="1524"/>
                  <a:pt x="3536" y="1524"/>
                </a:cubicBezTo>
                <a:cubicBezTo>
                  <a:pt x="3705" y="1524"/>
                  <a:pt x="3827" y="1647"/>
                  <a:pt x="3827" y="1815"/>
                </a:cubicBezTo>
                <a:lnTo>
                  <a:pt x="3827" y="4578"/>
                </a:lnTo>
                <a:cubicBezTo>
                  <a:pt x="3827" y="4700"/>
                  <a:pt x="3926" y="4799"/>
                  <a:pt x="4042" y="4799"/>
                </a:cubicBezTo>
                <a:cubicBezTo>
                  <a:pt x="4164" y="4799"/>
                  <a:pt x="4263" y="4700"/>
                  <a:pt x="4263" y="4578"/>
                </a:cubicBezTo>
                <a:lnTo>
                  <a:pt x="4263" y="2496"/>
                </a:lnTo>
                <a:cubicBezTo>
                  <a:pt x="4263" y="2420"/>
                  <a:pt x="4310" y="2327"/>
                  <a:pt x="4362" y="2275"/>
                </a:cubicBezTo>
                <a:cubicBezTo>
                  <a:pt x="4432" y="2228"/>
                  <a:pt x="4507" y="2182"/>
                  <a:pt x="4600" y="2182"/>
                </a:cubicBezTo>
                <a:cubicBezTo>
                  <a:pt x="4746" y="2205"/>
                  <a:pt x="4891" y="2350"/>
                  <a:pt x="4891" y="2519"/>
                </a:cubicBezTo>
                <a:lnTo>
                  <a:pt x="4891" y="5863"/>
                </a:lnTo>
                <a:cubicBezTo>
                  <a:pt x="4891" y="5962"/>
                  <a:pt x="4943" y="6055"/>
                  <a:pt x="5013" y="6107"/>
                </a:cubicBezTo>
                <a:cubicBezTo>
                  <a:pt x="5063" y="6131"/>
                  <a:pt x="5111" y="6142"/>
                  <a:pt x="5159" y="6142"/>
                </a:cubicBezTo>
                <a:cubicBezTo>
                  <a:pt x="5207" y="6142"/>
                  <a:pt x="5255" y="6131"/>
                  <a:pt x="5304" y="6107"/>
                </a:cubicBezTo>
                <a:lnTo>
                  <a:pt x="6345" y="5526"/>
                </a:lnTo>
                <a:cubicBezTo>
                  <a:pt x="6420" y="5469"/>
                  <a:pt x="6521" y="5441"/>
                  <a:pt x="6618" y="5441"/>
                </a:cubicBezTo>
                <a:cubicBezTo>
                  <a:pt x="6650" y="5441"/>
                  <a:pt x="6681" y="5444"/>
                  <a:pt x="6711" y="5450"/>
                </a:cubicBezTo>
                <a:lnTo>
                  <a:pt x="6880" y="5450"/>
                </a:lnTo>
                <a:lnTo>
                  <a:pt x="5909" y="6782"/>
                </a:lnTo>
                <a:cubicBezTo>
                  <a:pt x="5740" y="7003"/>
                  <a:pt x="5548" y="7172"/>
                  <a:pt x="5327" y="7317"/>
                </a:cubicBezTo>
                <a:lnTo>
                  <a:pt x="4600" y="7730"/>
                </a:lnTo>
                <a:cubicBezTo>
                  <a:pt x="4507" y="7800"/>
                  <a:pt x="4432" y="7922"/>
                  <a:pt x="4432" y="8044"/>
                </a:cubicBezTo>
                <a:lnTo>
                  <a:pt x="4432" y="10010"/>
                </a:lnTo>
                <a:lnTo>
                  <a:pt x="1838" y="10010"/>
                </a:lnTo>
                <a:lnTo>
                  <a:pt x="1838" y="9957"/>
                </a:lnTo>
                <a:cubicBezTo>
                  <a:pt x="1838" y="9835"/>
                  <a:pt x="1745" y="9742"/>
                  <a:pt x="1623" y="9742"/>
                </a:cubicBezTo>
                <a:cubicBezTo>
                  <a:pt x="1501" y="9742"/>
                  <a:pt x="1402" y="9835"/>
                  <a:pt x="1402" y="9957"/>
                </a:cubicBezTo>
                <a:lnTo>
                  <a:pt x="1402" y="10079"/>
                </a:lnTo>
                <a:cubicBezTo>
                  <a:pt x="1402" y="10271"/>
                  <a:pt x="1547" y="10446"/>
                  <a:pt x="1768" y="10446"/>
                </a:cubicBezTo>
                <a:lnTo>
                  <a:pt x="4507" y="10446"/>
                </a:lnTo>
                <a:cubicBezTo>
                  <a:pt x="4699" y="10446"/>
                  <a:pt x="4868" y="10271"/>
                  <a:pt x="4868" y="10079"/>
                </a:cubicBezTo>
                <a:lnTo>
                  <a:pt x="4868" y="8090"/>
                </a:lnTo>
                <a:lnTo>
                  <a:pt x="5548" y="7683"/>
                </a:lnTo>
                <a:cubicBezTo>
                  <a:pt x="5816" y="7509"/>
                  <a:pt x="6054" y="7294"/>
                  <a:pt x="6275" y="7026"/>
                </a:cubicBezTo>
                <a:lnTo>
                  <a:pt x="6467" y="6759"/>
                </a:lnTo>
                <a:lnTo>
                  <a:pt x="8433" y="6759"/>
                </a:lnTo>
                <a:lnTo>
                  <a:pt x="8625" y="7003"/>
                </a:lnTo>
                <a:cubicBezTo>
                  <a:pt x="8817" y="7270"/>
                  <a:pt x="9061" y="7486"/>
                  <a:pt x="9352" y="7654"/>
                </a:cubicBezTo>
                <a:lnTo>
                  <a:pt x="10032" y="8044"/>
                </a:lnTo>
                <a:lnTo>
                  <a:pt x="10032" y="8090"/>
                </a:lnTo>
                <a:lnTo>
                  <a:pt x="10032" y="10079"/>
                </a:lnTo>
                <a:cubicBezTo>
                  <a:pt x="10032" y="10271"/>
                  <a:pt x="10201" y="10446"/>
                  <a:pt x="10393" y="10446"/>
                </a:cubicBezTo>
                <a:lnTo>
                  <a:pt x="13132" y="10446"/>
                </a:lnTo>
                <a:cubicBezTo>
                  <a:pt x="13324" y="10446"/>
                  <a:pt x="13493" y="10271"/>
                  <a:pt x="13493" y="10079"/>
                </a:cubicBezTo>
                <a:lnTo>
                  <a:pt x="13493" y="8044"/>
                </a:lnTo>
                <a:cubicBezTo>
                  <a:pt x="13783" y="7730"/>
                  <a:pt x="13958" y="7340"/>
                  <a:pt x="13958" y="6904"/>
                </a:cubicBezTo>
                <a:lnTo>
                  <a:pt x="13958" y="6759"/>
                </a:lnTo>
                <a:lnTo>
                  <a:pt x="14126" y="6759"/>
                </a:lnTo>
                <a:cubicBezTo>
                  <a:pt x="14563" y="6759"/>
                  <a:pt x="14923" y="6398"/>
                  <a:pt x="14923" y="5939"/>
                </a:cubicBezTo>
                <a:lnTo>
                  <a:pt x="14923" y="798"/>
                </a:lnTo>
                <a:cubicBezTo>
                  <a:pt x="14923" y="361"/>
                  <a:pt x="14563" y="1"/>
                  <a:pt x="14126" y="1"/>
                </a:cubicBezTo>
                <a:lnTo>
                  <a:pt x="12475" y="1"/>
                </a:lnTo>
                <a:cubicBezTo>
                  <a:pt x="12359" y="1"/>
                  <a:pt x="12260" y="94"/>
                  <a:pt x="12260" y="216"/>
                </a:cubicBezTo>
                <a:cubicBezTo>
                  <a:pt x="12260" y="338"/>
                  <a:pt x="12359" y="437"/>
                  <a:pt x="12475" y="437"/>
                </a:cubicBezTo>
                <a:lnTo>
                  <a:pt x="14126" y="437"/>
                </a:lnTo>
                <a:cubicBezTo>
                  <a:pt x="14318" y="437"/>
                  <a:pt x="14487" y="606"/>
                  <a:pt x="14487" y="798"/>
                </a:cubicBezTo>
                <a:lnTo>
                  <a:pt x="14487" y="5939"/>
                </a:lnTo>
                <a:cubicBezTo>
                  <a:pt x="14487" y="6154"/>
                  <a:pt x="14318" y="6322"/>
                  <a:pt x="14126" y="6322"/>
                </a:cubicBezTo>
                <a:lnTo>
                  <a:pt x="13958" y="6322"/>
                </a:lnTo>
                <a:lnTo>
                  <a:pt x="13958" y="2909"/>
                </a:lnTo>
                <a:cubicBezTo>
                  <a:pt x="13958" y="2711"/>
                  <a:pt x="13882" y="2519"/>
                  <a:pt x="13737" y="2374"/>
                </a:cubicBezTo>
                <a:cubicBezTo>
                  <a:pt x="13590" y="2247"/>
                  <a:pt x="13442" y="2177"/>
                  <a:pt x="13260" y="2177"/>
                </a:cubicBezTo>
                <a:cubicBezTo>
                  <a:pt x="13234" y="2177"/>
                  <a:pt x="13206" y="2179"/>
                  <a:pt x="13179" y="2182"/>
                </a:cubicBezTo>
                <a:cubicBezTo>
                  <a:pt x="13085" y="2182"/>
                  <a:pt x="12987" y="2205"/>
                  <a:pt x="12888" y="2228"/>
                </a:cubicBezTo>
                <a:lnTo>
                  <a:pt x="12888" y="1815"/>
                </a:lnTo>
                <a:cubicBezTo>
                  <a:pt x="12888" y="1402"/>
                  <a:pt x="12574" y="1088"/>
                  <a:pt x="12161" y="1088"/>
                </a:cubicBezTo>
                <a:cubicBezTo>
                  <a:pt x="11946" y="1088"/>
                  <a:pt x="11777" y="1164"/>
                  <a:pt x="11632" y="1309"/>
                </a:cubicBezTo>
                <a:cubicBezTo>
                  <a:pt x="11486" y="1164"/>
                  <a:pt x="11312" y="1088"/>
                  <a:pt x="11096" y="1088"/>
                </a:cubicBezTo>
                <a:cubicBezTo>
                  <a:pt x="10684" y="1088"/>
                  <a:pt x="10370" y="1402"/>
                  <a:pt x="10370" y="1815"/>
                </a:cubicBezTo>
                <a:lnTo>
                  <a:pt x="10370" y="3176"/>
                </a:lnTo>
                <a:lnTo>
                  <a:pt x="10149" y="2542"/>
                </a:lnTo>
                <a:cubicBezTo>
                  <a:pt x="10056" y="2212"/>
                  <a:pt x="9758" y="2023"/>
                  <a:pt x="9443" y="2023"/>
                </a:cubicBezTo>
                <a:cubicBezTo>
                  <a:pt x="9364" y="2023"/>
                  <a:pt x="9284" y="2035"/>
                  <a:pt x="9206" y="2060"/>
                </a:cubicBezTo>
                <a:cubicBezTo>
                  <a:pt x="8817" y="2182"/>
                  <a:pt x="8602" y="2595"/>
                  <a:pt x="8724" y="3002"/>
                </a:cubicBezTo>
                <a:lnTo>
                  <a:pt x="9567" y="5572"/>
                </a:lnTo>
                <a:lnTo>
                  <a:pt x="8770" y="5113"/>
                </a:lnTo>
                <a:cubicBezTo>
                  <a:pt x="8611" y="5031"/>
                  <a:pt x="8432" y="4985"/>
                  <a:pt x="8252" y="4985"/>
                </a:cubicBezTo>
                <a:cubicBezTo>
                  <a:pt x="8216" y="4985"/>
                  <a:pt x="8179" y="4987"/>
                  <a:pt x="8142" y="4991"/>
                </a:cubicBezTo>
                <a:lnTo>
                  <a:pt x="7968" y="4991"/>
                </a:lnTo>
                <a:cubicBezTo>
                  <a:pt x="7799" y="5014"/>
                  <a:pt x="7677" y="5113"/>
                  <a:pt x="7607" y="5258"/>
                </a:cubicBezTo>
                <a:cubicBezTo>
                  <a:pt x="7531" y="5404"/>
                  <a:pt x="7561" y="5572"/>
                  <a:pt x="7654" y="5694"/>
                </a:cubicBezTo>
                <a:lnTo>
                  <a:pt x="8113" y="6322"/>
                </a:lnTo>
                <a:lnTo>
                  <a:pt x="6804" y="6322"/>
                </a:lnTo>
                <a:lnTo>
                  <a:pt x="7241" y="5718"/>
                </a:lnTo>
                <a:cubicBezTo>
                  <a:pt x="7316" y="5595"/>
                  <a:pt x="7340" y="5427"/>
                  <a:pt x="7293" y="5281"/>
                </a:cubicBezTo>
                <a:cubicBezTo>
                  <a:pt x="7217" y="5136"/>
                  <a:pt x="7072" y="5037"/>
                  <a:pt x="6927" y="5037"/>
                </a:cubicBezTo>
                <a:lnTo>
                  <a:pt x="6758" y="5014"/>
                </a:lnTo>
                <a:cubicBezTo>
                  <a:pt x="6721" y="5010"/>
                  <a:pt x="6685" y="5008"/>
                  <a:pt x="6648" y="5008"/>
                </a:cubicBezTo>
                <a:cubicBezTo>
                  <a:pt x="6468" y="5008"/>
                  <a:pt x="6289" y="5054"/>
                  <a:pt x="6130" y="5136"/>
                </a:cubicBezTo>
                <a:lnTo>
                  <a:pt x="5327" y="5595"/>
                </a:lnTo>
                <a:lnTo>
                  <a:pt x="5327" y="4240"/>
                </a:lnTo>
                <a:lnTo>
                  <a:pt x="6078" y="4240"/>
                </a:lnTo>
                <a:lnTo>
                  <a:pt x="6078" y="4601"/>
                </a:lnTo>
                <a:cubicBezTo>
                  <a:pt x="6078" y="4723"/>
                  <a:pt x="6176" y="4822"/>
                  <a:pt x="6299" y="4822"/>
                </a:cubicBezTo>
                <a:cubicBezTo>
                  <a:pt x="6421" y="4822"/>
                  <a:pt x="6514" y="4723"/>
                  <a:pt x="6514" y="4601"/>
                </a:cubicBezTo>
                <a:lnTo>
                  <a:pt x="6514" y="4240"/>
                </a:lnTo>
                <a:lnTo>
                  <a:pt x="7270" y="4240"/>
                </a:lnTo>
                <a:lnTo>
                  <a:pt x="7270" y="4601"/>
                </a:lnTo>
                <a:cubicBezTo>
                  <a:pt x="7270" y="4723"/>
                  <a:pt x="7363" y="4822"/>
                  <a:pt x="7485" y="4822"/>
                </a:cubicBezTo>
                <a:cubicBezTo>
                  <a:pt x="7607" y="4822"/>
                  <a:pt x="7706" y="4723"/>
                  <a:pt x="7706" y="4601"/>
                </a:cubicBezTo>
                <a:lnTo>
                  <a:pt x="7706" y="4240"/>
                </a:lnTo>
                <a:lnTo>
                  <a:pt x="8235" y="4240"/>
                </a:lnTo>
                <a:cubicBezTo>
                  <a:pt x="8357" y="4240"/>
                  <a:pt x="8456" y="4142"/>
                  <a:pt x="8456" y="4019"/>
                </a:cubicBezTo>
                <a:cubicBezTo>
                  <a:pt x="8456" y="3903"/>
                  <a:pt x="8357" y="3804"/>
                  <a:pt x="8235" y="3804"/>
                </a:cubicBezTo>
                <a:lnTo>
                  <a:pt x="7706" y="3804"/>
                </a:lnTo>
                <a:lnTo>
                  <a:pt x="7706" y="3101"/>
                </a:lnTo>
                <a:lnTo>
                  <a:pt x="7822" y="3101"/>
                </a:lnTo>
                <a:cubicBezTo>
                  <a:pt x="7944" y="3101"/>
                  <a:pt x="8043" y="3002"/>
                  <a:pt x="8043" y="2885"/>
                </a:cubicBezTo>
                <a:cubicBezTo>
                  <a:pt x="8043" y="2763"/>
                  <a:pt x="7944" y="2664"/>
                  <a:pt x="7822" y="2664"/>
                </a:cubicBezTo>
                <a:lnTo>
                  <a:pt x="7706" y="2664"/>
                </a:lnTo>
                <a:lnTo>
                  <a:pt x="7706" y="1937"/>
                </a:lnTo>
                <a:lnTo>
                  <a:pt x="8648" y="1937"/>
                </a:lnTo>
                <a:cubicBezTo>
                  <a:pt x="8770" y="1937"/>
                  <a:pt x="8869" y="1839"/>
                  <a:pt x="8869" y="1722"/>
                </a:cubicBezTo>
                <a:cubicBezTo>
                  <a:pt x="8869" y="1600"/>
                  <a:pt x="8770" y="1501"/>
                  <a:pt x="8648" y="1501"/>
                </a:cubicBezTo>
                <a:lnTo>
                  <a:pt x="7706" y="1501"/>
                </a:lnTo>
                <a:lnTo>
                  <a:pt x="7706" y="1356"/>
                </a:lnTo>
                <a:cubicBezTo>
                  <a:pt x="7706" y="1234"/>
                  <a:pt x="7607" y="1141"/>
                  <a:pt x="7485" y="1141"/>
                </a:cubicBezTo>
                <a:cubicBezTo>
                  <a:pt x="7363" y="1141"/>
                  <a:pt x="7270" y="1234"/>
                  <a:pt x="7270" y="1356"/>
                </a:cubicBezTo>
                <a:lnTo>
                  <a:pt x="7270" y="1501"/>
                </a:lnTo>
                <a:lnTo>
                  <a:pt x="6514" y="1501"/>
                </a:lnTo>
                <a:lnTo>
                  <a:pt x="6514" y="1356"/>
                </a:lnTo>
                <a:cubicBezTo>
                  <a:pt x="6514" y="1234"/>
                  <a:pt x="6421" y="1141"/>
                  <a:pt x="6299" y="1141"/>
                </a:cubicBezTo>
                <a:cubicBezTo>
                  <a:pt x="6176" y="1141"/>
                  <a:pt x="6078" y="1234"/>
                  <a:pt x="6078" y="1356"/>
                </a:cubicBezTo>
                <a:lnTo>
                  <a:pt x="6078" y="1501"/>
                </a:lnTo>
                <a:lnTo>
                  <a:pt x="5862" y="1501"/>
                </a:lnTo>
                <a:cubicBezTo>
                  <a:pt x="5740" y="1501"/>
                  <a:pt x="5641" y="1600"/>
                  <a:pt x="5641" y="1722"/>
                </a:cubicBezTo>
                <a:cubicBezTo>
                  <a:pt x="5641" y="1839"/>
                  <a:pt x="5740" y="1937"/>
                  <a:pt x="5862" y="1937"/>
                </a:cubicBezTo>
                <a:lnTo>
                  <a:pt x="6078" y="1937"/>
                </a:lnTo>
                <a:lnTo>
                  <a:pt x="6078" y="2664"/>
                </a:lnTo>
                <a:lnTo>
                  <a:pt x="5327" y="2664"/>
                </a:lnTo>
                <a:lnTo>
                  <a:pt x="5327" y="2519"/>
                </a:lnTo>
                <a:cubicBezTo>
                  <a:pt x="5327" y="2106"/>
                  <a:pt x="5013" y="1769"/>
                  <a:pt x="4600" y="1745"/>
                </a:cubicBezTo>
                <a:cubicBezTo>
                  <a:pt x="4478" y="1745"/>
                  <a:pt x="4385" y="1769"/>
                  <a:pt x="4263" y="1815"/>
                </a:cubicBezTo>
                <a:cubicBezTo>
                  <a:pt x="4263" y="1402"/>
                  <a:pt x="3926" y="1088"/>
                  <a:pt x="3536" y="1088"/>
                </a:cubicBezTo>
                <a:cubicBezTo>
                  <a:pt x="3315" y="1088"/>
                  <a:pt x="3123" y="1164"/>
                  <a:pt x="3001" y="1309"/>
                </a:cubicBezTo>
                <a:cubicBezTo>
                  <a:pt x="2856" y="1164"/>
                  <a:pt x="2687" y="1088"/>
                  <a:pt x="2472" y="1088"/>
                </a:cubicBezTo>
                <a:cubicBezTo>
                  <a:pt x="2059" y="1088"/>
                  <a:pt x="1716" y="1402"/>
                  <a:pt x="1716" y="1815"/>
                </a:cubicBezTo>
                <a:lnTo>
                  <a:pt x="1716" y="2978"/>
                </a:lnTo>
                <a:cubicBezTo>
                  <a:pt x="1669" y="2885"/>
                  <a:pt x="1599" y="2810"/>
                  <a:pt x="1524" y="2763"/>
                </a:cubicBezTo>
                <a:cubicBezTo>
                  <a:pt x="1400" y="2691"/>
                  <a:pt x="1263" y="2646"/>
                  <a:pt x="1121" y="2646"/>
                </a:cubicBezTo>
                <a:cubicBezTo>
                  <a:pt x="1070" y="2646"/>
                  <a:pt x="1018" y="2652"/>
                  <a:pt x="965" y="2664"/>
                </a:cubicBezTo>
                <a:cubicBezTo>
                  <a:pt x="727" y="2740"/>
                  <a:pt x="529" y="2885"/>
                  <a:pt x="436" y="3101"/>
                </a:cubicBezTo>
                <a:lnTo>
                  <a:pt x="436" y="1937"/>
                </a:lnTo>
                <a:lnTo>
                  <a:pt x="1332" y="1937"/>
                </a:lnTo>
                <a:cubicBezTo>
                  <a:pt x="1454" y="1937"/>
                  <a:pt x="1547" y="1839"/>
                  <a:pt x="1547" y="1722"/>
                </a:cubicBezTo>
                <a:cubicBezTo>
                  <a:pt x="1547" y="1600"/>
                  <a:pt x="1454" y="1501"/>
                  <a:pt x="1332" y="1501"/>
                </a:cubicBezTo>
                <a:lnTo>
                  <a:pt x="436" y="1501"/>
                </a:lnTo>
                <a:lnTo>
                  <a:pt x="436" y="798"/>
                </a:lnTo>
                <a:cubicBezTo>
                  <a:pt x="436" y="606"/>
                  <a:pt x="605" y="437"/>
                  <a:pt x="797" y="437"/>
                </a:cubicBezTo>
                <a:lnTo>
                  <a:pt x="11387" y="437"/>
                </a:lnTo>
                <a:cubicBezTo>
                  <a:pt x="11509" y="437"/>
                  <a:pt x="11602" y="338"/>
                  <a:pt x="11602" y="216"/>
                </a:cubicBezTo>
                <a:cubicBezTo>
                  <a:pt x="11602" y="94"/>
                  <a:pt x="11509" y="1"/>
                  <a:pt x="1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44"/>
          <p:cNvGrpSpPr/>
          <p:nvPr/>
        </p:nvGrpSpPr>
        <p:grpSpPr>
          <a:xfrm>
            <a:off x="2474316" y="1352030"/>
            <a:ext cx="343315" cy="262005"/>
            <a:chOff x="3342744" y="1167512"/>
            <a:chExt cx="343315" cy="262005"/>
          </a:xfrm>
        </p:grpSpPr>
        <p:sp>
          <p:nvSpPr>
            <p:cNvPr id="1311" name="Google Shape;1311;p44"/>
            <p:cNvSpPr/>
            <p:nvPr/>
          </p:nvSpPr>
          <p:spPr>
            <a:xfrm>
              <a:off x="3406279" y="1373179"/>
              <a:ext cx="279780" cy="56338"/>
            </a:xfrm>
            <a:custGeom>
              <a:avLst/>
              <a:gdLst/>
              <a:ahLst/>
              <a:cxnLst/>
              <a:rect l="l" t="t" r="r" b="b"/>
              <a:pathLst>
                <a:path w="12167" h="2450" extrusionOk="0">
                  <a:moveTo>
                    <a:pt x="11946" y="1"/>
                  </a:moveTo>
                  <a:cubicBezTo>
                    <a:pt x="11829" y="1"/>
                    <a:pt x="11730" y="123"/>
                    <a:pt x="11730" y="245"/>
                  </a:cubicBezTo>
                  <a:lnTo>
                    <a:pt x="11730" y="1333"/>
                  </a:lnTo>
                  <a:cubicBezTo>
                    <a:pt x="11730" y="1722"/>
                    <a:pt x="11440" y="2013"/>
                    <a:pt x="11050" y="2013"/>
                  </a:cubicBezTo>
                  <a:lnTo>
                    <a:pt x="221" y="2013"/>
                  </a:lnTo>
                  <a:cubicBezTo>
                    <a:pt x="99" y="2013"/>
                    <a:pt x="0" y="2106"/>
                    <a:pt x="0" y="2228"/>
                  </a:cubicBezTo>
                  <a:cubicBezTo>
                    <a:pt x="0" y="2350"/>
                    <a:pt x="99" y="2449"/>
                    <a:pt x="221" y="2449"/>
                  </a:cubicBezTo>
                  <a:lnTo>
                    <a:pt x="11050" y="2449"/>
                  </a:lnTo>
                  <a:cubicBezTo>
                    <a:pt x="11684" y="2449"/>
                    <a:pt x="12167" y="1937"/>
                    <a:pt x="12167" y="1333"/>
                  </a:cubicBezTo>
                  <a:lnTo>
                    <a:pt x="12167" y="245"/>
                  </a:lnTo>
                  <a:cubicBezTo>
                    <a:pt x="12167" y="123"/>
                    <a:pt x="12068" y="1"/>
                    <a:pt x="1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3342744" y="1167512"/>
              <a:ext cx="343315" cy="262005"/>
            </a:xfrm>
            <a:custGeom>
              <a:avLst/>
              <a:gdLst/>
              <a:ahLst/>
              <a:cxnLst/>
              <a:rect l="l" t="t" r="r" b="b"/>
              <a:pathLst>
                <a:path w="14930" h="11394" extrusionOk="0">
                  <a:moveTo>
                    <a:pt x="1141" y="0"/>
                  </a:moveTo>
                  <a:cubicBezTo>
                    <a:pt x="512" y="0"/>
                    <a:pt x="1" y="512"/>
                    <a:pt x="1" y="1140"/>
                  </a:cubicBezTo>
                  <a:lnTo>
                    <a:pt x="1" y="10277"/>
                  </a:lnTo>
                  <a:cubicBezTo>
                    <a:pt x="1" y="10881"/>
                    <a:pt x="512" y="11393"/>
                    <a:pt x="1141" y="11393"/>
                  </a:cubicBezTo>
                  <a:lnTo>
                    <a:pt x="1891" y="11393"/>
                  </a:lnTo>
                  <a:cubicBezTo>
                    <a:pt x="2013" y="11393"/>
                    <a:pt x="2112" y="11294"/>
                    <a:pt x="2112" y="11172"/>
                  </a:cubicBezTo>
                  <a:cubicBezTo>
                    <a:pt x="2112" y="11050"/>
                    <a:pt x="2013" y="10957"/>
                    <a:pt x="1891" y="10957"/>
                  </a:cubicBezTo>
                  <a:lnTo>
                    <a:pt x="1141" y="10957"/>
                  </a:lnTo>
                  <a:cubicBezTo>
                    <a:pt x="751" y="10957"/>
                    <a:pt x="437" y="10666"/>
                    <a:pt x="437" y="10277"/>
                  </a:cubicBezTo>
                  <a:lnTo>
                    <a:pt x="437" y="2937"/>
                  </a:lnTo>
                  <a:lnTo>
                    <a:pt x="14493" y="2937"/>
                  </a:lnTo>
                  <a:lnTo>
                    <a:pt x="14493" y="8072"/>
                  </a:lnTo>
                  <a:cubicBezTo>
                    <a:pt x="14493" y="8195"/>
                    <a:pt x="14592" y="8288"/>
                    <a:pt x="14709" y="8288"/>
                  </a:cubicBezTo>
                  <a:cubicBezTo>
                    <a:pt x="14831" y="8288"/>
                    <a:pt x="14930" y="8195"/>
                    <a:pt x="14930" y="8072"/>
                  </a:cubicBezTo>
                  <a:lnTo>
                    <a:pt x="14930" y="1140"/>
                  </a:lnTo>
                  <a:cubicBezTo>
                    <a:pt x="14930" y="512"/>
                    <a:pt x="14447" y="0"/>
                    <a:pt x="13813" y="0"/>
                  </a:cubicBezTo>
                  <a:lnTo>
                    <a:pt x="10085" y="0"/>
                  </a:lnTo>
                  <a:cubicBezTo>
                    <a:pt x="9963" y="0"/>
                    <a:pt x="9864" y="99"/>
                    <a:pt x="9864" y="221"/>
                  </a:cubicBezTo>
                  <a:cubicBezTo>
                    <a:pt x="9864" y="343"/>
                    <a:pt x="9963" y="436"/>
                    <a:pt x="10085" y="436"/>
                  </a:cubicBezTo>
                  <a:lnTo>
                    <a:pt x="13813" y="436"/>
                  </a:lnTo>
                  <a:cubicBezTo>
                    <a:pt x="14203" y="436"/>
                    <a:pt x="14493" y="756"/>
                    <a:pt x="14493" y="1140"/>
                  </a:cubicBezTo>
                  <a:lnTo>
                    <a:pt x="14493" y="2501"/>
                  </a:lnTo>
                  <a:lnTo>
                    <a:pt x="437" y="2501"/>
                  </a:lnTo>
                  <a:lnTo>
                    <a:pt x="437" y="1140"/>
                  </a:lnTo>
                  <a:cubicBezTo>
                    <a:pt x="437" y="756"/>
                    <a:pt x="751" y="436"/>
                    <a:pt x="1141" y="436"/>
                  </a:cubicBezTo>
                  <a:lnTo>
                    <a:pt x="8945" y="436"/>
                  </a:lnTo>
                  <a:cubicBezTo>
                    <a:pt x="9067" y="436"/>
                    <a:pt x="9160" y="343"/>
                    <a:pt x="9160" y="221"/>
                  </a:cubicBezTo>
                  <a:cubicBezTo>
                    <a:pt x="9160" y="99"/>
                    <a:pt x="9067" y="0"/>
                    <a:pt x="8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3375121" y="1191910"/>
              <a:ext cx="20604" cy="18741"/>
            </a:xfrm>
            <a:custGeom>
              <a:avLst/>
              <a:gdLst/>
              <a:ahLst/>
              <a:cxnLst/>
              <a:rect l="l" t="t" r="r" b="b"/>
              <a:pathLst>
                <a:path w="896" h="815" extrusionOk="0">
                  <a:moveTo>
                    <a:pt x="460" y="1"/>
                  </a:moveTo>
                  <a:cubicBezTo>
                    <a:pt x="356" y="1"/>
                    <a:pt x="253" y="44"/>
                    <a:pt x="169" y="131"/>
                  </a:cubicBezTo>
                  <a:cubicBezTo>
                    <a:pt x="0" y="277"/>
                    <a:pt x="0" y="539"/>
                    <a:pt x="169" y="684"/>
                  </a:cubicBezTo>
                  <a:cubicBezTo>
                    <a:pt x="253" y="771"/>
                    <a:pt x="356" y="815"/>
                    <a:pt x="460" y="815"/>
                  </a:cubicBezTo>
                  <a:cubicBezTo>
                    <a:pt x="563" y="815"/>
                    <a:pt x="666" y="771"/>
                    <a:pt x="750" y="684"/>
                  </a:cubicBezTo>
                  <a:cubicBezTo>
                    <a:pt x="896" y="539"/>
                    <a:pt x="896" y="277"/>
                    <a:pt x="750" y="131"/>
                  </a:cubicBezTo>
                  <a:cubicBezTo>
                    <a:pt x="666" y="44"/>
                    <a:pt x="56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3404140" y="1191910"/>
              <a:ext cx="20604" cy="18741"/>
            </a:xfrm>
            <a:custGeom>
              <a:avLst/>
              <a:gdLst/>
              <a:ahLst/>
              <a:cxnLst/>
              <a:rect l="l" t="t" r="r" b="b"/>
              <a:pathLst>
                <a:path w="896" h="815" extrusionOk="0">
                  <a:moveTo>
                    <a:pt x="445" y="1"/>
                  </a:moveTo>
                  <a:cubicBezTo>
                    <a:pt x="339" y="1"/>
                    <a:pt x="230" y="44"/>
                    <a:pt x="146" y="131"/>
                  </a:cubicBezTo>
                  <a:cubicBezTo>
                    <a:pt x="0" y="277"/>
                    <a:pt x="0" y="539"/>
                    <a:pt x="146" y="684"/>
                  </a:cubicBezTo>
                  <a:cubicBezTo>
                    <a:pt x="230" y="771"/>
                    <a:pt x="339" y="815"/>
                    <a:pt x="445" y="815"/>
                  </a:cubicBezTo>
                  <a:cubicBezTo>
                    <a:pt x="551" y="815"/>
                    <a:pt x="654" y="771"/>
                    <a:pt x="727" y="684"/>
                  </a:cubicBezTo>
                  <a:cubicBezTo>
                    <a:pt x="896" y="539"/>
                    <a:pt x="896" y="277"/>
                    <a:pt x="727" y="131"/>
                  </a:cubicBezTo>
                  <a:cubicBezTo>
                    <a:pt x="654" y="44"/>
                    <a:pt x="551"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3432493" y="1192185"/>
              <a:ext cx="21132" cy="18718"/>
            </a:xfrm>
            <a:custGeom>
              <a:avLst/>
              <a:gdLst/>
              <a:ahLst/>
              <a:cxnLst/>
              <a:rect l="l" t="t" r="r" b="b"/>
              <a:pathLst>
                <a:path w="919" h="814" extrusionOk="0">
                  <a:moveTo>
                    <a:pt x="448" y="0"/>
                  </a:moveTo>
                  <a:cubicBezTo>
                    <a:pt x="304" y="0"/>
                    <a:pt x="164" y="78"/>
                    <a:pt x="99" y="213"/>
                  </a:cubicBezTo>
                  <a:cubicBezTo>
                    <a:pt x="0" y="410"/>
                    <a:pt x="76" y="649"/>
                    <a:pt x="268" y="771"/>
                  </a:cubicBezTo>
                  <a:cubicBezTo>
                    <a:pt x="324" y="800"/>
                    <a:pt x="384" y="814"/>
                    <a:pt x="445" y="814"/>
                  </a:cubicBezTo>
                  <a:cubicBezTo>
                    <a:pt x="592" y="814"/>
                    <a:pt x="739" y="731"/>
                    <a:pt x="826" y="579"/>
                  </a:cubicBezTo>
                  <a:cubicBezTo>
                    <a:pt x="919" y="381"/>
                    <a:pt x="849" y="143"/>
                    <a:pt x="628" y="44"/>
                  </a:cubicBezTo>
                  <a:cubicBezTo>
                    <a:pt x="571" y="14"/>
                    <a:pt x="509" y="0"/>
                    <a:pt x="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3372844" y="1252823"/>
              <a:ext cx="76918" cy="10049"/>
            </a:xfrm>
            <a:custGeom>
              <a:avLst/>
              <a:gdLst/>
              <a:ahLst/>
              <a:cxnLst/>
              <a:rect l="l" t="t" r="r" b="b"/>
              <a:pathLst>
                <a:path w="3345" h="437" extrusionOk="0">
                  <a:moveTo>
                    <a:pt x="221" y="1"/>
                  </a:moveTo>
                  <a:cubicBezTo>
                    <a:pt x="99" y="1"/>
                    <a:pt x="0" y="100"/>
                    <a:pt x="0" y="216"/>
                  </a:cubicBezTo>
                  <a:cubicBezTo>
                    <a:pt x="0" y="338"/>
                    <a:pt x="99" y="437"/>
                    <a:pt x="221" y="437"/>
                  </a:cubicBezTo>
                  <a:lnTo>
                    <a:pt x="3129" y="437"/>
                  </a:lnTo>
                  <a:cubicBezTo>
                    <a:pt x="3251" y="437"/>
                    <a:pt x="3344" y="338"/>
                    <a:pt x="3344" y="216"/>
                  </a:cubicBezTo>
                  <a:cubicBezTo>
                    <a:pt x="3344" y="100"/>
                    <a:pt x="3251"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3462042" y="1252823"/>
              <a:ext cx="26237" cy="10049"/>
            </a:xfrm>
            <a:custGeom>
              <a:avLst/>
              <a:gdLst/>
              <a:ahLst/>
              <a:cxnLst/>
              <a:rect l="l" t="t" r="r" b="b"/>
              <a:pathLst>
                <a:path w="1141" h="437" extrusionOk="0">
                  <a:moveTo>
                    <a:pt x="216" y="1"/>
                  </a:moveTo>
                  <a:cubicBezTo>
                    <a:pt x="99" y="1"/>
                    <a:pt x="0" y="100"/>
                    <a:pt x="0" y="216"/>
                  </a:cubicBezTo>
                  <a:cubicBezTo>
                    <a:pt x="0" y="338"/>
                    <a:pt x="99" y="437"/>
                    <a:pt x="216" y="437"/>
                  </a:cubicBezTo>
                  <a:lnTo>
                    <a:pt x="919" y="437"/>
                  </a:lnTo>
                  <a:cubicBezTo>
                    <a:pt x="1041" y="437"/>
                    <a:pt x="1140" y="338"/>
                    <a:pt x="1140" y="216"/>
                  </a:cubicBezTo>
                  <a:cubicBezTo>
                    <a:pt x="1140" y="100"/>
                    <a:pt x="1041"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3501616" y="1252823"/>
              <a:ext cx="47899" cy="10049"/>
            </a:xfrm>
            <a:custGeom>
              <a:avLst/>
              <a:gdLst/>
              <a:ahLst/>
              <a:cxnLst/>
              <a:rect l="l" t="t" r="r" b="b"/>
              <a:pathLst>
                <a:path w="2083" h="437" extrusionOk="0">
                  <a:moveTo>
                    <a:pt x="216" y="1"/>
                  </a:moveTo>
                  <a:cubicBezTo>
                    <a:pt x="94" y="1"/>
                    <a:pt x="1" y="100"/>
                    <a:pt x="1" y="216"/>
                  </a:cubicBezTo>
                  <a:cubicBezTo>
                    <a:pt x="1" y="338"/>
                    <a:pt x="94" y="437"/>
                    <a:pt x="216" y="437"/>
                  </a:cubicBezTo>
                  <a:lnTo>
                    <a:pt x="1868" y="437"/>
                  </a:lnTo>
                  <a:cubicBezTo>
                    <a:pt x="1984" y="437"/>
                    <a:pt x="2083" y="338"/>
                    <a:pt x="2083" y="216"/>
                  </a:cubicBezTo>
                  <a:cubicBezTo>
                    <a:pt x="2083" y="100"/>
                    <a:pt x="1984"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3372844" y="1277290"/>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3424721" y="1277290"/>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3579592" y="1277290"/>
              <a:ext cx="57396" cy="10072"/>
            </a:xfrm>
            <a:custGeom>
              <a:avLst/>
              <a:gdLst/>
              <a:ahLst/>
              <a:cxnLst/>
              <a:rect l="l" t="t" r="r" b="b"/>
              <a:pathLst>
                <a:path w="2496" h="438" extrusionOk="0">
                  <a:moveTo>
                    <a:pt x="221" y="1"/>
                  </a:moveTo>
                  <a:cubicBezTo>
                    <a:pt x="99" y="1"/>
                    <a:pt x="0" y="100"/>
                    <a:pt x="0" y="222"/>
                  </a:cubicBezTo>
                  <a:cubicBezTo>
                    <a:pt x="0" y="344"/>
                    <a:pt x="99" y="437"/>
                    <a:pt x="221" y="437"/>
                  </a:cubicBezTo>
                  <a:lnTo>
                    <a:pt x="2280" y="437"/>
                  </a:lnTo>
                  <a:cubicBezTo>
                    <a:pt x="2402" y="437"/>
                    <a:pt x="2495" y="344"/>
                    <a:pt x="2495" y="222"/>
                  </a:cubicBezTo>
                  <a:cubicBezTo>
                    <a:pt x="2495" y="100"/>
                    <a:pt x="2402"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3479817" y="1277290"/>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3372844" y="1353128"/>
              <a:ext cx="21270" cy="10049"/>
            </a:xfrm>
            <a:custGeom>
              <a:avLst/>
              <a:gdLst/>
              <a:ahLst/>
              <a:cxnLst/>
              <a:rect l="l" t="t" r="r" b="b"/>
              <a:pathLst>
                <a:path w="925" h="437" extrusionOk="0">
                  <a:moveTo>
                    <a:pt x="221" y="0"/>
                  </a:moveTo>
                  <a:cubicBezTo>
                    <a:pt x="99" y="0"/>
                    <a:pt x="0" y="99"/>
                    <a:pt x="0" y="216"/>
                  </a:cubicBezTo>
                  <a:cubicBezTo>
                    <a:pt x="0" y="338"/>
                    <a:pt x="99" y="437"/>
                    <a:pt x="221" y="437"/>
                  </a:cubicBezTo>
                  <a:lnTo>
                    <a:pt x="704" y="437"/>
                  </a:lnTo>
                  <a:cubicBezTo>
                    <a:pt x="826" y="437"/>
                    <a:pt x="925" y="338"/>
                    <a:pt x="925" y="216"/>
                  </a:cubicBezTo>
                  <a:cubicBezTo>
                    <a:pt x="925" y="99"/>
                    <a:pt x="826" y="0"/>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3406279" y="1353128"/>
              <a:ext cx="82000" cy="10049"/>
            </a:xfrm>
            <a:custGeom>
              <a:avLst/>
              <a:gdLst/>
              <a:ahLst/>
              <a:cxnLst/>
              <a:rect l="l" t="t" r="r" b="b"/>
              <a:pathLst>
                <a:path w="3566" h="437" extrusionOk="0">
                  <a:moveTo>
                    <a:pt x="221" y="0"/>
                  </a:moveTo>
                  <a:cubicBezTo>
                    <a:pt x="99" y="0"/>
                    <a:pt x="0" y="99"/>
                    <a:pt x="0" y="216"/>
                  </a:cubicBezTo>
                  <a:cubicBezTo>
                    <a:pt x="0" y="338"/>
                    <a:pt x="99" y="437"/>
                    <a:pt x="221" y="437"/>
                  </a:cubicBezTo>
                  <a:lnTo>
                    <a:pt x="3344" y="437"/>
                  </a:lnTo>
                  <a:cubicBezTo>
                    <a:pt x="3466" y="437"/>
                    <a:pt x="3565" y="338"/>
                    <a:pt x="3565" y="216"/>
                  </a:cubicBezTo>
                  <a:cubicBezTo>
                    <a:pt x="3565" y="99"/>
                    <a:pt x="3466" y="0"/>
                    <a:pt x="3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3501616" y="1353128"/>
              <a:ext cx="47899" cy="10049"/>
            </a:xfrm>
            <a:custGeom>
              <a:avLst/>
              <a:gdLst/>
              <a:ahLst/>
              <a:cxnLst/>
              <a:rect l="l" t="t" r="r" b="b"/>
              <a:pathLst>
                <a:path w="2083" h="437" extrusionOk="0">
                  <a:moveTo>
                    <a:pt x="216" y="0"/>
                  </a:moveTo>
                  <a:cubicBezTo>
                    <a:pt x="94" y="0"/>
                    <a:pt x="1" y="99"/>
                    <a:pt x="1" y="216"/>
                  </a:cubicBezTo>
                  <a:cubicBezTo>
                    <a:pt x="1" y="338"/>
                    <a:pt x="94" y="437"/>
                    <a:pt x="216" y="437"/>
                  </a:cubicBezTo>
                  <a:lnTo>
                    <a:pt x="1868" y="437"/>
                  </a:lnTo>
                  <a:cubicBezTo>
                    <a:pt x="1984" y="437"/>
                    <a:pt x="2083" y="338"/>
                    <a:pt x="2083" y="216"/>
                  </a:cubicBezTo>
                  <a:cubicBezTo>
                    <a:pt x="2083" y="99"/>
                    <a:pt x="1984" y="0"/>
                    <a:pt x="1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3372844" y="1378123"/>
              <a:ext cx="40126" cy="10072"/>
            </a:xfrm>
            <a:custGeom>
              <a:avLst/>
              <a:gdLst/>
              <a:ahLst/>
              <a:cxnLst/>
              <a:rect l="l" t="t" r="r" b="b"/>
              <a:pathLst>
                <a:path w="1745" h="438" extrusionOk="0">
                  <a:moveTo>
                    <a:pt x="221" y="1"/>
                  </a:moveTo>
                  <a:cubicBezTo>
                    <a:pt x="99" y="1"/>
                    <a:pt x="0" y="100"/>
                    <a:pt x="0" y="222"/>
                  </a:cubicBezTo>
                  <a:cubicBezTo>
                    <a:pt x="0" y="344"/>
                    <a:pt x="99" y="437"/>
                    <a:pt x="221" y="437"/>
                  </a:cubicBezTo>
                  <a:lnTo>
                    <a:pt x="1530" y="437"/>
                  </a:lnTo>
                  <a:cubicBezTo>
                    <a:pt x="1652" y="437"/>
                    <a:pt x="1745" y="344"/>
                    <a:pt x="1745" y="222"/>
                  </a:cubicBezTo>
                  <a:cubicBezTo>
                    <a:pt x="1745" y="100"/>
                    <a:pt x="1652"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3424721" y="1378123"/>
              <a:ext cx="42288" cy="10072"/>
            </a:xfrm>
            <a:custGeom>
              <a:avLst/>
              <a:gdLst/>
              <a:ahLst/>
              <a:cxnLst/>
              <a:rect l="l" t="t" r="r" b="b"/>
              <a:pathLst>
                <a:path w="1839" h="438" extrusionOk="0">
                  <a:moveTo>
                    <a:pt x="216" y="1"/>
                  </a:moveTo>
                  <a:cubicBezTo>
                    <a:pt x="94" y="1"/>
                    <a:pt x="1" y="100"/>
                    <a:pt x="1" y="222"/>
                  </a:cubicBezTo>
                  <a:cubicBezTo>
                    <a:pt x="1" y="344"/>
                    <a:pt x="94" y="437"/>
                    <a:pt x="216" y="437"/>
                  </a:cubicBezTo>
                  <a:lnTo>
                    <a:pt x="1600" y="437"/>
                  </a:lnTo>
                  <a:cubicBezTo>
                    <a:pt x="1722" y="437"/>
                    <a:pt x="1839" y="344"/>
                    <a:pt x="1839" y="222"/>
                  </a:cubicBezTo>
                  <a:cubicBezTo>
                    <a:pt x="1839" y="100"/>
                    <a:pt x="172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3579592" y="1378123"/>
              <a:ext cx="28514" cy="10072"/>
            </a:xfrm>
            <a:custGeom>
              <a:avLst/>
              <a:gdLst/>
              <a:ahLst/>
              <a:cxnLst/>
              <a:rect l="l" t="t" r="r" b="b"/>
              <a:pathLst>
                <a:path w="1240" h="438" extrusionOk="0">
                  <a:moveTo>
                    <a:pt x="221" y="1"/>
                  </a:moveTo>
                  <a:cubicBezTo>
                    <a:pt x="99" y="1"/>
                    <a:pt x="0" y="100"/>
                    <a:pt x="0" y="222"/>
                  </a:cubicBezTo>
                  <a:cubicBezTo>
                    <a:pt x="0" y="344"/>
                    <a:pt x="99" y="437"/>
                    <a:pt x="221" y="437"/>
                  </a:cubicBezTo>
                  <a:lnTo>
                    <a:pt x="1018" y="437"/>
                  </a:lnTo>
                  <a:cubicBezTo>
                    <a:pt x="1140" y="437"/>
                    <a:pt x="1239" y="344"/>
                    <a:pt x="1239" y="222"/>
                  </a:cubicBezTo>
                  <a:cubicBezTo>
                    <a:pt x="1239" y="100"/>
                    <a:pt x="1140" y="1"/>
                    <a:pt x="1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3479817" y="1378123"/>
              <a:ext cx="86415" cy="10072"/>
            </a:xfrm>
            <a:custGeom>
              <a:avLst/>
              <a:gdLst/>
              <a:ahLst/>
              <a:cxnLst/>
              <a:rect l="l" t="t" r="r" b="b"/>
              <a:pathLst>
                <a:path w="3758" h="438" extrusionOk="0">
                  <a:moveTo>
                    <a:pt x="222" y="1"/>
                  </a:moveTo>
                  <a:cubicBezTo>
                    <a:pt x="100" y="1"/>
                    <a:pt x="1" y="100"/>
                    <a:pt x="1" y="222"/>
                  </a:cubicBezTo>
                  <a:cubicBezTo>
                    <a:pt x="1" y="344"/>
                    <a:pt x="100" y="437"/>
                    <a:pt x="222" y="437"/>
                  </a:cubicBezTo>
                  <a:lnTo>
                    <a:pt x="3543" y="437"/>
                  </a:lnTo>
                  <a:cubicBezTo>
                    <a:pt x="3659" y="437"/>
                    <a:pt x="3758" y="344"/>
                    <a:pt x="3758" y="222"/>
                  </a:cubicBezTo>
                  <a:cubicBezTo>
                    <a:pt x="3758" y="100"/>
                    <a:pt x="3659" y="1"/>
                    <a:pt x="3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3409084" y="1303504"/>
              <a:ext cx="77447" cy="10049"/>
            </a:xfrm>
            <a:custGeom>
              <a:avLst/>
              <a:gdLst/>
              <a:ahLst/>
              <a:cxnLst/>
              <a:rect l="l" t="t" r="r" b="b"/>
              <a:pathLst>
                <a:path w="3368" h="437" extrusionOk="0">
                  <a:moveTo>
                    <a:pt x="221" y="1"/>
                  </a:moveTo>
                  <a:cubicBezTo>
                    <a:pt x="99" y="1"/>
                    <a:pt x="0" y="100"/>
                    <a:pt x="0" y="222"/>
                  </a:cubicBezTo>
                  <a:cubicBezTo>
                    <a:pt x="0" y="338"/>
                    <a:pt x="99" y="437"/>
                    <a:pt x="221" y="437"/>
                  </a:cubicBezTo>
                  <a:lnTo>
                    <a:pt x="3129" y="437"/>
                  </a:lnTo>
                  <a:cubicBezTo>
                    <a:pt x="3245" y="437"/>
                    <a:pt x="3368" y="338"/>
                    <a:pt x="3368" y="222"/>
                  </a:cubicBezTo>
                  <a:cubicBezTo>
                    <a:pt x="3368" y="100"/>
                    <a:pt x="3245" y="1"/>
                    <a:pt x="3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3498811" y="1303504"/>
              <a:ext cx="24490" cy="10049"/>
            </a:xfrm>
            <a:custGeom>
              <a:avLst/>
              <a:gdLst/>
              <a:ahLst/>
              <a:cxnLst/>
              <a:rect l="l" t="t" r="r" b="b"/>
              <a:pathLst>
                <a:path w="1065" h="437" extrusionOk="0">
                  <a:moveTo>
                    <a:pt x="216" y="1"/>
                  </a:moveTo>
                  <a:cubicBezTo>
                    <a:pt x="100" y="1"/>
                    <a:pt x="1" y="100"/>
                    <a:pt x="1" y="222"/>
                  </a:cubicBezTo>
                  <a:cubicBezTo>
                    <a:pt x="1" y="338"/>
                    <a:pt x="100" y="437"/>
                    <a:pt x="216" y="437"/>
                  </a:cubicBezTo>
                  <a:lnTo>
                    <a:pt x="850" y="437"/>
                  </a:lnTo>
                  <a:cubicBezTo>
                    <a:pt x="972" y="437"/>
                    <a:pt x="1065" y="338"/>
                    <a:pt x="1065" y="222"/>
                  </a:cubicBezTo>
                  <a:cubicBezTo>
                    <a:pt x="1065" y="100"/>
                    <a:pt x="972" y="1"/>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3535580" y="1303504"/>
              <a:ext cx="50175" cy="10049"/>
            </a:xfrm>
            <a:custGeom>
              <a:avLst/>
              <a:gdLst/>
              <a:ahLst/>
              <a:cxnLst/>
              <a:rect l="l" t="t" r="r" b="b"/>
              <a:pathLst>
                <a:path w="2182" h="437" extrusionOk="0">
                  <a:moveTo>
                    <a:pt x="216" y="1"/>
                  </a:moveTo>
                  <a:cubicBezTo>
                    <a:pt x="100" y="1"/>
                    <a:pt x="1" y="100"/>
                    <a:pt x="1" y="222"/>
                  </a:cubicBezTo>
                  <a:cubicBezTo>
                    <a:pt x="1" y="338"/>
                    <a:pt x="100" y="437"/>
                    <a:pt x="216" y="437"/>
                  </a:cubicBezTo>
                  <a:lnTo>
                    <a:pt x="1961" y="437"/>
                  </a:lnTo>
                  <a:cubicBezTo>
                    <a:pt x="2083" y="437"/>
                    <a:pt x="2182" y="338"/>
                    <a:pt x="2182" y="222"/>
                  </a:cubicBezTo>
                  <a:cubicBezTo>
                    <a:pt x="2182" y="100"/>
                    <a:pt x="2083" y="1"/>
                    <a:pt x="1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3409084" y="1327994"/>
              <a:ext cx="40149" cy="10049"/>
            </a:xfrm>
            <a:custGeom>
              <a:avLst/>
              <a:gdLst/>
              <a:ahLst/>
              <a:cxnLst/>
              <a:rect l="l" t="t" r="r" b="b"/>
              <a:pathLst>
                <a:path w="1746" h="437" extrusionOk="0">
                  <a:moveTo>
                    <a:pt x="221" y="0"/>
                  </a:moveTo>
                  <a:cubicBezTo>
                    <a:pt x="99" y="0"/>
                    <a:pt x="0" y="99"/>
                    <a:pt x="0" y="221"/>
                  </a:cubicBezTo>
                  <a:cubicBezTo>
                    <a:pt x="0" y="343"/>
                    <a:pt x="99" y="436"/>
                    <a:pt x="221" y="436"/>
                  </a:cubicBezTo>
                  <a:lnTo>
                    <a:pt x="1530" y="436"/>
                  </a:lnTo>
                  <a:cubicBezTo>
                    <a:pt x="1646" y="436"/>
                    <a:pt x="1745" y="343"/>
                    <a:pt x="1745" y="221"/>
                  </a:cubicBezTo>
                  <a:cubicBezTo>
                    <a:pt x="1745" y="99"/>
                    <a:pt x="1646"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3461513" y="1327994"/>
              <a:ext cx="66869" cy="10049"/>
            </a:xfrm>
            <a:custGeom>
              <a:avLst/>
              <a:gdLst/>
              <a:ahLst/>
              <a:cxnLst/>
              <a:rect l="l" t="t" r="r" b="b"/>
              <a:pathLst>
                <a:path w="2908" h="437" extrusionOk="0">
                  <a:moveTo>
                    <a:pt x="215" y="0"/>
                  </a:moveTo>
                  <a:cubicBezTo>
                    <a:pt x="93" y="0"/>
                    <a:pt x="0" y="99"/>
                    <a:pt x="0" y="221"/>
                  </a:cubicBezTo>
                  <a:cubicBezTo>
                    <a:pt x="0" y="343"/>
                    <a:pt x="93" y="436"/>
                    <a:pt x="215" y="436"/>
                  </a:cubicBezTo>
                  <a:lnTo>
                    <a:pt x="2687" y="436"/>
                  </a:lnTo>
                  <a:cubicBezTo>
                    <a:pt x="2809" y="436"/>
                    <a:pt x="2908" y="343"/>
                    <a:pt x="2908" y="221"/>
                  </a:cubicBezTo>
                  <a:cubicBezTo>
                    <a:pt x="2908" y="99"/>
                    <a:pt x="2809" y="0"/>
                    <a:pt x="2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3539995" y="1327994"/>
              <a:ext cx="63558" cy="10049"/>
            </a:xfrm>
            <a:custGeom>
              <a:avLst/>
              <a:gdLst/>
              <a:ahLst/>
              <a:cxnLst/>
              <a:rect l="l" t="t" r="r" b="b"/>
              <a:pathLst>
                <a:path w="2764" h="437" extrusionOk="0">
                  <a:moveTo>
                    <a:pt x="222" y="0"/>
                  </a:moveTo>
                  <a:cubicBezTo>
                    <a:pt x="100" y="0"/>
                    <a:pt x="1" y="99"/>
                    <a:pt x="1" y="221"/>
                  </a:cubicBezTo>
                  <a:cubicBezTo>
                    <a:pt x="1" y="343"/>
                    <a:pt x="100" y="436"/>
                    <a:pt x="222" y="436"/>
                  </a:cubicBezTo>
                  <a:lnTo>
                    <a:pt x="2548" y="436"/>
                  </a:lnTo>
                  <a:cubicBezTo>
                    <a:pt x="2670" y="436"/>
                    <a:pt x="2763" y="343"/>
                    <a:pt x="2763" y="221"/>
                  </a:cubicBezTo>
                  <a:cubicBezTo>
                    <a:pt x="2763" y="99"/>
                    <a:pt x="2670" y="0"/>
                    <a:pt x="2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52"/>
          <p:cNvSpPr txBox="1">
            <a:spLocks noGrp="1"/>
          </p:cNvSpPr>
          <p:nvPr>
            <p:ph type="title"/>
          </p:nvPr>
        </p:nvSpPr>
        <p:spPr>
          <a:xfrm>
            <a:off x="4398952" y="3151009"/>
            <a:ext cx="4377185" cy="878700"/>
          </a:xfrm>
          <a:prstGeom prst="rect">
            <a:avLst/>
          </a:prstGeom>
        </p:spPr>
        <p:txBody>
          <a:bodyPr spcFirstLastPara="1" wrap="square" lIns="91425" tIns="91425" rIns="91425" bIns="91425" anchor="ctr" anchorCtr="0">
            <a:noAutofit/>
          </a:bodyPr>
          <a:lstStyle/>
          <a:p>
            <a:pPr lvl="0" algn="l"/>
            <a:r>
              <a:rPr lang="fr-FR" sz="4400" dirty="0"/>
              <a:t>La connexion de PHP sur MongoDB</a:t>
            </a:r>
            <a:br>
              <a:rPr lang="fr-FR" sz="4400" dirty="0"/>
            </a:br>
            <a:endParaRPr sz="4400" dirty="0"/>
          </a:p>
        </p:txBody>
      </p:sp>
      <p:sp>
        <p:nvSpPr>
          <p:cNvPr id="1888" name="Google Shape;1888;p5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890" name="Google Shape;1890;p52"/>
          <p:cNvSpPr/>
          <p:nvPr/>
        </p:nvSpPr>
        <p:spPr>
          <a:xfrm>
            <a:off x="5875325" y="820875"/>
            <a:ext cx="215100" cy="258300"/>
          </a:xfrm>
          <a:prstGeom prst="bracketPair">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1" name="Google Shape;1891;p52"/>
          <p:cNvGrpSpPr/>
          <p:nvPr/>
        </p:nvGrpSpPr>
        <p:grpSpPr>
          <a:xfrm>
            <a:off x="854579" y="820869"/>
            <a:ext cx="3441438" cy="3783274"/>
            <a:chOff x="410179" y="820869"/>
            <a:chExt cx="3441438" cy="3783274"/>
          </a:xfrm>
        </p:grpSpPr>
        <p:grpSp>
          <p:nvGrpSpPr>
            <p:cNvPr id="1892" name="Google Shape;1892;p52"/>
            <p:cNvGrpSpPr/>
            <p:nvPr/>
          </p:nvGrpSpPr>
          <p:grpSpPr>
            <a:xfrm>
              <a:off x="1055631" y="820869"/>
              <a:ext cx="2602891" cy="3783274"/>
              <a:chOff x="1055631" y="820869"/>
              <a:chExt cx="2602891" cy="3783274"/>
            </a:xfrm>
          </p:grpSpPr>
          <p:sp>
            <p:nvSpPr>
              <p:cNvPr id="1893" name="Google Shape;1893;p52"/>
              <p:cNvSpPr/>
              <p:nvPr/>
            </p:nvSpPr>
            <p:spPr>
              <a:xfrm>
                <a:off x="1055631" y="1799489"/>
                <a:ext cx="2394769" cy="1973794"/>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p:cNvSpPr/>
              <p:nvPr/>
            </p:nvSpPr>
            <p:spPr>
              <a:xfrm rot="-4097330">
                <a:off x="2625560" y="878377"/>
                <a:ext cx="815923" cy="1020571"/>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52"/>
              <p:cNvGrpSpPr/>
              <p:nvPr/>
            </p:nvGrpSpPr>
            <p:grpSpPr>
              <a:xfrm flipH="1">
                <a:off x="1157326" y="1158393"/>
                <a:ext cx="2173351" cy="3445750"/>
                <a:chOff x="-1560073" y="555050"/>
                <a:chExt cx="2438132" cy="3865549"/>
              </a:xfrm>
            </p:grpSpPr>
            <p:sp>
              <p:nvSpPr>
                <p:cNvPr id="1896" name="Google Shape;1896;p52"/>
                <p:cNvSpPr/>
                <p:nvPr/>
              </p:nvSpPr>
              <p:spPr>
                <a:xfrm>
                  <a:off x="-1035421" y="1298583"/>
                  <a:ext cx="349649" cy="785952"/>
                </a:xfrm>
                <a:custGeom>
                  <a:avLst/>
                  <a:gdLst/>
                  <a:ahLst/>
                  <a:cxnLst/>
                  <a:rect l="l" t="t" r="r" b="b"/>
                  <a:pathLst>
                    <a:path w="2142" h="4815" extrusionOk="0">
                      <a:moveTo>
                        <a:pt x="670" y="1"/>
                      </a:moveTo>
                      <a:cubicBezTo>
                        <a:pt x="667" y="1"/>
                        <a:pt x="664" y="1"/>
                        <a:pt x="661" y="3"/>
                      </a:cubicBezTo>
                      <a:cubicBezTo>
                        <a:pt x="577" y="51"/>
                        <a:pt x="820" y="733"/>
                        <a:pt x="730" y="796"/>
                      </a:cubicBezTo>
                      <a:cubicBezTo>
                        <a:pt x="730" y="796"/>
                        <a:pt x="729" y="797"/>
                        <a:pt x="729" y="797"/>
                      </a:cubicBezTo>
                      <a:cubicBezTo>
                        <a:pt x="697" y="797"/>
                        <a:pt x="354" y="225"/>
                        <a:pt x="291" y="225"/>
                      </a:cubicBezTo>
                      <a:cubicBezTo>
                        <a:pt x="286" y="224"/>
                        <a:pt x="282" y="223"/>
                        <a:pt x="277" y="223"/>
                      </a:cubicBezTo>
                      <a:cubicBezTo>
                        <a:pt x="143" y="223"/>
                        <a:pt x="660" y="886"/>
                        <a:pt x="619" y="886"/>
                      </a:cubicBezTo>
                      <a:cubicBezTo>
                        <a:pt x="561" y="886"/>
                        <a:pt x="242" y="386"/>
                        <a:pt x="135" y="386"/>
                      </a:cubicBezTo>
                      <a:cubicBezTo>
                        <a:pt x="126" y="386"/>
                        <a:pt x="117" y="390"/>
                        <a:pt x="112" y="399"/>
                      </a:cubicBezTo>
                      <a:cubicBezTo>
                        <a:pt x="90" y="468"/>
                        <a:pt x="466" y="949"/>
                        <a:pt x="424" y="997"/>
                      </a:cubicBezTo>
                      <a:cubicBezTo>
                        <a:pt x="422" y="1000"/>
                        <a:pt x="419" y="1001"/>
                        <a:pt x="416" y="1001"/>
                      </a:cubicBezTo>
                      <a:cubicBezTo>
                        <a:pt x="372" y="1001"/>
                        <a:pt x="194" y="731"/>
                        <a:pt x="90" y="711"/>
                      </a:cubicBezTo>
                      <a:cubicBezTo>
                        <a:pt x="1" y="711"/>
                        <a:pt x="334" y="1171"/>
                        <a:pt x="355" y="1214"/>
                      </a:cubicBezTo>
                      <a:cubicBezTo>
                        <a:pt x="355" y="1282"/>
                        <a:pt x="508" y="1658"/>
                        <a:pt x="709" y="1901"/>
                      </a:cubicBezTo>
                      <a:cubicBezTo>
                        <a:pt x="709" y="1901"/>
                        <a:pt x="1590" y="4814"/>
                        <a:pt x="2104" y="4814"/>
                      </a:cubicBezTo>
                      <a:cubicBezTo>
                        <a:pt x="2117" y="4814"/>
                        <a:pt x="2129" y="4813"/>
                        <a:pt x="2142" y="4809"/>
                      </a:cubicBezTo>
                      <a:lnTo>
                        <a:pt x="2115" y="3265"/>
                      </a:lnTo>
                      <a:cubicBezTo>
                        <a:pt x="2115" y="3266"/>
                        <a:pt x="2115" y="3266"/>
                        <a:pt x="2114" y="3266"/>
                      </a:cubicBezTo>
                      <a:cubicBezTo>
                        <a:pt x="2075" y="3266"/>
                        <a:pt x="1259" y="1526"/>
                        <a:pt x="1259" y="1526"/>
                      </a:cubicBezTo>
                      <a:cubicBezTo>
                        <a:pt x="1259" y="1526"/>
                        <a:pt x="1349" y="664"/>
                        <a:pt x="1238" y="622"/>
                      </a:cubicBezTo>
                      <a:cubicBezTo>
                        <a:pt x="1231" y="617"/>
                        <a:pt x="1225" y="615"/>
                        <a:pt x="1219" y="615"/>
                      </a:cubicBezTo>
                      <a:cubicBezTo>
                        <a:pt x="1129" y="615"/>
                        <a:pt x="1144" y="1083"/>
                        <a:pt x="1084" y="1108"/>
                      </a:cubicBezTo>
                      <a:cubicBezTo>
                        <a:pt x="1083" y="1109"/>
                        <a:pt x="1082" y="1109"/>
                        <a:pt x="1081" y="1109"/>
                      </a:cubicBezTo>
                      <a:cubicBezTo>
                        <a:pt x="1009" y="1109"/>
                        <a:pt x="783" y="1"/>
                        <a:pt x="670"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rgbClr val="80F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700616" y="1493158"/>
                  <a:ext cx="600868" cy="604277"/>
                </a:xfrm>
                <a:custGeom>
                  <a:avLst/>
                  <a:gdLst/>
                  <a:ahLst/>
                  <a:cxnLst/>
                  <a:rect l="l" t="t" r="r" b="b"/>
                  <a:pathLst>
                    <a:path w="3681" h="3702" extrusionOk="0">
                      <a:moveTo>
                        <a:pt x="2576" y="1"/>
                      </a:moveTo>
                      <a:cubicBezTo>
                        <a:pt x="2576" y="1"/>
                        <a:pt x="1698" y="550"/>
                        <a:pt x="1413" y="862"/>
                      </a:cubicBezTo>
                      <a:cubicBezTo>
                        <a:pt x="1101" y="1169"/>
                        <a:pt x="43" y="1983"/>
                        <a:pt x="43" y="1983"/>
                      </a:cubicBezTo>
                      <a:lnTo>
                        <a:pt x="1" y="3701"/>
                      </a:lnTo>
                      <a:cubicBezTo>
                        <a:pt x="1" y="3701"/>
                        <a:pt x="3681" y="1454"/>
                        <a:pt x="2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2"/>
                <p:cNvSpPr/>
                <p:nvPr/>
              </p:nvSpPr>
              <p:spPr>
                <a:xfrm>
                  <a:off x="-509788" y="1086868"/>
                  <a:ext cx="510109" cy="442680"/>
                </a:xfrm>
                <a:custGeom>
                  <a:avLst/>
                  <a:gdLst/>
                  <a:ahLst/>
                  <a:cxnLst/>
                  <a:rect l="l" t="t" r="r" b="b"/>
                  <a:pathLst>
                    <a:path w="3125" h="2712" extrusionOk="0">
                      <a:moveTo>
                        <a:pt x="1153" y="0"/>
                      </a:moveTo>
                      <a:cubicBezTo>
                        <a:pt x="752" y="0"/>
                        <a:pt x="360" y="187"/>
                        <a:pt x="154" y="443"/>
                      </a:cubicBezTo>
                      <a:cubicBezTo>
                        <a:pt x="0" y="639"/>
                        <a:pt x="22" y="1104"/>
                        <a:pt x="85" y="1237"/>
                      </a:cubicBezTo>
                      <a:lnTo>
                        <a:pt x="926" y="2690"/>
                      </a:lnTo>
                      <a:lnTo>
                        <a:pt x="2226" y="2690"/>
                      </a:lnTo>
                      <a:lnTo>
                        <a:pt x="2247" y="2426"/>
                      </a:lnTo>
                      <a:lnTo>
                        <a:pt x="2443" y="2712"/>
                      </a:lnTo>
                      <a:lnTo>
                        <a:pt x="3125" y="2622"/>
                      </a:lnTo>
                      <a:cubicBezTo>
                        <a:pt x="3083" y="2357"/>
                        <a:pt x="2839" y="2246"/>
                        <a:pt x="2665" y="2051"/>
                      </a:cubicBezTo>
                      <a:cubicBezTo>
                        <a:pt x="2491" y="1829"/>
                        <a:pt x="2707" y="1765"/>
                        <a:pt x="2776" y="1543"/>
                      </a:cubicBezTo>
                      <a:cubicBezTo>
                        <a:pt x="2839" y="1300"/>
                        <a:pt x="2554" y="1215"/>
                        <a:pt x="2464" y="1057"/>
                      </a:cubicBezTo>
                      <a:cubicBezTo>
                        <a:pt x="2358" y="903"/>
                        <a:pt x="2332" y="660"/>
                        <a:pt x="2226" y="486"/>
                      </a:cubicBezTo>
                      <a:cubicBezTo>
                        <a:pt x="2046" y="221"/>
                        <a:pt x="1608" y="89"/>
                        <a:pt x="1608" y="89"/>
                      </a:cubicBezTo>
                      <a:cubicBezTo>
                        <a:pt x="1461" y="28"/>
                        <a:pt x="1306"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2"/>
                <p:cNvSpPr/>
                <p:nvPr/>
              </p:nvSpPr>
              <p:spPr>
                <a:xfrm>
                  <a:off x="-305249" y="953832"/>
                  <a:ext cx="169275" cy="165842"/>
                </a:xfrm>
                <a:custGeom>
                  <a:avLst/>
                  <a:gdLst/>
                  <a:ahLst/>
                  <a:cxnLst/>
                  <a:rect l="l" t="t" r="r" b="b"/>
                  <a:pathLst>
                    <a:path w="1037" h="1016" extrusionOk="0">
                      <a:moveTo>
                        <a:pt x="508" y="0"/>
                      </a:moveTo>
                      <a:cubicBezTo>
                        <a:pt x="222" y="0"/>
                        <a:pt x="0" y="222"/>
                        <a:pt x="0" y="508"/>
                      </a:cubicBezTo>
                      <a:cubicBezTo>
                        <a:pt x="0" y="793"/>
                        <a:pt x="222" y="1015"/>
                        <a:pt x="508" y="1015"/>
                      </a:cubicBezTo>
                      <a:cubicBezTo>
                        <a:pt x="793" y="1015"/>
                        <a:pt x="1037" y="793"/>
                        <a:pt x="1037" y="508"/>
                      </a:cubicBezTo>
                      <a:cubicBezTo>
                        <a:pt x="1037" y="222"/>
                        <a:pt x="793"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502932" y="1162609"/>
                  <a:ext cx="334958" cy="500790"/>
                </a:xfrm>
                <a:custGeom>
                  <a:avLst/>
                  <a:gdLst/>
                  <a:ahLst/>
                  <a:cxnLst/>
                  <a:rect l="l" t="t" r="r" b="b"/>
                  <a:pathLst>
                    <a:path w="2052" h="3068" extrusionOk="0">
                      <a:moveTo>
                        <a:pt x="487" y="1"/>
                      </a:moveTo>
                      <a:cubicBezTo>
                        <a:pt x="487" y="43"/>
                        <a:pt x="223" y="133"/>
                        <a:pt x="1" y="773"/>
                      </a:cubicBezTo>
                      <a:cubicBezTo>
                        <a:pt x="39" y="1520"/>
                        <a:pt x="360" y="1793"/>
                        <a:pt x="571" y="1793"/>
                      </a:cubicBezTo>
                      <a:cubicBezTo>
                        <a:pt x="596" y="1793"/>
                        <a:pt x="619" y="1790"/>
                        <a:pt x="640" y="1782"/>
                      </a:cubicBezTo>
                      <a:cubicBezTo>
                        <a:pt x="645" y="1780"/>
                        <a:pt x="649" y="1779"/>
                        <a:pt x="653" y="1779"/>
                      </a:cubicBezTo>
                      <a:cubicBezTo>
                        <a:pt x="765" y="1779"/>
                        <a:pt x="656" y="2612"/>
                        <a:pt x="508" y="2887"/>
                      </a:cubicBezTo>
                      <a:cubicBezTo>
                        <a:pt x="551" y="3017"/>
                        <a:pt x="649" y="3067"/>
                        <a:pt x="776" y="3067"/>
                      </a:cubicBezTo>
                      <a:cubicBezTo>
                        <a:pt x="1034" y="3067"/>
                        <a:pt x="1412" y="2858"/>
                        <a:pt x="1689" y="2678"/>
                      </a:cubicBezTo>
                      <a:lnTo>
                        <a:pt x="1689" y="2678"/>
                      </a:lnTo>
                      <a:cubicBezTo>
                        <a:pt x="1697" y="2680"/>
                        <a:pt x="1706" y="2681"/>
                        <a:pt x="1714" y="2681"/>
                      </a:cubicBezTo>
                      <a:cubicBezTo>
                        <a:pt x="1853" y="2681"/>
                        <a:pt x="2052" y="2422"/>
                        <a:pt x="2052" y="2422"/>
                      </a:cubicBezTo>
                      <a:lnTo>
                        <a:pt x="2052" y="2422"/>
                      </a:lnTo>
                      <a:cubicBezTo>
                        <a:pt x="2052" y="2422"/>
                        <a:pt x="1899" y="2542"/>
                        <a:pt x="1689" y="2678"/>
                      </a:cubicBezTo>
                      <a:lnTo>
                        <a:pt x="1689" y="2678"/>
                      </a:lnTo>
                      <a:cubicBezTo>
                        <a:pt x="1638" y="2665"/>
                        <a:pt x="1598" y="2606"/>
                        <a:pt x="1587" y="2470"/>
                      </a:cubicBezTo>
                      <a:cubicBezTo>
                        <a:pt x="1566" y="2248"/>
                        <a:pt x="1391" y="1677"/>
                        <a:pt x="1523" y="1386"/>
                      </a:cubicBezTo>
                      <a:cubicBezTo>
                        <a:pt x="1544" y="1365"/>
                        <a:pt x="1655" y="1301"/>
                        <a:pt x="1677" y="1280"/>
                      </a:cubicBezTo>
                      <a:cubicBezTo>
                        <a:pt x="1788" y="1232"/>
                        <a:pt x="1941" y="1058"/>
                        <a:pt x="1851" y="857"/>
                      </a:cubicBezTo>
                      <a:cubicBezTo>
                        <a:pt x="1807" y="760"/>
                        <a:pt x="1742" y="734"/>
                        <a:pt x="1680" y="734"/>
                      </a:cubicBezTo>
                      <a:cubicBezTo>
                        <a:pt x="1616" y="734"/>
                        <a:pt x="1555" y="762"/>
                        <a:pt x="1523" y="773"/>
                      </a:cubicBezTo>
                      <a:cubicBezTo>
                        <a:pt x="1499" y="773"/>
                        <a:pt x="1441" y="907"/>
                        <a:pt x="1417" y="907"/>
                      </a:cubicBezTo>
                      <a:cubicBezTo>
                        <a:pt x="1415" y="907"/>
                        <a:pt x="1414" y="906"/>
                        <a:pt x="1412" y="905"/>
                      </a:cubicBezTo>
                      <a:cubicBezTo>
                        <a:pt x="773" y="725"/>
                        <a:pt x="508" y="439"/>
                        <a:pt x="487"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395031" y="1424273"/>
                  <a:ext cx="87331" cy="52560"/>
                </a:xfrm>
                <a:custGeom>
                  <a:avLst/>
                  <a:gdLst/>
                  <a:ahLst/>
                  <a:cxnLst/>
                  <a:rect l="l" t="t" r="r" b="b"/>
                  <a:pathLst>
                    <a:path w="535" h="322" extrusionOk="0">
                      <a:moveTo>
                        <a:pt x="458" y="1"/>
                      </a:moveTo>
                      <a:cubicBezTo>
                        <a:pt x="453" y="1"/>
                        <a:pt x="447" y="2"/>
                        <a:pt x="439" y="5"/>
                      </a:cubicBezTo>
                      <a:cubicBezTo>
                        <a:pt x="265" y="74"/>
                        <a:pt x="1" y="158"/>
                        <a:pt x="1" y="158"/>
                      </a:cubicBezTo>
                      <a:cubicBezTo>
                        <a:pt x="52" y="278"/>
                        <a:pt x="117" y="322"/>
                        <a:pt x="182" y="322"/>
                      </a:cubicBezTo>
                      <a:cubicBezTo>
                        <a:pt x="357" y="322"/>
                        <a:pt x="534"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499504" y="4100339"/>
                  <a:ext cx="162419" cy="225094"/>
                </a:xfrm>
                <a:custGeom>
                  <a:avLst/>
                  <a:gdLst/>
                  <a:ahLst/>
                  <a:cxnLst/>
                  <a:rect l="l" t="t" r="r" b="b"/>
                  <a:pathLst>
                    <a:path w="995" h="1379" extrusionOk="0">
                      <a:moveTo>
                        <a:pt x="1" y="0"/>
                      </a:moveTo>
                      <a:lnTo>
                        <a:pt x="70" y="968"/>
                      </a:lnTo>
                      <a:cubicBezTo>
                        <a:pt x="70" y="968"/>
                        <a:pt x="265" y="1079"/>
                        <a:pt x="466" y="1322"/>
                      </a:cubicBezTo>
                      <a:cubicBezTo>
                        <a:pt x="498" y="1362"/>
                        <a:pt x="530" y="1379"/>
                        <a:pt x="562" y="1379"/>
                      </a:cubicBezTo>
                      <a:cubicBezTo>
                        <a:pt x="722" y="1379"/>
                        <a:pt x="863" y="947"/>
                        <a:pt x="863" y="947"/>
                      </a:cubicBezTo>
                      <a:lnTo>
                        <a:pt x="995" y="22"/>
                      </a:lnTo>
                      <a:lnTo>
                        <a:pt x="1"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166025" y="4093483"/>
                  <a:ext cx="136464" cy="179553"/>
                </a:xfrm>
                <a:custGeom>
                  <a:avLst/>
                  <a:gdLst/>
                  <a:ahLst/>
                  <a:cxnLst/>
                  <a:rect l="l" t="t" r="r" b="b"/>
                  <a:pathLst>
                    <a:path w="836" h="1100" extrusionOk="0">
                      <a:moveTo>
                        <a:pt x="0" y="0"/>
                      </a:moveTo>
                      <a:lnTo>
                        <a:pt x="286" y="925"/>
                      </a:lnTo>
                      <a:cubicBezTo>
                        <a:pt x="286" y="925"/>
                        <a:pt x="508" y="1100"/>
                        <a:pt x="598" y="1100"/>
                      </a:cubicBezTo>
                      <a:cubicBezTo>
                        <a:pt x="730" y="1100"/>
                        <a:pt x="814" y="857"/>
                        <a:pt x="814" y="857"/>
                      </a:cubicBezTo>
                      <a:lnTo>
                        <a:pt x="835" y="0"/>
                      </a:ln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632381" y="4229783"/>
                  <a:ext cx="291864" cy="144295"/>
                </a:xfrm>
                <a:custGeom>
                  <a:avLst/>
                  <a:gdLst/>
                  <a:ahLst/>
                  <a:cxnLst/>
                  <a:rect l="l" t="t" r="r" b="b"/>
                  <a:pathLst>
                    <a:path w="1788" h="884" extrusionOk="0">
                      <a:moveTo>
                        <a:pt x="1677" y="0"/>
                      </a:moveTo>
                      <a:cubicBezTo>
                        <a:pt x="1655" y="0"/>
                        <a:pt x="1629" y="22"/>
                        <a:pt x="1608" y="22"/>
                      </a:cubicBezTo>
                      <a:cubicBezTo>
                        <a:pt x="1550" y="103"/>
                        <a:pt x="1328" y="293"/>
                        <a:pt x="1189" y="293"/>
                      </a:cubicBezTo>
                      <a:cubicBezTo>
                        <a:pt x="1174" y="293"/>
                        <a:pt x="1160" y="290"/>
                        <a:pt x="1148" y="286"/>
                      </a:cubicBezTo>
                      <a:cubicBezTo>
                        <a:pt x="1058" y="244"/>
                        <a:pt x="947" y="201"/>
                        <a:pt x="926" y="175"/>
                      </a:cubicBezTo>
                      <a:cubicBezTo>
                        <a:pt x="905" y="154"/>
                        <a:pt x="862" y="154"/>
                        <a:pt x="815" y="154"/>
                      </a:cubicBezTo>
                      <a:lnTo>
                        <a:pt x="43" y="794"/>
                      </a:lnTo>
                      <a:cubicBezTo>
                        <a:pt x="1" y="815"/>
                        <a:pt x="43" y="883"/>
                        <a:pt x="91" y="883"/>
                      </a:cubicBezTo>
                      <a:lnTo>
                        <a:pt x="1232" y="883"/>
                      </a:lnTo>
                      <a:cubicBezTo>
                        <a:pt x="1259" y="883"/>
                        <a:pt x="1301" y="862"/>
                        <a:pt x="1301" y="862"/>
                      </a:cubicBezTo>
                      <a:lnTo>
                        <a:pt x="1391" y="682"/>
                      </a:lnTo>
                      <a:cubicBezTo>
                        <a:pt x="1403" y="648"/>
                        <a:pt x="1421" y="632"/>
                        <a:pt x="1435" y="632"/>
                      </a:cubicBezTo>
                      <a:cubicBezTo>
                        <a:pt x="1446" y="632"/>
                        <a:pt x="1455" y="642"/>
                        <a:pt x="1455" y="661"/>
                      </a:cubicBezTo>
                      <a:lnTo>
                        <a:pt x="1497" y="836"/>
                      </a:lnTo>
                      <a:cubicBezTo>
                        <a:pt x="1497" y="849"/>
                        <a:pt x="1563" y="856"/>
                        <a:pt x="1629" y="856"/>
                      </a:cubicBezTo>
                      <a:cubicBezTo>
                        <a:pt x="1695" y="856"/>
                        <a:pt x="1761" y="849"/>
                        <a:pt x="1761" y="836"/>
                      </a:cubicBezTo>
                      <a:cubicBezTo>
                        <a:pt x="1788" y="682"/>
                        <a:pt x="1761" y="201"/>
                        <a:pt x="1719" y="43"/>
                      </a:cubicBezTo>
                      <a:cubicBezTo>
                        <a:pt x="1719" y="22"/>
                        <a:pt x="1698" y="22"/>
                        <a:pt x="1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191000" y="4226356"/>
                  <a:ext cx="187394" cy="194244"/>
                </a:xfrm>
                <a:custGeom>
                  <a:avLst/>
                  <a:gdLst/>
                  <a:ahLst/>
                  <a:cxnLst/>
                  <a:rect l="l" t="t" r="r" b="b"/>
                  <a:pathLst>
                    <a:path w="1148" h="1190" extrusionOk="0">
                      <a:moveTo>
                        <a:pt x="640" y="0"/>
                      </a:moveTo>
                      <a:lnTo>
                        <a:pt x="550" y="175"/>
                      </a:lnTo>
                      <a:cubicBezTo>
                        <a:pt x="527" y="212"/>
                        <a:pt x="477" y="229"/>
                        <a:pt x="426" y="229"/>
                      </a:cubicBezTo>
                      <a:cubicBezTo>
                        <a:pt x="384" y="229"/>
                        <a:pt x="341" y="218"/>
                        <a:pt x="312" y="196"/>
                      </a:cubicBezTo>
                      <a:lnTo>
                        <a:pt x="133" y="43"/>
                      </a:lnTo>
                      <a:lnTo>
                        <a:pt x="111" y="43"/>
                      </a:lnTo>
                      <a:lnTo>
                        <a:pt x="0" y="793"/>
                      </a:lnTo>
                      <a:cubicBezTo>
                        <a:pt x="0" y="857"/>
                        <a:pt x="69" y="926"/>
                        <a:pt x="180" y="968"/>
                      </a:cubicBezTo>
                      <a:cubicBezTo>
                        <a:pt x="312" y="1037"/>
                        <a:pt x="550" y="1190"/>
                        <a:pt x="709" y="1190"/>
                      </a:cubicBezTo>
                      <a:cubicBezTo>
                        <a:pt x="793" y="1190"/>
                        <a:pt x="904" y="1037"/>
                        <a:pt x="1037" y="947"/>
                      </a:cubicBezTo>
                      <a:cubicBezTo>
                        <a:pt x="1127" y="904"/>
                        <a:pt x="1148" y="815"/>
                        <a:pt x="1105" y="751"/>
                      </a:cubicBez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704044" y="2075252"/>
                  <a:ext cx="1024626" cy="2081346"/>
                </a:xfrm>
                <a:custGeom>
                  <a:avLst/>
                  <a:gdLst/>
                  <a:ahLst/>
                  <a:cxnLst/>
                  <a:rect l="l" t="t" r="r" b="b"/>
                  <a:pathLst>
                    <a:path w="6277" h="12751" extrusionOk="0">
                      <a:moveTo>
                        <a:pt x="3333" y="0"/>
                      </a:moveTo>
                      <a:cubicBezTo>
                        <a:pt x="2703" y="0"/>
                        <a:pt x="2177" y="80"/>
                        <a:pt x="1539" y="157"/>
                      </a:cubicBezTo>
                      <a:cubicBezTo>
                        <a:pt x="1" y="2694"/>
                        <a:pt x="1058" y="10646"/>
                        <a:pt x="1254" y="12713"/>
                      </a:cubicBezTo>
                      <a:cubicBezTo>
                        <a:pt x="1361" y="12729"/>
                        <a:pt x="1641" y="12750"/>
                        <a:pt x="1881" y="12750"/>
                      </a:cubicBezTo>
                      <a:cubicBezTo>
                        <a:pt x="2043" y="12750"/>
                        <a:pt x="2186" y="12741"/>
                        <a:pt x="2248" y="12713"/>
                      </a:cubicBezTo>
                      <a:cubicBezTo>
                        <a:pt x="2248" y="9388"/>
                        <a:pt x="2623" y="4941"/>
                        <a:pt x="2465" y="3725"/>
                      </a:cubicBezTo>
                      <a:cubicBezTo>
                        <a:pt x="2453" y="3630"/>
                        <a:pt x="2527" y="3580"/>
                        <a:pt x="2604" y="3580"/>
                      </a:cubicBezTo>
                      <a:cubicBezTo>
                        <a:pt x="2668" y="3580"/>
                        <a:pt x="2734" y="3614"/>
                        <a:pt x="2755" y="3683"/>
                      </a:cubicBezTo>
                      <a:cubicBezTo>
                        <a:pt x="2993" y="4740"/>
                        <a:pt x="4759" y="10910"/>
                        <a:pt x="5351" y="12581"/>
                      </a:cubicBezTo>
                      <a:cubicBezTo>
                        <a:pt x="5456" y="12581"/>
                        <a:pt x="5647" y="12597"/>
                        <a:pt x="5850" y="12597"/>
                      </a:cubicBezTo>
                      <a:cubicBezTo>
                        <a:pt x="5996" y="12597"/>
                        <a:pt x="6148" y="12589"/>
                        <a:pt x="6276" y="12560"/>
                      </a:cubicBezTo>
                      <a:cubicBezTo>
                        <a:pt x="6144" y="10889"/>
                        <a:pt x="4801" y="3022"/>
                        <a:pt x="4558" y="2097"/>
                      </a:cubicBezTo>
                      <a:cubicBezTo>
                        <a:pt x="4363" y="1304"/>
                        <a:pt x="3897" y="622"/>
                        <a:pt x="3548" y="3"/>
                      </a:cubicBezTo>
                      <a:cubicBezTo>
                        <a:pt x="3475" y="1"/>
                        <a:pt x="3403" y="0"/>
                        <a:pt x="3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542599" y="2115408"/>
                  <a:ext cx="122753" cy="2024705"/>
                </a:xfrm>
                <a:custGeom>
                  <a:avLst/>
                  <a:gdLst/>
                  <a:ahLst/>
                  <a:cxnLst/>
                  <a:rect l="l" t="t" r="r" b="b"/>
                  <a:pathLst>
                    <a:path w="752" h="12404" extrusionOk="0">
                      <a:moveTo>
                        <a:pt x="730" y="0"/>
                      </a:moveTo>
                      <a:cubicBezTo>
                        <a:pt x="730" y="0"/>
                        <a:pt x="0" y="1740"/>
                        <a:pt x="0" y="3923"/>
                      </a:cubicBezTo>
                      <a:cubicBezTo>
                        <a:pt x="0" y="6123"/>
                        <a:pt x="598" y="12404"/>
                        <a:pt x="598" y="12404"/>
                      </a:cubicBezTo>
                      <a:lnTo>
                        <a:pt x="619" y="12382"/>
                      </a:lnTo>
                      <a:cubicBezTo>
                        <a:pt x="619" y="12382"/>
                        <a:pt x="619" y="12293"/>
                        <a:pt x="598" y="12118"/>
                      </a:cubicBezTo>
                      <a:cubicBezTo>
                        <a:pt x="487" y="10881"/>
                        <a:pt x="22" y="5837"/>
                        <a:pt x="22" y="3923"/>
                      </a:cubicBezTo>
                      <a:cubicBezTo>
                        <a:pt x="22" y="2845"/>
                        <a:pt x="223" y="1851"/>
                        <a:pt x="397" y="1148"/>
                      </a:cubicBezTo>
                      <a:cubicBezTo>
                        <a:pt x="487" y="793"/>
                        <a:pt x="577" y="508"/>
                        <a:pt x="640" y="307"/>
                      </a:cubicBezTo>
                      <a:cubicBezTo>
                        <a:pt x="661" y="222"/>
                        <a:pt x="709" y="154"/>
                        <a:pt x="730" y="90"/>
                      </a:cubicBezTo>
                      <a:cubicBezTo>
                        <a:pt x="730" y="43"/>
                        <a:pt x="751" y="22"/>
                        <a:pt x="751" y="22"/>
                      </a:cubicBezTo>
                      <a:lnTo>
                        <a:pt x="7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139560" y="2133527"/>
                  <a:ext cx="395355" cy="1991896"/>
                </a:xfrm>
                <a:custGeom>
                  <a:avLst/>
                  <a:gdLst/>
                  <a:ahLst/>
                  <a:cxnLst/>
                  <a:rect l="l" t="t" r="r" b="b"/>
                  <a:pathLst>
                    <a:path w="2422" h="12203" extrusionOk="0">
                      <a:moveTo>
                        <a:pt x="0" y="0"/>
                      </a:moveTo>
                      <a:lnTo>
                        <a:pt x="2401" y="12203"/>
                      </a:lnTo>
                      <a:lnTo>
                        <a:pt x="2422" y="12203"/>
                      </a:lnTo>
                      <a:lnTo>
                        <a:pt x="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517624" y="1514705"/>
                  <a:ext cx="525780" cy="636760"/>
                </a:xfrm>
                <a:custGeom>
                  <a:avLst/>
                  <a:gdLst/>
                  <a:ahLst/>
                  <a:cxnLst/>
                  <a:rect l="l" t="t" r="r" b="b"/>
                  <a:pathLst>
                    <a:path w="3221" h="3901" extrusionOk="0">
                      <a:moveTo>
                        <a:pt x="1677" y="1"/>
                      </a:moveTo>
                      <a:cubicBezTo>
                        <a:pt x="1677" y="1"/>
                        <a:pt x="1253" y="288"/>
                        <a:pt x="986" y="288"/>
                      </a:cubicBezTo>
                      <a:cubicBezTo>
                        <a:pt x="974" y="288"/>
                        <a:pt x="963" y="287"/>
                        <a:pt x="952" y="286"/>
                      </a:cubicBezTo>
                      <a:cubicBezTo>
                        <a:pt x="896" y="286"/>
                        <a:pt x="840" y="309"/>
                        <a:pt x="801" y="309"/>
                      </a:cubicBezTo>
                      <a:cubicBezTo>
                        <a:pt x="763" y="309"/>
                        <a:pt x="741" y="288"/>
                        <a:pt x="752" y="202"/>
                      </a:cubicBezTo>
                      <a:lnTo>
                        <a:pt x="752" y="202"/>
                      </a:lnTo>
                      <a:cubicBezTo>
                        <a:pt x="688" y="244"/>
                        <a:pt x="1" y="1851"/>
                        <a:pt x="27" y="2338"/>
                      </a:cubicBezTo>
                      <a:cubicBezTo>
                        <a:pt x="48" y="2845"/>
                        <a:pt x="292" y="3770"/>
                        <a:pt x="292" y="3770"/>
                      </a:cubicBezTo>
                      <a:cubicBezTo>
                        <a:pt x="292" y="3770"/>
                        <a:pt x="422" y="3901"/>
                        <a:pt x="1092" y="3901"/>
                      </a:cubicBezTo>
                      <a:cubicBezTo>
                        <a:pt x="1450" y="3901"/>
                        <a:pt x="1963" y="3863"/>
                        <a:pt x="2692" y="3749"/>
                      </a:cubicBezTo>
                      <a:cubicBezTo>
                        <a:pt x="3221" y="2623"/>
                        <a:pt x="3110" y="926"/>
                        <a:pt x="2428" y="223"/>
                      </a:cubicBezTo>
                      <a:cubicBezTo>
                        <a:pt x="2428" y="223"/>
                        <a:pt x="1851" y="1"/>
                        <a:pt x="16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6683" y="1453492"/>
                  <a:ext cx="662081" cy="632190"/>
                </a:xfrm>
                <a:custGeom>
                  <a:avLst/>
                  <a:gdLst/>
                  <a:ahLst/>
                  <a:cxnLst/>
                  <a:rect l="l" t="t" r="r" b="b"/>
                  <a:pathLst>
                    <a:path w="4056" h="3873" extrusionOk="0">
                      <a:moveTo>
                        <a:pt x="4035" y="0"/>
                      </a:moveTo>
                      <a:cubicBezTo>
                        <a:pt x="3770" y="111"/>
                        <a:pt x="2845" y="355"/>
                        <a:pt x="2845" y="355"/>
                      </a:cubicBezTo>
                      <a:cubicBezTo>
                        <a:pt x="2845" y="355"/>
                        <a:pt x="1318" y="2227"/>
                        <a:pt x="1281" y="2227"/>
                      </a:cubicBezTo>
                      <a:cubicBezTo>
                        <a:pt x="1280" y="2227"/>
                        <a:pt x="1280" y="2227"/>
                        <a:pt x="1280" y="2226"/>
                      </a:cubicBezTo>
                      <a:lnTo>
                        <a:pt x="598" y="1719"/>
                      </a:lnTo>
                      <a:lnTo>
                        <a:pt x="1" y="2908"/>
                      </a:lnTo>
                      <a:lnTo>
                        <a:pt x="1322" y="3860"/>
                      </a:lnTo>
                      <a:cubicBezTo>
                        <a:pt x="1340" y="3868"/>
                        <a:pt x="1359" y="3872"/>
                        <a:pt x="1378" y="3872"/>
                      </a:cubicBezTo>
                      <a:cubicBezTo>
                        <a:pt x="1917" y="3872"/>
                        <a:pt x="3109" y="793"/>
                        <a:pt x="3109" y="793"/>
                      </a:cubicBezTo>
                      <a:cubicBezTo>
                        <a:pt x="3109" y="793"/>
                        <a:pt x="3638" y="640"/>
                        <a:pt x="3702" y="577"/>
                      </a:cubicBezTo>
                      <a:lnTo>
                        <a:pt x="4056" y="27"/>
                      </a:lnTo>
                      <a:cubicBezTo>
                        <a:pt x="4056" y="0"/>
                        <a:pt x="4056" y="0"/>
                        <a:pt x="4035" y="0"/>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409722" y="1541149"/>
                  <a:ext cx="608540" cy="469939"/>
                </a:xfrm>
                <a:custGeom>
                  <a:avLst/>
                  <a:gdLst/>
                  <a:ahLst/>
                  <a:cxnLst/>
                  <a:rect l="l" t="t" r="r" b="b"/>
                  <a:pathLst>
                    <a:path w="3728" h="2879" extrusionOk="0">
                      <a:moveTo>
                        <a:pt x="1537" y="0"/>
                      </a:moveTo>
                      <a:cubicBezTo>
                        <a:pt x="1413" y="0"/>
                        <a:pt x="1322" y="18"/>
                        <a:pt x="1322" y="18"/>
                      </a:cubicBezTo>
                      <a:cubicBezTo>
                        <a:pt x="1" y="1271"/>
                        <a:pt x="3088" y="2879"/>
                        <a:pt x="3088" y="2879"/>
                      </a:cubicBezTo>
                      <a:lnTo>
                        <a:pt x="3728" y="1668"/>
                      </a:lnTo>
                      <a:cubicBezTo>
                        <a:pt x="3728" y="1668"/>
                        <a:pt x="2359" y="589"/>
                        <a:pt x="2115" y="235"/>
                      </a:cubicBezTo>
                      <a:cubicBezTo>
                        <a:pt x="1974" y="40"/>
                        <a:pt x="1719"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457652" y="1437369"/>
                  <a:ext cx="108062" cy="74270"/>
                </a:xfrm>
                <a:custGeom>
                  <a:avLst/>
                  <a:gdLst/>
                  <a:ahLst/>
                  <a:cxnLst/>
                  <a:rect l="l" t="t" r="r" b="b"/>
                  <a:pathLst>
                    <a:path w="662" h="455" extrusionOk="0">
                      <a:moveTo>
                        <a:pt x="641" y="1"/>
                      </a:moveTo>
                      <a:cubicBezTo>
                        <a:pt x="528" y="1"/>
                        <a:pt x="1" y="455"/>
                        <a:pt x="1" y="455"/>
                      </a:cubicBezTo>
                      <a:lnTo>
                        <a:pt x="508" y="322"/>
                      </a:lnTo>
                      <a:cubicBezTo>
                        <a:pt x="508" y="322"/>
                        <a:pt x="662" y="79"/>
                        <a:pt x="662" y="16"/>
                      </a:cubicBezTo>
                      <a:cubicBezTo>
                        <a:pt x="660" y="6"/>
                        <a:pt x="652" y="1"/>
                        <a:pt x="641" y="1"/>
                      </a:cubicBezTo>
                      <a:close/>
                    </a:path>
                  </a:pathLst>
                </a:custGeom>
                <a:solidFill>
                  <a:srgbClr val="80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488241" y="2281091"/>
                  <a:ext cx="277173" cy="50275"/>
                </a:xfrm>
                <a:custGeom>
                  <a:avLst/>
                  <a:gdLst/>
                  <a:ahLst/>
                  <a:cxnLst/>
                  <a:rect l="l" t="t" r="r" b="b"/>
                  <a:pathLst>
                    <a:path w="1698" h="308" extrusionOk="0">
                      <a:moveTo>
                        <a:pt x="1" y="1"/>
                      </a:moveTo>
                      <a:lnTo>
                        <a:pt x="85" y="307"/>
                      </a:lnTo>
                      <a:lnTo>
                        <a:pt x="1698" y="307"/>
                      </a:lnTo>
                      <a:lnTo>
                        <a:pt x="16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1304603" y="1871209"/>
                  <a:ext cx="830376" cy="460145"/>
                </a:xfrm>
                <a:custGeom>
                  <a:avLst/>
                  <a:gdLst/>
                  <a:ahLst/>
                  <a:cxnLst/>
                  <a:rect l="l" t="t" r="r" b="b"/>
                  <a:pathLst>
                    <a:path w="5087" h="2819" extrusionOk="0">
                      <a:moveTo>
                        <a:pt x="0" y="0"/>
                      </a:moveTo>
                      <a:lnTo>
                        <a:pt x="989" y="2818"/>
                      </a:lnTo>
                      <a:lnTo>
                        <a:pt x="5086" y="2818"/>
                      </a:lnTo>
                      <a:lnTo>
                        <a:pt x="40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927519" y="2072314"/>
                  <a:ext cx="83087" cy="82921"/>
                </a:xfrm>
                <a:custGeom>
                  <a:avLst/>
                  <a:gdLst/>
                  <a:ahLst/>
                  <a:cxnLst/>
                  <a:rect l="l" t="t" r="r" b="b"/>
                  <a:pathLst>
                    <a:path w="509" h="508" extrusionOk="0">
                      <a:moveTo>
                        <a:pt x="244" y="0"/>
                      </a:moveTo>
                      <a:cubicBezTo>
                        <a:pt x="112" y="0"/>
                        <a:pt x="0" y="111"/>
                        <a:pt x="0" y="264"/>
                      </a:cubicBezTo>
                      <a:cubicBezTo>
                        <a:pt x="0" y="397"/>
                        <a:pt x="112" y="508"/>
                        <a:pt x="244" y="508"/>
                      </a:cubicBezTo>
                      <a:cubicBezTo>
                        <a:pt x="397" y="508"/>
                        <a:pt x="508" y="397"/>
                        <a:pt x="508" y="264"/>
                      </a:cubicBezTo>
                      <a:cubicBezTo>
                        <a:pt x="508" y="111"/>
                        <a:pt x="397"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1560073" y="2331204"/>
                  <a:ext cx="1492294" cy="68230"/>
                </a:xfrm>
                <a:custGeom>
                  <a:avLst/>
                  <a:gdLst/>
                  <a:ahLst/>
                  <a:cxnLst/>
                  <a:rect l="l" t="t" r="r" b="b"/>
                  <a:pathLst>
                    <a:path w="9142" h="418" extrusionOk="0">
                      <a:moveTo>
                        <a:pt x="0" y="0"/>
                      </a:moveTo>
                      <a:lnTo>
                        <a:pt x="0" y="418"/>
                      </a:lnTo>
                      <a:lnTo>
                        <a:pt x="9141" y="418"/>
                      </a:lnTo>
                      <a:lnTo>
                        <a:pt x="9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77267" y="576844"/>
                  <a:ext cx="589605" cy="715600"/>
                </a:xfrm>
                <a:custGeom>
                  <a:avLst/>
                  <a:gdLst/>
                  <a:ahLst/>
                  <a:cxnLst/>
                  <a:rect l="l" t="t" r="r" b="b"/>
                  <a:pathLst>
                    <a:path w="3612" h="4384" extrusionOk="0">
                      <a:moveTo>
                        <a:pt x="1809" y="1"/>
                      </a:moveTo>
                      <a:cubicBezTo>
                        <a:pt x="815" y="1"/>
                        <a:pt x="1" y="815"/>
                        <a:pt x="1" y="1804"/>
                      </a:cubicBezTo>
                      <a:cubicBezTo>
                        <a:pt x="1" y="2798"/>
                        <a:pt x="1719" y="4384"/>
                        <a:pt x="1719" y="4384"/>
                      </a:cubicBezTo>
                      <a:cubicBezTo>
                        <a:pt x="1719" y="4384"/>
                        <a:pt x="3612" y="2798"/>
                        <a:pt x="3612" y="1804"/>
                      </a:cubicBezTo>
                      <a:cubicBezTo>
                        <a:pt x="3612" y="815"/>
                        <a:pt x="2797"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70335" y="555050"/>
                  <a:ext cx="607724" cy="733719"/>
                </a:xfrm>
                <a:custGeom>
                  <a:avLst/>
                  <a:gdLst/>
                  <a:ahLst/>
                  <a:cxnLst/>
                  <a:rect l="l" t="t" r="r" b="b"/>
                  <a:pathLst>
                    <a:path w="3723" h="4495" extrusionOk="0">
                      <a:moveTo>
                        <a:pt x="1872" y="112"/>
                      </a:moveTo>
                      <a:cubicBezTo>
                        <a:pt x="2359" y="112"/>
                        <a:pt x="2798" y="307"/>
                        <a:pt x="3104" y="614"/>
                      </a:cubicBezTo>
                      <a:cubicBezTo>
                        <a:pt x="3416" y="926"/>
                        <a:pt x="3612" y="1365"/>
                        <a:pt x="3612" y="1851"/>
                      </a:cubicBezTo>
                      <a:cubicBezTo>
                        <a:pt x="3612" y="2094"/>
                        <a:pt x="3501" y="2380"/>
                        <a:pt x="3326" y="2665"/>
                      </a:cubicBezTo>
                      <a:cubicBezTo>
                        <a:pt x="3062" y="3083"/>
                        <a:pt x="2665" y="3501"/>
                        <a:pt x="2338" y="3834"/>
                      </a:cubicBezTo>
                      <a:cubicBezTo>
                        <a:pt x="2179" y="4008"/>
                        <a:pt x="2026" y="4140"/>
                        <a:pt x="1915" y="4230"/>
                      </a:cubicBezTo>
                      <a:cubicBezTo>
                        <a:pt x="1872" y="4272"/>
                        <a:pt x="1830" y="4315"/>
                        <a:pt x="1783" y="4341"/>
                      </a:cubicBezTo>
                      <a:cubicBezTo>
                        <a:pt x="1779" y="4345"/>
                        <a:pt x="1776" y="4348"/>
                        <a:pt x="1772" y="4352"/>
                      </a:cubicBezTo>
                      <a:lnTo>
                        <a:pt x="1772" y="4352"/>
                      </a:lnTo>
                      <a:cubicBezTo>
                        <a:pt x="1668" y="4244"/>
                        <a:pt x="1266" y="3859"/>
                        <a:pt x="884" y="3390"/>
                      </a:cubicBezTo>
                      <a:cubicBezTo>
                        <a:pt x="683" y="3125"/>
                        <a:pt x="487" y="2861"/>
                        <a:pt x="329" y="2597"/>
                      </a:cubicBezTo>
                      <a:cubicBezTo>
                        <a:pt x="196" y="2332"/>
                        <a:pt x="112" y="2068"/>
                        <a:pt x="112" y="1851"/>
                      </a:cubicBezTo>
                      <a:cubicBezTo>
                        <a:pt x="112" y="1365"/>
                        <a:pt x="307" y="926"/>
                        <a:pt x="619" y="614"/>
                      </a:cubicBezTo>
                      <a:cubicBezTo>
                        <a:pt x="947" y="307"/>
                        <a:pt x="1386" y="112"/>
                        <a:pt x="1872" y="112"/>
                      </a:cubicBezTo>
                      <a:close/>
                      <a:moveTo>
                        <a:pt x="1872" y="1"/>
                      </a:moveTo>
                      <a:cubicBezTo>
                        <a:pt x="836" y="1"/>
                        <a:pt x="1" y="836"/>
                        <a:pt x="1" y="1851"/>
                      </a:cubicBezTo>
                      <a:cubicBezTo>
                        <a:pt x="1" y="2115"/>
                        <a:pt x="133" y="2422"/>
                        <a:pt x="286" y="2708"/>
                      </a:cubicBezTo>
                      <a:cubicBezTo>
                        <a:pt x="773" y="3569"/>
                        <a:pt x="1740" y="4447"/>
                        <a:pt x="1740" y="4447"/>
                      </a:cubicBezTo>
                      <a:lnTo>
                        <a:pt x="1783" y="4495"/>
                      </a:lnTo>
                      <a:lnTo>
                        <a:pt x="1809" y="4447"/>
                      </a:lnTo>
                      <a:cubicBezTo>
                        <a:pt x="1809" y="4447"/>
                        <a:pt x="2290" y="4077"/>
                        <a:pt x="2755" y="3548"/>
                      </a:cubicBezTo>
                      <a:cubicBezTo>
                        <a:pt x="2999" y="3284"/>
                        <a:pt x="3236" y="2993"/>
                        <a:pt x="3416" y="2708"/>
                      </a:cubicBezTo>
                      <a:cubicBezTo>
                        <a:pt x="3591" y="2422"/>
                        <a:pt x="3723" y="2115"/>
                        <a:pt x="3723" y="1851"/>
                      </a:cubicBezTo>
                      <a:cubicBezTo>
                        <a:pt x="3723" y="836"/>
                        <a:pt x="2887"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453327" y="827815"/>
                  <a:ext cx="237507" cy="359922"/>
                </a:xfrm>
                <a:custGeom>
                  <a:avLst/>
                  <a:gdLst/>
                  <a:ahLst/>
                  <a:cxnLst/>
                  <a:rect l="l" t="t" r="r" b="b"/>
                  <a:pathLst>
                    <a:path w="1455" h="2205" extrusionOk="0">
                      <a:moveTo>
                        <a:pt x="983" y="184"/>
                      </a:moveTo>
                      <a:cubicBezTo>
                        <a:pt x="1005" y="237"/>
                        <a:pt x="1016" y="298"/>
                        <a:pt x="1016" y="355"/>
                      </a:cubicBezTo>
                      <a:cubicBezTo>
                        <a:pt x="1016" y="397"/>
                        <a:pt x="1016" y="444"/>
                        <a:pt x="995" y="466"/>
                      </a:cubicBezTo>
                      <a:cubicBezTo>
                        <a:pt x="995" y="487"/>
                        <a:pt x="995" y="508"/>
                        <a:pt x="973" y="529"/>
                      </a:cubicBezTo>
                      <a:cubicBezTo>
                        <a:pt x="973" y="529"/>
                        <a:pt x="973" y="555"/>
                        <a:pt x="952" y="555"/>
                      </a:cubicBezTo>
                      <a:cubicBezTo>
                        <a:pt x="926" y="508"/>
                        <a:pt x="926" y="444"/>
                        <a:pt x="926" y="397"/>
                      </a:cubicBezTo>
                      <a:cubicBezTo>
                        <a:pt x="926" y="333"/>
                        <a:pt x="926" y="265"/>
                        <a:pt x="973" y="201"/>
                      </a:cubicBezTo>
                      <a:cubicBezTo>
                        <a:pt x="976" y="195"/>
                        <a:pt x="979" y="190"/>
                        <a:pt x="983" y="184"/>
                      </a:cubicBezTo>
                      <a:close/>
                      <a:moveTo>
                        <a:pt x="469" y="263"/>
                      </a:moveTo>
                      <a:cubicBezTo>
                        <a:pt x="515" y="352"/>
                        <a:pt x="541" y="456"/>
                        <a:pt x="556" y="555"/>
                      </a:cubicBezTo>
                      <a:lnTo>
                        <a:pt x="556" y="577"/>
                      </a:lnTo>
                      <a:lnTo>
                        <a:pt x="556" y="598"/>
                      </a:lnTo>
                      <a:cubicBezTo>
                        <a:pt x="556" y="619"/>
                        <a:pt x="529" y="619"/>
                        <a:pt x="529" y="619"/>
                      </a:cubicBezTo>
                      <a:cubicBezTo>
                        <a:pt x="508" y="619"/>
                        <a:pt x="487" y="619"/>
                        <a:pt x="487" y="598"/>
                      </a:cubicBezTo>
                      <a:cubicBezTo>
                        <a:pt x="466" y="577"/>
                        <a:pt x="466" y="555"/>
                        <a:pt x="445" y="508"/>
                      </a:cubicBezTo>
                      <a:lnTo>
                        <a:pt x="445" y="423"/>
                      </a:lnTo>
                      <a:cubicBezTo>
                        <a:pt x="445" y="372"/>
                        <a:pt x="452" y="315"/>
                        <a:pt x="469" y="263"/>
                      </a:cubicBezTo>
                      <a:close/>
                      <a:moveTo>
                        <a:pt x="773" y="0"/>
                      </a:moveTo>
                      <a:cubicBezTo>
                        <a:pt x="662" y="0"/>
                        <a:pt x="577" y="48"/>
                        <a:pt x="508" y="132"/>
                      </a:cubicBezTo>
                      <a:cubicBezTo>
                        <a:pt x="491" y="156"/>
                        <a:pt x="477" y="182"/>
                        <a:pt x="466" y="208"/>
                      </a:cubicBezTo>
                      <a:lnTo>
                        <a:pt x="466" y="208"/>
                      </a:lnTo>
                      <a:cubicBezTo>
                        <a:pt x="428" y="150"/>
                        <a:pt x="377" y="102"/>
                        <a:pt x="313" y="69"/>
                      </a:cubicBezTo>
                      <a:cubicBezTo>
                        <a:pt x="291" y="48"/>
                        <a:pt x="244" y="48"/>
                        <a:pt x="223" y="48"/>
                      </a:cubicBezTo>
                      <a:lnTo>
                        <a:pt x="180" y="48"/>
                      </a:lnTo>
                      <a:cubicBezTo>
                        <a:pt x="91" y="69"/>
                        <a:pt x="27" y="132"/>
                        <a:pt x="27" y="222"/>
                      </a:cubicBezTo>
                      <a:cubicBezTo>
                        <a:pt x="1" y="243"/>
                        <a:pt x="1" y="291"/>
                        <a:pt x="1" y="312"/>
                      </a:cubicBezTo>
                      <a:cubicBezTo>
                        <a:pt x="1" y="376"/>
                        <a:pt x="1" y="423"/>
                        <a:pt x="27" y="466"/>
                      </a:cubicBezTo>
                      <a:cubicBezTo>
                        <a:pt x="112" y="973"/>
                        <a:pt x="223" y="1481"/>
                        <a:pt x="355" y="1983"/>
                      </a:cubicBezTo>
                      <a:lnTo>
                        <a:pt x="376" y="1962"/>
                      </a:lnTo>
                      <a:cubicBezTo>
                        <a:pt x="244" y="1481"/>
                        <a:pt x="133" y="973"/>
                        <a:pt x="48" y="466"/>
                      </a:cubicBezTo>
                      <a:cubicBezTo>
                        <a:pt x="48" y="423"/>
                        <a:pt x="27" y="355"/>
                        <a:pt x="27" y="312"/>
                      </a:cubicBezTo>
                      <a:cubicBezTo>
                        <a:pt x="27" y="291"/>
                        <a:pt x="27" y="265"/>
                        <a:pt x="48" y="222"/>
                      </a:cubicBezTo>
                      <a:cubicBezTo>
                        <a:pt x="48" y="159"/>
                        <a:pt x="112" y="90"/>
                        <a:pt x="180" y="69"/>
                      </a:cubicBezTo>
                      <a:lnTo>
                        <a:pt x="223" y="69"/>
                      </a:lnTo>
                      <a:cubicBezTo>
                        <a:pt x="244" y="69"/>
                        <a:pt x="291" y="69"/>
                        <a:pt x="313" y="90"/>
                      </a:cubicBezTo>
                      <a:cubicBezTo>
                        <a:pt x="373" y="125"/>
                        <a:pt x="419" y="177"/>
                        <a:pt x="455" y="237"/>
                      </a:cubicBezTo>
                      <a:lnTo>
                        <a:pt x="455" y="237"/>
                      </a:lnTo>
                      <a:cubicBezTo>
                        <a:pt x="432" y="301"/>
                        <a:pt x="424" y="366"/>
                        <a:pt x="424" y="423"/>
                      </a:cubicBezTo>
                      <a:lnTo>
                        <a:pt x="424" y="529"/>
                      </a:lnTo>
                      <a:cubicBezTo>
                        <a:pt x="445" y="555"/>
                        <a:pt x="445" y="598"/>
                        <a:pt x="466" y="619"/>
                      </a:cubicBezTo>
                      <a:cubicBezTo>
                        <a:pt x="487" y="640"/>
                        <a:pt x="508" y="640"/>
                        <a:pt x="529" y="640"/>
                      </a:cubicBezTo>
                      <a:cubicBezTo>
                        <a:pt x="556" y="640"/>
                        <a:pt x="577" y="640"/>
                        <a:pt x="577" y="619"/>
                      </a:cubicBezTo>
                      <a:cubicBezTo>
                        <a:pt x="577" y="598"/>
                        <a:pt x="598" y="598"/>
                        <a:pt x="598" y="577"/>
                      </a:cubicBezTo>
                      <a:lnTo>
                        <a:pt x="577" y="555"/>
                      </a:lnTo>
                      <a:cubicBezTo>
                        <a:pt x="565" y="439"/>
                        <a:pt x="536" y="325"/>
                        <a:pt x="481" y="231"/>
                      </a:cubicBezTo>
                      <a:lnTo>
                        <a:pt x="481" y="231"/>
                      </a:lnTo>
                      <a:cubicBezTo>
                        <a:pt x="493" y="204"/>
                        <a:pt x="509" y="179"/>
                        <a:pt x="529" y="159"/>
                      </a:cubicBezTo>
                      <a:cubicBezTo>
                        <a:pt x="598" y="69"/>
                        <a:pt x="688" y="27"/>
                        <a:pt x="773" y="27"/>
                      </a:cubicBezTo>
                      <a:cubicBezTo>
                        <a:pt x="794" y="27"/>
                        <a:pt x="841" y="48"/>
                        <a:pt x="884" y="69"/>
                      </a:cubicBezTo>
                      <a:cubicBezTo>
                        <a:pt x="921" y="87"/>
                        <a:pt x="950" y="120"/>
                        <a:pt x="972" y="161"/>
                      </a:cubicBezTo>
                      <a:lnTo>
                        <a:pt x="972" y="161"/>
                      </a:lnTo>
                      <a:cubicBezTo>
                        <a:pt x="964" y="174"/>
                        <a:pt x="958" y="187"/>
                        <a:pt x="952" y="201"/>
                      </a:cubicBezTo>
                      <a:cubicBezTo>
                        <a:pt x="905" y="243"/>
                        <a:pt x="905" y="333"/>
                        <a:pt x="905" y="397"/>
                      </a:cubicBezTo>
                      <a:cubicBezTo>
                        <a:pt x="905" y="466"/>
                        <a:pt x="905" y="508"/>
                        <a:pt x="926" y="555"/>
                      </a:cubicBezTo>
                      <a:lnTo>
                        <a:pt x="926" y="577"/>
                      </a:lnTo>
                      <a:lnTo>
                        <a:pt x="952" y="577"/>
                      </a:lnTo>
                      <a:cubicBezTo>
                        <a:pt x="973" y="577"/>
                        <a:pt x="995" y="555"/>
                        <a:pt x="995" y="529"/>
                      </a:cubicBezTo>
                      <a:cubicBezTo>
                        <a:pt x="1016" y="508"/>
                        <a:pt x="1016" y="487"/>
                        <a:pt x="1016" y="487"/>
                      </a:cubicBezTo>
                      <a:cubicBezTo>
                        <a:pt x="1037" y="444"/>
                        <a:pt x="1037" y="397"/>
                        <a:pt x="1037" y="355"/>
                      </a:cubicBezTo>
                      <a:cubicBezTo>
                        <a:pt x="1037" y="293"/>
                        <a:pt x="1024" y="226"/>
                        <a:pt x="994" y="167"/>
                      </a:cubicBezTo>
                      <a:lnTo>
                        <a:pt x="994" y="167"/>
                      </a:lnTo>
                      <a:cubicBezTo>
                        <a:pt x="1045" y="95"/>
                        <a:pt x="1139" y="48"/>
                        <a:pt x="1217" y="48"/>
                      </a:cubicBezTo>
                      <a:cubicBezTo>
                        <a:pt x="1238" y="48"/>
                        <a:pt x="1259" y="48"/>
                        <a:pt x="1280" y="69"/>
                      </a:cubicBezTo>
                      <a:cubicBezTo>
                        <a:pt x="1370" y="90"/>
                        <a:pt x="1412" y="159"/>
                        <a:pt x="1433" y="243"/>
                      </a:cubicBezTo>
                      <a:lnTo>
                        <a:pt x="1433" y="355"/>
                      </a:lnTo>
                      <a:lnTo>
                        <a:pt x="1433" y="487"/>
                      </a:lnTo>
                      <a:cubicBezTo>
                        <a:pt x="1371" y="1044"/>
                        <a:pt x="1198" y="1587"/>
                        <a:pt x="1048" y="2105"/>
                      </a:cubicBezTo>
                      <a:lnTo>
                        <a:pt x="1048" y="2105"/>
                      </a:lnTo>
                      <a:cubicBezTo>
                        <a:pt x="1045" y="2102"/>
                        <a:pt x="1041" y="2098"/>
                        <a:pt x="1037" y="2094"/>
                      </a:cubicBezTo>
                      <a:lnTo>
                        <a:pt x="1016" y="2094"/>
                      </a:lnTo>
                      <a:cubicBezTo>
                        <a:pt x="1016" y="2115"/>
                        <a:pt x="1037" y="2142"/>
                        <a:pt x="1037" y="2163"/>
                      </a:cubicBezTo>
                      <a:lnTo>
                        <a:pt x="1037" y="2205"/>
                      </a:lnTo>
                      <a:lnTo>
                        <a:pt x="1058" y="2163"/>
                      </a:lnTo>
                      <a:cubicBezTo>
                        <a:pt x="1238" y="1613"/>
                        <a:pt x="1391" y="1058"/>
                        <a:pt x="1455" y="487"/>
                      </a:cubicBezTo>
                      <a:lnTo>
                        <a:pt x="1455" y="355"/>
                      </a:lnTo>
                      <a:lnTo>
                        <a:pt x="1455" y="243"/>
                      </a:lnTo>
                      <a:cubicBezTo>
                        <a:pt x="1433" y="159"/>
                        <a:pt x="1391" y="69"/>
                        <a:pt x="1301" y="48"/>
                      </a:cubicBezTo>
                      <a:cubicBezTo>
                        <a:pt x="1280" y="27"/>
                        <a:pt x="1238" y="27"/>
                        <a:pt x="1217" y="27"/>
                      </a:cubicBezTo>
                      <a:cubicBezTo>
                        <a:pt x="1126" y="27"/>
                        <a:pt x="1035" y="69"/>
                        <a:pt x="982" y="145"/>
                      </a:cubicBezTo>
                      <a:lnTo>
                        <a:pt x="982" y="145"/>
                      </a:lnTo>
                      <a:cubicBezTo>
                        <a:pt x="958" y="106"/>
                        <a:pt x="926" y="72"/>
                        <a:pt x="884" y="48"/>
                      </a:cubicBezTo>
                      <a:cubicBezTo>
                        <a:pt x="862" y="27"/>
                        <a:pt x="820"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468018" y="1184156"/>
                  <a:ext cx="165847" cy="93368"/>
                </a:xfrm>
                <a:custGeom>
                  <a:avLst/>
                  <a:gdLst/>
                  <a:ahLst/>
                  <a:cxnLst/>
                  <a:rect l="l" t="t" r="r" b="b"/>
                  <a:pathLst>
                    <a:path w="1016" h="572" extrusionOk="0">
                      <a:moveTo>
                        <a:pt x="1" y="1"/>
                      </a:moveTo>
                      <a:lnTo>
                        <a:pt x="1" y="1"/>
                      </a:lnTo>
                      <a:cubicBezTo>
                        <a:pt x="307" y="329"/>
                        <a:pt x="572" y="572"/>
                        <a:pt x="572" y="572"/>
                      </a:cubicBezTo>
                      <a:cubicBezTo>
                        <a:pt x="572" y="572"/>
                        <a:pt x="751" y="418"/>
                        <a:pt x="1016" y="175"/>
                      </a:cubicBezTo>
                      <a:cubicBezTo>
                        <a:pt x="794" y="175"/>
                        <a:pt x="572" y="154"/>
                        <a:pt x="355" y="112"/>
                      </a:cubicBezTo>
                      <a:cubicBezTo>
                        <a:pt x="223" y="91"/>
                        <a:pt x="112" y="43"/>
                        <a:pt x="1" y="1"/>
                      </a:cubicBezTo>
                      <a:close/>
                    </a:path>
                  </a:pathLst>
                </a:custGeom>
                <a:solidFill>
                  <a:srgbClr val="FFD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406803" y="1144490"/>
                  <a:ext cx="305576" cy="64966"/>
                </a:xfrm>
                <a:custGeom>
                  <a:avLst/>
                  <a:gdLst/>
                  <a:ahLst/>
                  <a:cxnLst/>
                  <a:rect l="l" t="t" r="r" b="b"/>
                  <a:pathLst>
                    <a:path w="1872" h="398" extrusionOk="0">
                      <a:moveTo>
                        <a:pt x="222" y="1"/>
                      </a:moveTo>
                      <a:cubicBezTo>
                        <a:pt x="90" y="1"/>
                        <a:pt x="0" y="90"/>
                        <a:pt x="0" y="202"/>
                      </a:cubicBezTo>
                      <a:cubicBezTo>
                        <a:pt x="0" y="307"/>
                        <a:pt x="90" y="397"/>
                        <a:pt x="222" y="397"/>
                      </a:cubicBezTo>
                      <a:lnTo>
                        <a:pt x="1676" y="397"/>
                      </a:lnTo>
                      <a:cubicBezTo>
                        <a:pt x="1787" y="397"/>
                        <a:pt x="1872" y="307"/>
                        <a:pt x="1872" y="202"/>
                      </a:cubicBezTo>
                      <a:cubicBezTo>
                        <a:pt x="1872" y="90"/>
                        <a:pt x="1787"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422714" y="1202275"/>
                  <a:ext cx="273745" cy="158170"/>
                </a:xfrm>
                <a:custGeom>
                  <a:avLst/>
                  <a:gdLst/>
                  <a:ahLst/>
                  <a:cxnLst/>
                  <a:rect l="l" t="t" r="r" b="b"/>
                  <a:pathLst>
                    <a:path w="1677" h="969" extrusionOk="0">
                      <a:moveTo>
                        <a:pt x="0" y="1"/>
                      </a:moveTo>
                      <a:lnTo>
                        <a:pt x="0" y="133"/>
                      </a:lnTo>
                      <a:cubicBezTo>
                        <a:pt x="0" y="593"/>
                        <a:pt x="376" y="968"/>
                        <a:pt x="841" y="968"/>
                      </a:cubicBezTo>
                      <a:cubicBezTo>
                        <a:pt x="1301" y="968"/>
                        <a:pt x="1676" y="593"/>
                        <a:pt x="1676" y="133"/>
                      </a:cubicBezTo>
                      <a:lnTo>
                        <a:pt x="1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254318" y="1294176"/>
                  <a:ext cx="39013" cy="26606"/>
                </a:xfrm>
                <a:custGeom>
                  <a:avLst/>
                  <a:gdLst/>
                  <a:ahLst/>
                  <a:cxnLst/>
                  <a:rect l="l" t="t" r="r" b="b"/>
                  <a:pathLst>
                    <a:path w="239" h="163" extrusionOk="0">
                      <a:moveTo>
                        <a:pt x="187" y="0"/>
                      </a:moveTo>
                      <a:cubicBezTo>
                        <a:pt x="150" y="0"/>
                        <a:pt x="119" y="15"/>
                        <a:pt x="85" y="30"/>
                      </a:cubicBezTo>
                      <a:cubicBezTo>
                        <a:pt x="43" y="51"/>
                        <a:pt x="0" y="99"/>
                        <a:pt x="0" y="162"/>
                      </a:cubicBezTo>
                      <a:lnTo>
                        <a:pt x="21" y="162"/>
                      </a:lnTo>
                      <a:cubicBezTo>
                        <a:pt x="43" y="120"/>
                        <a:pt x="64" y="78"/>
                        <a:pt x="106" y="51"/>
                      </a:cubicBezTo>
                      <a:cubicBezTo>
                        <a:pt x="119" y="41"/>
                        <a:pt x="136" y="35"/>
                        <a:pt x="156" y="35"/>
                      </a:cubicBezTo>
                      <a:cubicBezTo>
                        <a:pt x="175" y="35"/>
                        <a:pt x="196" y="41"/>
                        <a:pt x="217" y="51"/>
                      </a:cubicBezTo>
                      <a:lnTo>
                        <a:pt x="238" y="9"/>
                      </a:lnTo>
                      <a:cubicBezTo>
                        <a:pt x="220" y="3"/>
                        <a:pt x="20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452818" y="1381833"/>
                  <a:ext cx="90759" cy="29871"/>
                </a:xfrm>
                <a:custGeom>
                  <a:avLst/>
                  <a:gdLst/>
                  <a:ahLst/>
                  <a:cxnLst/>
                  <a:rect l="l" t="t" r="r" b="b"/>
                  <a:pathLst>
                    <a:path w="556" h="183" extrusionOk="0">
                      <a:moveTo>
                        <a:pt x="0" y="1"/>
                      </a:moveTo>
                      <a:lnTo>
                        <a:pt x="0" y="1"/>
                      </a:lnTo>
                      <a:cubicBezTo>
                        <a:pt x="48" y="90"/>
                        <a:pt x="159" y="175"/>
                        <a:pt x="265" y="175"/>
                      </a:cubicBezTo>
                      <a:cubicBezTo>
                        <a:pt x="285" y="180"/>
                        <a:pt x="306" y="182"/>
                        <a:pt x="327" y="182"/>
                      </a:cubicBezTo>
                      <a:cubicBezTo>
                        <a:pt x="416" y="182"/>
                        <a:pt x="500" y="138"/>
                        <a:pt x="555" y="6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6" name="Google Shape;1926;p52"/>
            <p:cNvGrpSpPr/>
            <p:nvPr/>
          </p:nvGrpSpPr>
          <p:grpSpPr>
            <a:xfrm>
              <a:off x="3071765" y="3307025"/>
              <a:ext cx="360758" cy="258297"/>
              <a:chOff x="4992850" y="4345375"/>
              <a:chExt cx="607336" cy="638400"/>
            </a:xfrm>
          </p:grpSpPr>
          <p:sp>
            <p:nvSpPr>
              <p:cNvPr id="1927" name="Google Shape;1927;p52"/>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2"/>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52"/>
            <p:cNvGrpSpPr/>
            <p:nvPr/>
          </p:nvGrpSpPr>
          <p:grpSpPr>
            <a:xfrm>
              <a:off x="1815072" y="917396"/>
              <a:ext cx="234196" cy="188409"/>
              <a:chOff x="5151797" y="479071"/>
              <a:chExt cx="234196" cy="188409"/>
            </a:xfrm>
          </p:grpSpPr>
          <p:sp>
            <p:nvSpPr>
              <p:cNvPr id="1930" name="Google Shape;1930;p52"/>
              <p:cNvSpPr/>
              <p:nvPr/>
            </p:nvSpPr>
            <p:spPr>
              <a:xfrm>
                <a:off x="5151797" y="479071"/>
                <a:ext cx="122220" cy="188409"/>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2"/>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52"/>
            <p:cNvGrpSpPr/>
            <p:nvPr/>
          </p:nvGrpSpPr>
          <p:grpSpPr>
            <a:xfrm>
              <a:off x="3616829" y="1825222"/>
              <a:ext cx="234788" cy="188409"/>
              <a:chOff x="6428979" y="917397"/>
              <a:chExt cx="234788" cy="188409"/>
            </a:xfrm>
          </p:grpSpPr>
          <p:sp>
            <p:nvSpPr>
              <p:cNvPr id="1933" name="Google Shape;1933;p52"/>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2"/>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52"/>
            <p:cNvGrpSpPr/>
            <p:nvPr/>
          </p:nvGrpSpPr>
          <p:grpSpPr>
            <a:xfrm>
              <a:off x="410179" y="2612664"/>
              <a:ext cx="1097920" cy="199693"/>
              <a:chOff x="3539162" y="2822395"/>
              <a:chExt cx="360695" cy="65604"/>
            </a:xfrm>
          </p:grpSpPr>
          <p:sp>
            <p:nvSpPr>
              <p:cNvPr id="1936" name="Google Shape;1936;p52"/>
              <p:cNvSpPr/>
              <p:nvPr/>
            </p:nvSpPr>
            <p:spPr>
              <a:xfrm>
                <a:off x="3610541"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2"/>
              <p:cNvSpPr/>
              <p:nvPr/>
            </p:nvSpPr>
            <p:spPr>
              <a:xfrm>
                <a:off x="3626925" y="2831002"/>
                <a:ext cx="23504" cy="36708"/>
              </a:xfrm>
              <a:custGeom>
                <a:avLst/>
                <a:gdLst/>
                <a:ahLst/>
                <a:cxnLst/>
                <a:rect l="l" t="t" r="r" b="b"/>
                <a:pathLst>
                  <a:path w="680" h="1062" extrusionOk="0">
                    <a:moveTo>
                      <a:pt x="57" y="0"/>
                    </a:moveTo>
                    <a:lnTo>
                      <a:pt x="1" y="57"/>
                    </a:lnTo>
                    <a:lnTo>
                      <a:pt x="531" y="616"/>
                    </a:lnTo>
                    <a:lnTo>
                      <a:pt x="1" y="1005"/>
                    </a:lnTo>
                    <a:lnTo>
                      <a:pt x="57" y="1061"/>
                    </a:lnTo>
                    <a:lnTo>
                      <a:pt x="680" y="651"/>
                    </a:lnTo>
                    <a:lnTo>
                      <a:pt x="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2"/>
              <p:cNvSpPr/>
              <p:nvPr/>
            </p:nvSpPr>
            <p:spPr>
              <a:xfrm>
                <a:off x="3659452" y="2830000"/>
                <a:ext cx="23504" cy="35740"/>
              </a:xfrm>
              <a:custGeom>
                <a:avLst/>
                <a:gdLst/>
                <a:ahLst/>
                <a:cxnLst/>
                <a:rect l="l" t="t" r="r" b="b"/>
                <a:pathLst>
                  <a:path w="680" h="1034" extrusionOk="0">
                    <a:moveTo>
                      <a:pt x="326" y="86"/>
                    </a:moveTo>
                    <a:cubicBezTo>
                      <a:pt x="475" y="86"/>
                      <a:pt x="588" y="291"/>
                      <a:pt x="588" y="531"/>
                    </a:cubicBezTo>
                    <a:cubicBezTo>
                      <a:pt x="588" y="765"/>
                      <a:pt x="475" y="942"/>
                      <a:pt x="326" y="942"/>
                    </a:cubicBezTo>
                    <a:cubicBezTo>
                      <a:pt x="206" y="942"/>
                      <a:pt x="93" y="765"/>
                      <a:pt x="93" y="531"/>
                    </a:cubicBezTo>
                    <a:cubicBezTo>
                      <a:pt x="93" y="291"/>
                      <a:pt x="206" y="86"/>
                      <a:pt x="326" y="86"/>
                    </a:cubicBezTo>
                    <a:close/>
                    <a:moveTo>
                      <a:pt x="326" y="1"/>
                    </a:moveTo>
                    <a:cubicBezTo>
                      <a:pt x="149" y="1"/>
                      <a:pt x="1" y="234"/>
                      <a:pt x="1" y="531"/>
                    </a:cubicBezTo>
                    <a:cubicBezTo>
                      <a:pt x="1" y="822"/>
                      <a:pt x="149" y="1034"/>
                      <a:pt x="326" y="1034"/>
                    </a:cubicBezTo>
                    <a:cubicBezTo>
                      <a:pt x="531" y="1034"/>
                      <a:pt x="680" y="822"/>
                      <a:pt x="680" y="531"/>
                    </a:cubicBezTo>
                    <a:cubicBezTo>
                      <a:pt x="680" y="234"/>
                      <a:pt x="531" y="1"/>
                      <a:pt x="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2"/>
              <p:cNvSpPr/>
              <p:nvPr/>
            </p:nvSpPr>
            <p:spPr>
              <a:xfrm>
                <a:off x="3704215" y="2833940"/>
                <a:ext cx="3215" cy="32802"/>
              </a:xfrm>
              <a:custGeom>
                <a:avLst/>
                <a:gdLst/>
                <a:ahLst/>
                <a:cxnLst/>
                <a:rect l="l" t="t" r="r" b="b"/>
                <a:pathLst>
                  <a:path w="93" h="949" extrusionOk="0">
                    <a:moveTo>
                      <a:pt x="0" y="0"/>
                    </a:moveTo>
                    <a:lnTo>
                      <a:pt x="0" y="948"/>
                    </a:lnTo>
                    <a:lnTo>
                      <a:pt x="92" y="948"/>
                    </a:lnTo>
                    <a:lnTo>
                      <a:pt x="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2"/>
              <p:cNvSpPr/>
              <p:nvPr/>
            </p:nvSpPr>
            <p:spPr>
              <a:xfrm>
                <a:off x="3719596" y="2835150"/>
                <a:ext cx="22536" cy="33528"/>
              </a:xfrm>
              <a:custGeom>
                <a:avLst/>
                <a:gdLst/>
                <a:ahLst/>
                <a:cxnLst/>
                <a:rect l="l" t="t" r="r" b="b"/>
                <a:pathLst>
                  <a:path w="652" h="970" extrusionOk="0">
                    <a:moveTo>
                      <a:pt x="560" y="85"/>
                    </a:moveTo>
                    <a:lnTo>
                      <a:pt x="560" y="885"/>
                    </a:lnTo>
                    <a:lnTo>
                      <a:pt x="86" y="885"/>
                    </a:lnTo>
                    <a:lnTo>
                      <a:pt x="86" y="85"/>
                    </a:lnTo>
                    <a:close/>
                    <a:moveTo>
                      <a:pt x="1" y="0"/>
                    </a:moveTo>
                    <a:lnTo>
                      <a:pt x="1" y="970"/>
                    </a:lnTo>
                    <a:lnTo>
                      <a:pt x="652" y="970"/>
                    </a:lnTo>
                    <a:lnTo>
                      <a:pt x="6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2"/>
              <p:cNvSpPr/>
              <p:nvPr/>
            </p:nvSpPr>
            <p:spPr>
              <a:xfrm>
                <a:off x="3753125" y="2835150"/>
                <a:ext cx="30590" cy="33528"/>
              </a:xfrm>
              <a:custGeom>
                <a:avLst/>
                <a:gdLst/>
                <a:ahLst/>
                <a:cxnLst/>
                <a:rect l="l" t="t" r="r" b="b"/>
                <a:pathLst>
                  <a:path w="885" h="970" extrusionOk="0">
                    <a:moveTo>
                      <a:pt x="800" y="85"/>
                    </a:moveTo>
                    <a:lnTo>
                      <a:pt x="800" y="885"/>
                    </a:lnTo>
                    <a:lnTo>
                      <a:pt x="92" y="885"/>
                    </a:lnTo>
                    <a:lnTo>
                      <a:pt x="92" y="85"/>
                    </a:lnTo>
                    <a:close/>
                    <a:moveTo>
                      <a:pt x="0" y="0"/>
                    </a:moveTo>
                    <a:lnTo>
                      <a:pt x="0" y="970"/>
                    </a:lnTo>
                    <a:lnTo>
                      <a:pt x="884" y="970"/>
                    </a:lnTo>
                    <a:lnTo>
                      <a:pt x="8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2"/>
              <p:cNvSpPr/>
              <p:nvPr/>
            </p:nvSpPr>
            <p:spPr>
              <a:xfrm>
                <a:off x="3793948" y="2835150"/>
                <a:ext cx="34772" cy="33528"/>
              </a:xfrm>
              <a:custGeom>
                <a:avLst/>
                <a:gdLst/>
                <a:ahLst/>
                <a:cxnLst/>
                <a:rect l="l" t="t" r="r" b="b"/>
                <a:pathLst>
                  <a:path w="1006" h="970" extrusionOk="0">
                    <a:moveTo>
                      <a:pt x="913" y="85"/>
                    </a:moveTo>
                    <a:lnTo>
                      <a:pt x="913" y="885"/>
                    </a:lnTo>
                    <a:lnTo>
                      <a:pt x="93" y="885"/>
                    </a:lnTo>
                    <a:lnTo>
                      <a:pt x="93" y="85"/>
                    </a:lnTo>
                    <a:close/>
                    <a:moveTo>
                      <a:pt x="1" y="0"/>
                    </a:moveTo>
                    <a:lnTo>
                      <a:pt x="1" y="970"/>
                    </a:lnTo>
                    <a:lnTo>
                      <a:pt x="1005" y="970"/>
                    </a:lnTo>
                    <a:lnTo>
                      <a:pt x="10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2"/>
              <p:cNvSpPr/>
              <p:nvPr/>
            </p:nvSpPr>
            <p:spPr>
              <a:xfrm>
                <a:off x="3839921" y="2822395"/>
                <a:ext cx="21292" cy="61699"/>
              </a:xfrm>
              <a:custGeom>
                <a:avLst/>
                <a:gdLst/>
                <a:ahLst/>
                <a:cxnLst/>
                <a:rect l="l" t="t" r="r" b="b"/>
                <a:pathLst>
                  <a:path w="616" h="1785" extrusionOk="0">
                    <a:moveTo>
                      <a:pt x="286" y="1"/>
                    </a:moveTo>
                    <a:cubicBezTo>
                      <a:pt x="268" y="1"/>
                      <a:pt x="251" y="5"/>
                      <a:pt x="234" y="16"/>
                    </a:cubicBezTo>
                    <a:lnTo>
                      <a:pt x="262" y="101"/>
                    </a:lnTo>
                    <a:lnTo>
                      <a:pt x="354" y="101"/>
                    </a:lnTo>
                    <a:cubicBezTo>
                      <a:pt x="383" y="157"/>
                      <a:pt x="411" y="221"/>
                      <a:pt x="439" y="278"/>
                    </a:cubicBezTo>
                    <a:cubicBezTo>
                      <a:pt x="439" y="334"/>
                      <a:pt x="411" y="398"/>
                      <a:pt x="411" y="483"/>
                    </a:cubicBezTo>
                    <a:cubicBezTo>
                      <a:pt x="411" y="511"/>
                      <a:pt x="383" y="575"/>
                      <a:pt x="383" y="631"/>
                    </a:cubicBezTo>
                    <a:cubicBezTo>
                      <a:pt x="383" y="723"/>
                      <a:pt x="411" y="836"/>
                      <a:pt x="467" y="900"/>
                    </a:cubicBezTo>
                    <a:cubicBezTo>
                      <a:pt x="439" y="928"/>
                      <a:pt x="411" y="957"/>
                      <a:pt x="411" y="985"/>
                    </a:cubicBezTo>
                    <a:cubicBezTo>
                      <a:pt x="383" y="1077"/>
                      <a:pt x="383" y="1134"/>
                      <a:pt x="383" y="1190"/>
                    </a:cubicBezTo>
                    <a:lnTo>
                      <a:pt x="411" y="1218"/>
                    </a:lnTo>
                    <a:cubicBezTo>
                      <a:pt x="411" y="1367"/>
                      <a:pt x="411" y="1487"/>
                      <a:pt x="354" y="1572"/>
                    </a:cubicBezTo>
                    <a:cubicBezTo>
                      <a:pt x="308" y="1639"/>
                      <a:pt x="218" y="1687"/>
                      <a:pt x="139" y="1687"/>
                    </a:cubicBezTo>
                    <a:cubicBezTo>
                      <a:pt x="109" y="1687"/>
                      <a:pt x="81" y="1680"/>
                      <a:pt x="57" y="1664"/>
                    </a:cubicBezTo>
                    <a:lnTo>
                      <a:pt x="1" y="1721"/>
                    </a:lnTo>
                    <a:cubicBezTo>
                      <a:pt x="57" y="1749"/>
                      <a:pt x="85" y="1784"/>
                      <a:pt x="142" y="1784"/>
                    </a:cubicBezTo>
                    <a:cubicBezTo>
                      <a:pt x="234" y="1784"/>
                      <a:pt x="354" y="1721"/>
                      <a:pt x="411" y="1636"/>
                    </a:cubicBezTo>
                    <a:cubicBezTo>
                      <a:pt x="467" y="1516"/>
                      <a:pt x="496" y="1395"/>
                      <a:pt x="467" y="1218"/>
                    </a:cubicBezTo>
                    <a:lnTo>
                      <a:pt x="467" y="1190"/>
                    </a:lnTo>
                    <a:lnTo>
                      <a:pt x="467" y="1013"/>
                    </a:lnTo>
                    <a:cubicBezTo>
                      <a:pt x="496" y="985"/>
                      <a:pt x="496" y="985"/>
                      <a:pt x="531" y="957"/>
                    </a:cubicBezTo>
                    <a:lnTo>
                      <a:pt x="588" y="957"/>
                    </a:lnTo>
                    <a:lnTo>
                      <a:pt x="616" y="865"/>
                    </a:lnTo>
                    <a:lnTo>
                      <a:pt x="588" y="865"/>
                    </a:lnTo>
                    <a:cubicBezTo>
                      <a:pt x="496" y="836"/>
                      <a:pt x="467" y="723"/>
                      <a:pt x="467" y="631"/>
                    </a:cubicBezTo>
                    <a:cubicBezTo>
                      <a:pt x="467" y="575"/>
                      <a:pt x="496" y="546"/>
                      <a:pt x="496" y="483"/>
                    </a:cubicBezTo>
                    <a:cubicBezTo>
                      <a:pt x="496" y="426"/>
                      <a:pt x="531" y="334"/>
                      <a:pt x="531" y="249"/>
                    </a:cubicBezTo>
                    <a:cubicBezTo>
                      <a:pt x="496" y="193"/>
                      <a:pt x="467" y="101"/>
                      <a:pt x="383" y="44"/>
                    </a:cubicBezTo>
                    <a:cubicBezTo>
                      <a:pt x="363" y="24"/>
                      <a:pt x="326"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2"/>
              <p:cNvSpPr/>
              <p:nvPr/>
            </p:nvSpPr>
            <p:spPr>
              <a:xfrm>
                <a:off x="3873415" y="2824884"/>
                <a:ext cx="10300" cy="55062"/>
              </a:xfrm>
              <a:custGeom>
                <a:avLst/>
                <a:gdLst/>
                <a:ahLst/>
                <a:cxnLst/>
                <a:rect l="l" t="t" r="r" b="b"/>
                <a:pathLst>
                  <a:path w="298" h="1593" extrusionOk="0">
                    <a:moveTo>
                      <a:pt x="93" y="0"/>
                    </a:moveTo>
                    <a:lnTo>
                      <a:pt x="1" y="29"/>
                    </a:lnTo>
                    <a:cubicBezTo>
                      <a:pt x="206" y="531"/>
                      <a:pt x="206" y="1090"/>
                      <a:pt x="1" y="1564"/>
                    </a:cubicBezTo>
                    <a:lnTo>
                      <a:pt x="93" y="1592"/>
                    </a:lnTo>
                    <a:cubicBezTo>
                      <a:pt x="298" y="1090"/>
                      <a:pt x="298" y="503"/>
                      <a:pt x="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2"/>
              <p:cNvSpPr/>
              <p:nvPr/>
            </p:nvSpPr>
            <p:spPr>
              <a:xfrm>
                <a:off x="3886619" y="2823916"/>
                <a:ext cx="13238" cy="64084"/>
              </a:xfrm>
              <a:custGeom>
                <a:avLst/>
                <a:gdLst/>
                <a:ahLst/>
                <a:cxnLst/>
                <a:rect l="l" t="t" r="r" b="b"/>
                <a:pathLst>
                  <a:path w="383" h="1854" extrusionOk="0">
                    <a:moveTo>
                      <a:pt x="121" y="0"/>
                    </a:moveTo>
                    <a:lnTo>
                      <a:pt x="29" y="28"/>
                    </a:lnTo>
                    <a:cubicBezTo>
                      <a:pt x="298" y="587"/>
                      <a:pt x="270" y="1266"/>
                      <a:pt x="1" y="1825"/>
                    </a:cubicBezTo>
                    <a:lnTo>
                      <a:pt x="64" y="1854"/>
                    </a:lnTo>
                    <a:cubicBezTo>
                      <a:pt x="383" y="1295"/>
                      <a:pt x="383" y="587"/>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2"/>
              <p:cNvSpPr/>
              <p:nvPr/>
            </p:nvSpPr>
            <p:spPr>
              <a:xfrm>
                <a:off x="3578014" y="2822395"/>
                <a:ext cx="21327" cy="61699"/>
              </a:xfrm>
              <a:custGeom>
                <a:avLst/>
                <a:gdLst/>
                <a:ahLst/>
                <a:cxnLst/>
                <a:rect l="l" t="t" r="r" b="b"/>
                <a:pathLst>
                  <a:path w="617" h="1785" extrusionOk="0">
                    <a:moveTo>
                      <a:pt x="331" y="1"/>
                    </a:moveTo>
                    <a:cubicBezTo>
                      <a:pt x="291" y="1"/>
                      <a:pt x="254" y="24"/>
                      <a:pt x="234" y="44"/>
                    </a:cubicBezTo>
                    <a:cubicBezTo>
                      <a:pt x="149" y="101"/>
                      <a:pt x="114" y="193"/>
                      <a:pt x="86" y="249"/>
                    </a:cubicBezTo>
                    <a:cubicBezTo>
                      <a:pt x="86" y="334"/>
                      <a:pt x="114" y="426"/>
                      <a:pt x="114" y="483"/>
                    </a:cubicBezTo>
                    <a:cubicBezTo>
                      <a:pt x="114" y="546"/>
                      <a:pt x="149" y="575"/>
                      <a:pt x="149" y="631"/>
                    </a:cubicBezTo>
                    <a:cubicBezTo>
                      <a:pt x="149" y="723"/>
                      <a:pt x="114" y="836"/>
                      <a:pt x="29" y="865"/>
                    </a:cubicBezTo>
                    <a:lnTo>
                      <a:pt x="1" y="865"/>
                    </a:lnTo>
                    <a:lnTo>
                      <a:pt x="29" y="957"/>
                    </a:lnTo>
                    <a:lnTo>
                      <a:pt x="86" y="957"/>
                    </a:lnTo>
                    <a:cubicBezTo>
                      <a:pt x="114" y="985"/>
                      <a:pt x="114" y="985"/>
                      <a:pt x="149" y="1013"/>
                    </a:cubicBezTo>
                    <a:lnTo>
                      <a:pt x="149" y="1190"/>
                    </a:lnTo>
                    <a:lnTo>
                      <a:pt x="114" y="1218"/>
                    </a:lnTo>
                    <a:cubicBezTo>
                      <a:pt x="114" y="1395"/>
                      <a:pt x="149" y="1516"/>
                      <a:pt x="206" y="1636"/>
                    </a:cubicBezTo>
                    <a:cubicBezTo>
                      <a:pt x="263" y="1721"/>
                      <a:pt x="383" y="1784"/>
                      <a:pt x="468" y="1784"/>
                    </a:cubicBezTo>
                    <a:cubicBezTo>
                      <a:pt x="531" y="1784"/>
                      <a:pt x="560" y="1749"/>
                      <a:pt x="616" y="1721"/>
                    </a:cubicBezTo>
                    <a:lnTo>
                      <a:pt x="560" y="1664"/>
                    </a:lnTo>
                    <a:cubicBezTo>
                      <a:pt x="534" y="1680"/>
                      <a:pt x="505" y="1687"/>
                      <a:pt x="475" y="1687"/>
                    </a:cubicBezTo>
                    <a:cubicBezTo>
                      <a:pt x="396" y="1687"/>
                      <a:pt x="309" y="1639"/>
                      <a:pt x="263" y="1572"/>
                    </a:cubicBezTo>
                    <a:cubicBezTo>
                      <a:pt x="206" y="1487"/>
                      <a:pt x="206" y="1367"/>
                      <a:pt x="206" y="1218"/>
                    </a:cubicBezTo>
                    <a:lnTo>
                      <a:pt x="234" y="1190"/>
                    </a:lnTo>
                    <a:cubicBezTo>
                      <a:pt x="234" y="1134"/>
                      <a:pt x="234" y="1077"/>
                      <a:pt x="206" y="985"/>
                    </a:cubicBezTo>
                    <a:cubicBezTo>
                      <a:pt x="206" y="957"/>
                      <a:pt x="178" y="928"/>
                      <a:pt x="149" y="900"/>
                    </a:cubicBezTo>
                    <a:cubicBezTo>
                      <a:pt x="206" y="836"/>
                      <a:pt x="234" y="723"/>
                      <a:pt x="234" y="631"/>
                    </a:cubicBezTo>
                    <a:cubicBezTo>
                      <a:pt x="234" y="575"/>
                      <a:pt x="206" y="511"/>
                      <a:pt x="206" y="483"/>
                    </a:cubicBezTo>
                    <a:cubicBezTo>
                      <a:pt x="206" y="398"/>
                      <a:pt x="178" y="334"/>
                      <a:pt x="178" y="278"/>
                    </a:cubicBezTo>
                    <a:cubicBezTo>
                      <a:pt x="206" y="221"/>
                      <a:pt x="234" y="157"/>
                      <a:pt x="263" y="101"/>
                    </a:cubicBezTo>
                    <a:lnTo>
                      <a:pt x="355" y="101"/>
                    </a:lnTo>
                    <a:lnTo>
                      <a:pt x="383" y="16"/>
                    </a:lnTo>
                    <a:cubicBezTo>
                      <a:pt x="366" y="5"/>
                      <a:pt x="348"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2"/>
              <p:cNvSpPr/>
              <p:nvPr/>
            </p:nvSpPr>
            <p:spPr>
              <a:xfrm>
                <a:off x="3555547" y="2824884"/>
                <a:ext cx="10300" cy="55062"/>
              </a:xfrm>
              <a:custGeom>
                <a:avLst/>
                <a:gdLst/>
                <a:ahLst/>
                <a:cxnLst/>
                <a:rect l="l" t="t" r="r" b="b"/>
                <a:pathLst>
                  <a:path w="298" h="1593" extrusionOk="0">
                    <a:moveTo>
                      <a:pt x="205" y="0"/>
                    </a:moveTo>
                    <a:cubicBezTo>
                      <a:pt x="0" y="503"/>
                      <a:pt x="0" y="1090"/>
                      <a:pt x="205" y="1592"/>
                    </a:cubicBezTo>
                    <a:lnTo>
                      <a:pt x="297" y="1564"/>
                    </a:lnTo>
                    <a:cubicBezTo>
                      <a:pt x="92" y="1090"/>
                      <a:pt x="92" y="531"/>
                      <a:pt x="297" y="29"/>
                    </a:cubicBez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2"/>
              <p:cNvSpPr/>
              <p:nvPr/>
            </p:nvSpPr>
            <p:spPr>
              <a:xfrm>
                <a:off x="3539162" y="2823916"/>
                <a:ext cx="13480" cy="64084"/>
              </a:xfrm>
              <a:custGeom>
                <a:avLst/>
                <a:gdLst/>
                <a:ahLst/>
                <a:cxnLst/>
                <a:rect l="l" t="t" r="r" b="b"/>
                <a:pathLst>
                  <a:path w="390" h="1854" extrusionOk="0">
                    <a:moveTo>
                      <a:pt x="269" y="0"/>
                    </a:moveTo>
                    <a:lnTo>
                      <a:pt x="269" y="0"/>
                    </a:lnTo>
                    <a:cubicBezTo>
                      <a:pt x="0" y="587"/>
                      <a:pt x="0" y="1295"/>
                      <a:pt x="325" y="1854"/>
                    </a:cubicBezTo>
                    <a:lnTo>
                      <a:pt x="389" y="1825"/>
                    </a:lnTo>
                    <a:cubicBezTo>
                      <a:pt x="120" y="1266"/>
                      <a:pt x="92" y="587"/>
                      <a:pt x="354" y="28"/>
                    </a:cubicBezTo>
                    <a:lnTo>
                      <a:pt x="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52"/>
            <p:cNvGrpSpPr/>
            <p:nvPr/>
          </p:nvGrpSpPr>
          <p:grpSpPr>
            <a:xfrm>
              <a:off x="2477344" y="1232101"/>
              <a:ext cx="1051808" cy="229363"/>
              <a:chOff x="4002795" y="1877329"/>
              <a:chExt cx="345546" cy="75352"/>
            </a:xfrm>
          </p:grpSpPr>
          <p:sp>
            <p:nvSpPr>
              <p:cNvPr id="1950" name="Google Shape;1950;p52"/>
              <p:cNvSpPr/>
              <p:nvPr/>
            </p:nvSpPr>
            <p:spPr>
              <a:xfrm>
                <a:off x="4002795" y="1877329"/>
                <a:ext cx="345546" cy="75352"/>
              </a:xfrm>
              <a:custGeom>
                <a:avLst/>
                <a:gdLst/>
                <a:ahLst/>
                <a:cxnLst/>
                <a:rect l="l" t="t" r="r" b="b"/>
                <a:pathLst>
                  <a:path w="9997" h="2180" extrusionOk="0">
                    <a:moveTo>
                      <a:pt x="0" y="0"/>
                    </a:moveTo>
                    <a:lnTo>
                      <a:pt x="0" y="2179"/>
                    </a:lnTo>
                    <a:lnTo>
                      <a:pt x="9996" y="2179"/>
                    </a:lnTo>
                    <a:lnTo>
                      <a:pt x="9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2"/>
              <p:cNvSpPr/>
              <p:nvPr/>
            </p:nvSpPr>
            <p:spPr>
              <a:xfrm>
                <a:off x="4270785" y="1897619"/>
                <a:ext cx="21569" cy="34738"/>
              </a:xfrm>
              <a:custGeom>
                <a:avLst/>
                <a:gdLst/>
                <a:ahLst/>
                <a:cxnLst/>
                <a:rect l="l" t="t" r="r" b="b"/>
                <a:pathLst>
                  <a:path w="624" h="1005" extrusionOk="0">
                    <a:moveTo>
                      <a:pt x="559" y="0"/>
                    </a:moveTo>
                    <a:lnTo>
                      <a:pt x="1" y="595"/>
                    </a:lnTo>
                    <a:lnTo>
                      <a:pt x="559" y="1005"/>
                    </a:lnTo>
                    <a:lnTo>
                      <a:pt x="623" y="948"/>
                    </a:lnTo>
                    <a:lnTo>
                      <a:pt x="121" y="595"/>
                    </a:lnTo>
                    <a:lnTo>
                      <a:pt x="623" y="64"/>
                    </a:lnTo>
                    <a:lnTo>
                      <a:pt x="5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2"/>
              <p:cNvSpPr/>
              <p:nvPr/>
            </p:nvSpPr>
            <p:spPr>
              <a:xfrm>
                <a:off x="4254401" y="1897619"/>
                <a:ext cx="22536" cy="34738"/>
              </a:xfrm>
              <a:custGeom>
                <a:avLst/>
                <a:gdLst/>
                <a:ahLst/>
                <a:cxnLst/>
                <a:rect l="l" t="t" r="r" b="b"/>
                <a:pathLst>
                  <a:path w="652" h="1005" extrusionOk="0">
                    <a:moveTo>
                      <a:pt x="595" y="0"/>
                    </a:moveTo>
                    <a:lnTo>
                      <a:pt x="1" y="595"/>
                    </a:lnTo>
                    <a:lnTo>
                      <a:pt x="595" y="1005"/>
                    </a:lnTo>
                    <a:lnTo>
                      <a:pt x="651" y="948"/>
                    </a:lnTo>
                    <a:lnTo>
                      <a:pt x="149" y="595"/>
                    </a:lnTo>
                    <a:lnTo>
                      <a:pt x="651" y="64"/>
                    </a:lnTo>
                    <a:lnTo>
                      <a:pt x="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2"/>
              <p:cNvSpPr/>
              <p:nvPr/>
            </p:nvSpPr>
            <p:spPr>
              <a:xfrm>
                <a:off x="4055854" y="1885970"/>
                <a:ext cx="19356" cy="57654"/>
              </a:xfrm>
              <a:custGeom>
                <a:avLst/>
                <a:gdLst/>
                <a:ahLst/>
                <a:cxnLst/>
                <a:rect l="l" t="t" r="r" b="b"/>
                <a:pathLst>
                  <a:path w="560" h="1668" extrusionOk="0">
                    <a:moveTo>
                      <a:pt x="305" y="0"/>
                    </a:moveTo>
                    <a:cubicBezTo>
                      <a:pt x="264" y="0"/>
                      <a:pt x="226" y="22"/>
                      <a:pt x="205" y="47"/>
                    </a:cubicBezTo>
                    <a:cubicBezTo>
                      <a:pt x="149" y="76"/>
                      <a:pt x="85" y="160"/>
                      <a:pt x="85" y="252"/>
                    </a:cubicBezTo>
                    <a:cubicBezTo>
                      <a:pt x="57" y="309"/>
                      <a:pt x="85" y="401"/>
                      <a:pt x="85" y="458"/>
                    </a:cubicBezTo>
                    <a:cubicBezTo>
                      <a:pt x="120" y="514"/>
                      <a:pt x="120" y="542"/>
                      <a:pt x="120" y="578"/>
                    </a:cubicBezTo>
                    <a:cubicBezTo>
                      <a:pt x="120" y="691"/>
                      <a:pt x="85" y="783"/>
                      <a:pt x="0" y="811"/>
                    </a:cubicBezTo>
                    <a:lnTo>
                      <a:pt x="28" y="896"/>
                    </a:lnTo>
                    <a:lnTo>
                      <a:pt x="57" y="896"/>
                    </a:lnTo>
                    <a:cubicBezTo>
                      <a:pt x="85" y="932"/>
                      <a:pt x="120" y="932"/>
                      <a:pt x="120" y="960"/>
                    </a:cubicBezTo>
                    <a:lnTo>
                      <a:pt x="120" y="1108"/>
                    </a:lnTo>
                    <a:lnTo>
                      <a:pt x="120" y="1137"/>
                    </a:lnTo>
                    <a:cubicBezTo>
                      <a:pt x="85" y="1314"/>
                      <a:pt x="120" y="1427"/>
                      <a:pt x="177" y="1519"/>
                    </a:cubicBezTo>
                    <a:cubicBezTo>
                      <a:pt x="234" y="1604"/>
                      <a:pt x="326" y="1667"/>
                      <a:pt x="439" y="1667"/>
                    </a:cubicBezTo>
                    <a:cubicBezTo>
                      <a:pt x="474" y="1667"/>
                      <a:pt x="531" y="1667"/>
                      <a:pt x="559" y="1639"/>
                    </a:cubicBezTo>
                    <a:lnTo>
                      <a:pt x="531" y="1547"/>
                    </a:lnTo>
                    <a:cubicBezTo>
                      <a:pt x="498" y="1567"/>
                      <a:pt x="459" y="1576"/>
                      <a:pt x="421" y="1576"/>
                    </a:cubicBezTo>
                    <a:cubicBezTo>
                      <a:pt x="352" y="1576"/>
                      <a:pt x="285" y="1545"/>
                      <a:pt x="262" y="1490"/>
                    </a:cubicBezTo>
                    <a:cubicBezTo>
                      <a:pt x="205" y="1398"/>
                      <a:pt x="177" y="1285"/>
                      <a:pt x="205" y="1137"/>
                    </a:cubicBezTo>
                    <a:lnTo>
                      <a:pt x="205" y="932"/>
                    </a:lnTo>
                    <a:cubicBezTo>
                      <a:pt x="177" y="896"/>
                      <a:pt x="149" y="868"/>
                      <a:pt x="120" y="840"/>
                    </a:cubicBezTo>
                    <a:cubicBezTo>
                      <a:pt x="177" y="783"/>
                      <a:pt x="205" y="663"/>
                      <a:pt x="205" y="578"/>
                    </a:cubicBezTo>
                    <a:cubicBezTo>
                      <a:pt x="205" y="542"/>
                      <a:pt x="205" y="486"/>
                      <a:pt x="177" y="458"/>
                    </a:cubicBezTo>
                    <a:cubicBezTo>
                      <a:pt x="177" y="366"/>
                      <a:pt x="149" y="309"/>
                      <a:pt x="177" y="252"/>
                    </a:cubicBezTo>
                    <a:cubicBezTo>
                      <a:pt x="177" y="189"/>
                      <a:pt x="205" y="132"/>
                      <a:pt x="262" y="104"/>
                    </a:cubicBezTo>
                    <a:cubicBezTo>
                      <a:pt x="262" y="90"/>
                      <a:pt x="271" y="83"/>
                      <a:pt x="283" y="83"/>
                    </a:cubicBezTo>
                    <a:cubicBezTo>
                      <a:pt x="296" y="83"/>
                      <a:pt x="311" y="90"/>
                      <a:pt x="326" y="104"/>
                    </a:cubicBezTo>
                    <a:lnTo>
                      <a:pt x="354" y="12"/>
                    </a:lnTo>
                    <a:cubicBezTo>
                      <a:pt x="338" y="4"/>
                      <a:pt x="321"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2"/>
              <p:cNvSpPr/>
              <p:nvPr/>
            </p:nvSpPr>
            <p:spPr>
              <a:xfrm>
                <a:off x="4034319" y="1888563"/>
                <a:ext cx="9333" cy="51882"/>
              </a:xfrm>
              <a:custGeom>
                <a:avLst/>
                <a:gdLst/>
                <a:ahLst/>
                <a:cxnLst/>
                <a:rect l="l" t="t" r="r" b="b"/>
                <a:pathLst>
                  <a:path w="270" h="1501" extrusionOk="0">
                    <a:moveTo>
                      <a:pt x="213" y="1"/>
                    </a:moveTo>
                    <a:cubicBezTo>
                      <a:pt x="1" y="467"/>
                      <a:pt x="1" y="1033"/>
                      <a:pt x="177" y="1500"/>
                    </a:cubicBezTo>
                    <a:lnTo>
                      <a:pt x="269" y="1472"/>
                    </a:lnTo>
                    <a:cubicBezTo>
                      <a:pt x="93" y="1033"/>
                      <a:pt x="93" y="503"/>
                      <a:pt x="269" y="29"/>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2"/>
              <p:cNvSpPr/>
              <p:nvPr/>
            </p:nvSpPr>
            <p:spPr>
              <a:xfrm>
                <a:off x="4303311" y="1885970"/>
                <a:ext cx="19598" cy="57654"/>
              </a:xfrm>
              <a:custGeom>
                <a:avLst/>
                <a:gdLst/>
                <a:ahLst/>
                <a:cxnLst/>
                <a:rect l="l" t="t" r="r" b="b"/>
                <a:pathLst>
                  <a:path w="567" h="1668" extrusionOk="0">
                    <a:moveTo>
                      <a:pt x="256" y="0"/>
                    </a:moveTo>
                    <a:cubicBezTo>
                      <a:pt x="243" y="0"/>
                      <a:pt x="229" y="4"/>
                      <a:pt x="213" y="12"/>
                    </a:cubicBezTo>
                    <a:lnTo>
                      <a:pt x="241" y="104"/>
                    </a:lnTo>
                    <a:cubicBezTo>
                      <a:pt x="255" y="90"/>
                      <a:pt x="262" y="83"/>
                      <a:pt x="269" y="83"/>
                    </a:cubicBezTo>
                    <a:cubicBezTo>
                      <a:pt x="276" y="83"/>
                      <a:pt x="283" y="90"/>
                      <a:pt x="298" y="104"/>
                    </a:cubicBezTo>
                    <a:cubicBezTo>
                      <a:pt x="354" y="132"/>
                      <a:pt x="390" y="189"/>
                      <a:pt x="390" y="252"/>
                    </a:cubicBezTo>
                    <a:lnTo>
                      <a:pt x="390" y="458"/>
                    </a:lnTo>
                    <a:cubicBezTo>
                      <a:pt x="354" y="486"/>
                      <a:pt x="354" y="542"/>
                      <a:pt x="354" y="578"/>
                    </a:cubicBezTo>
                    <a:cubicBezTo>
                      <a:pt x="354" y="663"/>
                      <a:pt x="390" y="783"/>
                      <a:pt x="446" y="840"/>
                    </a:cubicBezTo>
                    <a:cubicBezTo>
                      <a:pt x="390" y="868"/>
                      <a:pt x="390" y="896"/>
                      <a:pt x="354" y="932"/>
                    </a:cubicBezTo>
                    <a:cubicBezTo>
                      <a:pt x="326" y="988"/>
                      <a:pt x="354" y="1073"/>
                      <a:pt x="354" y="1137"/>
                    </a:cubicBezTo>
                    <a:cubicBezTo>
                      <a:pt x="390" y="1285"/>
                      <a:pt x="354" y="1398"/>
                      <a:pt x="298" y="1490"/>
                    </a:cubicBezTo>
                    <a:cubicBezTo>
                      <a:pt x="261" y="1545"/>
                      <a:pt x="198" y="1576"/>
                      <a:pt x="135" y="1576"/>
                    </a:cubicBezTo>
                    <a:cubicBezTo>
                      <a:pt x="100" y="1576"/>
                      <a:pt x="66" y="1567"/>
                      <a:pt x="36" y="1547"/>
                    </a:cubicBezTo>
                    <a:lnTo>
                      <a:pt x="0" y="1639"/>
                    </a:lnTo>
                    <a:cubicBezTo>
                      <a:pt x="36" y="1667"/>
                      <a:pt x="92" y="1667"/>
                      <a:pt x="121" y="1667"/>
                    </a:cubicBezTo>
                    <a:cubicBezTo>
                      <a:pt x="213" y="1667"/>
                      <a:pt x="326" y="1604"/>
                      <a:pt x="390" y="1519"/>
                    </a:cubicBezTo>
                    <a:cubicBezTo>
                      <a:pt x="446" y="1427"/>
                      <a:pt x="474" y="1314"/>
                      <a:pt x="446" y="1137"/>
                    </a:cubicBezTo>
                    <a:lnTo>
                      <a:pt x="446" y="1108"/>
                    </a:lnTo>
                    <a:lnTo>
                      <a:pt x="446" y="960"/>
                    </a:lnTo>
                    <a:cubicBezTo>
                      <a:pt x="446" y="932"/>
                      <a:pt x="474" y="932"/>
                      <a:pt x="503" y="896"/>
                    </a:cubicBezTo>
                    <a:lnTo>
                      <a:pt x="531" y="896"/>
                    </a:lnTo>
                    <a:lnTo>
                      <a:pt x="566" y="811"/>
                    </a:lnTo>
                    <a:lnTo>
                      <a:pt x="531" y="811"/>
                    </a:lnTo>
                    <a:cubicBezTo>
                      <a:pt x="474" y="783"/>
                      <a:pt x="446" y="691"/>
                      <a:pt x="446" y="578"/>
                    </a:cubicBezTo>
                    <a:cubicBezTo>
                      <a:pt x="446" y="542"/>
                      <a:pt x="446" y="514"/>
                      <a:pt x="474" y="458"/>
                    </a:cubicBezTo>
                    <a:lnTo>
                      <a:pt x="474" y="252"/>
                    </a:lnTo>
                    <a:cubicBezTo>
                      <a:pt x="474" y="160"/>
                      <a:pt x="418" y="76"/>
                      <a:pt x="354" y="47"/>
                    </a:cubicBezTo>
                    <a:cubicBezTo>
                      <a:pt x="314" y="22"/>
                      <a:pt x="288"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2"/>
              <p:cNvSpPr/>
              <p:nvPr/>
            </p:nvSpPr>
            <p:spPr>
              <a:xfrm>
                <a:off x="4167847" y="1898587"/>
                <a:ext cx="21534" cy="31834"/>
              </a:xfrm>
              <a:custGeom>
                <a:avLst/>
                <a:gdLst/>
                <a:ahLst/>
                <a:cxnLst/>
                <a:rect l="l" t="t" r="r" b="b"/>
                <a:pathLst>
                  <a:path w="623" h="921" extrusionOk="0">
                    <a:moveTo>
                      <a:pt x="531" y="93"/>
                    </a:moveTo>
                    <a:lnTo>
                      <a:pt x="531" y="828"/>
                    </a:lnTo>
                    <a:lnTo>
                      <a:pt x="92" y="828"/>
                    </a:lnTo>
                    <a:lnTo>
                      <a:pt x="92" y="93"/>
                    </a:lnTo>
                    <a:close/>
                    <a:moveTo>
                      <a:pt x="0" y="1"/>
                    </a:moveTo>
                    <a:lnTo>
                      <a:pt x="0" y="920"/>
                    </a:lnTo>
                    <a:lnTo>
                      <a:pt x="623" y="920"/>
                    </a:lnTo>
                    <a:lnTo>
                      <a:pt x="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2"/>
              <p:cNvSpPr/>
              <p:nvPr/>
            </p:nvSpPr>
            <p:spPr>
              <a:xfrm>
                <a:off x="4128235" y="1898587"/>
                <a:ext cx="29622" cy="31834"/>
              </a:xfrm>
              <a:custGeom>
                <a:avLst/>
                <a:gdLst/>
                <a:ahLst/>
                <a:cxnLst/>
                <a:rect l="l" t="t" r="r" b="b"/>
                <a:pathLst>
                  <a:path w="857" h="921" extrusionOk="0">
                    <a:moveTo>
                      <a:pt x="764" y="93"/>
                    </a:moveTo>
                    <a:lnTo>
                      <a:pt x="764" y="828"/>
                    </a:lnTo>
                    <a:lnTo>
                      <a:pt x="85" y="828"/>
                    </a:lnTo>
                    <a:lnTo>
                      <a:pt x="85" y="93"/>
                    </a:lnTo>
                    <a:close/>
                    <a:moveTo>
                      <a:pt x="0" y="1"/>
                    </a:moveTo>
                    <a:lnTo>
                      <a:pt x="0" y="920"/>
                    </a:lnTo>
                    <a:lnTo>
                      <a:pt x="856" y="920"/>
                    </a:lnTo>
                    <a:lnTo>
                      <a:pt x="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2"/>
              <p:cNvSpPr/>
              <p:nvPr/>
            </p:nvSpPr>
            <p:spPr>
              <a:xfrm>
                <a:off x="4086410" y="1898587"/>
                <a:ext cx="32560" cy="31834"/>
              </a:xfrm>
              <a:custGeom>
                <a:avLst/>
                <a:gdLst/>
                <a:ahLst/>
                <a:cxnLst/>
                <a:rect l="l" t="t" r="r" b="b"/>
                <a:pathLst>
                  <a:path w="942" h="921" extrusionOk="0">
                    <a:moveTo>
                      <a:pt x="856" y="93"/>
                    </a:moveTo>
                    <a:lnTo>
                      <a:pt x="856" y="828"/>
                    </a:lnTo>
                    <a:lnTo>
                      <a:pt x="85" y="828"/>
                    </a:lnTo>
                    <a:lnTo>
                      <a:pt x="85" y="93"/>
                    </a:lnTo>
                    <a:close/>
                    <a:moveTo>
                      <a:pt x="0" y="1"/>
                    </a:moveTo>
                    <a:lnTo>
                      <a:pt x="0" y="920"/>
                    </a:lnTo>
                    <a:lnTo>
                      <a:pt x="941" y="920"/>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2"/>
              <p:cNvSpPr/>
              <p:nvPr/>
            </p:nvSpPr>
            <p:spPr>
              <a:xfrm>
                <a:off x="4223844" y="1897619"/>
                <a:ext cx="22536" cy="34738"/>
              </a:xfrm>
              <a:custGeom>
                <a:avLst/>
                <a:gdLst/>
                <a:ahLst/>
                <a:cxnLst/>
                <a:rect l="l" t="t" r="r" b="b"/>
                <a:pathLst>
                  <a:path w="652" h="1005" extrusionOk="0">
                    <a:moveTo>
                      <a:pt x="326" y="92"/>
                    </a:moveTo>
                    <a:cubicBezTo>
                      <a:pt x="446" y="92"/>
                      <a:pt x="566" y="269"/>
                      <a:pt x="566" y="503"/>
                    </a:cubicBezTo>
                    <a:cubicBezTo>
                      <a:pt x="566" y="708"/>
                      <a:pt x="446" y="913"/>
                      <a:pt x="326" y="913"/>
                    </a:cubicBezTo>
                    <a:cubicBezTo>
                      <a:pt x="177" y="913"/>
                      <a:pt x="92" y="708"/>
                      <a:pt x="92" y="503"/>
                    </a:cubicBezTo>
                    <a:cubicBezTo>
                      <a:pt x="92" y="269"/>
                      <a:pt x="177" y="92"/>
                      <a:pt x="326" y="92"/>
                    </a:cubicBezTo>
                    <a:close/>
                    <a:moveTo>
                      <a:pt x="326" y="0"/>
                    </a:moveTo>
                    <a:cubicBezTo>
                      <a:pt x="149" y="0"/>
                      <a:pt x="0" y="205"/>
                      <a:pt x="0" y="503"/>
                    </a:cubicBezTo>
                    <a:cubicBezTo>
                      <a:pt x="0" y="771"/>
                      <a:pt x="149" y="1005"/>
                      <a:pt x="326" y="1005"/>
                    </a:cubicBezTo>
                    <a:cubicBezTo>
                      <a:pt x="503" y="1005"/>
                      <a:pt x="651" y="771"/>
                      <a:pt x="651" y="503"/>
                    </a:cubicBezTo>
                    <a:cubicBezTo>
                      <a:pt x="651" y="205"/>
                      <a:pt x="503"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2"/>
              <p:cNvSpPr/>
              <p:nvPr/>
            </p:nvSpPr>
            <p:spPr>
              <a:xfrm>
                <a:off x="4200616" y="1899831"/>
                <a:ext cx="2973" cy="30590"/>
              </a:xfrm>
              <a:custGeom>
                <a:avLst/>
                <a:gdLst/>
                <a:ahLst/>
                <a:cxnLst/>
                <a:rect l="l" t="t" r="r" b="b"/>
                <a:pathLst>
                  <a:path w="86" h="885" extrusionOk="0">
                    <a:moveTo>
                      <a:pt x="0" y="0"/>
                    </a:moveTo>
                    <a:lnTo>
                      <a:pt x="0" y="884"/>
                    </a:lnTo>
                    <a:lnTo>
                      <a:pt x="85" y="884"/>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52"/>
            <p:cNvGrpSpPr/>
            <p:nvPr/>
          </p:nvGrpSpPr>
          <p:grpSpPr>
            <a:xfrm>
              <a:off x="589980" y="3118760"/>
              <a:ext cx="957285" cy="300300"/>
              <a:chOff x="3583454" y="2026924"/>
              <a:chExt cx="430899" cy="135173"/>
            </a:xfrm>
          </p:grpSpPr>
          <p:sp>
            <p:nvSpPr>
              <p:cNvPr id="1962" name="Google Shape;1962;p52"/>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2"/>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2"/>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2"/>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2"/>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2"/>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52"/>
            <p:cNvGrpSpPr/>
            <p:nvPr/>
          </p:nvGrpSpPr>
          <p:grpSpPr>
            <a:xfrm>
              <a:off x="490876" y="1760660"/>
              <a:ext cx="598344" cy="498891"/>
              <a:chOff x="2715768" y="1997386"/>
              <a:chExt cx="269330" cy="224564"/>
            </a:xfrm>
          </p:grpSpPr>
          <p:sp>
            <p:nvSpPr>
              <p:cNvPr id="1983" name="Google Shape;1983;p52"/>
              <p:cNvSpPr/>
              <p:nvPr/>
            </p:nvSpPr>
            <p:spPr>
              <a:xfrm>
                <a:off x="2868233" y="1997386"/>
                <a:ext cx="116866" cy="116832"/>
              </a:xfrm>
              <a:custGeom>
                <a:avLst/>
                <a:gdLst/>
                <a:ahLst/>
                <a:cxnLst/>
                <a:rect l="l" t="t" r="r" b="b"/>
                <a:pathLst>
                  <a:path w="3454" h="3453" extrusionOk="0">
                    <a:moveTo>
                      <a:pt x="1729" y="947"/>
                    </a:moveTo>
                    <a:cubicBezTo>
                      <a:pt x="1938" y="947"/>
                      <a:pt x="2145" y="1036"/>
                      <a:pt x="2300" y="1210"/>
                    </a:cubicBezTo>
                    <a:cubicBezTo>
                      <a:pt x="2597" y="1536"/>
                      <a:pt x="2597" y="2038"/>
                      <a:pt x="2272" y="2328"/>
                    </a:cubicBezTo>
                    <a:cubicBezTo>
                      <a:pt x="2120" y="2466"/>
                      <a:pt x="1930" y="2534"/>
                      <a:pt x="1741" y="2534"/>
                    </a:cubicBezTo>
                    <a:cubicBezTo>
                      <a:pt x="1524" y="2534"/>
                      <a:pt x="1309" y="2445"/>
                      <a:pt x="1154" y="2271"/>
                    </a:cubicBezTo>
                    <a:cubicBezTo>
                      <a:pt x="857" y="1946"/>
                      <a:pt x="885" y="1444"/>
                      <a:pt x="1211" y="1154"/>
                    </a:cubicBezTo>
                    <a:cubicBezTo>
                      <a:pt x="1362" y="1015"/>
                      <a:pt x="1546" y="947"/>
                      <a:pt x="1729" y="947"/>
                    </a:cubicBezTo>
                    <a:close/>
                    <a:moveTo>
                      <a:pt x="1621" y="1"/>
                    </a:moveTo>
                    <a:cubicBezTo>
                      <a:pt x="1656" y="1"/>
                      <a:pt x="1656" y="29"/>
                      <a:pt x="1656" y="29"/>
                    </a:cubicBezTo>
                    <a:cubicBezTo>
                      <a:pt x="1684" y="177"/>
                      <a:pt x="1593" y="354"/>
                      <a:pt x="1444" y="383"/>
                    </a:cubicBezTo>
                    <a:cubicBezTo>
                      <a:pt x="1423" y="387"/>
                      <a:pt x="1402" y="389"/>
                      <a:pt x="1382" y="389"/>
                    </a:cubicBezTo>
                    <a:cubicBezTo>
                      <a:pt x="1235" y="389"/>
                      <a:pt x="1121" y="280"/>
                      <a:pt x="1090" y="149"/>
                    </a:cubicBezTo>
                    <a:lnTo>
                      <a:pt x="1090" y="121"/>
                    </a:lnTo>
                    <a:cubicBezTo>
                      <a:pt x="977" y="149"/>
                      <a:pt x="885" y="206"/>
                      <a:pt x="800" y="269"/>
                    </a:cubicBezTo>
                    <a:cubicBezTo>
                      <a:pt x="800" y="269"/>
                      <a:pt x="800" y="298"/>
                      <a:pt x="828" y="298"/>
                    </a:cubicBezTo>
                    <a:cubicBezTo>
                      <a:pt x="913" y="418"/>
                      <a:pt x="913" y="595"/>
                      <a:pt x="800" y="708"/>
                    </a:cubicBezTo>
                    <a:cubicBezTo>
                      <a:pt x="744" y="751"/>
                      <a:pt x="676" y="774"/>
                      <a:pt x="610" y="774"/>
                    </a:cubicBezTo>
                    <a:cubicBezTo>
                      <a:pt x="535" y="774"/>
                      <a:pt x="463" y="744"/>
                      <a:pt x="418" y="680"/>
                    </a:cubicBezTo>
                    <a:cubicBezTo>
                      <a:pt x="383" y="680"/>
                      <a:pt x="383" y="651"/>
                      <a:pt x="383" y="651"/>
                    </a:cubicBezTo>
                    <a:cubicBezTo>
                      <a:pt x="326" y="736"/>
                      <a:pt x="270" y="828"/>
                      <a:pt x="206" y="913"/>
                    </a:cubicBezTo>
                    <a:cubicBezTo>
                      <a:pt x="206" y="913"/>
                      <a:pt x="241" y="913"/>
                      <a:pt x="241" y="948"/>
                    </a:cubicBezTo>
                    <a:cubicBezTo>
                      <a:pt x="383" y="977"/>
                      <a:pt x="475" y="1154"/>
                      <a:pt x="418" y="1302"/>
                    </a:cubicBezTo>
                    <a:cubicBezTo>
                      <a:pt x="390" y="1415"/>
                      <a:pt x="272" y="1496"/>
                      <a:pt x="154" y="1496"/>
                    </a:cubicBezTo>
                    <a:cubicBezTo>
                      <a:pt x="124" y="1496"/>
                      <a:pt x="93" y="1491"/>
                      <a:pt x="64" y="1479"/>
                    </a:cubicBezTo>
                    <a:lnTo>
                      <a:pt x="29" y="1479"/>
                    </a:lnTo>
                    <a:cubicBezTo>
                      <a:pt x="29" y="1564"/>
                      <a:pt x="1" y="1684"/>
                      <a:pt x="29" y="1797"/>
                    </a:cubicBezTo>
                    <a:lnTo>
                      <a:pt x="64" y="1797"/>
                    </a:lnTo>
                    <a:cubicBezTo>
                      <a:pt x="89" y="1788"/>
                      <a:pt x="113" y="1783"/>
                      <a:pt x="138" y="1783"/>
                    </a:cubicBezTo>
                    <a:cubicBezTo>
                      <a:pt x="254" y="1783"/>
                      <a:pt x="359" y="1887"/>
                      <a:pt x="383" y="2010"/>
                    </a:cubicBezTo>
                    <a:cubicBezTo>
                      <a:pt x="418" y="2151"/>
                      <a:pt x="326" y="2300"/>
                      <a:pt x="178" y="2328"/>
                    </a:cubicBezTo>
                    <a:lnTo>
                      <a:pt x="149" y="2363"/>
                    </a:lnTo>
                    <a:cubicBezTo>
                      <a:pt x="178" y="2448"/>
                      <a:pt x="241" y="2569"/>
                      <a:pt x="298" y="2653"/>
                    </a:cubicBezTo>
                    <a:cubicBezTo>
                      <a:pt x="298" y="2653"/>
                      <a:pt x="298" y="2625"/>
                      <a:pt x="326" y="2625"/>
                    </a:cubicBezTo>
                    <a:cubicBezTo>
                      <a:pt x="378" y="2573"/>
                      <a:pt x="441" y="2550"/>
                      <a:pt x="502" y="2550"/>
                    </a:cubicBezTo>
                    <a:cubicBezTo>
                      <a:pt x="582" y="2550"/>
                      <a:pt x="660" y="2589"/>
                      <a:pt x="708" y="2653"/>
                    </a:cubicBezTo>
                    <a:cubicBezTo>
                      <a:pt x="828" y="2774"/>
                      <a:pt x="828" y="2951"/>
                      <a:pt x="708" y="3035"/>
                    </a:cubicBezTo>
                    <a:lnTo>
                      <a:pt x="680" y="3071"/>
                    </a:lnTo>
                    <a:cubicBezTo>
                      <a:pt x="772" y="3156"/>
                      <a:pt x="857" y="3212"/>
                      <a:pt x="949" y="3276"/>
                    </a:cubicBezTo>
                    <a:cubicBezTo>
                      <a:pt x="949" y="3248"/>
                      <a:pt x="949" y="3248"/>
                      <a:pt x="977" y="3212"/>
                    </a:cubicBezTo>
                    <a:cubicBezTo>
                      <a:pt x="1000" y="3100"/>
                      <a:pt x="1116" y="3018"/>
                      <a:pt x="1238" y="3018"/>
                    </a:cubicBezTo>
                    <a:cubicBezTo>
                      <a:pt x="1269" y="3018"/>
                      <a:pt x="1300" y="3024"/>
                      <a:pt x="1331" y="3035"/>
                    </a:cubicBezTo>
                    <a:cubicBezTo>
                      <a:pt x="1479" y="3099"/>
                      <a:pt x="1536" y="3248"/>
                      <a:pt x="1508" y="3389"/>
                    </a:cubicBezTo>
                    <a:cubicBezTo>
                      <a:pt x="1508" y="3425"/>
                      <a:pt x="1508" y="3425"/>
                      <a:pt x="1479" y="3453"/>
                    </a:cubicBezTo>
                    <a:lnTo>
                      <a:pt x="1833" y="3453"/>
                    </a:lnTo>
                    <a:cubicBezTo>
                      <a:pt x="1833" y="3453"/>
                      <a:pt x="1833" y="3425"/>
                      <a:pt x="1798" y="3425"/>
                    </a:cubicBezTo>
                    <a:cubicBezTo>
                      <a:pt x="1769" y="3276"/>
                      <a:pt x="1890" y="3127"/>
                      <a:pt x="2038" y="3071"/>
                    </a:cubicBezTo>
                    <a:cubicBezTo>
                      <a:pt x="2056" y="3067"/>
                      <a:pt x="2074" y="3065"/>
                      <a:pt x="2091" y="3065"/>
                    </a:cubicBezTo>
                    <a:cubicBezTo>
                      <a:pt x="2219" y="3065"/>
                      <a:pt x="2332" y="3173"/>
                      <a:pt x="2364" y="3304"/>
                    </a:cubicBezTo>
                    <a:lnTo>
                      <a:pt x="2364" y="3333"/>
                    </a:lnTo>
                    <a:cubicBezTo>
                      <a:pt x="2477" y="3304"/>
                      <a:pt x="2569" y="3248"/>
                      <a:pt x="2682" y="3184"/>
                    </a:cubicBezTo>
                    <a:cubicBezTo>
                      <a:pt x="2654" y="3184"/>
                      <a:pt x="2654" y="3184"/>
                      <a:pt x="2654" y="3156"/>
                    </a:cubicBezTo>
                    <a:cubicBezTo>
                      <a:pt x="2540" y="3035"/>
                      <a:pt x="2540" y="2859"/>
                      <a:pt x="2654" y="2774"/>
                    </a:cubicBezTo>
                    <a:cubicBezTo>
                      <a:pt x="2714" y="2714"/>
                      <a:pt x="2788" y="2683"/>
                      <a:pt x="2862" y="2683"/>
                    </a:cubicBezTo>
                    <a:cubicBezTo>
                      <a:pt x="2937" y="2683"/>
                      <a:pt x="3011" y="2714"/>
                      <a:pt x="3071" y="2774"/>
                    </a:cubicBezTo>
                    <a:cubicBezTo>
                      <a:pt x="3071" y="2802"/>
                      <a:pt x="3071" y="2802"/>
                      <a:pt x="3099" y="2830"/>
                    </a:cubicBezTo>
                    <a:cubicBezTo>
                      <a:pt x="3156" y="2717"/>
                      <a:pt x="3213" y="2625"/>
                      <a:pt x="3276" y="2540"/>
                    </a:cubicBezTo>
                    <a:cubicBezTo>
                      <a:pt x="3248" y="2540"/>
                      <a:pt x="3248" y="2540"/>
                      <a:pt x="3213" y="2505"/>
                    </a:cubicBezTo>
                    <a:cubicBezTo>
                      <a:pt x="3071" y="2477"/>
                      <a:pt x="2979" y="2300"/>
                      <a:pt x="3036" y="2151"/>
                    </a:cubicBezTo>
                    <a:cubicBezTo>
                      <a:pt x="3086" y="2039"/>
                      <a:pt x="3191" y="1957"/>
                      <a:pt x="3303" y="1957"/>
                    </a:cubicBezTo>
                    <a:cubicBezTo>
                      <a:pt x="3331" y="1957"/>
                      <a:pt x="3360" y="1963"/>
                      <a:pt x="3389" y="1974"/>
                    </a:cubicBezTo>
                    <a:cubicBezTo>
                      <a:pt x="3425" y="1974"/>
                      <a:pt x="3425" y="1974"/>
                      <a:pt x="3453" y="2010"/>
                    </a:cubicBezTo>
                    <a:lnTo>
                      <a:pt x="3453" y="1656"/>
                    </a:lnTo>
                    <a:cubicBezTo>
                      <a:pt x="3453" y="1656"/>
                      <a:pt x="3425" y="1656"/>
                      <a:pt x="3425" y="1684"/>
                    </a:cubicBezTo>
                    <a:cubicBezTo>
                      <a:pt x="3407" y="1687"/>
                      <a:pt x="3390" y="1688"/>
                      <a:pt x="3373" y="1688"/>
                    </a:cubicBezTo>
                    <a:cubicBezTo>
                      <a:pt x="3220" y="1688"/>
                      <a:pt x="3097" y="1578"/>
                      <a:pt x="3071" y="1444"/>
                    </a:cubicBezTo>
                    <a:cubicBezTo>
                      <a:pt x="3036" y="1302"/>
                      <a:pt x="3128" y="1154"/>
                      <a:pt x="3276" y="1125"/>
                    </a:cubicBezTo>
                    <a:cubicBezTo>
                      <a:pt x="3305" y="1090"/>
                      <a:pt x="3305" y="1090"/>
                      <a:pt x="3333" y="1090"/>
                    </a:cubicBezTo>
                    <a:cubicBezTo>
                      <a:pt x="3276" y="1005"/>
                      <a:pt x="3248" y="885"/>
                      <a:pt x="3156" y="800"/>
                    </a:cubicBezTo>
                    <a:lnTo>
                      <a:pt x="3156" y="828"/>
                    </a:lnTo>
                    <a:cubicBezTo>
                      <a:pt x="3104" y="880"/>
                      <a:pt x="3041" y="903"/>
                      <a:pt x="2978" y="903"/>
                    </a:cubicBezTo>
                    <a:cubicBezTo>
                      <a:pt x="2894" y="903"/>
                      <a:pt x="2810" y="864"/>
                      <a:pt x="2746" y="800"/>
                    </a:cubicBezTo>
                    <a:cubicBezTo>
                      <a:pt x="2625" y="680"/>
                      <a:pt x="2654" y="503"/>
                      <a:pt x="2774" y="418"/>
                    </a:cubicBezTo>
                    <a:cubicBezTo>
                      <a:pt x="2774" y="383"/>
                      <a:pt x="2774" y="383"/>
                      <a:pt x="2802" y="383"/>
                    </a:cubicBezTo>
                    <a:cubicBezTo>
                      <a:pt x="2717" y="326"/>
                      <a:pt x="2597" y="241"/>
                      <a:pt x="2505" y="206"/>
                    </a:cubicBezTo>
                    <a:lnTo>
                      <a:pt x="2505" y="241"/>
                    </a:lnTo>
                    <a:cubicBezTo>
                      <a:pt x="2460" y="354"/>
                      <a:pt x="2357" y="435"/>
                      <a:pt x="2242" y="435"/>
                    </a:cubicBezTo>
                    <a:cubicBezTo>
                      <a:pt x="2212" y="435"/>
                      <a:pt x="2182" y="429"/>
                      <a:pt x="2151" y="418"/>
                    </a:cubicBezTo>
                    <a:cubicBezTo>
                      <a:pt x="2010" y="354"/>
                      <a:pt x="1918" y="206"/>
                      <a:pt x="1946" y="64"/>
                    </a:cubicBezTo>
                    <a:cubicBezTo>
                      <a:pt x="1946" y="29"/>
                      <a:pt x="1975" y="29"/>
                      <a:pt x="1975" y="29"/>
                    </a:cubicBezTo>
                    <a:cubicBezTo>
                      <a:pt x="1861" y="1"/>
                      <a:pt x="1741" y="1"/>
                      <a:pt x="1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a:off x="2888365" y="2020360"/>
                <a:ext cx="77821" cy="70884"/>
              </a:xfrm>
              <a:custGeom>
                <a:avLst/>
                <a:gdLst/>
                <a:ahLst/>
                <a:cxnLst/>
                <a:rect l="l" t="t" r="r" b="b"/>
                <a:pathLst>
                  <a:path w="2300" h="2095" extrusionOk="0">
                    <a:moveTo>
                      <a:pt x="1118" y="57"/>
                    </a:moveTo>
                    <a:cubicBezTo>
                      <a:pt x="1415" y="57"/>
                      <a:pt x="1677" y="178"/>
                      <a:pt x="1854" y="383"/>
                    </a:cubicBezTo>
                    <a:cubicBezTo>
                      <a:pt x="2236" y="800"/>
                      <a:pt x="2207" y="1416"/>
                      <a:pt x="1797" y="1798"/>
                    </a:cubicBezTo>
                    <a:cubicBezTo>
                      <a:pt x="1620" y="1946"/>
                      <a:pt x="1380" y="2038"/>
                      <a:pt x="1146" y="2038"/>
                    </a:cubicBezTo>
                    <a:cubicBezTo>
                      <a:pt x="884" y="2038"/>
                      <a:pt x="616" y="1918"/>
                      <a:pt x="410" y="1713"/>
                    </a:cubicBezTo>
                    <a:cubicBezTo>
                      <a:pt x="57" y="1295"/>
                      <a:pt x="85" y="680"/>
                      <a:pt x="467" y="326"/>
                    </a:cubicBezTo>
                    <a:cubicBezTo>
                      <a:pt x="644" y="149"/>
                      <a:pt x="884" y="57"/>
                      <a:pt x="1118" y="57"/>
                    </a:cubicBezTo>
                    <a:close/>
                    <a:moveTo>
                      <a:pt x="1118" y="1"/>
                    </a:moveTo>
                    <a:cubicBezTo>
                      <a:pt x="884" y="1"/>
                      <a:pt x="616" y="93"/>
                      <a:pt x="439" y="269"/>
                    </a:cubicBezTo>
                    <a:cubicBezTo>
                      <a:pt x="0" y="652"/>
                      <a:pt x="0" y="1331"/>
                      <a:pt x="382" y="1741"/>
                    </a:cubicBezTo>
                    <a:cubicBezTo>
                      <a:pt x="587" y="1974"/>
                      <a:pt x="849" y="2095"/>
                      <a:pt x="1146" y="2095"/>
                    </a:cubicBezTo>
                    <a:cubicBezTo>
                      <a:pt x="1415" y="2095"/>
                      <a:pt x="1648" y="2003"/>
                      <a:pt x="1854" y="1826"/>
                    </a:cubicBezTo>
                    <a:cubicBezTo>
                      <a:pt x="2264" y="1444"/>
                      <a:pt x="2299" y="800"/>
                      <a:pt x="1910" y="354"/>
                    </a:cubicBezTo>
                    <a:cubicBezTo>
                      <a:pt x="1705" y="149"/>
                      <a:pt x="1415"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a:off x="2715768" y="2042387"/>
                <a:ext cx="179562" cy="179562"/>
              </a:xfrm>
              <a:custGeom>
                <a:avLst/>
                <a:gdLst/>
                <a:ahLst/>
                <a:cxnLst/>
                <a:rect l="l" t="t" r="r" b="b"/>
                <a:pathLst>
                  <a:path w="5307" h="5307" extrusionOk="0">
                    <a:moveTo>
                      <a:pt x="2625" y="861"/>
                    </a:moveTo>
                    <a:cubicBezTo>
                      <a:pt x="3132" y="861"/>
                      <a:pt x="3636" y="1078"/>
                      <a:pt x="3976" y="1500"/>
                    </a:cubicBezTo>
                    <a:cubicBezTo>
                      <a:pt x="4627" y="2271"/>
                      <a:pt x="4535" y="3389"/>
                      <a:pt x="3799" y="4040"/>
                    </a:cubicBezTo>
                    <a:cubicBezTo>
                      <a:pt x="3475" y="4312"/>
                      <a:pt x="3075" y="4447"/>
                      <a:pt x="2675" y="4447"/>
                    </a:cubicBezTo>
                    <a:cubicBezTo>
                      <a:pt x="2168" y="4447"/>
                      <a:pt x="1659" y="4230"/>
                      <a:pt x="1295" y="3799"/>
                    </a:cubicBezTo>
                    <a:cubicBezTo>
                      <a:pt x="644" y="3064"/>
                      <a:pt x="736" y="1918"/>
                      <a:pt x="1472" y="1295"/>
                    </a:cubicBezTo>
                    <a:cubicBezTo>
                      <a:pt x="1801" y="1004"/>
                      <a:pt x="2214" y="861"/>
                      <a:pt x="2625" y="861"/>
                    </a:cubicBezTo>
                    <a:close/>
                    <a:moveTo>
                      <a:pt x="2590" y="1"/>
                    </a:moveTo>
                    <a:lnTo>
                      <a:pt x="2590" y="29"/>
                    </a:lnTo>
                    <a:cubicBezTo>
                      <a:pt x="2653" y="262"/>
                      <a:pt x="2476" y="503"/>
                      <a:pt x="2236" y="559"/>
                    </a:cubicBezTo>
                    <a:cubicBezTo>
                      <a:pt x="2217" y="562"/>
                      <a:pt x="2198" y="563"/>
                      <a:pt x="2179" y="563"/>
                    </a:cubicBezTo>
                    <a:cubicBezTo>
                      <a:pt x="1966" y="563"/>
                      <a:pt x="1767" y="420"/>
                      <a:pt x="1741" y="206"/>
                    </a:cubicBezTo>
                    <a:lnTo>
                      <a:pt x="1741" y="149"/>
                    </a:lnTo>
                    <a:cubicBezTo>
                      <a:pt x="1564" y="206"/>
                      <a:pt x="1415" y="262"/>
                      <a:pt x="1267" y="354"/>
                    </a:cubicBezTo>
                    <a:cubicBezTo>
                      <a:pt x="1267" y="383"/>
                      <a:pt x="1295" y="383"/>
                      <a:pt x="1295" y="383"/>
                    </a:cubicBezTo>
                    <a:cubicBezTo>
                      <a:pt x="1472" y="588"/>
                      <a:pt x="1444" y="856"/>
                      <a:pt x="1267" y="998"/>
                    </a:cubicBezTo>
                    <a:cubicBezTo>
                      <a:pt x="1188" y="1077"/>
                      <a:pt x="1086" y="1115"/>
                      <a:pt x="983" y="1115"/>
                    </a:cubicBezTo>
                    <a:cubicBezTo>
                      <a:pt x="855" y="1115"/>
                      <a:pt x="727" y="1055"/>
                      <a:pt x="644" y="941"/>
                    </a:cubicBezTo>
                    <a:cubicBezTo>
                      <a:pt x="616" y="941"/>
                      <a:pt x="616" y="941"/>
                      <a:pt x="616" y="913"/>
                    </a:cubicBezTo>
                    <a:cubicBezTo>
                      <a:pt x="503" y="1062"/>
                      <a:pt x="411" y="1175"/>
                      <a:pt x="326" y="1323"/>
                    </a:cubicBezTo>
                    <a:cubicBezTo>
                      <a:pt x="354" y="1323"/>
                      <a:pt x="354" y="1352"/>
                      <a:pt x="382" y="1352"/>
                    </a:cubicBezTo>
                    <a:cubicBezTo>
                      <a:pt x="588" y="1444"/>
                      <a:pt x="708" y="1677"/>
                      <a:pt x="644" y="1918"/>
                    </a:cubicBezTo>
                    <a:cubicBezTo>
                      <a:pt x="579" y="2098"/>
                      <a:pt x="425" y="2210"/>
                      <a:pt x="248" y="2210"/>
                    </a:cubicBezTo>
                    <a:cubicBezTo>
                      <a:pt x="195" y="2210"/>
                      <a:pt x="140" y="2200"/>
                      <a:pt x="85" y="2179"/>
                    </a:cubicBezTo>
                    <a:cubicBezTo>
                      <a:pt x="57" y="2179"/>
                      <a:pt x="57" y="2151"/>
                      <a:pt x="29" y="2151"/>
                    </a:cubicBezTo>
                    <a:cubicBezTo>
                      <a:pt x="0" y="2328"/>
                      <a:pt x="0" y="2505"/>
                      <a:pt x="0" y="2653"/>
                    </a:cubicBezTo>
                    <a:lnTo>
                      <a:pt x="57" y="2653"/>
                    </a:lnTo>
                    <a:cubicBezTo>
                      <a:pt x="77" y="2651"/>
                      <a:pt x="96" y="2650"/>
                      <a:pt x="116" y="2650"/>
                    </a:cubicBezTo>
                    <a:cubicBezTo>
                      <a:pt x="325" y="2650"/>
                      <a:pt x="508" y="2787"/>
                      <a:pt x="559" y="3007"/>
                    </a:cubicBezTo>
                    <a:cubicBezTo>
                      <a:pt x="588" y="3241"/>
                      <a:pt x="439" y="3474"/>
                      <a:pt x="206" y="3509"/>
                    </a:cubicBezTo>
                    <a:lnTo>
                      <a:pt x="149" y="3509"/>
                    </a:lnTo>
                    <a:cubicBezTo>
                      <a:pt x="206" y="3686"/>
                      <a:pt x="290" y="3828"/>
                      <a:pt x="382" y="4005"/>
                    </a:cubicBezTo>
                    <a:cubicBezTo>
                      <a:pt x="382" y="3976"/>
                      <a:pt x="411" y="3976"/>
                      <a:pt x="411" y="3948"/>
                    </a:cubicBezTo>
                    <a:cubicBezTo>
                      <a:pt x="488" y="3883"/>
                      <a:pt x="587" y="3852"/>
                      <a:pt x="688" y="3852"/>
                    </a:cubicBezTo>
                    <a:cubicBezTo>
                      <a:pt x="818" y="3852"/>
                      <a:pt x="949" y="3905"/>
                      <a:pt x="1033" y="4005"/>
                    </a:cubicBezTo>
                    <a:cubicBezTo>
                      <a:pt x="1175" y="4181"/>
                      <a:pt x="1175" y="4479"/>
                      <a:pt x="970" y="4627"/>
                    </a:cubicBezTo>
                    <a:lnTo>
                      <a:pt x="941" y="4655"/>
                    </a:lnTo>
                    <a:cubicBezTo>
                      <a:pt x="1062" y="4776"/>
                      <a:pt x="1210" y="4889"/>
                      <a:pt x="1352" y="4981"/>
                    </a:cubicBezTo>
                    <a:cubicBezTo>
                      <a:pt x="1352" y="4953"/>
                      <a:pt x="1387" y="4924"/>
                      <a:pt x="1387" y="4889"/>
                    </a:cubicBezTo>
                    <a:cubicBezTo>
                      <a:pt x="1431" y="4731"/>
                      <a:pt x="1597" y="4627"/>
                      <a:pt x="1781" y="4627"/>
                    </a:cubicBezTo>
                    <a:cubicBezTo>
                      <a:pt x="1835" y="4627"/>
                      <a:pt x="1891" y="4636"/>
                      <a:pt x="1946" y="4655"/>
                    </a:cubicBezTo>
                    <a:cubicBezTo>
                      <a:pt x="2151" y="4712"/>
                      <a:pt x="2271" y="4981"/>
                      <a:pt x="2208" y="5214"/>
                    </a:cubicBezTo>
                    <a:cubicBezTo>
                      <a:pt x="2208" y="5214"/>
                      <a:pt x="2179" y="5243"/>
                      <a:pt x="2179" y="5278"/>
                    </a:cubicBezTo>
                    <a:cubicBezTo>
                      <a:pt x="2356" y="5306"/>
                      <a:pt x="2533" y="5306"/>
                      <a:pt x="2710" y="5306"/>
                    </a:cubicBezTo>
                    <a:cubicBezTo>
                      <a:pt x="2682" y="5306"/>
                      <a:pt x="2682" y="5278"/>
                      <a:pt x="2682" y="5243"/>
                    </a:cubicBezTo>
                    <a:cubicBezTo>
                      <a:pt x="2625" y="5009"/>
                      <a:pt x="2802" y="4776"/>
                      <a:pt x="3035" y="4747"/>
                    </a:cubicBezTo>
                    <a:cubicBezTo>
                      <a:pt x="3058" y="4744"/>
                      <a:pt x="3081" y="4742"/>
                      <a:pt x="3104" y="4742"/>
                    </a:cubicBezTo>
                    <a:cubicBezTo>
                      <a:pt x="3314" y="4742"/>
                      <a:pt x="3512" y="4884"/>
                      <a:pt x="3538" y="5101"/>
                    </a:cubicBezTo>
                    <a:lnTo>
                      <a:pt x="3538" y="5158"/>
                    </a:lnTo>
                    <a:cubicBezTo>
                      <a:pt x="3714" y="5129"/>
                      <a:pt x="3863" y="5037"/>
                      <a:pt x="4005" y="4953"/>
                    </a:cubicBezTo>
                    <a:cubicBezTo>
                      <a:pt x="4005" y="4924"/>
                      <a:pt x="3976" y="4924"/>
                      <a:pt x="3976" y="4889"/>
                    </a:cubicBezTo>
                    <a:cubicBezTo>
                      <a:pt x="3799" y="4712"/>
                      <a:pt x="3828" y="4450"/>
                      <a:pt x="4005" y="4273"/>
                    </a:cubicBezTo>
                    <a:cubicBezTo>
                      <a:pt x="4081" y="4209"/>
                      <a:pt x="4181" y="4178"/>
                      <a:pt x="4282" y="4178"/>
                    </a:cubicBezTo>
                    <a:cubicBezTo>
                      <a:pt x="4412" y="4178"/>
                      <a:pt x="4543" y="4230"/>
                      <a:pt x="4627" y="4330"/>
                    </a:cubicBezTo>
                    <a:cubicBezTo>
                      <a:pt x="4655" y="4358"/>
                      <a:pt x="4655" y="4358"/>
                      <a:pt x="4684" y="4394"/>
                    </a:cubicBezTo>
                    <a:cubicBezTo>
                      <a:pt x="4776" y="4273"/>
                      <a:pt x="4889" y="4125"/>
                      <a:pt x="4981" y="3948"/>
                    </a:cubicBezTo>
                    <a:lnTo>
                      <a:pt x="4889" y="3948"/>
                    </a:lnTo>
                    <a:cubicBezTo>
                      <a:pt x="4684" y="3863"/>
                      <a:pt x="4570" y="3594"/>
                      <a:pt x="4627" y="3389"/>
                    </a:cubicBezTo>
                    <a:cubicBezTo>
                      <a:pt x="4693" y="3206"/>
                      <a:pt x="4855" y="3093"/>
                      <a:pt x="5034" y="3093"/>
                    </a:cubicBezTo>
                    <a:cubicBezTo>
                      <a:pt x="5084" y="3093"/>
                      <a:pt x="5135" y="3102"/>
                      <a:pt x="5186" y="3120"/>
                    </a:cubicBezTo>
                    <a:cubicBezTo>
                      <a:pt x="5214" y="3120"/>
                      <a:pt x="5243" y="3120"/>
                      <a:pt x="5243" y="3156"/>
                    </a:cubicBezTo>
                    <a:cubicBezTo>
                      <a:pt x="5278" y="2979"/>
                      <a:pt x="5306" y="2802"/>
                      <a:pt x="5306" y="2625"/>
                    </a:cubicBezTo>
                    <a:cubicBezTo>
                      <a:pt x="5278" y="2625"/>
                      <a:pt x="5243" y="2625"/>
                      <a:pt x="5214" y="2653"/>
                    </a:cubicBezTo>
                    <a:cubicBezTo>
                      <a:pt x="5195" y="2656"/>
                      <a:pt x="5177" y="2657"/>
                      <a:pt x="5158" y="2657"/>
                    </a:cubicBezTo>
                    <a:cubicBezTo>
                      <a:pt x="4948" y="2657"/>
                      <a:pt x="4770" y="2512"/>
                      <a:pt x="4712" y="2271"/>
                    </a:cubicBezTo>
                    <a:cubicBezTo>
                      <a:pt x="4684" y="2031"/>
                      <a:pt x="4832" y="1826"/>
                      <a:pt x="5066" y="1769"/>
                    </a:cubicBezTo>
                    <a:lnTo>
                      <a:pt x="5129" y="1769"/>
                    </a:lnTo>
                    <a:cubicBezTo>
                      <a:pt x="5066" y="1592"/>
                      <a:pt x="4981" y="1444"/>
                      <a:pt x="4889" y="1295"/>
                    </a:cubicBezTo>
                    <a:lnTo>
                      <a:pt x="4861" y="1323"/>
                    </a:lnTo>
                    <a:cubicBezTo>
                      <a:pt x="4779" y="1405"/>
                      <a:pt x="4674" y="1443"/>
                      <a:pt x="4569" y="1443"/>
                    </a:cubicBezTo>
                    <a:cubicBezTo>
                      <a:pt x="4447" y="1443"/>
                      <a:pt x="4325" y="1391"/>
                      <a:pt x="4245" y="1295"/>
                    </a:cubicBezTo>
                    <a:cubicBezTo>
                      <a:pt x="4096" y="1090"/>
                      <a:pt x="4096" y="821"/>
                      <a:pt x="4302" y="680"/>
                    </a:cubicBezTo>
                    <a:cubicBezTo>
                      <a:pt x="4302" y="644"/>
                      <a:pt x="4330" y="644"/>
                      <a:pt x="4330" y="616"/>
                    </a:cubicBezTo>
                    <a:cubicBezTo>
                      <a:pt x="4217" y="531"/>
                      <a:pt x="4068" y="411"/>
                      <a:pt x="3920" y="326"/>
                    </a:cubicBezTo>
                    <a:cubicBezTo>
                      <a:pt x="3891" y="354"/>
                      <a:pt x="3891" y="354"/>
                      <a:pt x="3891" y="383"/>
                    </a:cubicBezTo>
                    <a:cubicBezTo>
                      <a:pt x="3842" y="563"/>
                      <a:pt x="3675" y="675"/>
                      <a:pt x="3494" y="675"/>
                    </a:cubicBezTo>
                    <a:cubicBezTo>
                      <a:pt x="3441" y="675"/>
                      <a:pt x="3386" y="665"/>
                      <a:pt x="3332" y="644"/>
                    </a:cubicBezTo>
                    <a:cubicBezTo>
                      <a:pt x="3120" y="559"/>
                      <a:pt x="2979" y="326"/>
                      <a:pt x="3064" y="85"/>
                    </a:cubicBezTo>
                    <a:cubicBezTo>
                      <a:pt x="3064" y="57"/>
                      <a:pt x="3092" y="57"/>
                      <a:pt x="3092" y="29"/>
                    </a:cubicBezTo>
                    <a:cubicBezTo>
                      <a:pt x="2915" y="1"/>
                      <a:pt x="2738" y="1"/>
                      <a:pt x="2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a:off x="2726765" y="2063061"/>
                <a:ext cx="156588" cy="138148"/>
              </a:xfrm>
              <a:custGeom>
                <a:avLst/>
                <a:gdLst/>
                <a:ahLst/>
                <a:cxnLst/>
                <a:rect l="l" t="t" r="r" b="b"/>
                <a:pathLst>
                  <a:path w="4628" h="4083" extrusionOk="0">
                    <a:moveTo>
                      <a:pt x="2326" y="675"/>
                    </a:moveTo>
                    <a:cubicBezTo>
                      <a:pt x="2813" y="675"/>
                      <a:pt x="3291" y="946"/>
                      <a:pt x="3538" y="1420"/>
                    </a:cubicBezTo>
                    <a:cubicBezTo>
                      <a:pt x="3856" y="2099"/>
                      <a:pt x="3623" y="2927"/>
                      <a:pt x="2944" y="3280"/>
                    </a:cubicBezTo>
                    <a:cubicBezTo>
                      <a:pt x="2749" y="3374"/>
                      <a:pt x="2545" y="3418"/>
                      <a:pt x="2345" y="3418"/>
                    </a:cubicBezTo>
                    <a:cubicBezTo>
                      <a:pt x="1847" y="3418"/>
                      <a:pt x="1371" y="3142"/>
                      <a:pt x="1119" y="2658"/>
                    </a:cubicBezTo>
                    <a:cubicBezTo>
                      <a:pt x="765" y="1979"/>
                      <a:pt x="1027" y="1158"/>
                      <a:pt x="1706" y="833"/>
                    </a:cubicBezTo>
                    <a:cubicBezTo>
                      <a:pt x="1902" y="726"/>
                      <a:pt x="2115" y="675"/>
                      <a:pt x="2326" y="675"/>
                    </a:cubicBezTo>
                    <a:close/>
                    <a:moveTo>
                      <a:pt x="2277" y="0"/>
                    </a:moveTo>
                    <a:cubicBezTo>
                      <a:pt x="1975" y="0"/>
                      <a:pt x="1669" y="68"/>
                      <a:pt x="1380" y="210"/>
                    </a:cubicBezTo>
                    <a:cubicBezTo>
                      <a:pt x="411" y="712"/>
                      <a:pt x="1" y="1950"/>
                      <a:pt x="531" y="2955"/>
                    </a:cubicBezTo>
                    <a:cubicBezTo>
                      <a:pt x="883" y="3668"/>
                      <a:pt x="1609" y="4082"/>
                      <a:pt x="2350" y="4082"/>
                    </a:cubicBezTo>
                    <a:cubicBezTo>
                      <a:pt x="2653" y="4082"/>
                      <a:pt x="2958" y="4013"/>
                      <a:pt x="3241" y="3868"/>
                    </a:cubicBezTo>
                    <a:cubicBezTo>
                      <a:pt x="4245" y="3365"/>
                      <a:pt x="4627" y="2127"/>
                      <a:pt x="4125" y="1130"/>
                    </a:cubicBezTo>
                    <a:cubicBezTo>
                      <a:pt x="3747" y="414"/>
                      <a:pt x="3025" y="0"/>
                      <a:pt x="2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a:off x="2748555" y="2076121"/>
                <a:ext cx="113719" cy="111825"/>
              </a:xfrm>
              <a:custGeom>
                <a:avLst/>
                <a:gdLst/>
                <a:ahLst/>
                <a:cxnLst/>
                <a:rect l="l" t="t" r="r" b="b"/>
                <a:pathLst>
                  <a:path w="3361" h="3305" extrusionOk="0">
                    <a:moveTo>
                      <a:pt x="1656" y="65"/>
                    </a:moveTo>
                    <a:cubicBezTo>
                      <a:pt x="2243" y="65"/>
                      <a:pt x="2802" y="418"/>
                      <a:pt x="3071" y="949"/>
                    </a:cubicBezTo>
                    <a:cubicBezTo>
                      <a:pt x="3276" y="1331"/>
                      <a:pt x="3304" y="1770"/>
                      <a:pt x="3156" y="2159"/>
                    </a:cubicBezTo>
                    <a:cubicBezTo>
                      <a:pt x="3036" y="2569"/>
                      <a:pt x="2774" y="2894"/>
                      <a:pt x="2392" y="3071"/>
                    </a:cubicBezTo>
                    <a:cubicBezTo>
                      <a:pt x="2187" y="3184"/>
                      <a:pt x="1946" y="3248"/>
                      <a:pt x="1713" y="3248"/>
                    </a:cubicBezTo>
                    <a:cubicBezTo>
                      <a:pt x="1090" y="3248"/>
                      <a:pt x="559" y="2894"/>
                      <a:pt x="269" y="2364"/>
                    </a:cubicBezTo>
                    <a:cubicBezTo>
                      <a:pt x="93" y="1982"/>
                      <a:pt x="64" y="1536"/>
                      <a:pt x="177" y="1154"/>
                    </a:cubicBezTo>
                    <a:cubicBezTo>
                      <a:pt x="298" y="744"/>
                      <a:pt x="595" y="418"/>
                      <a:pt x="949" y="242"/>
                    </a:cubicBezTo>
                    <a:cubicBezTo>
                      <a:pt x="1182" y="121"/>
                      <a:pt x="1415" y="65"/>
                      <a:pt x="1656" y="65"/>
                    </a:cubicBezTo>
                    <a:close/>
                    <a:moveTo>
                      <a:pt x="1656" y="1"/>
                    </a:moveTo>
                    <a:cubicBezTo>
                      <a:pt x="1387" y="1"/>
                      <a:pt x="1154" y="65"/>
                      <a:pt x="913" y="178"/>
                    </a:cubicBezTo>
                    <a:cubicBezTo>
                      <a:pt x="531" y="390"/>
                      <a:pt x="269" y="708"/>
                      <a:pt x="121" y="1126"/>
                    </a:cubicBezTo>
                    <a:cubicBezTo>
                      <a:pt x="1" y="1536"/>
                      <a:pt x="29" y="2010"/>
                      <a:pt x="241" y="2392"/>
                    </a:cubicBezTo>
                    <a:cubicBezTo>
                      <a:pt x="503" y="2951"/>
                      <a:pt x="1062" y="3305"/>
                      <a:pt x="1713" y="3305"/>
                    </a:cubicBezTo>
                    <a:cubicBezTo>
                      <a:pt x="1946" y="3305"/>
                      <a:pt x="2187" y="3248"/>
                      <a:pt x="2420" y="3128"/>
                    </a:cubicBezTo>
                    <a:cubicBezTo>
                      <a:pt x="2802" y="2923"/>
                      <a:pt x="3099" y="2597"/>
                      <a:pt x="3212" y="2187"/>
                    </a:cubicBezTo>
                    <a:cubicBezTo>
                      <a:pt x="3361" y="1770"/>
                      <a:pt x="3333" y="1331"/>
                      <a:pt x="3127" y="921"/>
                    </a:cubicBezTo>
                    <a:cubicBezTo>
                      <a:pt x="2830" y="355"/>
                      <a:pt x="2271" y="1"/>
                      <a:pt x="1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8" name="Google Shape;1988;p52"/>
            <p:cNvGrpSpPr/>
            <p:nvPr/>
          </p:nvGrpSpPr>
          <p:grpSpPr>
            <a:xfrm>
              <a:off x="1651226" y="2613461"/>
              <a:ext cx="390430" cy="432449"/>
              <a:chOff x="3306034" y="1949508"/>
              <a:chExt cx="175743" cy="194657"/>
            </a:xfrm>
          </p:grpSpPr>
          <p:sp>
            <p:nvSpPr>
              <p:cNvPr id="1989" name="Google Shape;1989;p52"/>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20000" y="335226"/>
            <a:ext cx="7710900" cy="572700"/>
          </a:xfrm>
          <a:prstGeom prst="rect">
            <a:avLst/>
          </a:prstGeom>
        </p:spPr>
        <p:txBody>
          <a:bodyPr spcFirstLastPara="1" wrap="square" lIns="91425" tIns="91425" rIns="91425" bIns="91425" anchor="t" anchorCtr="0">
            <a:noAutofit/>
          </a:bodyPr>
          <a:lstStyle/>
          <a:p>
            <a:pPr lvl="0" algn="ctr"/>
            <a:r>
              <a:rPr lang="fr-FR" dirty="0"/>
              <a:t>Vérification de  la version de PHP</a:t>
            </a:r>
            <a:endParaRPr dirty="0"/>
          </a:p>
        </p:txBody>
      </p:sp>
      <p:sp>
        <p:nvSpPr>
          <p:cNvPr id="1076" name="Google Shape;1076;p43"/>
          <p:cNvSpPr txBox="1">
            <a:spLocks noGrp="1"/>
          </p:cNvSpPr>
          <p:nvPr>
            <p:ph type="subTitle" idx="1"/>
          </p:nvPr>
        </p:nvSpPr>
        <p:spPr>
          <a:xfrm>
            <a:off x="2706177" y="1206143"/>
            <a:ext cx="3431864" cy="1021879"/>
          </a:xfrm>
          <a:prstGeom prst="rect">
            <a:avLst/>
          </a:prstGeom>
        </p:spPr>
        <p:txBody>
          <a:bodyPr spcFirstLastPara="1" wrap="square" lIns="91425" tIns="91425" rIns="91425" bIns="91425" anchor="t" anchorCtr="0">
            <a:noAutofit/>
          </a:bodyPr>
          <a:lstStyle/>
          <a:p>
            <a:pPr marL="482600" lvl="0" indent="-342900" algn="l" rtl="0">
              <a:spcBef>
                <a:spcPts val="1000"/>
              </a:spcBef>
              <a:spcAft>
                <a:spcPts val="0"/>
              </a:spcAft>
              <a:buSzPts val="1400"/>
              <a:buFont typeface="+mj-lt"/>
              <a:buAutoNum type="arabicPeriod"/>
            </a:pPr>
            <a:r>
              <a:rPr lang="fr-FR" dirty="0"/>
              <a:t>Lancer XAMPP ou WAMP</a:t>
            </a:r>
          </a:p>
          <a:p>
            <a:pPr marL="482600" lvl="0" indent="-342900" algn="l" rtl="0">
              <a:spcBef>
                <a:spcPts val="0"/>
              </a:spcBef>
              <a:spcAft>
                <a:spcPts val="0"/>
              </a:spcAft>
              <a:buSzPts val="1400"/>
              <a:buFont typeface="+mj-lt"/>
              <a:buAutoNum type="arabicPeriod"/>
            </a:pPr>
            <a:r>
              <a:rPr lang="fr-FR" dirty="0"/>
              <a:t>Lancer Apache</a:t>
            </a:r>
          </a:p>
          <a:p>
            <a:pPr marL="482600" lvl="0" indent="-342900" algn="l" rtl="0">
              <a:spcBef>
                <a:spcPts val="0"/>
              </a:spcBef>
              <a:spcAft>
                <a:spcPts val="0"/>
              </a:spcAft>
              <a:buSzPts val="1400"/>
              <a:buFont typeface="+mj-lt"/>
              <a:buAutoNum type="arabicPeriod"/>
            </a:pPr>
            <a:r>
              <a:rPr lang="fr-FR" dirty="0"/>
              <a:t>Aller au PHPInfo dans Localhost</a:t>
            </a:r>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l="13448" r="12184" b="72730"/>
          <a:stretch/>
        </p:blipFill>
        <p:spPr>
          <a:xfrm>
            <a:off x="586773" y="2579710"/>
            <a:ext cx="8194878" cy="1347677"/>
          </a:xfrm>
          <a:prstGeom prst="rect">
            <a:avLst/>
          </a:prstGeom>
        </p:spPr>
      </p:pic>
      <p:sp>
        <p:nvSpPr>
          <p:cNvPr id="3" name="Ellipse 2"/>
          <p:cNvSpPr/>
          <p:nvPr/>
        </p:nvSpPr>
        <p:spPr>
          <a:xfrm>
            <a:off x="720000" y="2579710"/>
            <a:ext cx="1613297" cy="677485"/>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19868" y="243354"/>
            <a:ext cx="7710900" cy="572700"/>
          </a:xfrm>
          <a:prstGeom prst="rect">
            <a:avLst/>
          </a:prstGeom>
        </p:spPr>
        <p:txBody>
          <a:bodyPr spcFirstLastPara="1" wrap="square" lIns="91425" tIns="91425" rIns="91425" bIns="91425" anchor="t" anchorCtr="0">
            <a:noAutofit/>
          </a:bodyPr>
          <a:lstStyle/>
          <a:p>
            <a:pPr lvl="0" algn="ctr"/>
            <a:r>
              <a:rPr lang="fr-FR" sz="2400" dirty="0"/>
              <a:t>Télécharger l'extension de MongoDB pour la version PHP utilisée</a:t>
            </a:r>
            <a:endParaRPr sz="2400" dirty="0"/>
          </a:p>
        </p:txBody>
      </p:sp>
      <p:sp>
        <p:nvSpPr>
          <p:cNvPr id="1076" name="Google Shape;1076;p43"/>
          <p:cNvSpPr txBox="1">
            <a:spLocks noGrp="1"/>
          </p:cNvSpPr>
          <p:nvPr>
            <p:ph type="subTitle" idx="1"/>
          </p:nvPr>
        </p:nvSpPr>
        <p:spPr>
          <a:xfrm>
            <a:off x="4898875" y="1712016"/>
            <a:ext cx="3843900" cy="2298300"/>
          </a:xfrm>
          <a:prstGeom prst="rect">
            <a:avLst/>
          </a:prstGeom>
        </p:spPr>
        <p:txBody>
          <a:bodyPr spcFirstLastPara="1" wrap="square" lIns="91425" tIns="91425" rIns="91425" bIns="91425" anchor="t" anchorCtr="0">
            <a:noAutofit/>
          </a:bodyPr>
          <a:lstStyle/>
          <a:p>
            <a:pPr marL="482600" lvl="0" indent="-342900">
              <a:spcBef>
                <a:spcPts val="1000"/>
              </a:spcBef>
              <a:buSzPts val="1400"/>
              <a:buFont typeface="+mj-lt"/>
              <a:buAutoNum type="arabicPeriod"/>
            </a:pPr>
            <a:r>
              <a:rPr lang="en" dirty="0"/>
              <a:t>Aller sur </a:t>
            </a:r>
            <a:r>
              <a:rPr lang="fr-FR" dirty="0">
                <a:solidFill>
                  <a:srgbClr val="00B050"/>
                </a:solidFill>
              </a:rPr>
              <a:t>https://github.com/mongodb/mongo-php-driver/releases</a:t>
            </a:r>
            <a:endParaRPr dirty="0">
              <a:solidFill>
                <a:srgbClr val="00B050"/>
              </a:solidFill>
            </a:endParaRPr>
          </a:p>
          <a:p>
            <a:pPr marL="482600" lvl="0" indent="-342900">
              <a:buSzPts val="1400"/>
              <a:buFont typeface="+mj-lt"/>
              <a:buAutoNum type="arabicPeriod"/>
            </a:pPr>
            <a:r>
              <a:rPr lang="fr-FR" dirty="0"/>
              <a:t>Télécharger la version de MongoDB qui convient a votre version de PHP</a:t>
            </a:r>
          </a:p>
          <a:p>
            <a:pPr marL="482600" lvl="0" indent="-342900">
              <a:buSzPts val="1400"/>
              <a:buFont typeface="+mj-lt"/>
              <a:buAutoNum type="arabicPeriod"/>
            </a:pPr>
            <a:r>
              <a:rPr lang="en" dirty="0"/>
              <a:t>Deziper le dossier </a:t>
            </a:r>
            <a:r>
              <a:rPr lang="fr-FR" dirty="0"/>
              <a:t>téléchargé</a:t>
            </a:r>
          </a:p>
          <a:p>
            <a:pPr marL="482600" lvl="0" indent="-342900">
              <a:buSzPts val="1400"/>
              <a:buFont typeface="+mj-lt"/>
              <a:buAutoNum type="arabicPeriod"/>
            </a:pPr>
            <a:r>
              <a:rPr lang="fr-FR" dirty="0"/>
              <a:t>Placer le contenu dans le dossier </a:t>
            </a:r>
            <a:r>
              <a:rPr lang="fr-FR" dirty="0">
                <a:solidFill>
                  <a:srgbClr val="00B050"/>
                </a:solidFill>
              </a:rPr>
              <a:t>«</a:t>
            </a:r>
            <a:r>
              <a:rPr lang="fr-FR" dirty="0" err="1">
                <a:solidFill>
                  <a:srgbClr val="00B050"/>
                </a:solidFill>
              </a:rPr>
              <a:t>ext</a:t>
            </a:r>
            <a:r>
              <a:rPr lang="fr-FR" dirty="0">
                <a:solidFill>
                  <a:srgbClr val="00B050"/>
                </a:solidFill>
              </a:rPr>
              <a:t>» </a:t>
            </a:r>
            <a:r>
              <a:rPr lang="fr-FR" dirty="0"/>
              <a:t>de PHP</a:t>
            </a:r>
            <a:endParaRPr dirty="0"/>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68" y="1365031"/>
            <a:ext cx="3936360" cy="1715626"/>
          </a:xfrm>
          <a:prstGeom prst="rect">
            <a:avLst/>
          </a:prstGeom>
        </p:spPr>
      </p:pic>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b="21441"/>
          <a:stretch/>
        </p:blipFill>
        <p:spPr>
          <a:xfrm>
            <a:off x="719868" y="3211286"/>
            <a:ext cx="3936360" cy="533798"/>
          </a:xfrm>
          <a:prstGeom prst="rect">
            <a:avLst/>
          </a:prstGeom>
        </p:spPr>
      </p:pic>
      <p:pic>
        <p:nvPicPr>
          <p:cNvPr id="4" name="Image 3"/>
          <p:cNvPicPr>
            <a:picLocks noChangeAspect="1"/>
          </p:cNvPicPr>
          <p:nvPr/>
        </p:nvPicPr>
        <p:blipFill rotWithShape="1">
          <a:blip r:embed="rId5">
            <a:extLst>
              <a:ext uri="{28A0092B-C50C-407E-A947-70E740481C1C}">
                <a14:useLocalDpi xmlns:a14="http://schemas.microsoft.com/office/drawing/2010/main" val="0"/>
              </a:ext>
            </a:extLst>
          </a:blip>
          <a:srcRect r="11625" b="28659"/>
          <a:stretch/>
        </p:blipFill>
        <p:spPr>
          <a:xfrm>
            <a:off x="719868" y="3875713"/>
            <a:ext cx="3936360" cy="637762"/>
          </a:xfrm>
          <a:prstGeom prst="rect">
            <a:avLst/>
          </a:prstGeom>
        </p:spPr>
      </p:pic>
    </p:spTree>
    <p:extLst>
      <p:ext uri="{BB962C8B-B14F-4D97-AF65-F5344CB8AC3E}">
        <p14:creationId xmlns:p14="http://schemas.microsoft.com/office/powerpoint/2010/main" val="144592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719868" y="216882"/>
            <a:ext cx="7710900" cy="572700"/>
          </a:xfrm>
          <a:prstGeom prst="rect">
            <a:avLst/>
          </a:prstGeom>
        </p:spPr>
        <p:txBody>
          <a:bodyPr spcFirstLastPara="1" wrap="square" lIns="91425" tIns="91425" rIns="91425" bIns="91425" anchor="t" anchorCtr="0">
            <a:noAutofit/>
          </a:bodyPr>
          <a:lstStyle/>
          <a:p>
            <a:pPr lvl="0" algn="ctr"/>
            <a:r>
              <a:rPr lang="fr-FR" sz="2400" dirty="0"/>
              <a:t>Télécharger l'extension de MongoDB pour la version PHP utilisée</a:t>
            </a:r>
            <a:endParaRPr sz="2400" dirty="0"/>
          </a:p>
        </p:txBody>
      </p:sp>
      <p:sp>
        <p:nvSpPr>
          <p:cNvPr id="1076" name="Google Shape;1076;p43"/>
          <p:cNvSpPr txBox="1">
            <a:spLocks noGrp="1"/>
          </p:cNvSpPr>
          <p:nvPr>
            <p:ph type="subTitle" idx="1"/>
          </p:nvPr>
        </p:nvSpPr>
        <p:spPr>
          <a:xfrm>
            <a:off x="4898875" y="1712015"/>
            <a:ext cx="3843900" cy="2567059"/>
          </a:xfrm>
          <a:prstGeom prst="rect">
            <a:avLst/>
          </a:prstGeom>
        </p:spPr>
        <p:txBody>
          <a:bodyPr spcFirstLastPara="1" wrap="square" lIns="91425" tIns="91425" rIns="91425" bIns="91425" anchor="t" anchorCtr="0">
            <a:noAutofit/>
          </a:bodyPr>
          <a:lstStyle/>
          <a:p>
            <a:pPr marL="482600" indent="-342900">
              <a:spcBef>
                <a:spcPts val="1000"/>
              </a:spcBef>
              <a:buSzPts val="1400"/>
              <a:buFont typeface="+mj-lt"/>
              <a:buAutoNum type="arabicPeriod"/>
            </a:pPr>
            <a:r>
              <a:rPr lang="fr-FR" dirty="0"/>
              <a:t>Aller dans le fichier </a:t>
            </a:r>
            <a:r>
              <a:rPr lang="fr-FR" dirty="0">
                <a:solidFill>
                  <a:srgbClr val="00B050"/>
                </a:solidFill>
              </a:rPr>
              <a:t>php.ini</a:t>
            </a:r>
            <a:r>
              <a:rPr lang="fr-FR" dirty="0"/>
              <a:t> </a:t>
            </a:r>
          </a:p>
          <a:p>
            <a:pPr marL="482600" lvl="0" indent="-342900">
              <a:spcBef>
                <a:spcPts val="1000"/>
              </a:spcBef>
              <a:buSzPts val="1400"/>
              <a:buFont typeface="+mj-lt"/>
              <a:buAutoNum type="arabicPeriod"/>
            </a:pPr>
            <a:r>
              <a:rPr lang="fr-FR" dirty="0"/>
              <a:t>Ajouter «</a:t>
            </a:r>
            <a:r>
              <a:rPr lang="fr-FR" dirty="0">
                <a:solidFill>
                  <a:srgbClr val="00B050"/>
                </a:solidFill>
              </a:rPr>
              <a:t>extension=</a:t>
            </a:r>
            <a:r>
              <a:rPr lang="fr-FR" dirty="0" err="1">
                <a:solidFill>
                  <a:srgbClr val="00B050"/>
                </a:solidFill>
              </a:rPr>
              <a:t>php_mongodb</a:t>
            </a:r>
            <a:r>
              <a:rPr lang="fr-FR" dirty="0"/>
              <a:t>» avec le bloc des extensions</a:t>
            </a:r>
          </a:p>
          <a:p>
            <a:pPr marL="482600" lvl="0" indent="-342900">
              <a:spcBef>
                <a:spcPts val="1000"/>
              </a:spcBef>
              <a:buSzPts val="1400"/>
              <a:buFont typeface="+mj-lt"/>
              <a:buAutoNum type="arabicPeriod"/>
            </a:pPr>
            <a:r>
              <a:rPr lang="fr-FR" dirty="0"/>
              <a:t>Redémarrer le serveur PHP </a:t>
            </a:r>
          </a:p>
          <a:p>
            <a:pPr marL="482600" lvl="0" indent="-342900">
              <a:spcBef>
                <a:spcPts val="1000"/>
              </a:spcBef>
              <a:buSzPts val="1400"/>
              <a:buFont typeface="+mj-lt"/>
              <a:buAutoNum type="arabicPeriod"/>
            </a:pPr>
            <a:r>
              <a:rPr lang="fr-FR" dirty="0"/>
              <a:t>Vérifier la bonne activation de l’extension</a:t>
            </a:r>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l="44643" t="31839" r="16290" b="44759"/>
          <a:stretch/>
        </p:blipFill>
        <p:spPr>
          <a:xfrm>
            <a:off x="472966" y="1206144"/>
            <a:ext cx="4313342" cy="1203060"/>
          </a:xfrm>
          <a:prstGeom prst="rect">
            <a:avLst/>
          </a:prstGeom>
        </p:spPr>
      </p:pic>
      <p:pic>
        <p:nvPicPr>
          <p:cNvPr id="6" name="Image 5"/>
          <p:cNvPicPr>
            <a:picLocks noChangeAspect="1"/>
          </p:cNvPicPr>
          <p:nvPr/>
        </p:nvPicPr>
        <p:blipFill rotWithShape="1">
          <a:blip r:embed="rId4">
            <a:extLst>
              <a:ext uri="{28A0092B-C50C-407E-A947-70E740481C1C}">
                <a14:useLocalDpi xmlns:a14="http://schemas.microsoft.com/office/drawing/2010/main" val="0"/>
              </a:ext>
            </a:extLst>
          </a:blip>
          <a:srcRect t="19179" b="24166"/>
          <a:stretch/>
        </p:blipFill>
        <p:spPr>
          <a:xfrm>
            <a:off x="838910" y="2669628"/>
            <a:ext cx="3334215" cy="599089"/>
          </a:xfrm>
          <a:prstGeom prst="rect">
            <a:avLst/>
          </a:prstGeom>
        </p:spPr>
      </p:pic>
      <p:pic>
        <p:nvPicPr>
          <p:cNvPr id="7" name="Image 6"/>
          <p:cNvPicPr>
            <a:picLocks noChangeAspect="1"/>
          </p:cNvPicPr>
          <p:nvPr/>
        </p:nvPicPr>
        <p:blipFill rotWithShape="1">
          <a:blip r:embed="rId5">
            <a:extLst>
              <a:ext uri="{28A0092B-C50C-407E-A947-70E740481C1C}">
                <a14:useLocalDpi xmlns:a14="http://schemas.microsoft.com/office/drawing/2010/main" val="0"/>
              </a:ext>
            </a:extLst>
          </a:blip>
          <a:srcRect b="56849"/>
          <a:stretch/>
        </p:blipFill>
        <p:spPr>
          <a:xfrm>
            <a:off x="472966" y="3529141"/>
            <a:ext cx="4313937" cy="992953"/>
          </a:xfrm>
          <a:prstGeom prst="rect">
            <a:avLst/>
          </a:prstGeom>
        </p:spPr>
      </p:pic>
      <p:sp>
        <p:nvSpPr>
          <p:cNvPr id="8" name="Rectangle 7"/>
          <p:cNvSpPr/>
          <p:nvPr/>
        </p:nvSpPr>
        <p:spPr>
          <a:xfrm>
            <a:off x="719868" y="2854629"/>
            <a:ext cx="2455914" cy="235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738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3"/>
          <p:cNvSpPr txBox="1">
            <a:spLocks noGrp="1"/>
          </p:cNvSpPr>
          <p:nvPr>
            <p:ph type="title"/>
          </p:nvPr>
        </p:nvSpPr>
        <p:spPr>
          <a:xfrm>
            <a:off x="657234" y="229230"/>
            <a:ext cx="7710900" cy="572700"/>
          </a:xfrm>
          <a:prstGeom prst="rect">
            <a:avLst/>
          </a:prstGeom>
        </p:spPr>
        <p:txBody>
          <a:bodyPr spcFirstLastPara="1" wrap="square" lIns="91425" tIns="91425" rIns="91425" bIns="91425" anchor="t" anchorCtr="0">
            <a:noAutofit/>
          </a:bodyPr>
          <a:lstStyle/>
          <a:p>
            <a:pPr lvl="0" algn="ctr"/>
            <a:r>
              <a:rPr lang="fr-FR" sz="2400" dirty="0"/>
              <a:t>Installer composer</a:t>
            </a:r>
            <a:endParaRPr sz="2400" dirty="0"/>
          </a:p>
        </p:txBody>
      </p:sp>
      <p:sp>
        <p:nvSpPr>
          <p:cNvPr id="1076" name="Google Shape;1076;p43"/>
          <p:cNvSpPr txBox="1">
            <a:spLocks noGrp="1"/>
          </p:cNvSpPr>
          <p:nvPr>
            <p:ph type="subTitle" idx="1"/>
          </p:nvPr>
        </p:nvSpPr>
        <p:spPr>
          <a:xfrm>
            <a:off x="1055915" y="637183"/>
            <a:ext cx="5942850" cy="833461"/>
          </a:xfrm>
          <a:prstGeom prst="rect">
            <a:avLst/>
          </a:prstGeom>
        </p:spPr>
        <p:txBody>
          <a:bodyPr spcFirstLastPara="1" wrap="square" lIns="91425" tIns="91425" rIns="91425" bIns="91425" anchor="t" anchorCtr="0">
            <a:noAutofit/>
          </a:bodyPr>
          <a:lstStyle/>
          <a:p>
            <a:pPr marL="482600" lvl="0" indent="-342900">
              <a:spcBef>
                <a:spcPts val="1000"/>
              </a:spcBef>
              <a:buSzPts val="1400"/>
              <a:buFont typeface="+mj-lt"/>
              <a:buAutoNum type="arabicPeriod"/>
            </a:pPr>
            <a:r>
              <a:rPr lang="fr-FR" dirty="0"/>
              <a:t>Installer composer </a:t>
            </a:r>
            <a:r>
              <a:rPr lang="fr-FR" dirty="0">
                <a:solidFill>
                  <a:srgbClr val="00B050"/>
                </a:solidFill>
              </a:rPr>
              <a:t>https://getcomposer.org/Composer-Setup.exe</a:t>
            </a:r>
          </a:p>
          <a:p>
            <a:pPr marL="482600" lvl="0" indent="-342900">
              <a:spcBef>
                <a:spcPts val="1000"/>
              </a:spcBef>
              <a:buSzPts val="1400"/>
              <a:buFont typeface="+mj-lt"/>
              <a:buAutoNum type="arabicPeriod"/>
            </a:pPr>
            <a:r>
              <a:rPr lang="fr-FR" dirty="0"/>
              <a:t>Vérifier l’installation avec la commande : </a:t>
            </a:r>
            <a:r>
              <a:rPr lang="fr-FR" dirty="0">
                <a:solidFill>
                  <a:srgbClr val="00B050"/>
                </a:solidFill>
              </a:rPr>
              <a:t>composer --version </a:t>
            </a:r>
          </a:p>
        </p:txBody>
      </p:sp>
      <p:grpSp>
        <p:nvGrpSpPr>
          <p:cNvPr id="1290" name="Google Shape;1290;p43"/>
          <p:cNvGrpSpPr/>
          <p:nvPr/>
        </p:nvGrpSpPr>
        <p:grpSpPr>
          <a:xfrm>
            <a:off x="3467140" y="4279075"/>
            <a:ext cx="360758" cy="258297"/>
            <a:chOff x="4992850" y="4345375"/>
            <a:chExt cx="607336" cy="638400"/>
          </a:xfrm>
        </p:grpSpPr>
        <p:sp>
          <p:nvSpPr>
            <p:cNvPr id="1291" name="Google Shape;1291;p43"/>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3"/>
          <p:cNvGrpSpPr/>
          <p:nvPr/>
        </p:nvGrpSpPr>
        <p:grpSpPr>
          <a:xfrm>
            <a:off x="5001147" y="1017735"/>
            <a:ext cx="3429621" cy="3207869"/>
            <a:chOff x="3889166" y="370287"/>
            <a:chExt cx="1437755" cy="1344793"/>
          </a:xfrm>
        </p:grpSpPr>
        <p:sp>
          <p:nvSpPr>
            <p:cNvPr id="1294" name="Google Shape;1294;p43"/>
            <p:cNvSpPr/>
            <p:nvPr/>
          </p:nvSpPr>
          <p:spPr>
            <a:xfrm>
              <a:off x="3889166" y="1636096"/>
              <a:ext cx="51237" cy="78984"/>
            </a:xfrm>
            <a:custGeom>
              <a:avLst/>
              <a:gdLst/>
              <a:ahLst/>
              <a:cxnLst/>
              <a:rect l="l" t="t" r="r" b="b"/>
              <a:pathLst>
                <a:path w="1444" h="2226" extrusionOk="0">
                  <a:moveTo>
                    <a:pt x="1234" y="0"/>
                  </a:moveTo>
                  <a:cubicBezTo>
                    <a:pt x="1175" y="0"/>
                    <a:pt x="1109" y="21"/>
                    <a:pt x="1062" y="68"/>
                  </a:cubicBezTo>
                  <a:lnTo>
                    <a:pt x="1" y="1165"/>
                  </a:lnTo>
                  <a:lnTo>
                    <a:pt x="1062" y="2162"/>
                  </a:lnTo>
                  <a:cubicBezTo>
                    <a:pt x="1118" y="2190"/>
                    <a:pt x="1175" y="2226"/>
                    <a:pt x="1203" y="2226"/>
                  </a:cubicBezTo>
                  <a:cubicBezTo>
                    <a:pt x="1267" y="2226"/>
                    <a:pt x="1324" y="2190"/>
                    <a:pt x="1380" y="2162"/>
                  </a:cubicBezTo>
                  <a:cubicBezTo>
                    <a:pt x="1444" y="2077"/>
                    <a:pt x="1444" y="1929"/>
                    <a:pt x="1352" y="1837"/>
                  </a:cubicBezTo>
                  <a:lnTo>
                    <a:pt x="616" y="1165"/>
                  </a:lnTo>
                  <a:lnTo>
                    <a:pt x="1380" y="365"/>
                  </a:lnTo>
                  <a:cubicBezTo>
                    <a:pt x="1444" y="280"/>
                    <a:pt x="1444" y="132"/>
                    <a:pt x="1352" y="40"/>
                  </a:cubicBezTo>
                  <a:cubicBezTo>
                    <a:pt x="1327" y="14"/>
                    <a:pt x="1282" y="0"/>
                    <a:pt x="1234"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935114" y="1636096"/>
              <a:ext cx="52230" cy="78984"/>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274407" y="370287"/>
              <a:ext cx="52514" cy="78984"/>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5228494" y="370287"/>
              <a:ext cx="51237" cy="78984"/>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34" y="1562984"/>
            <a:ext cx="3350529" cy="1482193"/>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34" y="3137517"/>
            <a:ext cx="3345908" cy="1527045"/>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0848" y="1564838"/>
            <a:ext cx="3345908" cy="1480339"/>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0848" y="3137517"/>
            <a:ext cx="3345908" cy="1528898"/>
          </a:xfrm>
          <a:prstGeom prst="rect">
            <a:avLst/>
          </a:prstGeom>
        </p:spPr>
      </p:pic>
    </p:spTree>
    <p:extLst>
      <p:ext uri="{BB962C8B-B14F-4D97-AF65-F5344CB8AC3E}">
        <p14:creationId xmlns:p14="http://schemas.microsoft.com/office/powerpoint/2010/main" val="335557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rackets Lesson for Coding and Programming by Slidesgo">
  <a:themeElements>
    <a:clrScheme name="Personnalisé 2">
      <a:dk1>
        <a:srgbClr val="383838"/>
      </a:dk1>
      <a:lt1>
        <a:srgbClr val="F9F9F9"/>
      </a:lt1>
      <a:dk2>
        <a:srgbClr val="94F88C"/>
      </a:dk2>
      <a:lt2>
        <a:srgbClr val="0AF642"/>
      </a:lt2>
      <a:accent1>
        <a:srgbClr val="06B931"/>
      </a:accent1>
      <a:accent2>
        <a:srgbClr val="047B20"/>
      </a:accent2>
      <a:accent3>
        <a:srgbClr val="ABC8F4"/>
      </a:accent3>
      <a:accent4>
        <a:srgbClr val="92D050"/>
      </a:accent4>
      <a:accent5>
        <a:srgbClr val="0E66EB"/>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452</Words>
  <Application>Microsoft Office PowerPoint</Application>
  <PresentationFormat>Affichage à l'écran (16:9)</PresentationFormat>
  <Paragraphs>74</Paragraphs>
  <Slides>26</Slides>
  <Notes>15</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26</vt:i4>
      </vt:variant>
    </vt:vector>
  </HeadingPairs>
  <TitlesOfParts>
    <vt:vector size="35" baseType="lpstr">
      <vt:lpstr>Lato</vt:lpstr>
      <vt:lpstr>Arial</vt:lpstr>
      <vt:lpstr>Nunito Light</vt:lpstr>
      <vt:lpstr>Bebas Neue</vt:lpstr>
      <vt:lpstr>Anaheim</vt:lpstr>
      <vt:lpstr>Poppins</vt:lpstr>
      <vt:lpstr>DM Sans</vt:lpstr>
      <vt:lpstr>Brackets Lesson for Coding and Programming by Slidesgo</vt:lpstr>
      <vt:lpstr>Package</vt:lpstr>
      <vt:lpstr>Utilisation de MongoDB avec PHP</vt:lpstr>
      <vt:lpstr>Sommaire</vt:lpstr>
      <vt:lpstr>Introduction</vt:lpstr>
      <vt:lpstr>Introduction</vt:lpstr>
      <vt:lpstr>La connexion de PHP sur MongoDB </vt:lpstr>
      <vt:lpstr>Vérification de  la version de PHP</vt:lpstr>
      <vt:lpstr>Télécharger l'extension de MongoDB pour la version PHP utilisée</vt:lpstr>
      <vt:lpstr>Télécharger l'extension de MongoDB pour la version PHP utilisée</vt:lpstr>
      <vt:lpstr>Installer composer</vt:lpstr>
      <vt:lpstr>Installer composer</vt:lpstr>
      <vt:lpstr>Le projet PHP </vt:lpstr>
      <vt:lpstr>Créer un contact </vt:lpstr>
      <vt:lpstr>Listes des contacts</vt:lpstr>
      <vt:lpstr>Modification de contact</vt:lpstr>
      <vt:lpstr> Utilisation de MongoDB avec PHP  </vt:lpstr>
      <vt:lpstr>Interactivité avec MongoDB en PHP </vt:lpstr>
      <vt:lpstr>L’insertion d’un document dans la base de donnée</vt:lpstr>
      <vt:lpstr>Extraction des données depuis MongoDB avec PHP</vt:lpstr>
      <vt:lpstr>L’affichage dynamique</vt:lpstr>
      <vt:lpstr>La recherche dynamique</vt:lpstr>
      <vt:lpstr>Mise à Jour des Informations</vt:lpstr>
      <vt:lpstr>Suppression des Informations</vt:lpstr>
      <vt:lpstr> Exercice  </vt:lpstr>
      <vt:lpstr>Présentation PowerPoint</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Brckets Lesson for Coding and Programming</dc:title>
  <cp:lastModifiedBy>Lenovo</cp:lastModifiedBy>
  <cp:revision>72</cp:revision>
  <dcterms:modified xsi:type="dcterms:W3CDTF">2023-12-13T21:51:19Z</dcterms:modified>
</cp:coreProperties>
</file>