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98" d="100"/>
          <a:sy n="98" d="100"/>
        </p:scale>
        <p:origin x="15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a:t>
            </a:r>
          </a:p>
          <a:p>
            <a:r>
              <a:rPr lang="en-US" dirty="0"/>
              <a:t>git log --o</a:t>
            </a:r>
            <a:r>
              <a:rPr lang="fr-FR" dirty="0"/>
              <a:t>log --help</a:t>
            </a:r>
            <a:r>
              <a:rPr lang="en-US" dirty="0" err="1"/>
              <a:t>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pPr algn="l">
              <a:buFont typeface="Arial" panose="020B0604020202020204" pitchFamily="34" charset="0"/>
              <a:buChar char="•"/>
            </a:pPr>
            <a:r>
              <a:rPr lang="fr-FR" sz="2800" dirty="0">
                <a:solidFill>
                  <a:srgbClr val="374151"/>
                </a:solidFill>
                <a:latin typeface="Söhne"/>
              </a:rPr>
              <a:t>Faciliter la sauvegarde des projets</a:t>
            </a:r>
          </a:p>
          <a:p>
            <a:pPr algn="l">
              <a:buFont typeface="Arial" panose="020B0604020202020204" pitchFamily="34" charset="0"/>
              <a:buChar char="•"/>
            </a:pPr>
            <a:r>
              <a:rPr lang="fr-FR" sz="2800" b="0" i="0" dirty="0">
                <a:solidFill>
                  <a:srgbClr val="374151"/>
                </a:solidFill>
                <a:effectLst/>
                <a:latin typeface="Söhne"/>
              </a:rPr>
              <a:t>Faciliter le déploiement et les mises a jours des applications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"master/main").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1377</TotalTime>
  <Words>4021</Words>
  <Application>Microsoft Office PowerPoint</Application>
  <PresentationFormat>Grand écran</PresentationFormat>
  <Paragraphs>345</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55</cp:revision>
  <dcterms:modified xsi:type="dcterms:W3CDTF">2024-01-18T09:01:15Z</dcterms:modified>
  <cp:category>Enregistrer une présentation</cp:category>
</cp:coreProperties>
</file>