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3"/>
  </p:notesMasterIdLst>
  <p:sldIdLst>
    <p:sldId id="256" r:id="rId2"/>
    <p:sldId id="258" r:id="rId3"/>
    <p:sldId id="259" r:id="rId4"/>
    <p:sldId id="260" r:id="rId5"/>
    <p:sldId id="281" r:id="rId6"/>
    <p:sldId id="262" r:id="rId7"/>
    <p:sldId id="264" r:id="rId8"/>
    <p:sldId id="263" r:id="rId9"/>
    <p:sldId id="276" r:id="rId10"/>
    <p:sldId id="277" r:id="rId11"/>
    <p:sldId id="282" r:id="rId12"/>
    <p:sldId id="261" r:id="rId13"/>
    <p:sldId id="278" r:id="rId14"/>
    <p:sldId id="279" r:id="rId15"/>
    <p:sldId id="283" r:id="rId16"/>
    <p:sldId id="265" r:id="rId17"/>
    <p:sldId id="284" r:id="rId18"/>
    <p:sldId id="285" r:id="rId19"/>
    <p:sldId id="286" r:id="rId20"/>
    <p:sldId id="288" r:id="rId21"/>
    <p:sldId id="280" r:id="rId22"/>
  </p:sldIdLst>
  <p:sldSz cx="9144000" cy="5143500" type="screen16x9"/>
  <p:notesSz cx="6858000" cy="9144000"/>
  <p:embeddedFontLst>
    <p:embeddedFont>
      <p:font typeface="a Absolute Empire" panose="02000503000000000000" pitchFamily="2" charset="0"/>
      <p:regular r:id="rId24"/>
    </p:embeddedFont>
    <p:embeddedFont>
      <p:font typeface="Algerian" panose="04020705040A02060702" pitchFamily="82" charset="0"/>
      <p:regular r:id="rId25"/>
    </p:embeddedFont>
    <p:embeddedFont>
      <p:font typeface="Anek Devanagari" panose="020B0604020202020204" charset="0"/>
      <p:regular r:id="rId26"/>
      <p:bold r:id="rId27"/>
    </p:embeddedFont>
    <p:embeddedFont>
      <p:font typeface="Antonio Bold" panose="020B0604020202020204" charset="0"/>
      <p:regular r:id="rId28"/>
    </p:embeddedFont>
    <p:embeddedFont>
      <p:font typeface="IBM Plex Sans" panose="020B0503050203000203" pitchFamily="34" charset="0"/>
      <p:regular r:id="rId29"/>
      <p:bold r:id="rId30"/>
      <p:italic r:id="rId31"/>
      <p:boldItalic r:id="rId32"/>
    </p:embeddedFont>
    <p:embeddedFont>
      <p:font typeface="IBM Plex Sans SemiBold" panose="020B0703050203000203" pitchFamily="34"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Open Sauce" panose="020B0604020202020204" charset="0"/>
      <p:regular r:id="rId41"/>
    </p:embeddedFont>
    <p:embeddedFont>
      <p:font typeface="Open Sauce Bold" panose="020B0604020202020204" charset="0"/>
      <p:regular r:id="rId42"/>
    </p:embeddedFont>
    <p:embeddedFont>
      <p:font typeface="Open Sauce Italics" panose="020B0604020202020204" charset="0"/>
      <p:regular r:id="rId43"/>
    </p:embeddedFont>
    <p:embeddedFont>
      <p:font typeface="Roboto Light" panose="02000000000000000000" pitchFamily="2"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tion par défaut" id="{F70FEB49-6723-48E9-BA7B-0CF06B00470B}">
          <p14:sldIdLst>
            <p14:sldId id="256"/>
            <p14:sldId id="258"/>
            <p14:sldId id="259"/>
          </p14:sldIdLst>
        </p14:section>
        <p14:section name="Section sans titre" id="{89DC31E9-9FFE-40CF-BD0F-FC7F33F47042}">
          <p14:sldIdLst>
            <p14:sldId id="260"/>
            <p14:sldId id="281"/>
            <p14:sldId id="262"/>
            <p14:sldId id="264"/>
            <p14:sldId id="263"/>
            <p14:sldId id="276"/>
            <p14:sldId id="277"/>
            <p14:sldId id="282"/>
            <p14:sldId id="261"/>
            <p14:sldId id="278"/>
            <p14:sldId id="279"/>
            <p14:sldId id="283"/>
            <p14:sldId id="265"/>
            <p14:sldId id="284"/>
            <p14:sldId id="285"/>
            <p14:sldId id="286"/>
            <p14:sldId id="288"/>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7290"/>
    <a:srgbClr val="0D506A"/>
    <a:srgbClr val="011E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F7996F-4020-4BBC-8C8C-BA5F30EA7853}">
  <a:tblStyle styleId="{D4F7996F-4020-4BBC-8C8C-BA5F30EA78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18" autoAdjust="0"/>
  </p:normalViewPr>
  <p:slideViewPr>
    <p:cSldViewPr snapToGrid="0">
      <p:cViewPr varScale="1">
        <p:scale>
          <a:sx n="93" d="100"/>
          <a:sy n="93" d="100"/>
        </p:scale>
        <p:origin x="76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b0f9523d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b0f9523d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3873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109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e013acee29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e013acee29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9128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305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e013acee29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e013acee29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5669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191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013acee2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013acee2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b0f9523d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b0f9523d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b0f9523d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b0f9523d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6635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0" name="Google Shape;10;p2"/>
          <p:cNvGrpSpPr/>
          <p:nvPr/>
        </p:nvGrpSpPr>
        <p:grpSpPr>
          <a:xfrm>
            <a:off x="-1783374" y="-2836294"/>
            <a:ext cx="13605370" cy="8269844"/>
            <a:chOff x="-1783374" y="-2836294"/>
            <a:chExt cx="13605370" cy="8269844"/>
          </a:xfrm>
        </p:grpSpPr>
        <p:pic>
          <p:nvPicPr>
            <p:cNvPr id="11" name="Google Shape;11;p2"/>
            <p:cNvPicPr preferRelativeResize="0"/>
            <p:nvPr/>
          </p:nvPicPr>
          <p:blipFill>
            <a:blip r:embed="rId3">
              <a:alphaModFix/>
            </a:blip>
            <a:stretch>
              <a:fillRect/>
            </a:stretch>
          </p:blipFill>
          <p:spPr>
            <a:xfrm rot="-2992710">
              <a:off x="-1182086" y="-1685322"/>
              <a:ext cx="4773980" cy="3792636"/>
            </a:xfrm>
            <a:prstGeom prst="rect">
              <a:avLst/>
            </a:prstGeom>
            <a:noFill/>
            <a:ln>
              <a:noFill/>
            </a:ln>
          </p:spPr>
        </p:pic>
        <p:pic>
          <p:nvPicPr>
            <p:cNvPr id="12" name="Google Shape;12;p2"/>
            <p:cNvPicPr preferRelativeResize="0"/>
            <p:nvPr/>
          </p:nvPicPr>
          <p:blipFill>
            <a:blip r:embed="rId4">
              <a:alphaModFix/>
            </a:blip>
            <a:stretch>
              <a:fillRect/>
            </a:stretch>
          </p:blipFill>
          <p:spPr>
            <a:xfrm>
              <a:off x="613950" y="-51550"/>
              <a:ext cx="1181900" cy="1181900"/>
            </a:xfrm>
            <a:prstGeom prst="rect">
              <a:avLst/>
            </a:prstGeom>
            <a:noFill/>
            <a:ln>
              <a:noFill/>
            </a:ln>
          </p:spPr>
        </p:pic>
        <p:pic>
          <p:nvPicPr>
            <p:cNvPr id="13" name="Google Shape;13;p2"/>
            <p:cNvPicPr preferRelativeResize="0"/>
            <p:nvPr/>
          </p:nvPicPr>
          <p:blipFill>
            <a:blip r:embed="rId4">
              <a:alphaModFix/>
            </a:blip>
            <a:stretch>
              <a:fillRect/>
            </a:stretch>
          </p:blipFill>
          <p:spPr>
            <a:xfrm>
              <a:off x="1131000" y="3941375"/>
              <a:ext cx="1325425" cy="1325425"/>
            </a:xfrm>
            <a:prstGeom prst="rect">
              <a:avLst/>
            </a:prstGeom>
            <a:noFill/>
            <a:ln>
              <a:noFill/>
            </a:ln>
          </p:spPr>
        </p:pic>
        <p:pic>
          <p:nvPicPr>
            <p:cNvPr id="14" name="Google Shape;14;p2"/>
            <p:cNvPicPr preferRelativeResize="0"/>
            <p:nvPr/>
          </p:nvPicPr>
          <p:blipFill>
            <a:blip r:embed="rId4">
              <a:alphaModFix/>
            </a:blip>
            <a:stretch>
              <a:fillRect/>
            </a:stretch>
          </p:blipFill>
          <p:spPr>
            <a:xfrm>
              <a:off x="7883950" y="2329175"/>
              <a:ext cx="867850" cy="867850"/>
            </a:xfrm>
            <a:prstGeom prst="rect">
              <a:avLst/>
            </a:prstGeom>
            <a:noFill/>
            <a:ln>
              <a:noFill/>
            </a:ln>
          </p:spPr>
        </p:pic>
        <p:sp>
          <p:nvSpPr>
            <p:cNvPr id="15" name="Google Shape;15;p2"/>
            <p:cNvSpPr/>
            <p:nvPr/>
          </p:nvSpPr>
          <p:spPr>
            <a:xfrm>
              <a:off x="857100" y="482100"/>
              <a:ext cx="7429800" cy="4179300"/>
            </a:xfrm>
            <a:prstGeom prst="roundRect">
              <a:avLst>
                <a:gd name="adj" fmla="val 3461"/>
              </a:avLst>
            </a:prstGeom>
            <a:solidFill>
              <a:srgbClr val="000000">
                <a:alpha val="25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oogle Shape;16;p2"/>
            <p:cNvPicPr preferRelativeResize="0"/>
            <p:nvPr/>
          </p:nvPicPr>
          <p:blipFill>
            <a:blip r:embed="rId5">
              <a:alphaModFix/>
            </a:blip>
            <a:stretch>
              <a:fillRect/>
            </a:stretch>
          </p:blipFill>
          <p:spPr>
            <a:xfrm rot="8999998">
              <a:off x="7627199" y="3549699"/>
              <a:ext cx="1592413" cy="1592419"/>
            </a:xfrm>
            <a:prstGeom prst="rect">
              <a:avLst/>
            </a:prstGeom>
            <a:noFill/>
            <a:ln>
              <a:noFill/>
            </a:ln>
          </p:spPr>
        </p:pic>
        <p:pic>
          <p:nvPicPr>
            <p:cNvPr id="17" name="Google Shape;17;p2"/>
            <p:cNvPicPr preferRelativeResize="0"/>
            <p:nvPr/>
          </p:nvPicPr>
          <p:blipFill>
            <a:blip r:embed="rId6">
              <a:alphaModFix/>
            </a:blip>
            <a:stretch>
              <a:fillRect/>
            </a:stretch>
          </p:blipFill>
          <p:spPr>
            <a:xfrm rot="-2139668">
              <a:off x="-176076" y="4511558"/>
              <a:ext cx="1230654" cy="185086"/>
            </a:xfrm>
            <a:prstGeom prst="rect">
              <a:avLst/>
            </a:prstGeom>
            <a:noFill/>
            <a:ln>
              <a:noFill/>
            </a:ln>
          </p:spPr>
        </p:pic>
        <p:pic>
          <p:nvPicPr>
            <p:cNvPr id="18" name="Google Shape;18;p2"/>
            <p:cNvPicPr preferRelativeResize="0"/>
            <p:nvPr/>
          </p:nvPicPr>
          <p:blipFill>
            <a:blip r:embed="rId4">
              <a:alphaModFix/>
            </a:blip>
            <a:stretch>
              <a:fillRect/>
            </a:stretch>
          </p:blipFill>
          <p:spPr>
            <a:xfrm>
              <a:off x="8683300" y="-117400"/>
              <a:ext cx="656800" cy="656800"/>
            </a:xfrm>
            <a:prstGeom prst="rect">
              <a:avLst/>
            </a:prstGeom>
            <a:noFill/>
            <a:ln>
              <a:noFill/>
            </a:ln>
          </p:spPr>
        </p:pic>
        <p:pic>
          <p:nvPicPr>
            <p:cNvPr id="19" name="Google Shape;19;p2"/>
            <p:cNvPicPr preferRelativeResize="0"/>
            <p:nvPr/>
          </p:nvPicPr>
          <p:blipFill>
            <a:blip r:embed="rId6">
              <a:alphaModFix/>
            </a:blip>
            <a:stretch>
              <a:fillRect/>
            </a:stretch>
          </p:blipFill>
          <p:spPr>
            <a:xfrm rot="2519799">
              <a:off x="97649" y="3731158"/>
              <a:ext cx="1230655" cy="185087"/>
            </a:xfrm>
            <a:prstGeom prst="rect">
              <a:avLst/>
            </a:prstGeom>
            <a:noFill/>
            <a:ln>
              <a:noFill/>
            </a:ln>
          </p:spPr>
        </p:pic>
        <p:pic>
          <p:nvPicPr>
            <p:cNvPr id="20" name="Google Shape;20;p2"/>
            <p:cNvPicPr preferRelativeResize="0"/>
            <p:nvPr/>
          </p:nvPicPr>
          <p:blipFill>
            <a:blip r:embed="rId3">
              <a:alphaModFix/>
            </a:blip>
            <a:stretch>
              <a:fillRect/>
            </a:stretch>
          </p:blipFill>
          <p:spPr>
            <a:xfrm rot="-8461716">
              <a:off x="6386562" y="-1685335"/>
              <a:ext cx="4773982" cy="3792635"/>
            </a:xfrm>
            <a:prstGeom prst="rect">
              <a:avLst/>
            </a:prstGeom>
            <a:noFill/>
            <a:ln>
              <a:noFill/>
            </a:ln>
          </p:spPr>
        </p:pic>
      </p:grpSp>
      <p:sp>
        <p:nvSpPr>
          <p:cNvPr id="21" name="Google Shape;21;p2"/>
          <p:cNvSpPr txBox="1">
            <a:spLocks noGrp="1"/>
          </p:cNvSpPr>
          <p:nvPr>
            <p:ph type="ctrTitle"/>
          </p:nvPr>
        </p:nvSpPr>
        <p:spPr>
          <a:xfrm>
            <a:off x="1622325" y="633400"/>
            <a:ext cx="5899500" cy="296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55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22" name="Google Shape;22;p2"/>
          <p:cNvSpPr txBox="1">
            <a:spLocks noGrp="1"/>
          </p:cNvSpPr>
          <p:nvPr>
            <p:ph type="subTitle" idx="1"/>
          </p:nvPr>
        </p:nvSpPr>
        <p:spPr>
          <a:xfrm>
            <a:off x="1622325" y="3593600"/>
            <a:ext cx="5899500" cy="46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3"/>
        <p:cNvGrpSpPr/>
        <p:nvPr/>
      </p:nvGrpSpPr>
      <p:grpSpPr>
        <a:xfrm>
          <a:off x="0" y="0"/>
          <a:ext cx="0" cy="0"/>
          <a:chOff x="0" y="0"/>
          <a:chExt cx="0" cy="0"/>
        </a:xfrm>
      </p:grpSpPr>
      <p:pic>
        <p:nvPicPr>
          <p:cNvPr id="144" name="Google Shape;144;p1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45" name="Google Shape;145;p13"/>
          <p:cNvGrpSpPr/>
          <p:nvPr/>
        </p:nvGrpSpPr>
        <p:grpSpPr>
          <a:xfrm>
            <a:off x="-641665" y="-3088019"/>
            <a:ext cx="13520121" cy="8559969"/>
            <a:chOff x="-641665" y="-3088019"/>
            <a:chExt cx="13520121" cy="8559969"/>
          </a:xfrm>
        </p:grpSpPr>
        <p:pic>
          <p:nvPicPr>
            <p:cNvPr id="146" name="Google Shape;146;p13"/>
            <p:cNvPicPr preferRelativeResize="0"/>
            <p:nvPr/>
          </p:nvPicPr>
          <p:blipFill>
            <a:blip r:embed="rId3">
              <a:alphaModFix/>
            </a:blip>
            <a:stretch>
              <a:fillRect/>
            </a:stretch>
          </p:blipFill>
          <p:spPr>
            <a:xfrm rot="-2992710">
              <a:off x="7503189" y="-1937047"/>
              <a:ext cx="4773980" cy="3792636"/>
            </a:xfrm>
            <a:prstGeom prst="rect">
              <a:avLst/>
            </a:prstGeom>
            <a:noFill/>
            <a:ln>
              <a:noFill/>
            </a:ln>
          </p:spPr>
        </p:pic>
        <p:pic>
          <p:nvPicPr>
            <p:cNvPr id="147" name="Google Shape;147;p13"/>
            <p:cNvPicPr preferRelativeResize="0"/>
            <p:nvPr/>
          </p:nvPicPr>
          <p:blipFill>
            <a:blip r:embed="rId4">
              <a:alphaModFix/>
            </a:blip>
            <a:stretch>
              <a:fillRect/>
            </a:stretch>
          </p:blipFill>
          <p:spPr>
            <a:xfrm>
              <a:off x="3326575" y="-786025"/>
              <a:ext cx="1325425" cy="1325425"/>
            </a:xfrm>
            <a:prstGeom prst="rect">
              <a:avLst/>
            </a:prstGeom>
            <a:noFill/>
            <a:ln>
              <a:noFill/>
            </a:ln>
          </p:spPr>
        </p:pic>
        <p:pic>
          <p:nvPicPr>
            <p:cNvPr id="148" name="Google Shape;148;p13"/>
            <p:cNvPicPr preferRelativeResize="0"/>
            <p:nvPr/>
          </p:nvPicPr>
          <p:blipFill>
            <a:blip r:embed="rId4">
              <a:alphaModFix/>
            </a:blip>
            <a:stretch>
              <a:fillRect/>
            </a:stretch>
          </p:blipFill>
          <p:spPr>
            <a:xfrm>
              <a:off x="-531575" y="1017725"/>
              <a:ext cx="1181900" cy="1181900"/>
            </a:xfrm>
            <a:prstGeom prst="rect">
              <a:avLst/>
            </a:prstGeom>
            <a:noFill/>
            <a:ln>
              <a:noFill/>
            </a:ln>
          </p:spPr>
        </p:pic>
        <p:pic>
          <p:nvPicPr>
            <p:cNvPr id="149" name="Google Shape;149;p13"/>
            <p:cNvPicPr preferRelativeResize="0"/>
            <p:nvPr/>
          </p:nvPicPr>
          <p:blipFill>
            <a:blip r:embed="rId4">
              <a:alphaModFix/>
            </a:blip>
            <a:stretch>
              <a:fillRect/>
            </a:stretch>
          </p:blipFill>
          <p:spPr>
            <a:xfrm>
              <a:off x="6509900" y="4604100"/>
              <a:ext cx="867850" cy="867850"/>
            </a:xfrm>
            <a:prstGeom prst="rect">
              <a:avLst/>
            </a:prstGeom>
            <a:noFill/>
            <a:ln>
              <a:noFill/>
            </a:ln>
          </p:spPr>
        </p:pic>
        <p:pic>
          <p:nvPicPr>
            <p:cNvPr id="150" name="Google Shape;150;p13"/>
            <p:cNvPicPr preferRelativeResize="0"/>
            <p:nvPr/>
          </p:nvPicPr>
          <p:blipFill>
            <a:blip r:embed="rId5">
              <a:alphaModFix/>
            </a:blip>
            <a:stretch>
              <a:fillRect/>
            </a:stretch>
          </p:blipFill>
          <p:spPr>
            <a:xfrm rot="-8100004">
              <a:off x="-311862" y="-639750"/>
              <a:ext cx="1592410" cy="1592419"/>
            </a:xfrm>
            <a:prstGeom prst="rect">
              <a:avLst/>
            </a:prstGeom>
            <a:noFill/>
            <a:ln>
              <a:noFill/>
            </a:ln>
          </p:spPr>
        </p:pic>
        <p:sp>
          <p:nvSpPr>
            <p:cNvPr id="151" name="Google Shape;151;p13"/>
            <p:cNvSpPr/>
            <p:nvPr/>
          </p:nvSpPr>
          <p:spPr>
            <a:xfrm>
              <a:off x="365950" y="262225"/>
              <a:ext cx="8412300" cy="4619100"/>
            </a:xfrm>
            <a:prstGeom prst="roundRect">
              <a:avLst>
                <a:gd name="adj" fmla="val 2824"/>
              </a:avLst>
            </a:prstGeom>
            <a:solidFill>
              <a:srgbClr val="000000">
                <a:alpha val="25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2" name="Google Shape;152;p13"/>
            <p:cNvPicPr preferRelativeResize="0"/>
            <p:nvPr/>
          </p:nvPicPr>
          <p:blipFill>
            <a:blip r:embed="rId6">
              <a:alphaModFix/>
            </a:blip>
            <a:stretch>
              <a:fillRect/>
            </a:stretch>
          </p:blipFill>
          <p:spPr>
            <a:xfrm rot="-3674975">
              <a:off x="201136" y="4117403"/>
              <a:ext cx="893759" cy="973373"/>
            </a:xfrm>
            <a:prstGeom prst="rect">
              <a:avLst/>
            </a:prstGeom>
            <a:noFill/>
            <a:ln>
              <a:noFill/>
            </a:ln>
          </p:spPr>
        </p:pic>
        <p:pic>
          <p:nvPicPr>
            <p:cNvPr id="153" name="Google Shape;153;p13"/>
            <p:cNvPicPr preferRelativeResize="0"/>
            <p:nvPr/>
          </p:nvPicPr>
          <p:blipFill>
            <a:blip r:embed="rId7">
              <a:alphaModFix/>
            </a:blip>
            <a:stretch>
              <a:fillRect/>
            </a:stretch>
          </p:blipFill>
          <p:spPr>
            <a:xfrm rot="-1689277">
              <a:off x="8193899" y="4617033"/>
              <a:ext cx="1230655" cy="185086"/>
            </a:xfrm>
            <a:prstGeom prst="rect">
              <a:avLst/>
            </a:prstGeom>
            <a:noFill/>
            <a:ln>
              <a:noFill/>
            </a:ln>
          </p:spPr>
        </p:pic>
        <p:pic>
          <p:nvPicPr>
            <p:cNvPr id="154" name="Google Shape;154;p13"/>
            <p:cNvPicPr preferRelativeResize="0"/>
            <p:nvPr/>
          </p:nvPicPr>
          <p:blipFill>
            <a:blip r:embed="rId7">
              <a:alphaModFix/>
            </a:blip>
            <a:stretch>
              <a:fillRect/>
            </a:stretch>
          </p:blipFill>
          <p:spPr>
            <a:xfrm rot="6506431">
              <a:off x="8193898" y="3731158"/>
              <a:ext cx="1230657" cy="185087"/>
            </a:xfrm>
            <a:prstGeom prst="rect">
              <a:avLst/>
            </a:prstGeom>
            <a:noFill/>
            <a:ln>
              <a:noFill/>
            </a:ln>
          </p:spPr>
        </p:pic>
        <p:pic>
          <p:nvPicPr>
            <p:cNvPr id="155" name="Google Shape;155;p13"/>
            <p:cNvPicPr preferRelativeResize="0"/>
            <p:nvPr/>
          </p:nvPicPr>
          <p:blipFill>
            <a:blip r:embed="rId8">
              <a:alphaModFix/>
            </a:blip>
            <a:stretch>
              <a:fillRect/>
            </a:stretch>
          </p:blipFill>
          <p:spPr>
            <a:xfrm rot="3941477">
              <a:off x="-59770" y="3585309"/>
              <a:ext cx="417989" cy="286795"/>
            </a:xfrm>
            <a:prstGeom prst="rect">
              <a:avLst/>
            </a:prstGeom>
            <a:noFill/>
            <a:ln>
              <a:noFill/>
            </a:ln>
          </p:spPr>
        </p:pic>
      </p:grpSp>
      <p:sp>
        <p:nvSpPr>
          <p:cNvPr id="156" name="Google Shape;15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7" name="Google Shape;157;p13"/>
          <p:cNvSpPr txBox="1">
            <a:spLocks noGrp="1"/>
          </p:cNvSpPr>
          <p:nvPr>
            <p:ph type="title" idx="2"/>
          </p:nvPr>
        </p:nvSpPr>
        <p:spPr>
          <a:xfrm>
            <a:off x="1908142" y="1392250"/>
            <a:ext cx="25839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8" name="Google Shape;158;p13"/>
          <p:cNvSpPr txBox="1">
            <a:spLocks noGrp="1"/>
          </p:cNvSpPr>
          <p:nvPr>
            <p:ph type="title" idx="3"/>
          </p:nvPr>
        </p:nvSpPr>
        <p:spPr>
          <a:xfrm>
            <a:off x="5651877" y="1392250"/>
            <a:ext cx="25839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9" name="Google Shape;159;p13"/>
          <p:cNvSpPr txBox="1">
            <a:spLocks noGrp="1"/>
          </p:cNvSpPr>
          <p:nvPr>
            <p:ph type="subTitle" idx="1"/>
          </p:nvPr>
        </p:nvSpPr>
        <p:spPr>
          <a:xfrm>
            <a:off x="1908154" y="2091850"/>
            <a:ext cx="2583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60" name="Google Shape;160;p13"/>
          <p:cNvSpPr txBox="1">
            <a:spLocks noGrp="1"/>
          </p:cNvSpPr>
          <p:nvPr>
            <p:ph type="subTitle" idx="4"/>
          </p:nvPr>
        </p:nvSpPr>
        <p:spPr>
          <a:xfrm>
            <a:off x="5651879" y="2091850"/>
            <a:ext cx="2583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61" name="Google Shape;161;p13"/>
          <p:cNvSpPr txBox="1">
            <a:spLocks noGrp="1"/>
          </p:cNvSpPr>
          <p:nvPr>
            <p:ph type="title" idx="5"/>
          </p:nvPr>
        </p:nvSpPr>
        <p:spPr>
          <a:xfrm>
            <a:off x="1908152" y="2916750"/>
            <a:ext cx="25839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62" name="Google Shape;162;p13"/>
          <p:cNvSpPr txBox="1">
            <a:spLocks noGrp="1"/>
          </p:cNvSpPr>
          <p:nvPr>
            <p:ph type="title" idx="6"/>
          </p:nvPr>
        </p:nvSpPr>
        <p:spPr>
          <a:xfrm>
            <a:off x="5651868" y="2916750"/>
            <a:ext cx="25839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63" name="Google Shape;163;p13"/>
          <p:cNvSpPr txBox="1">
            <a:spLocks noGrp="1"/>
          </p:cNvSpPr>
          <p:nvPr>
            <p:ph type="subTitle" idx="7"/>
          </p:nvPr>
        </p:nvSpPr>
        <p:spPr>
          <a:xfrm>
            <a:off x="1908183" y="3616350"/>
            <a:ext cx="2583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64" name="Google Shape;164;p13"/>
          <p:cNvSpPr txBox="1">
            <a:spLocks noGrp="1"/>
          </p:cNvSpPr>
          <p:nvPr>
            <p:ph type="subTitle" idx="8"/>
          </p:nvPr>
        </p:nvSpPr>
        <p:spPr>
          <a:xfrm>
            <a:off x="5651884" y="3616350"/>
            <a:ext cx="2583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65" name="Google Shape;165;p13"/>
          <p:cNvSpPr txBox="1">
            <a:spLocks noGrp="1"/>
          </p:cNvSpPr>
          <p:nvPr>
            <p:ph type="title" idx="9" hasCustomPrompt="1"/>
          </p:nvPr>
        </p:nvSpPr>
        <p:spPr>
          <a:xfrm>
            <a:off x="908216" y="1529800"/>
            <a:ext cx="9999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66" name="Google Shape;166;p13"/>
          <p:cNvSpPr txBox="1">
            <a:spLocks noGrp="1"/>
          </p:cNvSpPr>
          <p:nvPr>
            <p:ph type="title" idx="13" hasCustomPrompt="1"/>
          </p:nvPr>
        </p:nvSpPr>
        <p:spPr>
          <a:xfrm>
            <a:off x="908216" y="3056700"/>
            <a:ext cx="9999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67" name="Google Shape;167;p13"/>
          <p:cNvSpPr txBox="1">
            <a:spLocks noGrp="1"/>
          </p:cNvSpPr>
          <p:nvPr>
            <p:ph type="title" idx="14" hasCustomPrompt="1"/>
          </p:nvPr>
        </p:nvSpPr>
        <p:spPr>
          <a:xfrm>
            <a:off x="4651991" y="1529800"/>
            <a:ext cx="9999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68" name="Google Shape;168;p13"/>
          <p:cNvSpPr txBox="1">
            <a:spLocks noGrp="1"/>
          </p:cNvSpPr>
          <p:nvPr>
            <p:ph type="title" idx="15" hasCustomPrompt="1"/>
          </p:nvPr>
        </p:nvSpPr>
        <p:spPr>
          <a:xfrm>
            <a:off x="4651991" y="3056700"/>
            <a:ext cx="9999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91"/>
        <p:cNvGrpSpPr/>
        <p:nvPr/>
      </p:nvGrpSpPr>
      <p:grpSpPr>
        <a:xfrm>
          <a:off x="0" y="0"/>
          <a:ext cx="0" cy="0"/>
          <a:chOff x="0" y="0"/>
          <a:chExt cx="0" cy="0"/>
        </a:xfrm>
      </p:grpSpPr>
      <p:pic>
        <p:nvPicPr>
          <p:cNvPr id="192" name="Google Shape;192;p15"/>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93" name="Google Shape;193;p15"/>
          <p:cNvPicPr preferRelativeResize="0"/>
          <p:nvPr/>
        </p:nvPicPr>
        <p:blipFill>
          <a:blip r:embed="rId3">
            <a:alphaModFix/>
          </a:blip>
          <a:stretch>
            <a:fillRect/>
          </a:stretch>
        </p:blipFill>
        <p:spPr>
          <a:xfrm rot="-7807291" flipH="1">
            <a:off x="7809767" y="3540737"/>
            <a:ext cx="4609067" cy="3661624"/>
          </a:xfrm>
          <a:prstGeom prst="rect">
            <a:avLst/>
          </a:prstGeom>
          <a:noFill/>
          <a:ln>
            <a:noFill/>
          </a:ln>
        </p:spPr>
      </p:pic>
      <p:pic>
        <p:nvPicPr>
          <p:cNvPr id="194" name="Google Shape;194;p15"/>
          <p:cNvPicPr preferRelativeResize="0"/>
          <p:nvPr/>
        </p:nvPicPr>
        <p:blipFill>
          <a:blip r:embed="rId4">
            <a:alphaModFix/>
          </a:blip>
          <a:stretch>
            <a:fillRect/>
          </a:stretch>
        </p:blipFill>
        <p:spPr>
          <a:xfrm rot="-7125025" flipH="1">
            <a:off x="201136" y="-40108"/>
            <a:ext cx="893759" cy="973373"/>
          </a:xfrm>
          <a:prstGeom prst="rect">
            <a:avLst/>
          </a:prstGeom>
          <a:noFill/>
          <a:ln>
            <a:noFill/>
          </a:ln>
        </p:spPr>
      </p:pic>
      <p:pic>
        <p:nvPicPr>
          <p:cNvPr id="195" name="Google Shape;195;p15"/>
          <p:cNvPicPr preferRelativeResize="0"/>
          <p:nvPr/>
        </p:nvPicPr>
        <p:blipFill>
          <a:blip r:embed="rId5">
            <a:alphaModFix/>
          </a:blip>
          <a:stretch>
            <a:fillRect/>
          </a:stretch>
        </p:blipFill>
        <p:spPr>
          <a:xfrm rot="10800000" flipH="1">
            <a:off x="3326575" y="4511269"/>
            <a:ext cx="1325425" cy="1325425"/>
          </a:xfrm>
          <a:prstGeom prst="rect">
            <a:avLst/>
          </a:prstGeom>
          <a:noFill/>
          <a:ln>
            <a:noFill/>
          </a:ln>
        </p:spPr>
      </p:pic>
      <p:pic>
        <p:nvPicPr>
          <p:cNvPr id="196" name="Google Shape;196;p15"/>
          <p:cNvPicPr preferRelativeResize="0"/>
          <p:nvPr/>
        </p:nvPicPr>
        <p:blipFill>
          <a:blip r:embed="rId5">
            <a:alphaModFix/>
          </a:blip>
          <a:stretch>
            <a:fillRect/>
          </a:stretch>
        </p:blipFill>
        <p:spPr>
          <a:xfrm rot="10800000" flipH="1">
            <a:off x="-531575" y="2851044"/>
            <a:ext cx="1181900" cy="1181900"/>
          </a:xfrm>
          <a:prstGeom prst="rect">
            <a:avLst/>
          </a:prstGeom>
          <a:noFill/>
          <a:ln>
            <a:noFill/>
          </a:ln>
        </p:spPr>
      </p:pic>
      <p:pic>
        <p:nvPicPr>
          <p:cNvPr id="197" name="Google Shape;197;p15"/>
          <p:cNvPicPr preferRelativeResize="0"/>
          <p:nvPr/>
        </p:nvPicPr>
        <p:blipFill>
          <a:blip r:embed="rId5">
            <a:alphaModFix/>
          </a:blip>
          <a:stretch>
            <a:fillRect/>
          </a:stretch>
        </p:blipFill>
        <p:spPr>
          <a:xfrm rot="10800000" flipH="1">
            <a:off x="6944125" y="-328456"/>
            <a:ext cx="867850" cy="867850"/>
          </a:xfrm>
          <a:prstGeom prst="rect">
            <a:avLst/>
          </a:prstGeom>
          <a:noFill/>
          <a:ln>
            <a:noFill/>
          </a:ln>
        </p:spPr>
      </p:pic>
      <p:sp>
        <p:nvSpPr>
          <p:cNvPr id="198" name="Google Shape;198;p15"/>
          <p:cNvSpPr/>
          <p:nvPr/>
        </p:nvSpPr>
        <p:spPr>
          <a:xfrm>
            <a:off x="365950" y="262225"/>
            <a:ext cx="8412300" cy="4619100"/>
          </a:xfrm>
          <a:prstGeom prst="roundRect">
            <a:avLst>
              <a:gd name="adj" fmla="val 2824"/>
            </a:avLst>
          </a:prstGeom>
          <a:solidFill>
            <a:srgbClr val="000000">
              <a:alpha val="25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 name="Google Shape;199;p15"/>
          <p:cNvPicPr preferRelativeResize="0"/>
          <p:nvPr/>
        </p:nvPicPr>
        <p:blipFill>
          <a:blip r:embed="rId6">
            <a:alphaModFix/>
          </a:blip>
          <a:stretch>
            <a:fillRect/>
          </a:stretch>
        </p:blipFill>
        <p:spPr>
          <a:xfrm rot="-2699996" flipH="1">
            <a:off x="-311862" y="4098000"/>
            <a:ext cx="1592410" cy="1592419"/>
          </a:xfrm>
          <a:prstGeom prst="rect">
            <a:avLst/>
          </a:prstGeom>
          <a:noFill/>
          <a:ln>
            <a:noFill/>
          </a:ln>
        </p:spPr>
      </p:pic>
      <p:pic>
        <p:nvPicPr>
          <p:cNvPr id="200" name="Google Shape;200;p15"/>
          <p:cNvPicPr preferRelativeResize="0"/>
          <p:nvPr/>
        </p:nvPicPr>
        <p:blipFill>
          <a:blip r:embed="rId7">
            <a:alphaModFix/>
          </a:blip>
          <a:stretch>
            <a:fillRect/>
          </a:stretch>
        </p:blipFill>
        <p:spPr>
          <a:xfrm rot="-9110723" flipH="1">
            <a:off x="8193899" y="248550"/>
            <a:ext cx="1230655" cy="185086"/>
          </a:xfrm>
          <a:prstGeom prst="rect">
            <a:avLst/>
          </a:prstGeom>
          <a:noFill/>
          <a:ln>
            <a:noFill/>
          </a:ln>
        </p:spPr>
      </p:pic>
      <p:pic>
        <p:nvPicPr>
          <p:cNvPr id="201" name="Google Shape;201;p15"/>
          <p:cNvPicPr preferRelativeResize="0"/>
          <p:nvPr/>
        </p:nvPicPr>
        <p:blipFill>
          <a:blip r:embed="rId7">
            <a:alphaModFix/>
          </a:blip>
          <a:stretch>
            <a:fillRect/>
          </a:stretch>
        </p:blipFill>
        <p:spPr>
          <a:xfrm rot="4293569" flipH="1">
            <a:off x="8193898" y="1134424"/>
            <a:ext cx="1230657" cy="185087"/>
          </a:xfrm>
          <a:prstGeom prst="rect">
            <a:avLst/>
          </a:prstGeom>
          <a:noFill/>
          <a:ln>
            <a:noFill/>
          </a:ln>
        </p:spPr>
      </p:pic>
      <p:pic>
        <p:nvPicPr>
          <p:cNvPr id="202" name="Google Shape;202;p15"/>
          <p:cNvPicPr preferRelativeResize="0"/>
          <p:nvPr/>
        </p:nvPicPr>
        <p:blipFill>
          <a:blip r:embed="rId8">
            <a:alphaModFix/>
          </a:blip>
          <a:stretch>
            <a:fillRect/>
          </a:stretch>
        </p:blipFill>
        <p:spPr>
          <a:xfrm rot="6858523" flipH="1">
            <a:off x="-59770" y="1178565"/>
            <a:ext cx="417989" cy="286795"/>
          </a:xfrm>
          <a:prstGeom prst="rect">
            <a:avLst/>
          </a:prstGeom>
          <a:noFill/>
          <a:ln>
            <a:noFill/>
          </a:ln>
        </p:spPr>
      </p:pic>
      <p:sp>
        <p:nvSpPr>
          <p:cNvPr id="203" name="Google Shape;203;p15"/>
          <p:cNvSpPr txBox="1">
            <a:spLocks noGrp="1"/>
          </p:cNvSpPr>
          <p:nvPr>
            <p:ph type="title"/>
          </p:nvPr>
        </p:nvSpPr>
        <p:spPr>
          <a:xfrm>
            <a:off x="1206957" y="1552700"/>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4" name="Google Shape;204;p15"/>
          <p:cNvSpPr txBox="1">
            <a:spLocks noGrp="1"/>
          </p:cNvSpPr>
          <p:nvPr>
            <p:ph type="title" idx="2"/>
          </p:nvPr>
        </p:nvSpPr>
        <p:spPr>
          <a:xfrm>
            <a:off x="5058538" y="1552700"/>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5" name="Google Shape;205;p15"/>
          <p:cNvSpPr txBox="1">
            <a:spLocks noGrp="1"/>
          </p:cNvSpPr>
          <p:nvPr>
            <p:ph type="subTitle" idx="1"/>
          </p:nvPr>
        </p:nvSpPr>
        <p:spPr>
          <a:xfrm>
            <a:off x="1206950" y="1946300"/>
            <a:ext cx="2878500" cy="77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06" name="Google Shape;206;p15"/>
          <p:cNvSpPr txBox="1">
            <a:spLocks noGrp="1"/>
          </p:cNvSpPr>
          <p:nvPr>
            <p:ph type="subTitle" idx="3"/>
          </p:nvPr>
        </p:nvSpPr>
        <p:spPr>
          <a:xfrm>
            <a:off x="5058528" y="1946300"/>
            <a:ext cx="2878500" cy="77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07" name="Google Shape;207;p15"/>
          <p:cNvSpPr txBox="1">
            <a:spLocks noGrp="1"/>
          </p:cNvSpPr>
          <p:nvPr>
            <p:ph type="title" idx="4"/>
          </p:nvPr>
        </p:nvSpPr>
        <p:spPr>
          <a:xfrm>
            <a:off x="1206957" y="3077200"/>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15"/>
          <p:cNvSpPr txBox="1">
            <a:spLocks noGrp="1"/>
          </p:cNvSpPr>
          <p:nvPr>
            <p:ph type="title" idx="5"/>
          </p:nvPr>
        </p:nvSpPr>
        <p:spPr>
          <a:xfrm>
            <a:off x="5058538" y="3077200"/>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9" name="Google Shape;209;p15"/>
          <p:cNvSpPr txBox="1">
            <a:spLocks noGrp="1"/>
          </p:cNvSpPr>
          <p:nvPr>
            <p:ph type="subTitle" idx="6"/>
          </p:nvPr>
        </p:nvSpPr>
        <p:spPr>
          <a:xfrm>
            <a:off x="1206950" y="3470800"/>
            <a:ext cx="2878500" cy="77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10" name="Google Shape;210;p15"/>
          <p:cNvSpPr txBox="1">
            <a:spLocks noGrp="1"/>
          </p:cNvSpPr>
          <p:nvPr>
            <p:ph type="subTitle" idx="7"/>
          </p:nvPr>
        </p:nvSpPr>
        <p:spPr>
          <a:xfrm>
            <a:off x="5058528" y="3470800"/>
            <a:ext cx="2878500" cy="77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11" name="Google Shape;211;p15"/>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2"/>
        <p:cNvGrpSpPr/>
        <p:nvPr/>
      </p:nvGrpSpPr>
      <p:grpSpPr>
        <a:xfrm>
          <a:off x="0" y="0"/>
          <a:ext cx="0" cy="0"/>
          <a:chOff x="0" y="0"/>
          <a:chExt cx="0" cy="0"/>
        </a:xfrm>
      </p:grpSpPr>
      <p:pic>
        <p:nvPicPr>
          <p:cNvPr id="213" name="Google Shape;213;p16"/>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14" name="Google Shape;214;p16"/>
          <p:cNvPicPr preferRelativeResize="0"/>
          <p:nvPr/>
        </p:nvPicPr>
        <p:blipFill rotWithShape="1">
          <a:blip r:embed="rId3">
            <a:alphaModFix/>
          </a:blip>
          <a:srcRect l="55046" b="44610"/>
          <a:stretch/>
        </p:blipFill>
        <p:spPr>
          <a:xfrm rot="7090911" flipH="1">
            <a:off x="-838865" y="3861612"/>
            <a:ext cx="2146106" cy="2100827"/>
          </a:xfrm>
          <a:prstGeom prst="rect">
            <a:avLst/>
          </a:prstGeom>
          <a:noFill/>
          <a:ln>
            <a:noFill/>
          </a:ln>
        </p:spPr>
      </p:pic>
      <p:pic>
        <p:nvPicPr>
          <p:cNvPr id="215" name="Google Shape;215;p16"/>
          <p:cNvPicPr preferRelativeResize="0"/>
          <p:nvPr/>
        </p:nvPicPr>
        <p:blipFill>
          <a:blip r:embed="rId4">
            <a:alphaModFix/>
          </a:blip>
          <a:stretch>
            <a:fillRect/>
          </a:stretch>
        </p:blipFill>
        <p:spPr>
          <a:xfrm rot="10800000">
            <a:off x="1987450" y="-786025"/>
            <a:ext cx="1325425" cy="1325425"/>
          </a:xfrm>
          <a:prstGeom prst="rect">
            <a:avLst/>
          </a:prstGeom>
          <a:noFill/>
          <a:ln>
            <a:noFill/>
          </a:ln>
        </p:spPr>
      </p:pic>
      <p:pic>
        <p:nvPicPr>
          <p:cNvPr id="216" name="Google Shape;216;p16"/>
          <p:cNvPicPr preferRelativeResize="0"/>
          <p:nvPr/>
        </p:nvPicPr>
        <p:blipFill>
          <a:blip r:embed="rId4">
            <a:alphaModFix/>
          </a:blip>
          <a:stretch>
            <a:fillRect/>
          </a:stretch>
        </p:blipFill>
        <p:spPr>
          <a:xfrm rot="10800000">
            <a:off x="8472450" y="2541788"/>
            <a:ext cx="1181900" cy="1181900"/>
          </a:xfrm>
          <a:prstGeom prst="rect">
            <a:avLst/>
          </a:prstGeom>
          <a:noFill/>
          <a:ln>
            <a:noFill/>
          </a:ln>
        </p:spPr>
      </p:pic>
      <p:sp>
        <p:nvSpPr>
          <p:cNvPr id="217" name="Google Shape;217;p16"/>
          <p:cNvSpPr/>
          <p:nvPr/>
        </p:nvSpPr>
        <p:spPr>
          <a:xfrm>
            <a:off x="365950" y="262225"/>
            <a:ext cx="8412300" cy="4619100"/>
          </a:xfrm>
          <a:prstGeom prst="roundRect">
            <a:avLst>
              <a:gd name="adj" fmla="val 2824"/>
            </a:avLst>
          </a:prstGeom>
          <a:solidFill>
            <a:srgbClr val="000000">
              <a:alpha val="25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8" name="Google Shape;218;p16"/>
          <p:cNvPicPr preferRelativeResize="0"/>
          <p:nvPr/>
        </p:nvPicPr>
        <p:blipFill>
          <a:blip r:embed="rId4">
            <a:alphaModFix/>
          </a:blip>
          <a:stretch>
            <a:fillRect/>
          </a:stretch>
        </p:blipFill>
        <p:spPr>
          <a:xfrm rot="10800000">
            <a:off x="-96037" y="4170175"/>
            <a:ext cx="867850" cy="867850"/>
          </a:xfrm>
          <a:prstGeom prst="rect">
            <a:avLst/>
          </a:prstGeom>
          <a:noFill/>
          <a:ln>
            <a:noFill/>
          </a:ln>
        </p:spPr>
      </p:pic>
      <p:pic>
        <p:nvPicPr>
          <p:cNvPr id="219" name="Google Shape;219;p16"/>
          <p:cNvPicPr preferRelativeResize="0"/>
          <p:nvPr/>
        </p:nvPicPr>
        <p:blipFill>
          <a:blip r:embed="rId5">
            <a:alphaModFix/>
          </a:blip>
          <a:stretch>
            <a:fillRect/>
          </a:stretch>
        </p:blipFill>
        <p:spPr>
          <a:xfrm rot="6672961">
            <a:off x="8081711" y="-61684"/>
            <a:ext cx="893758" cy="973373"/>
          </a:xfrm>
          <a:prstGeom prst="rect">
            <a:avLst/>
          </a:prstGeom>
          <a:noFill/>
          <a:ln>
            <a:noFill/>
          </a:ln>
        </p:spPr>
      </p:pic>
      <p:pic>
        <p:nvPicPr>
          <p:cNvPr id="220" name="Google Shape;220;p16"/>
          <p:cNvPicPr preferRelativeResize="0"/>
          <p:nvPr/>
        </p:nvPicPr>
        <p:blipFill>
          <a:blip r:embed="rId6">
            <a:alphaModFix/>
          </a:blip>
          <a:stretch>
            <a:fillRect/>
          </a:stretch>
        </p:blipFill>
        <p:spPr>
          <a:xfrm rot="-8557597">
            <a:off x="688080" y="97409"/>
            <a:ext cx="417989" cy="286795"/>
          </a:xfrm>
          <a:prstGeom prst="rect">
            <a:avLst/>
          </a:prstGeom>
          <a:noFill/>
          <a:ln>
            <a:noFill/>
          </a:ln>
        </p:spPr>
      </p:pic>
      <p:pic>
        <p:nvPicPr>
          <p:cNvPr id="221" name="Google Shape;221;p16"/>
          <p:cNvPicPr preferRelativeResize="0"/>
          <p:nvPr/>
        </p:nvPicPr>
        <p:blipFill>
          <a:blip r:embed="rId7">
            <a:alphaModFix/>
          </a:blip>
          <a:stretch>
            <a:fillRect/>
          </a:stretch>
        </p:blipFill>
        <p:spPr>
          <a:xfrm rot="-2043034">
            <a:off x="-533026" y="446846"/>
            <a:ext cx="1230657" cy="185087"/>
          </a:xfrm>
          <a:prstGeom prst="rect">
            <a:avLst/>
          </a:prstGeom>
          <a:noFill/>
          <a:ln>
            <a:noFill/>
          </a:ln>
        </p:spPr>
      </p:pic>
      <p:pic>
        <p:nvPicPr>
          <p:cNvPr id="222" name="Google Shape;222;p16"/>
          <p:cNvPicPr preferRelativeResize="0"/>
          <p:nvPr/>
        </p:nvPicPr>
        <p:blipFill>
          <a:blip r:embed="rId7">
            <a:alphaModFix/>
          </a:blip>
          <a:stretch>
            <a:fillRect/>
          </a:stretch>
        </p:blipFill>
        <p:spPr>
          <a:xfrm rot="-6311549">
            <a:off x="-277452" y="1313471"/>
            <a:ext cx="1230657" cy="185087"/>
          </a:xfrm>
          <a:prstGeom prst="rect">
            <a:avLst/>
          </a:prstGeom>
          <a:noFill/>
          <a:ln>
            <a:noFill/>
          </a:ln>
        </p:spPr>
      </p:pic>
      <p:pic>
        <p:nvPicPr>
          <p:cNvPr id="223" name="Google Shape;223;p16"/>
          <p:cNvPicPr preferRelativeResize="0"/>
          <p:nvPr/>
        </p:nvPicPr>
        <p:blipFill>
          <a:blip r:embed="rId8">
            <a:alphaModFix/>
          </a:blip>
          <a:stretch>
            <a:fillRect/>
          </a:stretch>
        </p:blipFill>
        <p:spPr>
          <a:xfrm rot="-1891600">
            <a:off x="7855800" y="4212163"/>
            <a:ext cx="1592412" cy="1592419"/>
          </a:xfrm>
          <a:prstGeom prst="rect">
            <a:avLst/>
          </a:prstGeom>
          <a:noFill/>
          <a:ln>
            <a:noFill/>
          </a:ln>
        </p:spPr>
      </p:pic>
      <p:sp>
        <p:nvSpPr>
          <p:cNvPr id="224" name="Google Shape;224;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5" name="Google Shape;22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‹N°›</a:t>
            </a:fld>
            <a:endParaRPr/>
          </a:p>
        </p:txBody>
      </p:sp>
    </p:spTree>
  </p:cSld>
  <p:clrMapOvr>
    <a:masterClrMapping/>
  </p:clrMapOvr>
  <p:extLst>
    <p:ext uri="{DCECCB84-F9BA-43D5-87BE-67443E8EF086}">
      <p15:sldGuideLst xmlns:p15="http://schemas.microsoft.com/office/powerpoint/2012/main">
        <p15:guide id="1" orient="horz" pos="759">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226"/>
        <p:cNvGrpSpPr/>
        <p:nvPr/>
      </p:nvGrpSpPr>
      <p:grpSpPr>
        <a:xfrm>
          <a:off x="0" y="0"/>
          <a:ext cx="0" cy="0"/>
          <a:chOff x="0" y="0"/>
          <a:chExt cx="0" cy="0"/>
        </a:xfrm>
      </p:grpSpPr>
      <p:pic>
        <p:nvPicPr>
          <p:cNvPr id="227" name="Google Shape;227;p17"/>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28" name="Google Shape;228;p17"/>
          <p:cNvPicPr preferRelativeResize="0"/>
          <p:nvPr/>
        </p:nvPicPr>
        <p:blipFill>
          <a:blip r:embed="rId3">
            <a:alphaModFix/>
          </a:blip>
          <a:stretch>
            <a:fillRect/>
          </a:stretch>
        </p:blipFill>
        <p:spPr>
          <a:xfrm>
            <a:off x="-461900" y="1495138"/>
            <a:ext cx="1181900" cy="1181900"/>
          </a:xfrm>
          <a:prstGeom prst="rect">
            <a:avLst/>
          </a:prstGeom>
          <a:noFill/>
          <a:ln>
            <a:noFill/>
          </a:ln>
        </p:spPr>
      </p:pic>
      <p:pic>
        <p:nvPicPr>
          <p:cNvPr id="229" name="Google Shape;229;p17"/>
          <p:cNvPicPr preferRelativeResize="0"/>
          <p:nvPr/>
        </p:nvPicPr>
        <p:blipFill rotWithShape="1">
          <a:blip r:embed="rId4">
            <a:alphaModFix/>
          </a:blip>
          <a:srcRect l="55947"/>
          <a:stretch/>
        </p:blipFill>
        <p:spPr>
          <a:xfrm rot="-981166" flipH="1">
            <a:off x="8011299" y="-1005438"/>
            <a:ext cx="1713300" cy="3089674"/>
          </a:xfrm>
          <a:prstGeom prst="rect">
            <a:avLst/>
          </a:prstGeom>
          <a:noFill/>
          <a:ln>
            <a:noFill/>
          </a:ln>
        </p:spPr>
      </p:pic>
      <p:pic>
        <p:nvPicPr>
          <p:cNvPr id="230" name="Google Shape;230;p17"/>
          <p:cNvPicPr preferRelativeResize="0"/>
          <p:nvPr/>
        </p:nvPicPr>
        <p:blipFill>
          <a:blip r:embed="rId3">
            <a:alphaModFix/>
          </a:blip>
          <a:stretch>
            <a:fillRect/>
          </a:stretch>
        </p:blipFill>
        <p:spPr>
          <a:xfrm>
            <a:off x="4660725" y="4685875"/>
            <a:ext cx="1325425" cy="1325425"/>
          </a:xfrm>
          <a:prstGeom prst="rect">
            <a:avLst/>
          </a:prstGeom>
          <a:noFill/>
          <a:ln>
            <a:noFill/>
          </a:ln>
        </p:spPr>
      </p:pic>
      <p:pic>
        <p:nvPicPr>
          <p:cNvPr id="231" name="Google Shape;231;p17"/>
          <p:cNvPicPr preferRelativeResize="0"/>
          <p:nvPr/>
        </p:nvPicPr>
        <p:blipFill>
          <a:blip r:embed="rId5">
            <a:alphaModFix/>
          </a:blip>
          <a:stretch>
            <a:fillRect/>
          </a:stretch>
        </p:blipFill>
        <p:spPr>
          <a:xfrm rot="-2846732">
            <a:off x="-531437" y="3905699"/>
            <a:ext cx="1592411" cy="1592419"/>
          </a:xfrm>
          <a:prstGeom prst="rect">
            <a:avLst/>
          </a:prstGeom>
          <a:noFill/>
          <a:ln>
            <a:noFill/>
          </a:ln>
        </p:spPr>
      </p:pic>
      <p:pic>
        <p:nvPicPr>
          <p:cNvPr id="232" name="Google Shape;232;p17"/>
          <p:cNvPicPr preferRelativeResize="0"/>
          <p:nvPr/>
        </p:nvPicPr>
        <p:blipFill>
          <a:blip r:embed="rId3">
            <a:alphaModFix/>
          </a:blip>
          <a:stretch>
            <a:fillRect/>
          </a:stretch>
        </p:blipFill>
        <p:spPr>
          <a:xfrm>
            <a:off x="6751225" y="-328450"/>
            <a:ext cx="867850" cy="867850"/>
          </a:xfrm>
          <a:prstGeom prst="rect">
            <a:avLst/>
          </a:prstGeom>
          <a:noFill/>
          <a:ln>
            <a:noFill/>
          </a:ln>
        </p:spPr>
      </p:pic>
      <p:sp>
        <p:nvSpPr>
          <p:cNvPr id="233" name="Google Shape;233;p17"/>
          <p:cNvSpPr/>
          <p:nvPr/>
        </p:nvSpPr>
        <p:spPr>
          <a:xfrm>
            <a:off x="365950" y="262225"/>
            <a:ext cx="8412300" cy="4619100"/>
          </a:xfrm>
          <a:prstGeom prst="roundRect">
            <a:avLst>
              <a:gd name="adj" fmla="val 2824"/>
            </a:avLst>
          </a:prstGeom>
          <a:solidFill>
            <a:srgbClr val="000000">
              <a:alpha val="25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235" name="Google Shape;235;p17"/>
          <p:cNvPicPr preferRelativeResize="0"/>
          <p:nvPr/>
        </p:nvPicPr>
        <p:blipFill>
          <a:blip r:embed="rId6">
            <a:alphaModFix/>
          </a:blip>
          <a:stretch>
            <a:fillRect/>
          </a:stretch>
        </p:blipFill>
        <p:spPr>
          <a:xfrm rot="-1502482">
            <a:off x="900605" y="177634"/>
            <a:ext cx="417989" cy="286795"/>
          </a:xfrm>
          <a:prstGeom prst="rect">
            <a:avLst/>
          </a:prstGeom>
          <a:noFill/>
          <a:ln>
            <a:noFill/>
          </a:ln>
        </p:spPr>
      </p:pic>
      <p:pic>
        <p:nvPicPr>
          <p:cNvPr id="236" name="Google Shape;236;p17"/>
          <p:cNvPicPr preferRelativeResize="0"/>
          <p:nvPr/>
        </p:nvPicPr>
        <p:blipFill>
          <a:blip r:embed="rId7">
            <a:alphaModFix/>
          </a:blip>
          <a:stretch>
            <a:fillRect/>
          </a:stretch>
        </p:blipFill>
        <p:spPr>
          <a:xfrm rot="-2171204">
            <a:off x="8363536" y="4318729"/>
            <a:ext cx="893759" cy="973373"/>
          </a:xfrm>
          <a:prstGeom prst="rect">
            <a:avLst/>
          </a:prstGeom>
          <a:noFill/>
          <a:ln>
            <a:noFill/>
          </a:ln>
        </p:spPr>
      </p:pic>
      <p:pic>
        <p:nvPicPr>
          <p:cNvPr id="237" name="Google Shape;237;p17"/>
          <p:cNvPicPr preferRelativeResize="0"/>
          <p:nvPr/>
        </p:nvPicPr>
        <p:blipFill>
          <a:blip r:embed="rId8">
            <a:alphaModFix/>
          </a:blip>
          <a:stretch>
            <a:fillRect/>
          </a:stretch>
        </p:blipFill>
        <p:spPr>
          <a:xfrm rot="7443865">
            <a:off x="-123527" y="477184"/>
            <a:ext cx="1230658" cy="18508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55"/>
        <p:cNvGrpSpPr/>
        <p:nvPr/>
      </p:nvGrpSpPr>
      <p:grpSpPr>
        <a:xfrm>
          <a:off x="0" y="0"/>
          <a:ext cx="0" cy="0"/>
          <a:chOff x="0" y="0"/>
          <a:chExt cx="0" cy="0"/>
        </a:xfrm>
      </p:grpSpPr>
      <p:pic>
        <p:nvPicPr>
          <p:cNvPr id="256" name="Google Shape;256;p19"/>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57" name="Google Shape;257;p19"/>
          <p:cNvGrpSpPr/>
          <p:nvPr/>
        </p:nvGrpSpPr>
        <p:grpSpPr>
          <a:xfrm>
            <a:off x="-3011274" y="-531456"/>
            <a:ext cx="14833270" cy="9320061"/>
            <a:chOff x="-3011274" y="-531456"/>
            <a:chExt cx="14833270" cy="9320061"/>
          </a:xfrm>
        </p:grpSpPr>
        <p:pic>
          <p:nvPicPr>
            <p:cNvPr id="258" name="Google Shape;258;p19"/>
            <p:cNvPicPr preferRelativeResize="0"/>
            <p:nvPr/>
          </p:nvPicPr>
          <p:blipFill>
            <a:blip r:embed="rId3">
              <a:alphaModFix/>
            </a:blip>
            <a:stretch>
              <a:fillRect/>
            </a:stretch>
          </p:blipFill>
          <p:spPr>
            <a:xfrm rot="2338284">
              <a:off x="-2349820" y="3916719"/>
              <a:ext cx="4773982" cy="3792635"/>
            </a:xfrm>
            <a:prstGeom prst="rect">
              <a:avLst/>
            </a:prstGeom>
            <a:noFill/>
            <a:ln>
              <a:noFill/>
            </a:ln>
          </p:spPr>
        </p:pic>
        <p:pic>
          <p:nvPicPr>
            <p:cNvPr id="259" name="Google Shape;259;p19"/>
            <p:cNvPicPr preferRelativeResize="0"/>
            <p:nvPr/>
          </p:nvPicPr>
          <p:blipFill>
            <a:blip r:embed="rId3">
              <a:alphaModFix/>
            </a:blip>
            <a:stretch>
              <a:fillRect/>
            </a:stretch>
          </p:blipFill>
          <p:spPr>
            <a:xfrm rot="7807290">
              <a:off x="6446729" y="3346142"/>
              <a:ext cx="4773980" cy="3792636"/>
            </a:xfrm>
            <a:prstGeom prst="rect">
              <a:avLst/>
            </a:prstGeom>
            <a:noFill/>
            <a:ln>
              <a:noFill/>
            </a:ln>
          </p:spPr>
        </p:pic>
        <p:sp>
          <p:nvSpPr>
            <p:cNvPr id="260" name="Google Shape;260;p19"/>
            <p:cNvSpPr/>
            <p:nvPr/>
          </p:nvSpPr>
          <p:spPr>
            <a:xfrm>
              <a:off x="365950" y="262225"/>
              <a:ext cx="8412300" cy="4619100"/>
            </a:xfrm>
            <a:prstGeom prst="roundRect">
              <a:avLst>
                <a:gd name="adj" fmla="val 2824"/>
              </a:avLst>
            </a:prstGeom>
            <a:solidFill>
              <a:srgbClr val="000000">
                <a:alpha val="25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1" name="Google Shape;261;p19"/>
            <p:cNvPicPr preferRelativeResize="0"/>
            <p:nvPr/>
          </p:nvPicPr>
          <p:blipFill>
            <a:blip r:embed="rId4">
              <a:alphaModFix/>
            </a:blip>
            <a:stretch>
              <a:fillRect/>
            </a:stretch>
          </p:blipFill>
          <p:spPr>
            <a:xfrm rot="10800000">
              <a:off x="7477123" y="3604994"/>
              <a:ext cx="1181900" cy="1181900"/>
            </a:xfrm>
            <a:prstGeom prst="rect">
              <a:avLst/>
            </a:prstGeom>
            <a:noFill/>
            <a:ln>
              <a:noFill/>
            </a:ln>
          </p:spPr>
        </p:pic>
        <p:pic>
          <p:nvPicPr>
            <p:cNvPr id="262" name="Google Shape;262;p19"/>
            <p:cNvPicPr preferRelativeResize="0"/>
            <p:nvPr/>
          </p:nvPicPr>
          <p:blipFill>
            <a:blip r:embed="rId4">
              <a:alphaModFix/>
            </a:blip>
            <a:stretch>
              <a:fillRect/>
            </a:stretch>
          </p:blipFill>
          <p:spPr>
            <a:xfrm rot="10800000">
              <a:off x="6816548" y="-531456"/>
              <a:ext cx="1325425" cy="1325425"/>
            </a:xfrm>
            <a:prstGeom prst="rect">
              <a:avLst/>
            </a:prstGeom>
            <a:noFill/>
            <a:ln>
              <a:noFill/>
            </a:ln>
          </p:spPr>
        </p:pic>
        <p:pic>
          <p:nvPicPr>
            <p:cNvPr id="263" name="Google Shape;263;p19"/>
            <p:cNvPicPr preferRelativeResize="0"/>
            <p:nvPr/>
          </p:nvPicPr>
          <p:blipFill>
            <a:blip r:embed="rId5">
              <a:alphaModFix/>
            </a:blip>
            <a:stretch>
              <a:fillRect/>
            </a:stretch>
          </p:blipFill>
          <p:spPr>
            <a:xfrm rot="8660332">
              <a:off x="8218394" y="38700"/>
              <a:ext cx="1230654" cy="185086"/>
            </a:xfrm>
            <a:prstGeom prst="rect">
              <a:avLst/>
            </a:prstGeom>
            <a:noFill/>
            <a:ln>
              <a:noFill/>
            </a:ln>
          </p:spPr>
        </p:pic>
        <p:pic>
          <p:nvPicPr>
            <p:cNvPr id="264" name="Google Shape;264;p19"/>
            <p:cNvPicPr preferRelativeResize="0"/>
            <p:nvPr/>
          </p:nvPicPr>
          <p:blipFill>
            <a:blip r:embed="rId4">
              <a:alphaModFix/>
            </a:blip>
            <a:stretch>
              <a:fillRect/>
            </a:stretch>
          </p:blipFill>
          <p:spPr>
            <a:xfrm rot="10800000">
              <a:off x="-67127" y="4195944"/>
              <a:ext cx="656800" cy="656800"/>
            </a:xfrm>
            <a:prstGeom prst="rect">
              <a:avLst/>
            </a:prstGeom>
            <a:noFill/>
            <a:ln>
              <a:noFill/>
            </a:ln>
          </p:spPr>
        </p:pic>
        <p:pic>
          <p:nvPicPr>
            <p:cNvPr id="265" name="Google Shape;265;p19"/>
            <p:cNvPicPr preferRelativeResize="0"/>
            <p:nvPr/>
          </p:nvPicPr>
          <p:blipFill>
            <a:blip r:embed="rId5">
              <a:alphaModFix/>
            </a:blip>
            <a:stretch>
              <a:fillRect/>
            </a:stretch>
          </p:blipFill>
          <p:spPr>
            <a:xfrm rot="-8280201">
              <a:off x="7944668" y="819100"/>
              <a:ext cx="1230655" cy="185087"/>
            </a:xfrm>
            <a:prstGeom prst="rect">
              <a:avLst/>
            </a:prstGeom>
            <a:noFill/>
            <a:ln>
              <a:noFill/>
            </a:ln>
          </p:spPr>
        </p:pic>
        <p:pic>
          <p:nvPicPr>
            <p:cNvPr id="266" name="Google Shape;266;p19"/>
            <p:cNvPicPr preferRelativeResize="0"/>
            <p:nvPr/>
          </p:nvPicPr>
          <p:blipFill>
            <a:blip r:embed="rId6">
              <a:alphaModFix/>
            </a:blip>
            <a:stretch>
              <a:fillRect/>
            </a:stretch>
          </p:blipFill>
          <p:spPr>
            <a:xfrm>
              <a:off x="-618989" y="-433137"/>
              <a:ext cx="1592413" cy="1592420"/>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67"/>
        <p:cNvGrpSpPr/>
        <p:nvPr/>
      </p:nvGrpSpPr>
      <p:grpSpPr>
        <a:xfrm>
          <a:off x="0" y="0"/>
          <a:ext cx="0" cy="0"/>
          <a:chOff x="0" y="0"/>
          <a:chExt cx="0" cy="0"/>
        </a:xfrm>
      </p:grpSpPr>
      <p:pic>
        <p:nvPicPr>
          <p:cNvPr id="268" name="Google Shape;268;p20"/>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69" name="Google Shape;269;p20"/>
          <p:cNvGrpSpPr/>
          <p:nvPr/>
        </p:nvGrpSpPr>
        <p:grpSpPr>
          <a:xfrm>
            <a:off x="-641665" y="-3088019"/>
            <a:ext cx="13520121" cy="8559969"/>
            <a:chOff x="-641665" y="-3088019"/>
            <a:chExt cx="13520121" cy="8559969"/>
          </a:xfrm>
        </p:grpSpPr>
        <p:pic>
          <p:nvPicPr>
            <p:cNvPr id="270" name="Google Shape;270;p20"/>
            <p:cNvPicPr preferRelativeResize="0"/>
            <p:nvPr/>
          </p:nvPicPr>
          <p:blipFill>
            <a:blip r:embed="rId3">
              <a:alphaModFix/>
            </a:blip>
            <a:stretch>
              <a:fillRect/>
            </a:stretch>
          </p:blipFill>
          <p:spPr>
            <a:xfrm rot="-2992710">
              <a:off x="7503189" y="-1937047"/>
              <a:ext cx="4773980" cy="3792636"/>
            </a:xfrm>
            <a:prstGeom prst="rect">
              <a:avLst/>
            </a:prstGeom>
            <a:noFill/>
            <a:ln>
              <a:noFill/>
            </a:ln>
          </p:spPr>
        </p:pic>
        <p:pic>
          <p:nvPicPr>
            <p:cNvPr id="271" name="Google Shape;271;p20"/>
            <p:cNvPicPr preferRelativeResize="0"/>
            <p:nvPr/>
          </p:nvPicPr>
          <p:blipFill>
            <a:blip r:embed="rId4">
              <a:alphaModFix/>
            </a:blip>
            <a:stretch>
              <a:fillRect/>
            </a:stretch>
          </p:blipFill>
          <p:spPr>
            <a:xfrm>
              <a:off x="3326575" y="-786025"/>
              <a:ext cx="1325425" cy="1325425"/>
            </a:xfrm>
            <a:prstGeom prst="rect">
              <a:avLst/>
            </a:prstGeom>
            <a:noFill/>
            <a:ln>
              <a:noFill/>
            </a:ln>
          </p:spPr>
        </p:pic>
        <p:pic>
          <p:nvPicPr>
            <p:cNvPr id="272" name="Google Shape;272;p20"/>
            <p:cNvPicPr preferRelativeResize="0"/>
            <p:nvPr/>
          </p:nvPicPr>
          <p:blipFill>
            <a:blip r:embed="rId4">
              <a:alphaModFix/>
            </a:blip>
            <a:stretch>
              <a:fillRect/>
            </a:stretch>
          </p:blipFill>
          <p:spPr>
            <a:xfrm>
              <a:off x="-531575" y="1017725"/>
              <a:ext cx="1181900" cy="1181900"/>
            </a:xfrm>
            <a:prstGeom prst="rect">
              <a:avLst/>
            </a:prstGeom>
            <a:noFill/>
            <a:ln>
              <a:noFill/>
            </a:ln>
          </p:spPr>
        </p:pic>
        <p:pic>
          <p:nvPicPr>
            <p:cNvPr id="273" name="Google Shape;273;p20"/>
            <p:cNvPicPr preferRelativeResize="0"/>
            <p:nvPr/>
          </p:nvPicPr>
          <p:blipFill>
            <a:blip r:embed="rId4">
              <a:alphaModFix/>
            </a:blip>
            <a:stretch>
              <a:fillRect/>
            </a:stretch>
          </p:blipFill>
          <p:spPr>
            <a:xfrm>
              <a:off x="6509900" y="4604100"/>
              <a:ext cx="867850" cy="867850"/>
            </a:xfrm>
            <a:prstGeom prst="rect">
              <a:avLst/>
            </a:prstGeom>
            <a:noFill/>
            <a:ln>
              <a:noFill/>
            </a:ln>
          </p:spPr>
        </p:pic>
        <p:pic>
          <p:nvPicPr>
            <p:cNvPr id="274" name="Google Shape;274;p20"/>
            <p:cNvPicPr preferRelativeResize="0"/>
            <p:nvPr/>
          </p:nvPicPr>
          <p:blipFill>
            <a:blip r:embed="rId5">
              <a:alphaModFix/>
            </a:blip>
            <a:stretch>
              <a:fillRect/>
            </a:stretch>
          </p:blipFill>
          <p:spPr>
            <a:xfrm rot="-8100004">
              <a:off x="-311862" y="-639750"/>
              <a:ext cx="1592410" cy="1592419"/>
            </a:xfrm>
            <a:prstGeom prst="rect">
              <a:avLst/>
            </a:prstGeom>
            <a:noFill/>
            <a:ln>
              <a:noFill/>
            </a:ln>
          </p:spPr>
        </p:pic>
        <p:sp>
          <p:nvSpPr>
            <p:cNvPr id="275" name="Google Shape;275;p20"/>
            <p:cNvSpPr/>
            <p:nvPr/>
          </p:nvSpPr>
          <p:spPr>
            <a:xfrm>
              <a:off x="365950" y="262225"/>
              <a:ext cx="8412300" cy="4619100"/>
            </a:xfrm>
            <a:prstGeom prst="roundRect">
              <a:avLst>
                <a:gd name="adj" fmla="val 2824"/>
              </a:avLst>
            </a:prstGeom>
            <a:solidFill>
              <a:srgbClr val="000000">
                <a:alpha val="25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6" name="Google Shape;276;p20"/>
            <p:cNvPicPr preferRelativeResize="0"/>
            <p:nvPr/>
          </p:nvPicPr>
          <p:blipFill>
            <a:blip r:embed="rId6">
              <a:alphaModFix/>
            </a:blip>
            <a:stretch>
              <a:fillRect/>
            </a:stretch>
          </p:blipFill>
          <p:spPr>
            <a:xfrm rot="-3674975">
              <a:off x="201136" y="4117403"/>
              <a:ext cx="893759" cy="973373"/>
            </a:xfrm>
            <a:prstGeom prst="rect">
              <a:avLst/>
            </a:prstGeom>
            <a:noFill/>
            <a:ln>
              <a:noFill/>
            </a:ln>
          </p:spPr>
        </p:pic>
        <p:pic>
          <p:nvPicPr>
            <p:cNvPr id="277" name="Google Shape;277;p20"/>
            <p:cNvPicPr preferRelativeResize="0"/>
            <p:nvPr/>
          </p:nvPicPr>
          <p:blipFill>
            <a:blip r:embed="rId7">
              <a:alphaModFix/>
            </a:blip>
            <a:stretch>
              <a:fillRect/>
            </a:stretch>
          </p:blipFill>
          <p:spPr>
            <a:xfrm rot="-1689277">
              <a:off x="8193899" y="4617033"/>
              <a:ext cx="1230655" cy="185086"/>
            </a:xfrm>
            <a:prstGeom prst="rect">
              <a:avLst/>
            </a:prstGeom>
            <a:noFill/>
            <a:ln>
              <a:noFill/>
            </a:ln>
          </p:spPr>
        </p:pic>
        <p:pic>
          <p:nvPicPr>
            <p:cNvPr id="278" name="Google Shape;278;p20"/>
            <p:cNvPicPr preferRelativeResize="0"/>
            <p:nvPr/>
          </p:nvPicPr>
          <p:blipFill>
            <a:blip r:embed="rId7">
              <a:alphaModFix/>
            </a:blip>
            <a:stretch>
              <a:fillRect/>
            </a:stretch>
          </p:blipFill>
          <p:spPr>
            <a:xfrm rot="6506431">
              <a:off x="8193898" y="3731158"/>
              <a:ext cx="1230657" cy="185087"/>
            </a:xfrm>
            <a:prstGeom prst="rect">
              <a:avLst/>
            </a:prstGeom>
            <a:noFill/>
            <a:ln>
              <a:noFill/>
            </a:ln>
          </p:spPr>
        </p:pic>
        <p:pic>
          <p:nvPicPr>
            <p:cNvPr id="279" name="Google Shape;279;p20"/>
            <p:cNvPicPr preferRelativeResize="0"/>
            <p:nvPr/>
          </p:nvPicPr>
          <p:blipFill>
            <a:blip r:embed="rId8">
              <a:alphaModFix/>
            </a:blip>
            <a:stretch>
              <a:fillRect/>
            </a:stretch>
          </p:blipFill>
          <p:spPr>
            <a:xfrm rot="3941477">
              <a:off x="-59770" y="3585309"/>
              <a:ext cx="417989" cy="28679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pic>
        <p:nvPicPr>
          <p:cNvPr id="24" name="Google Shape;24;p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5" name="Google Shape;25;p3"/>
          <p:cNvPicPr preferRelativeResize="0"/>
          <p:nvPr/>
        </p:nvPicPr>
        <p:blipFill>
          <a:blip r:embed="rId3">
            <a:alphaModFix/>
          </a:blip>
          <a:stretch>
            <a:fillRect/>
          </a:stretch>
        </p:blipFill>
        <p:spPr>
          <a:xfrm rot="9823474" flipH="1">
            <a:off x="4573963" y="-1519848"/>
            <a:ext cx="4773981" cy="3792637"/>
          </a:xfrm>
          <a:prstGeom prst="rect">
            <a:avLst/>
          </a:prstGeom>
          <a:noFill/>
          <a:ln>
            <a:noFill/>
          </a:ln>
        </p:spPr>
      </p:pic>
      <p:pic>
        <p:nvPicPr>
          <p:cNvPr id="26" name="Google Shape;26;p3"/>
          <p:cNvPicPr preferRelativeResize="0"/>
          <p:nvPr/>
        </p:nvPicPr>
        <p:blipFill>
          <a:blip r:embed="rId4">
            <a:alphaModFix/>
          </a:blip>
          <a:stretch>
            <a:fillRect/>
          </a:stretch>
        </p:blipFill>
        <p:spPr>
          <a:xfrm>
            <a:off x="-468925" y="4013150"/>
            <a:ext cx="1181900" cy="1181900"/>
          </a:xfrm>
          <a:prstGeom prst="rect">
            <a:avLst/>
          </a:prstGeom>
          <a:noFill/>
          <a:ln>
            <a:noFill/>
          </a:ln>
        </p:spPr>
      </p:pic>
      <p:pic>
        <p:nvPicPr>
          <p:cNvPr id="27" name="Google Shape;27;p3"/>
          <p:cNvPicPr preferRelativeResize="0"/>
          <p:nvPr/>
        </p:nvPicPr>
        <p:blipFill>
          <a:blip r:embed="rId4">
            <a:alphaModFix/>
          </a:blip>
          <a:stretch>
            <a:fillRect/>
          </a:stretch>
        </p:blipFill>
        <p:spPr>
          <a:xfrm>
            <a:off x="3182575" y="105475"/>
            <a:ext cx="867850" cy="867850"/>
          </a:xfrm>
          <a:prstGeom prst="rect">
            <a:avLst/>
          </a:prstGeom>
          <a:noFill/>
          <a:ln>
            <a:noFill/>
          </a:ln>
        </p:spPr>
      </p:pic>
      <p:pic>
        <p:nvPicPr>
          <p:cNvPr id="28" name="Google Shape;28;p3"/>
          <p:cNvPicPr preferRelativeResize="0"/>
          <p:nvPr/>
        </p:nvPicPr>
        <p:blipFill>
          <a:blip r:embed="rId4">
            <a:alphaModFix/>
          </a:blip>
          <a:stretch>
            <a:fillRect/>
          </a:stretch>
        </p:blipFill>
        <p:spPr>
          <a:xfrm>
            <a:off x="7811849" y="2615249"/>
            <a:ext cx="1223100" cy="1223100"/>
          </a:xfrm>
          <a:prstGeom prst="rect">
            <a:avLst/>
          </a:prstGeom>
          <a:noFill/>
          <a:ln>
            <a:noFill/>
          </a:ln>
        </p:spPr>
      </p:pic>
      <p:sp>
        <p:nvSpPr>
          <p:cNvPr id="29" name="Google Shape;29;p3"/>
          <p:cNvSpPr/>
          <p:nvPr/>
        </p:nvSpPr>
        <p:spPr>
          <a:xfrm>
            <a:off x="365950" y="262225"/>
            <a:ext cx="8412300" cy="4619100"/>
          </a:xfrm>
          <a:prstGeom prst="roundRect">
            <a:avLst>
              <a:gd name="adj" fmla="val 2824"/>
            </a:avLst>
          </a:prstGeom>
          <a:solidFill>
            <a:srgbClr val="000000">
              <a:alpha val="25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3"/>
          <p:cNvPicPr preferRelativeResize="0"/>
          <p:nvPr/>
        </p:nvPicPr>
        <p:blipFill>
          <a:blip r:embed="rId5">
            <a:alphaModFix/>
          </a:blip>
          <a:stretch>
            <a:fillRect/>
          </a:stretch>
        </p:blipFill>
        <p:spPr>
          <a:xfrm rot="2466803">
            <a:off x="112486" y="52715"/>
            <a:ext cx="893759" cy="973373"/>
          </a:xfrm>
          <a:prstGeom prst="rect">
            <a:avLst/>
          </a:prstGeom>
          <a:noFill/>
          <a:ln>
            <a:noFill/>
          </a:ln>
        </p:spPr>
      </p:pic>
      <p:pic>
        <p:nvPicPr>
          <p:cNvPr id="31" name="Google Shape;31;p3"/>
          <p:cNvPicPr preferRelativeResize="0"/>
          <p:nvPr/>
        </p:nvPicPr>
        <p:blipFill>
          <a:blip r:embed="rId6">
            <a:alphaModFix/>
          </a:blip>
          <a:stretch>
            <a:fillRect/>
          </a:stretch>
        </p:blipFill>
        <p:spPr>
          <a:xfrm rot="-8099994">
            <a:off x="8028124" y="3420057"/>
            <a:ext cx="1230655" cy="185086"/>
          </a:xfrm>
          <a:prstGeom prst="rect">
            <a:avLst/>
          </a:prstGeom>
          <a:noFill/>
          <a:ln>
            <a:noFill/>
          </a:ln>
        </p:spPr>
      </p:pic>
      <p:pic>
        <p:nvPicPr>
          <p:cNvPr id="32" name="Google Shape;32;p3"/>
          <p:cNvPicPr preferRelativeResize="0"/>
          <p:nvPr/>
        </p:nvPicPr>
        <p:blipFill>
          <a:blip r:embed="rId6">
            <a:alphaModFix/>
          </a:blip>
          <a:stretch>
            <a:fillRect/>
          </a:stretch>
        </p:blipFill>
        <p:spPr>
          <a:xfrm rot="1188608">
            <a:off x="5885899" y="4511558"/>
            <a:ext cx="1230657" cy="185087"/>
          </a:xfrm>
          <a:prstGeom prst="rect">
            <a:avLst/>
          </a:prstGeom>
          <a:noFill/>
          <a:ln>
            <a:noFill/>
          </a:ln>
        </p:spPr>
      </p:pic>
      <p:pic>
        <p:nvPicPr>
          <p:cNvPr id="33" name="Google Shape;33;p3"/>
          <p:cNvPicPr preferRelativeResize="0"/>
          <p:nvPr/>
        </p:nvPicPr>
        <p:blipFill>
          <a:blip r:embed="rId7">
            <a:alphaModFix/>
          </a:blip>
          <a:stretch>
            <a:fillRect/>
          </a:stretch>
        </p:blipFill>
        <p:spPr>
          <a:xfrm rot="8528474">
            <a:off x="8434467" y="3936434"/>
            <a:ext cx="417989" cy="286795"/>
          </a:xfrm>
          <a:prstGeom prst="rect">
            <a:avLst/>
          </a:prstGeom>
          <a:noFill/>
          <a:ln>
            <a:noFill/>
          </a:ln>
        </p:spPr>
      </p:pic>
      <p:pic>
        <p:nvPicPr>
          <p:cNvPr id="34" name="Google Shape;34;p3"/>
          <p:cNvPicPr preferRelativeResize="0"/>
          <p:nvPr/>
        </p:nvPicPr>
        <p:blipFill rotWithShape="1">
          <a:blip r:embed="rId3">
            <a:alphaModFix/>
          </a:blip>
          <a:srcRect l="55046" b="20647"/>
          <a:stretch/>
        </p:blipFill>
        <p:spPr>
          <a:xfrm rot="9035121" flipH="1">
            <a:off x="-513687" y="3557488"/>
            <a:ext cx="2146103" cy="3009651"/>
          </a:xfrm>
          <a:prstGeom prst="rect">
            <a:avLst/>
          </a:prstGeom>
          <a:noFill/>
          <a:ln>
            <a:noFill/>
          </a:ln>
        </p:spPr>
      </p:pic>
      <p:pic>
        <p:nvPicPr>
          <p:cNvPr id="35" name="Google Shape;35;p3"/>
          <p:cNvPicPr preferRelativeResize="0"/>
          <p:nvPr/>
        </p:nvPicPr>
        <p:blipFill>
          <a:blip r:embed="rId7">
            <a:alphaModFix/>
          </a:blip>
          <a:stretch>
            <a:fillRect/>
          </a:stretch>
        </p:blipFill>
        <p:spPr>
          <a:xfrm rot="-8557597">
            <a:off x="-86970" y="98084"/>
            <a:ext cx="417989" cy="286795"/>
          </a:xfrm>
          <a:prstGeom prst="rect">
            <a:avLst/>
          </a:prstGeom>
          <a:noFill/>
          <a:ln>
            <a:noFill/>
          </a:ln>
        </p:spPr>
      </p:pic>
      <p:pic>
        <p:nvPicPr>
          <p:cNvPr id="36" name="Google Shape;36;p3"/>
          <p:cNvPicPr preferRelativeResize="0"/>
          <p:nvPr/>
        </p:nvPicPr>
        <p:blipFill>
          <a:blip r:embed="rId7">
            <a:alphaModFix/>
          </a:blip>
          <a:stretch>
            <a:fillRect/>
          </a:stretch>
        </p:blipFill>
        <p:spPr>
          <a:xfrm rot="-2925239">
            <a:off x="7680780" y="98084"/>
            <a:ext cx="417989" cy="286795"/>
          </a:xfrm>
          <a:prstGeom prst="rect">
            <a:avLst/>
          </a:prstGeom>
          <a:noFill/>
          <a:ln>
            <a:noFill/>
          </a:ln>
        </p:spPr>
      </p:pic>
      <p:sp>
        <p:nvSpPr>
          <p:cNvPr id="37" name="Google Shape;37;p3"/>
          <p:cNvSpPr txBox="1">
            <a:spLocks noGrp="1"/>
          </p:cNvSpPr>
          <p:nvPr>
            <p:ph type="title"/>
          </p:nvPr>
        </p:nvSpPr>
        <p:spPr>
          <a:xfrm>
            <a:off x="712975" y="2235050"/>
            <a:ext cx="4458600" cy="1480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8" name="Google Shape;38;p3"/>
          <p:cNvSpPr txBox="1">
            <a:spLocks noGrp="1"/>
          </p:cNvSpPr>
          <p:nvPr>
            <p:ph type="title" idx="2" hasCustomPrompt="1"/>
          </p:nvPr>
        </p:nvSpPr>
        <p:spPr>
          <a:xfrm>
            <a:off x="712975" y="661875"/>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6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39" name="Google Shape;39;p3"/>
          <p:cNvSpPr txBox="1">
            <a:spLocks noGrp="1"/>
          </p:cNvSpPr>
          <p:nvPr>
            <p:ph type="subTitle" idx="1"/>
          </p:nvPr>
        </p:nvSpPr>
        <p:spPr>
          <a:xfrm>
            <a:off x="712975" y="3715250"/>
            <a:ext cx="4458600" cy="48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0" name="Google Shape;40;p3"/>
          <p:cNvSpPr>
            <a:spLocks noGrp="1"/>
          </p:cNvSpPr>
          <p:nvPr>
            <p:ph type="pic" idx="3"/>
          </p:nvPr>
        </p:nvSpPr>
        <p:spPr>
          <a:xfrm>
            <a:off x="5437725" y="539400"/>
            <a:ext cx="3164400" cy="4064700"/>
          </a:xfrm>
          <a:prstGeom prst="roundRect">
            <a:avLst>
              <a:gd name="adj" fmla="val 16667"/>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pic>
        <p:nvPicPr>
          <p:cNvPr id="56" name="Google Shape;56;p5"/>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57" name="Google Shape;57;p5"/>
          <p:cNvGrpSpPr/>
          <p:nvPr/>
        </p:nvGrpSpPr>
        <p:grpSpPr>
          <a:xfrm>
            <a:off x="-3011274" y="-531456"/>
            <a:ext cx="14833270" cy="9320061"/>
            <a:chOff x="-3011274" y="-531456"/>
            <a:chExt cx="14833270" cy="9320061"/>
          </a:xfrm>
        </p:grpSpPr>
        <p:pic>
          <p:nvPicPr>
            <p:cNvPr id="58" name="Google Shape;58;p5"/>
            <p:cNvPicPr preferRelativeResize="0"/>
            <p:nvPr/>
          </p:nvPicPr>
          <p:blipFill>
            <a:blip r:embed="rId3">
              <a:alphaModFix/>
            </a:blip>
            <a:stretch>
              <a:fillRect/>
            </a:stretch>
          </p:blipFill>
          <p:spPr>
            <a:xfrm rot="2338284">
              <a:off x="-2349820" y="3916719"/>
              <a:ext cx="4773982" cy="3792635"/>
            </a:xfrm>
            <a:prstGeom prst="rect">
              <a:avLst/>
            </a:prstGeom>
            <a:noFill/>
            <a:ln>
              <a:noFill/>
            </a:ln>
          </p:spPr>
        </p:pic>
        <p:pic>
          <p:nvPicPr>
            <p:cNvPr id="59" name="Google Shape;59;p5"/>
            <p:cNvPicPr preferRelativeResize="0"/>
            <p:nvPr/>
          </p:nvPicPr>
          <p:blipFill>
            <a:blip r:embed="rId3">
              <a:alphaModFix/>
            </a:blip>
            <a:stretch>
              <a:fillRect/>
            </a:stretch>
          </p:blipFill>
          <p:spPr>
            <a:xfrm rot="7807290">
              <a:off x="6446729" y="3346142"/>
              <a:ext cx="4773980" cy="3792636"/>
            </a:xfrm>
            <a:prstGeom prst="rect">
              <a:avLst/>
            </a:prstGeom>
            <a:noFill/>
            <a:ln>
              <a:noFill/>
            </a:ln>
          </p:spPr>
        </p:pic>
        <p:sp>
          <p:nvSpPr>
            <p:cNvPr id="60" name="Google Shape;60;p5"/>
            <p:cNvSpPr/>
            <p:nvPr/>
          </p:nvSpPr>
          <p:spPr>
            <a:xfrm>
              <a:off x="365950" y="262225"/>
              <a:ext cx="8412300" cy="4619100"/>
            </a:xfrm>
            <a:prstGeom prst="roundRect">
              <a:avLst>
                <a:gd name="adj" fmla="val 2824"/>
              </a:avLst>
            </a:prstGeom>
            <a:solidFill>
              <a:srgbClr val="000000">
                <a:alpha val="25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 name="Google Shape;61;p5"/>
            <p:cNvPicPr preferRelativeResize="0"/>
            <p:nvPr/>
          </p:nvPicPr>
          <p:blipFill>
            <a:blip r:embed="rId4">
              <a:alphaModFix/>
            </a:blip>
            <a:stretch>
              <a:fillRect/>
            </a:stretch>
          </p:blipFill>
          <p:spPr>
            <a:xfrm rot="10800000">
              <a:off x="7477123" y="3604994"/>
              <a:ext cx="1181900" cy="1181900"/>
            </a:xfrm>
            <a:prstGeom prst="rect">
              <a:avLst/>
            </a:prstGeom>
            <a:noFill/>
            <a:ln>
              <a:noFill/>
            </a:ln>
          </p:spPr>
        </p:pic>
        <p:pic>
          <p:nvPicPr>
            <p:cNvPr id="62" name="Google Shape;62;p5"/>
            <p:cNvPicPr preferRelativeResize="0"/>
            <p:nvPr/>
          </p:nvPicPr>
          <p:blipFill>
            <a:blip r:embed="rId4">
              <a:alphaModFix/>
            </a:blip>
            <a:stretch>
              <a:fillRect/>
            </a:stretch>
          </p:blipFill>
          <p:spPr>
            <a:xfrm rot="10800000">
              <a:off x="6816548" y="-531456"/>
              <a:ext cx="1325425" cy="1325425"/>
            </a:xfrm>
            <a:prstGeom prst="rect">
              <a:avLst/>
            </a:prstGeom>
            <a:noFill/>
            <a:ln>
              <a:noFill/>
            </a:ln>
          </p:spPr>
        </p:pic>
        <p:pic>
          <p:nvPicPr>
            <p:cNvPr id="63" name="Google Shape;63;p5"/>
            <p:cNvPicPr preferRelativeResize="0"/>
            <p:nvPr/>
          </p:nvPicPr>
          <p:blipFill>
            <a:blip r:embed="rId5">
              <a:alphaModFix/>
            </a:blip>
            <a:stretch>
              <a:fillRect/>
            </a:stretch>
          </p:blipFill>
          <p:spPr>
            <a:xfrm rot="8660332">
              <a:off x="8218394" y="38700"/>
              <a:ext cx="1230654" cy="185086"/>
            </a:xfrm>
            <a:prstGeom prst="rect">
              <a:avLst/>
            </a:prstGeom>
            <a:noFill/>
            <a:ln>
              <a:noFill/>
            </a:ln>
          </p:spPr>
        </p:pic>
        <p:pic>
          <p:nvPicPr>
            <p:cNvPr id="64" name="Google Shape;64;p5"/>
            <p:cNvPicPr preferRelativeResize="0"/>
            <p:nvPr/>
          </p:nvPicPr>
          <p:blipFill>
            <a:blip r:embed="rId4">
              <a:alphaModFix/>
            </a:blip>
            <a:stretch>
              <a:fillRect/>
            </a:stretch>
          </p:blipFill>
          <p:spPr>
            <a:xfrm rot="10800000">
              <a:off x="-67127" y="4195944"/>
              <a:ext cx="656800" cy="656800"/>
            </a:xfrm>
            <a:prstGeom prst="rect">
              <a:avLst/>
            </a:prstGeom>
            <a:noFill/>
            <a:ln>
              <a:noFill/>
            </a:ln>
          </p:spPr>
        </p:pic>
        <p:pic>
          <p:nvPicPr>
            <p:cNvPr id="65" name="Google Shape;65;p5"/>
            <p:cNvPicPr preferRelativeResize="0"/>
            <p:nvPr/>
          </p:nvPicPr>
          <p:blipFill>
            <a:blip r:embed="rId5">
              <a:alphaModFix/>
            </a:blip>
            <a:stretch>
              <a:fillRect/>
            </a:stretch>
          </p:blipFill>
          <p:spPr>
            <a:xfrm rot="-8280201">
              <a:off x="7944668" y="819100"/>
              <a:ext cx="1230655" cy="185087"/>
            </a:xfrm>
            <a:prstGeom prst="rect">
              <a:avLst/>
            </a:prstGeom>
            <a:noFill/>
            <a:ln>
              <a:noFill/>
            </a:ln>
          </p:spPr>
        </p:pic>
        <p:pic>
          <p:nvPicPr>
            <p:cNvPr id="66" name="Google Shape;66;p5"/>
            <p:cNvPicPr preferRelativeResize="0"/>
            <p:nvPr/>
          </p:nvPicPr>
          <p:blipFill>
            <a:blip r:embed="rId6">
              <a:alphaModFix/>
            </a:blip>
            <a:stretch>
              <a:fillRect/>
            </a:stretch>
          </p:blipFill>
          <p:spPr>
            <a:xfrm>
              <a:off x="-618989" y="-433137"/>
              <a:ext cx="1592413" cy="1592420"/>
            </a:xfrm>
            <a:prstGeom prst="rect">
              <a:avLst/>
            </a:prstGeom>
            <a:noFill/>
            <a:ln>
              <a:noFill/>
            </a:ln>
          </p:spPr>
        </p:pic>
      </p:grpSp>
      <p:sp>
        <p:nvSpPr>
          <p:cNvPr id="67" name="Google Shape;6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69" name="Google Shape;69;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0" name="Google Shape;70;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Font typeface="Arial"/>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71" name="Google Shape;71;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pic>
        <p:nvPicPr>
          <p:cNvPr id="73" name="Google Shape;73;p6"/>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74" name="Google Shape;74;p6"/>
          <p:cNvPicPr preferRelativeResize="0"/>
          <p:nvPr/>
        </p:nvPicPr>
        <p:blipFill>
          <a:blip r:embed="rId3">
            <a:alphaModFix/>
          </a:blip>
          <a:stretch>
            <a:fillRect/>
          </a:stretch>
        </p:blipFill>
        <p:spPr>
          <a:xfrm>
            <a:off x="4660725" y="4685875"/>
            <a:ext cx="1325425" cy="1325425"/>
          </a:xfrm>
          <a:prstGeom prst="rect">
            <a:avLst/>
          </a:prstGeom>
          <a:noFill/>
          <a:ln>
            <a:noFill/>
          </a:ln>
        </p:spPr>
      </p:pic>
      <p:pic>
        <p:nvPicPr>
          <p:cNvPr id="75" name="Google Shape;75;p6"/>
          <p:cNvPicPr preferRelativeResize="0"/>
          <p:nvPr/>
        </p:nvPicPr>
        <p:blipFill>
          <a:blip r:embed="rId3">
            <a:alphaModFix/>
          </a:blip>
          <a:stretch>
            <a:fillRect/>
          </a:stretch>
        </p:blipFill>
        <p:spPr>
          <a:xfrm>
            <a:off x="-461900" y="1495138"/>
            <a:ext cx="1181900" cy="1181900"/>
          </a:xfrm>
          <a:prstGeom prst="rect">
            <a:avLst/>
          </a:prstGeom>
          <a:noFill/>
          <a:ln>
            <a:noFill/>
          </a:ln>
        </p:spPr>
      </p:pic>
      <p:pic>
        <p:nvPicPr>
          <p:cNvPr id="76" name="Google Shape;76;p6"/>
          <p:cNvPicPr preferRelativeResize="0"/>
          <p:nvPr/>
        </p:nvPicPr>
        <p:blipFill rotWithShape="1">
          <a:blip r:embed="rId4">
            <a:alphaModFix/>
          </a:blip>
          <a:srcRect l="55947"/>
          <a:stretch/>
        </p:blipFill>
        <p:spPr>
          <a:xfrm rot="-1899984">
            <a:off x="-563976" y="3260588"/>
            <a:ext cx="1713300" cy="3089674"/>
          </a:xfrm>
          <a:prstGeom prst="rect">
            <a:avLst/>
          </a:prstGeom>
          <a:noFill/>
          <a:ln>
            <a:noFill/>
          </a:ln>
        </p:spPr>
      </p:pic>
      <p:pic>
        <p:nvPicPr>
          <p:cNvPr id="77" name="Google Shape;77;p6"/>
          <p:cNvPicPr preferRelativeResize="0"/>
          <p:nvPr/>
        </p:nvPicPr>
        <p:blipFill>
          <a:blip r:embed="rId5">
            <a:alphaModFix/>
          </a:blip>
          <a:stretch>
            <a:fillRect/>
          </a:stretch>
        </p:blipFill>
        <p:spPr>
          <a:xfrm rot="7443865">
            <a:off x="-123527" y="477184"/>
            <a:ext cx="1230658" cy="185087"/>
          </a:xfrm>
          <a:prstGeom prst="rect">
            <a:avLst/>
          </a:prstGeom>
          <a:noFill/>
          <a:ln>
            <a:noFill/>
          </a:ln>
        </p:spPr>
      </p:pic>
      <p:pic>
        <p:nvPicPr>
          <p:cNvPr id="78" name="Google Shape;78;p6"/>
          <p:cNvPicPr preferRelativeResize="0"/>
          <p:nvPr/>
        </p:nvPicPr>
        <p:blipFill>
          <a:blip r:embed="rId6">
            <a:alphaModFix/>
          </a:blip>
          <a:stretch>
            <a:fillRect/>
          </a:stretch>
        </p:blipFill>
        <p:spPr>
          <a:xfrm rot="-7289723">
            <a:off x="7917738" y="-226476"/>
            <a:ext cx="1592410" cy="1592419"/>
          </a:xfrm>
          <a:prstGeom prst="rect">
            <a:avLst/>
          </a:prstGeom>
          <a:noFill/>
          <a:ln>
            <a:noFill/>
          </a:ln>
        </p:spPr>
      </p:pic>
      <p:pic>
        <p:nvPicPr>
          <p:cNvPr id="79" name="Google Shape;79;p6"/>
          <p:cNvPicPr preferRelativeResize="0"/>
          <p:nvPr/>
        </p:nvPicPr>
        <p:blipFill>
          <a:blip r:embed="rId3">
            <a:alphaModFix/>
          </a:blip>
          <a:stretch>
            <a:fillRect/>
          </a:stretch>
        </p:blipFill>
        <p:spPr>
          <a:xfrm>
            <a:off x="6751225" y="-328450"/>
            <a:ext cx="867850" cy="867850"/>
          </a:xfrm>
          <a:prstGeom prst="rect">
            <a:avLst/>
          </a:prstGeom>
          <a:noFill/>
          <a:ln>
            <a:noFill/>
          </a:ln>
        </p:spPr>
      </p:pic>
      <p:sp>
        <p:nvSpPr>
          <p:cNvPr id="80" name="Google Shape;80;p6"/>
          <p:cNvSpPr/>
          <p:nvPr/>
        </p:nvSpPr>
        <p:spPr>
          <a:xfrm>
            <a:off x="365950" y="262225"/>
            <a:ext cx="8412300" cy="4619100"/>
          </a:xfrm>
          <a:prstGeom prst="roundRect">
            <a:avLst>
              <a:gd name="adj" fmla="val 2824"/>
            </a:avLst>
          </a:prstGeom>
          <a:solidFill>
            <a:srgbClr val="000000">
              <a:alpha val="25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82" name="Google Shape;82;p6"/>
          <p:cNvPicPr preferRelativeResize="0"/>
          <p:nvPr/>
        </p:nvPicPr>
        <p:blipFill>
          <a:blip r:embed="rId7">
            <a:alphaModFix/>
          </a:blip>
          <a:stretch>
            <a:fillRect/>
          </a:stretch>
        </p:blipFill>
        <p:spPr>
          <a:xfrm rot="-1502482">
            <a:off x="900605" y="177634"/>
            <a:ext cx="417989" cy="286795"/>
          </a:xfrm>
          <a:prstGeom prst="rect">
            <a:avLst/>
          </a:prstGeom>
          <a:noFill/>
          <a:ln>
            <a:noFill/>
          </a:ln>
        </p:spPr>
      </p:pic>
      <p:pic>
        <p:nvPicPr>
          <p:cNvPr id="83" name="Google Shape;83;p6"/>
          <p:cNvPicPr preferRelativeResize="0"/>
          <p:nvPr/>
        </p:nvPicPr>
        <p:blipFill>
          <a:blip r:embed="rId8">
            <a:alphaModFix/>
          </a:blip>
          <a:stretch>
            <a:fillRect/>
          </a:stretch>
        </p:blipFill>
        <p:spPr>
          <a:xfrm rot="-2171204">
            <a:off x="8363536" y="4318729"/>
            <a:ext cx="893759" cy="97337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pic>
        <p:nvPicPr>
          <p:cNvPr id="85" name="Google Shape;85;p7"/>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86" name="Google Shape;86;p7"/>
          <p:cNvPicPr preferRelativeResize="0"/>
          <p:nvPr/>
        </p:nvPicPr>
        <p:blipFill>
          <a:blip r:embed="rId3">
            <a:alphaModFix/>
          </a:blip>
          <a:stretch>
            <a:fillRect/>
          </a:stretch>
        </p:blipFill>
        <p:spPr>
          <a:xfrm>
            <a:off x="-78212" y="2799175"/>
            <a:ext cx="867850" cy="867850"/>
          </a:xfrm>
          <a:prstGeom prst="rect">
            <a:avLst/>
          </a:prstGeom>
          <a:noFill/>
          <a:ln>
            <a:noFill/>
          </a:ln>
        </p:spPr>
      </p:pic>
      <p:pic>
        <p:nvPicPr>
          <p:cNvPr id="87" name="Google Shape;87;p7"/>
          <p:cNvPicPr preferRelativeResize="0"/>
          <p:nvPr/>
        </p:nvPicPr>
        <p:blipFill>
          <a:blip r:embed="rId3">
            <a:alphaModFix/>
          </a:blip>
          <a:stretch>
            <a:fillRect/>
          </a:stretch>
        </p:blipFill>
        <p:spPr>
          <a:xfrm>
            <a:off x="6141063" y="4382025"/>
            <a:ext cx="867850" cy="867850"/>
          </a:xfrm>
          <a:prstGeom prst="rect">
            <a:avLst/>
          </a:prstGeom>
          <a:noFill/>
          <a:ln>
            <a:noFill/>
          </a:ln>
        </p:spPr>
      </p:pic>
      <p:pic>
        <p:nvPicPr>
          <p:cNvPr id="88" name="Google Shape;88;p7"/>
          <p:cNvPicPr preferRelativeResize="0"/>
          <p:nvPr/>
        </p:nvPicPr>
        <p:blipFill>
          <a:blip r:embed="rId3">
            <a:alphaModFix/>
          </a:blip>
          <a:stretch>
            <a:fillRect/>
          </a:stretch>
        </p:blipFill>
        <p:spPr>
          <a:xfrm>
            <a:off x="7782688" y="105475"/>
            <a:ext cx="867850" cy="867850"/>
          </a:xfrm>
          <a:prstGeom prst="rect">
            <a:avLst/>
          </a:prstGeom>
          <a:noFill/>
          <a:ln>
            <a:noFill/>
          </a:ln>
        </p:spPr>
      </p:pic>
      <p:pic>
        <p:nvPicPr>
          <p:cNvPr id="89" name="Google Shape;89;p7"/>
          <p:cNvPicPr preferRelativeResize="0"/>
          <p:nvPr/>
        </p:nvPicPr>
        <p:blipFill>
          <a:blip r:embed="rId4">
            <a:alphaModFix/>
          </a:blip>
          <a:stretch>
            <a:fillRect/>
          </a:stretch>
        </p:blipFill>
        <p:spPr>
          <a:xfrm rot="-3682727" flipH="1">
            <a:off x="-2346207" y="-781175"/>
            <a:ext cx="4773981" cy="3792640"/>
          </a:xfrm>
          <a:prstGeom prst="rect">
            <a:avLst/>
          </a:prstGeom>
          <a:noFill/>
          <a:ln>
            <a:noFill/>
          </a:ln>
        </p:spPr>
      </p:pic>
      <p:pic>
        <p:nvPicPr>
          <p:cNvPr id="90" name="Google Shape;90;p7"/>
          <p:cNvPicPr preferRelativeResize="0"/>
          <p:nvPr/>
        </p:nvPicPr>
        <p:blipFill>
          <a:blip r:embed="rId4">
            <a:alphaModFix/>
          </a:blip>
          <a:stretch>
            <a:fillRect/>
          </a:stretch>
        </p:blipFill>
        <p:spPr>
          <a:xfrm rot="8100003">
            <a:off x="5934691" y="2989952"/>
            <a:ext cx="4773983" cy="3792638"/>
          </a:xfrm>
          <a:prstGeom prst="rect">
            <a:avLst/>
          </a:prstGeom>
          <a:noFill/>
          <a:ln>
            <a:noFill/>
          </a:ln>
        </p:spPr>
      </p:pic>
      <p:sp>
        <p:nvSpPr>
          <p:cNvPr id="91" name="Google Shape;91;p7"/>
          <p:cNvSpPr/>
          <p:nvPr/>
        </p:nvSpPr>
        <p:spPr>
          <a:xfrm>
            <a:off x="365950" y="262225"/>
            <a:ext cx="8412300" cy="4619100"/>
          </a:xfrm>
          <a:prstGeom prst="roundRect">
            <a:avLst>
              <a:gd name="adj" fmla="val 2824"/>
            </a:avLst>
          </a:prstGeom>
          <a:solidFill>
            <a:srgbClr val="000000">
              <a:alpha val="25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 name="Google Shape;92;p7"/>
          <p:cNvPicPr preferRelativeResize="0"/>
          <p:nvPr/>
        </p:nvPicPr>
        <p:blipFill>
          <a:blip r:embed="rId5">
            <a:alphaModFix/>
          </a:blip>
          <a:stretch>
            <a:fillRect/>
          </a:stretch>
        </p:blipFill>
        <p:spPr>
          <a:xfrm rot="1188608">
            <a:off x="97649" y="4511558"/>
            <a:ext cx="1230657" cy="185087"/>
          </a:xfrm>
          <a:prstGeom prst="rect">
            <a:avLst/>
          </a:prstGeom>
          <a:noFill/>
          <a:ln>
            <a:noFill/>
          </a:ln>
        </p:spPr>
      </p:pic>
      <p:pic>
        <p:nvPicPr>
          <p:cNvPr id="93" name="Google Shape;93;p7"/>
          <p:cNvPicPr preferRelativeResize="0"/>
          <p:nvPr/>
        </p:nvPicPr>
        <p:blipFill>
          <a:blip r:embed="rId6">
            <a:alphaModFix/>
          </a:blip>
          <a:stretch>
            <a:fillRect/>
          </a:stretch>
        </p:blipFill>
        <p:spPr>
          <a:xfrm rot="8528474">
            <a:off x="146717" y="4742884"/>
            <a:ext cx="417989" cy="286795"/>
          </a:xfrm>
          <a:prstGeom prst="rect">
            <a:avLst/>
          </a:prstGeom>
          <a:noFill/>
          <a:ln>
            <a:noFill/>
          </a:ln>
        </p:spPr>
      </p:pic>
      <p:pic>
        <p:nvPicPr>
          <p:cNvPr id="94" name="Google Shape;94;p7"/>
          <p:cNvPicPr preferRelativeResize="0"/>
          <p:nvPr/>
        </p:nvPicPr>
        <p:blipFill>
          <a:blip r:embed="rId7">
            <a:alphaModFix/>
          </a:blip>
          <a:stretch>
            <a:fillRect/>
          </a:stretch>
        </p:blipFill>
        <p:spPr>
          <a:xfrm>
            <a:off x="7782699" y="-256815"/>
            <a:ext cx="1592413" cy="1592420"/>
          </a:xfrm>
          <a:prstGeom prst="rect">
            <a:avLst/>
          </a:prstGeom>
          <a:noFill/>
          <a:ln>
            <a:noFill/>
          </a:ln>
        </p:spPr>
      </p:pic>
      <p:sp>
        <p:nvSpPr>
          <p:cNvPr id="95" name="Google Shape;95;p7"/>
          <p:cNvSpPr txBox="1">
            <a:spLocks noGrp="1"/>
          </p:cNvSpPr>
          <p:nvPr>
            <p:ph type="title"/>
          </p:nvPr>
        </p:nvSpPr>
        <p:spPr>
          <a:xfrm>
            <a:off x="1073275" y="1430888"/>
            <a:ext cx="6997800" cy="13227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7"/>
          <p:cNvSpPr txBox="1">
            <a:spLocks noGrp="1"/>
          </p:cNvSpPr>
          <p:nvPr>
            <p:ph type="subTitle" idx="1"/>
          </p:nvPr>
        </p:nvSpPr>
        <p:spPr>
          <a:xfrm>
            <a:off x="1073275" y="2753513"/>
            <a:ext cx="6997800" cy="959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7"/>
        <p:cNvGrpSpPr/>
        <p:nvPr/>
      </p:nvGrpSpPr>
      <p:grpSpPr>
        <a:xfrm>
          <a:off x="0" y="0"/>
          <a:ext cx="0" cy="0"/>
          <a:chOff x="0" y="0"/>
          <a:chExt cx="0" cy="0"/>
        </a:xfrm>
      </p:grpSpPr>
      <p:pic>
        <p:nvPicPr>
          <p:cNvPr id="98" name="Google Shape;98;p8"/>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99" name="Google Shape;99;p8"/>
          <p:cNvPicPr preferRelativeResize="0"/>
          <p:nvPr/>
        </p:nvPicPr>
        <p:blipFill>
          <a:blip r:embed="rId3">
            <a:alphaModFix/>
          </a:blip>
          <a:stretch>
            <a:fillRect/>
          </a:stretch>
        </p:blipFill>
        <p:spPr>
          <a:xfrm>
            <a:off x="5784325" y="-174675"/>
            <a:ext cx="867850" cy="867850"/>
          </a:xfrm>
          <a:prstGeom prst="rect">
            <a:avLst/>
          </a:prstGeom>
          <a:noFill/>
          <a:ln>
            <a:noFill/>
          </a:ln>
        </p:spPr>
      </p:pic>
      <p:pic>
        <p:nvPicPr>
          <p:cNvPr id="100" name="Google Shape;100;p8"/>
          <p:cNvPicPr preferRelativeResize="0"/>
          <p:nvPr/>
        </p:nvPicPr>
        <p:blipFill>
          <a:blip r:embed="rId3">
            <a:alphaModFix/>
          </a:blip>
          <a:stretch>
            <a:fillRect/>
          </a:stretch>
        </p:blipFill>
        <p:spPr>
          <a:xfrm>
            <a:off x="3277000" y="4170175"/>
            <a:ext cx="867850" cy="867850"/>
          </a:xfrm>
          <a:prstGeom prst="rect">
            <a:avLst/>
          </a:prstGeom>
          <a:noFill/>
          <a:ln>
            <a:noFill/>
          </a:ln>
        </p:spPr>
      </p:pic>
      <p:pic>
        <p:nvPicPr>
          <p:cNvPr id="101" name="Google Shape;101;p8"/>
          <p:cNvPicPr preferRelativeResize="0"/>
          <p:nvPr/>
        </p:nvPicPr>
        <p:blipFill>
          <a:blip r:embed="rId3">
            <a:alphaModFix/>
          </a:blip>
          <a:stretch>
            <a:fillRect/>
          </a:stretch>
        </p:blipFill>
        <p:spPr>
          <a:xfrm>
            <a:off x="-307275" y="906475"/>
            <a:ext cx="867850" cy="867850"/>
          </a:xfrm>
          <a:prstGeom prst="rect">
            <a:avLst/>
          </a:prstGeom>
          <a:noFill/>
          <a:ln>
            <a:noFill/>
          </a:ln>
        </p:spPr>
      </p:pic>
      <p:pic>
        <p:nvPicPr>
          <p:cNvPr id="102" name="Google Shape;102;p8"/>
          <p:cNvPicPr preferRelativeResize="0"/>
          <p:nvPr/>
        </p:nvPicPr>
        <p:blipFill>
          <a:blip r:embed="rId4">
            <a:alphaModFix/>
          </a:blip>
          <a:stretch>
            <a:fillRect/>
          </a:stretch>
        </p:blipFill>
        <p:spPr>
          <a:xfrm rot="3682727">
            <a:off x="6765043" y="-781175"/>
            <a:ext cx="4773981" cy="3792640"/>
          </a:xfrm>
          <a:prstGeom prst="rect">
            <a:avLst/>
          </a:prstGeom>
          <a:noFill/>
          <a:ln>
            <a:noFill/>
          </a:ln>
        </p:spPr>
      </p:pic>
      <p:pic>
        <p:nvPicPr>
          <p:cNvPr id="103" name="Google Shape;103;p8"/>
          <p:cNvPicPr preferRelativeResize="0"/>
          <p:nvPr/>
        </p:nvPicPr>
        <p:blipFill>
          <a:blip r:embed="rId4">
            <a:alphaModFix/>
          </a:blip>
          <a:stretch>
            <a:fillRect/>
          </a:stretch>
        </p:blipFill>
        <p:spPr>
          <a:xfrm rot="-8100003" flipH="1">
            <a:off x="-1515858" y="2989952"/>
            <a:ext cx="4773983" cy="3792638"/>
          </a:xfrm>
          <a:prstGeom prst="rect">
            <a:avLst/>
          </a:prstGeom>
          <a:noFill/>
          <a:ln>
            <a:noFill/>
          </a:ln>
        </p:spPr>
      </p:pic>
      <p:sp>
        <p:nvSpPr>
          <p:cNvPr id="104" name="Google Shape;104;p8"/>
          <p:cNvSpPr/>
          <p:nvPr/>
        </p:nvSpPr>
        <p:spPr>
          <a:xfrm flipH="1">
            <a:off x="365850" y="262225"/>
            <a:ext cx="8412300" cy="4619100"/>
          </a:xfrm>
          <a:prstGeom prst="roundRect">
            <a:avLst>
              <a:gd name="adj" fmla="val 2824"/>
            </a:avLst>
          </a:prstGeom>
          <a:solidFill>
            <a:srgbClr val="000000">
              <a:alpha val="25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 name="Google Shape;105;p8"/>
          <p:cNvPicPr preferRelativeResize="0"/>
          <p:nvPr/>
        </p:nvPicPr>
        <p:blipFill>
          <a:blip r:embed="rId5">
            <a:alphaModFix/>
          </a:blip>
          <a:stretch>
            <a:fillRect/>
          </a:stretch>
        </p:blipFill>
        <p:spPr>
          <a:xfrm rot="-1188608" flipH="1">
            <a:off x="7864511" y="4511558"/>
            <a:ext cx="1230657" cy="185087"/>
          </a:xfrm>
          <a:prstGeom prst="rect">
            <a:avLst/>
          </a:prstGeom>
          <a:noFill/>
          <a:ln>
            <a:noFill/>
          </a:ln>
        </p:spPr>
      </p:pic>
      <p:pic>
        <p:nvPicPr>
          <p:cNvPr id="106" name="Google Shape;106;p8"/>
          <p:cNvPicPr preferRelativeResize="0"/>
          <p:nvPr/>
        </p:nvPicPr>
        <p:blipFill>
          <a:blip r:embed="rId6">
            <a:alphaModFix/>
          </a:blip>
          <a:stretch>
            <a:fillRect/>
          </a:stretch>
        </p:blipFill>
        <p:spPr>
          <a:xfrm rot="-8528474" flipH="1">
            <a:off x="8628110" y="4742884"/>
            <a:ext cx="417989" cy="286795"/>
          </a:xfrm>
          <a:prstGeom prst="rect">
            <a:avLst/>
          </a:prstGeom>
          <a:noFill/>
          <a:ln>
            <a:noFill/>
          </a:ln>
        </p:spPr>
      </p:pic>
      <p:pic>
        <p:nvPicPr>
          <p:cNvPr id="107" name="Google Shape;107;p8"/>
          <p:cNvPicPr preferRelativeResize="0"/>
          <p:nvPr/>
        </p:nvPicPr>
        <p:blipFill>
          <a:blip r:embed="rId7">
            <a:alphaModFix/>
          </a:blip>
          <a:stretch>
            <a:fillRect/>
          </a:stretch>
        </p:blipFill>
        <p:spPr>
          <a:xfrm rot="-5845175" flipH="1">
            <a:off x="-308394" y="-390716"/>
            <a:ext cx="1592411" cy="1592421"/>
          </a:xfrm>
          <a:prstGeom prst="rect">
            <a:avLst/>
          </a:prstGeom>
          <a:noFill/>
          <a:ln>
            <a:noFill/>
          </a:ln>
        </p:spPr>
      </p:pic>
      <p:sp>
        <p:nvSpPr>
          <p:cNvPr id="108" name="Google Shape;108;p8"/>
          <p:cNvSpPr txBox="1">
            <a:spLocks noGrp="1"/>
          </p:cNvSpPr>
          <p:nvPr>
            <p:ph type="title"/>
          </p:nvPr>
        </p:nvSpPr>
        <p:spPr>
          <a:xfrm>
            <a:off x="4013100" y="1543050"/>
            <a:ext cx="4410300" cy="20574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09" name="Google Shape;109;p8"/>
          <p:cNvSpPr>
            <a:spLocks noGrp="1"/>
          </p:cNvSpPr>
          <p:nvPr>
            <p:ph type="pic" idx="2"/>
          </p:nvPr>
        </p:nvSpPr>
        <p:spPr>
          <a:xfrm>
            <a:off x="560575" y="539400"/>
            <a:ext cx="3164400" cy="4064700"/>
          </a:xfrm>
          <a:prstGeom prst="roundRect">
            <a:avLst>
              <a:gd name="adj" fmla="val 16667"/>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pic>
        <p:nvPicPr>
          <p:cNvPr id="111" name="Google Shape;111;p9"/>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12" name="Google Shape;112;p9"/>
          <p:cNvGrpSpPr/>
          <p:nvPr/>
        </p:nvGrpSpPr>
        <p:grpSpPr>
          <a:xfrm>
            <a:off x="-3011274" y="-531456"/>
            <a:ext cx="14833270" cy="9320061"/>
            <a:chOff x="-3011274" y="-531456"/>
            <a:chExt cx="14833270" cy="9320061"/>
          </a:xfrm>
        </p:grpSpPr>
        <p:pic>
          <p:nvPicPr>
            <p:cNvPr id="113" name="Google Shape;113;p9"/>
            <p:cNvPicPr preferRelativeResize="0"/>
            <p:nvPr/>
          </p:nvPicPr>
          <p:blipFill>
            <a:blip r:embed="rId3">
              <a:alphaModFix/>
            </a:blip>
            <a:stretch>
              <a:fillRect/>
            </a:stretch>
          </p:blipFill>
          <p:spPr>
            <a:xfrm rot="2338284">
              <a:off x="-2349820" y="3916719"/>
              <a:ext cx="4773982" cy="3792635"/>
            </a:xfrm>
            <a:prstGeom prst="rect">
              <a:avLst/>
            </a:prstGeom>
            <a:noFill/>
            <a:ln>
              <a:noFill/>
            </a:ln>
          </p:spPr>
        </p:pic>
        <p:pic>
          <p:nvPicPr>
            <p:cNvPr id="114" name="Google Shape;114;p9"/>
            <p:cNvPicPr preferRelativeResize="0"/>
            <p:nvPr/>
          </p:nvPicPr>
          <p:blipFill>
            <a:blip r:embed="rId3">
              <a:alphaModFix/>
            </a:blip>
            <a:stretch>
              <a:fillRect/>
            </a:stretch>
          </p:blipFill>
          <p:spPr>
            <a:xfrm rot="7807290">
              <a:off x="6446729" y="3346142"/>
              <a:ext cx="4773980" cy="3792636"/>
            </a:xfrm>
            <a:prstGeom prst="rect">
              <a:avLst/>
            </a:prstGeom>
            <a:noFill/>
            <a:ln>
              <a:noFill/>
            </a:ln>
          </p:spPr>
        </p:pic>
        <p:sp>
          <p:nvSpPr>
            <p:cNvPr id="115" name="Google Shape;115;p9"/>
            <p:cNvSpPr/>
            <p:nvPr/>
          </p:nvSpPr>
          <p:spPr>
            <a:xfrm>
              <a:off x="365950" y="262225"/>
              <a:ext cx="8412300" cy="4619100"/>
            </a:xfrm>
            <a:prstGeom prst="roundRect">
              <a:avLst>
                <a:gd name="adj" fmla="val 2824"/>
              </a:avLst>
            </a:prstGeom>
            <a:solidFill>
              <a:srgbClr val="000000">
                <a:alpha val="25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9"/>
            <p:cNvPicPr preferRelativeResize="0"/>
            <p:nvPr/>
          </p:nvPicPr>
          <p:blipFill>
            <a:blip r:embed="rId4">
              <a:alphaModFix/>
            </a:blip>
            <a:stretch>
              <a:fillRect/>
            </a:stretch>
          </p:blipFill>
          <p:spPr>
            <a:xfrm rot="10800000">
              <a:off x="7477123" y="3604994"/>
              <a:ext cx="1181900" cy="1181900"/>
            </a:xfrm>
            <a:prstGeom prst="rect">
              <a:avLst/>
            </a:prstGeom>
            <a:noFill/>
            <a:ln>
              <a:noFill/>
            </a:ln>
          </p:spPr>
        </p:pic>
        <p:pic>
          <p:nvPicPr>
            <p:cNvPr id="117" name="Google Shape;117;p9"/>
            <p:cNvPicPr preferRelativeResize="0"/>
            <p:nvPr/>
          </p:nvPicPr>
          <p:blipFill>
            <a:blip r:embed="rId4">
              <a:alphaModFix/>
            </a:blip>
            <a:stretch>
              <a:fillRect/>
            </a:stretch>
          </p:blipFill>
          <p:spPr>
            <a:xfrm rot="10800000">
              <a:off x="6816548" y="-531456"/>
              <a:ext cx="1325425" cy="1325425"/>
            </a:xfrm>
            <a:prstGeom prst="rect">
              <a:avLst/>
            </a:prstGeom>
            <a:noFill/>
            <a:ln>
              <a:noFill/>
            </a:ln>
          </p:spPr>
        </p:pic>
        <p:pic>
          <p:nvPicPr>
            <p:cNvPr id="118" name="Google Shape;118;p9"/>
            <p:cNvPicPr preferRelativeResize="0"/>
            <p:nvPr/>
          </p:nvPicPr>
          <p:blipFill>
            <a:blip r:embed="rId5">
              <a:alphaModFix/>
            </a:blip>
            <a:stretch>
              <a:fillRect/>
            </a:stretch>
          </p:blipFill>
          <p:spPr>
            <a:xfrm rot="8660332">
              <a:off x="8218394" y="38700"/>
              <a:ext cx="1230654" cy="185086"/>
            </a:xfrm>
            <a:prstGeom prst="rect">
              <a:avLst/>
            </a:prstGeom>
            <a:noFill/>
            <a:ln>
              <a:noFill/>
            </a:ln>
          </p:spPr>
        </p:pic>
        <p:pic>
          <p:nvPicPr>
            <p:cNvPr id="119" name="Google Shape;119;p9"/>
            <p:cNvPicPr preferRelativeResize="0"/>
            <p:nvPr/>
          </p:nvPicPr>
          <p:blipFill>
            <a:blip r:embed="rId4">
              <a:alphaModFix/>
            </a:blip>
            <a:stretch>
              <a:fillRect/>
            </a:stretch>
          </p:blipFill>
          <p:spPr>
            <a:xfrm rot="10800000">
              <a:off x="-67127" y="4195944"/>
              <a:ext cx="656800" cy="656800"/>
            </a:xfrm>
            <a:prstGeom prst="rect">
              <a:avLst/>
            </a:prstGeom>
            <a:noFill/>
            <a:ln>
              <a:noFill/>
            </a:ln>
          </p:spPr>
        </p:pic>
        <p:pic>
          <p:nvPicPr>
            <p:cNvPr id="120" name="Google Shape;120;p9"/>
            <p:cNvPicPr preferRelativeResize="0"/>
            <p:nvPr/>
          </p:nvPicPr>
          <p:blipFill>
            <a:blip r:embed="rId5">
              <a:alphaModFix/>
            </a:blip>
            <a:stretch>
              <a:fillRect/>
            </a:stretch>
          </p:blipFill>
          <p:spPr>
            <a:xfrm rot="-8280201">
              <a:off x="7944668" y="819100"/>
              <a:ext cx="1230655" cy="185087"/>
            </a:xfrm>
            <a:prstGeom prst="rect">
              <a:avLst/>
            </a:prstGeom>
            <a:noFill/>
            <a:ln>
              <a:noFill/>
            </a:ln>
          </p:spPr>
        </p:pic>
        <p:pic>
          <p:nvPicPr>
            <p:cNvPr id="121" name="Google Shape;121;p9"/>
            <p:cNvPicPr preferRelativeResize="0"/>
            <p:nvPr/>
          </p:nvPicPr>
          <p:blipFill>
            <a:blip r:embed="rId6">
              <a:alphaModFix/>
            </a:blip>
            <a:stretch>
              <a:fillRect/>
            </a:stretch>
          </p:blipFill>
          <p:spPr>
            <a:xfrm>
              <a:off x="-618989" y="-433137"/>
              <a:ext cx="1592413" cy="1592420"/>
            </a:xfrm>
            <a:prstGeom prst="rect">
              <a:avLst/>
            </a:prstGeom>
            <a:noFill/>
            <a:ln>
              <a:noFill/>
            </a:ln>
          </p:spPr>
        </p:pic>
      </p:grpSp>
      <p:sp>
        <p:nvSpPr>
          <p:cNvPr id="122" name="Google Shape;122;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123" name="Google Shape;123;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4"/>
        <p:cNvGrpSpPr/>
        <p:nvPr/>
      </p:nvGrpSpPr>
      <p:grpSpPr>
        <a:xfrm>
          <a:off x="0" y="0"/>
          <a:ext cx="0" cy="0"/>
          <a:chOff x="0" y="0"/>
          <a:chExt cx="0" cy="0"/>
        </a:xfrm>
      </p:grpSpPr>
      <p:sp>
        <p:nvSpPr>
          <p:cNvPr id="125" name="Google Shape;125;p10"/>
          <p:cNvSpPr>
            <a:spLocks noGrp="1"/>
          </p:cNvSpPr>
          <p:nvPr>
            <p:ph type="pic" idx="2"/>
          </p:nvPr>
        </p:nvSpPr>
        <p:spPr>
          <a:xfrm>
            <a:off x="0" y="0"/>
            <a:ext cx="9144000" cy="5143500"/>
          </a:xfrm>
          <a:prstGeom prst="rect">
            <a:avLst/>
          </a:prstGeom>
          <a:noFill/>
          <a:ln>
            <a:noFill/>
          </a:ln>
        </p:spPr>
      </p:sp>
      <p:sp>
        <p:nvSpPr>
          <p:cNvPr id="126" name="Google Shape;126;p10"/>
          <p:cNvSpPr txBox="1">
            <a:spLocks noGrp="1"/>
          </p:cNvSpPr>
          <p:nvPr>
            <p:ph type="body" idx="1"/>
          </p:nvPr>
        </p:nvSpPr>
        <p:spPr>
          <a:xfrm>
            <a:off x="720000" y="3999000"/>
            <a:ext cx="7704000" cy="605100"/>
          </a:xfrm>
          <a:prstGeom prst="rect">
            <a:avLst/>
          </a:prstGeom>
          <a:solidFill>
            <a:schemeClr val="accent1"/>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200"/>
              <a:buFont typeface="IBM Plex Sans SemiBold"/>
              <a:buNone/>
              <a:defRPr sz="4000">
                <a:solidFill>
                  <a:schemeClr val="dk1"/>
                </a:solidFill>
                <a:latin typeface="IBM Plex Sans SemiBold"/>
                <a:ea typeface="IBM Plex Sans SemiBold"/>
                <a:cs typeface="IBM Plex Sans SemiBold"/>
                <a:sym typeface="IBM Plex Sans SemiBold"/>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IBM Plex Sans SemiBold"/>
              <a:buNone/>
              <a:defRPr sz="3000">
                <a:solidFill>
                  <a:schemeClr val="dk1"/>
                </a:solidFill>
                <a:latin typeface="IBM Plex Sans SemiBold"/>
                <a:ea typeface="IBM Plex Sans SemiBold"/>
                <a:cs typeface="IBM Plex Sans SemiBold"/>
                <a:sym typeface="IBM Plex Sans SemiBold"/>
              </a:defRPr>
            </a:lvl1pPr>
            <a:lvl2pPr lvl="1">
              <a:spcBef>
                <a:spcPts val="0"/>
              </a:spcBef>
              <a:spcAft>
                <a:spcPts val="0"/>
              </a:spcAft>
              <a:buClr>
                <a:schemeClr val="dk1"/>
              </a:buClr>
              <a:buSzPts val="3000"/>
              <a:buFont typeface="IBM Plex Sans SemiBold"/>
              <a:buNone/>
              <a:defRPr sz="3000">
                <a:solidFill>
                  <a:schemeClr val="dk1"/>
                </a:solidFill>
                <a:latin typeface="IBM Plex Sans SemiBold"/>
                <a:ea typeface="IBM Plex Sans SemiBold"/>
                <a:cs typeface="IBM Plex Sans SemiBold"/>
                <a:sym typeface="IBM Plex Sans SemiBold"/>
              </a:defRPr>
            </a:lvl2pPr>
            <a:lvl3pPr lvl="2">
              <a:spcBef>
                <a:spcPts val="0"/>
              </a:spcBef>
              <a:spcAft>
                <a:spcPts val="0"/>
              </a:spcAft>
              <a:buClr>
                <a:schemeClr val="dk1"/>
              </a:buClr>
              <a:buSzPts val="3000"/>
              <a:buFont typeface="IBM Plex Sans SemiBold"/>
              <a:buNone/>
              <a:defRPr sz="3000">
                <a:solidFill>
                  <a:schemeClr val="dk1"/>
                </a:solidFill>
                <a:latin typeface="IBM Plex Sans SemiBold"/>
                <a:ea typeface="IBM Plex Sans SemiBold"/>
                <a:cs typeface="IBM Plex Sans SemiBold"/>
                <a:sym typeface="IBM Plex Sans SemiBold"/>
              </a:defRPr>
            </a:lvl3pPr>
            <a:lvl4pPr lvl="3">
              <a:spcBef>
                <a:spcPts val="0"/>
              </a:spcBef>
              <a:spcAft>
                <a:spcPts val="0"/>
              </a:spcAft>
              <a:buClr>
                <a:schemeClr val="dk1"/>
              </a:buClr>
              <a:buSzPts val="3000"/>
              <a:buFont typeface="IBM Plex Sans SemiBold"/>
              <a:buNone/>
              <a:defRPr sz="3000">
                <a:solidFill>
                  <a:schemeClr val="dk1"/>
                </a:solidFill>
                <a:latin typeface="IBM Plex Sans SemiBold"/>
                <a:ea typeface="IBM Plex Sans SemiBold"/>
                <a:cs typeface="IBM Plex Sans SemiBold"/>
                <a:sym typeface="IBM Plex Sans SemiBold"/>
              </a:defRPr>
            </a:lvl4pPr>
            <a:lvl5pPr lvl="4">
              <a:spcBef>
                <a:spcPts val="0"/>
              </a:spcBef>
              <a:spcAft>
                <a:spcPts val="0"/>
              </a:spcAft>
              <a:buClr>
                <a:schemeClr val="dk1"/>
              </a:buClr>
              <a:buSzPts val="3000"/>
              <a:buFont typeface="IBM Plex Sans SemiBold"/>
              <a:buNone/>
              <a:defRPr sz="3000">
                <a:solidFill>
                  <a:schemeClr val="dk1"/>
                </a:solidFill>
                <a:latin typeface="IBM Plex Sans SemiBold"/>
                <a:ea typeface="IBM Plex Sans SemiBold"/>
                <a:cs typeface="IBM Plex Sans SemiBold"/>
                <a:sym typeface="IBM Plex Sans SemiBold"/>
              </a:defRPr>
            </a:lvl5pPr>
            <a:lvl6pPr lvl="5">
              <a:spcBef>
                <a:spcPts val="0"/>
              </a:spcBef>
              <a:spcAft>
                <a:spcPts val="0"/>
              </a:spcAft>
              <a:buClr>
                <a:schemeClr val="dk1"/>
              </a:buClr>
              <a:buSzPts val="3000"/>
              <a:buFont typeface="IBM Plex Sans SemiBold"/>
              <a:buNone/>
              <a:defRPr sz="3000">
                <a:solidFill>
                  <a:schemeClr val="dk1"/>
                </a:solidFill>
                <a:latin typeface="IBM Plex Sans SemiBold"/>
                <a:ea typeface="IBM Plex Sans SemiBold"/>
                <a:cs typeface="IBM Plex Sans SemiBold"/>
                <a:sym typeface="IBM Plex Sans SemiBold"/>
              </a:defRPr>
            </a:lvl6pPr>
            <a:lvl7pPr lvl="6">
              <a:spcBef>
                <a:spcPts val="0"/>
              </a:spcBef>
              <a:spcAft>
                <a:spcPts val="0"/>
              </a:spcAft>
              <a:buClr>
                <a:schemeClr val="dk1"/>
              </a:buClr>
              <a:buSzPts val="3000"/>
              <a:buFont typeface="IBM Plex Sans SemiBold"/>
              <a:buNone/>
              <a:defRPr sz="3000">
                <a:solidFill>
                  <a:schemeClr val="dk1"/>
                </a:solidFill>
                <a:latin typeface="IBM Plex Sans SemiBold"/>
                <a:ea typeface="IBM Plex Sans SemiBold"/>
                <a:cs typeface="IBM Plex Sans SemiBold"/>
                <a:sym typeface="IBM Plex Sans SemiBold"/>
              </a:defRPr>
            </a:lvl7pPr>
            <a:lvl8pPr lvl="7">
              <a:spcBef>
                <a:spcPts val="0"/>
              </a:spcBef>
              <a:spcAft>
                <a:spcPts val="0"/>
              </a:spcAft>
              <a:buClr>
                <a:schemeClr val="dk1"/>
              </a:buClr>
              <a:buSzPts val="3000"/>
              <a:buFont typeface="IBM Plex Sans SemiBold"/>
              <a:buNone/>
              <a:defRPr sz="3000">
                <a:solidFill>
                  <a:schemeClr val="dk1"/>
                </a:solidFill>
                <a:latin typeface="IBM Plex Sans SemiBold"/>
                <a:ea typeface="IBM Plex Sans SemiBold"/>
                <a:cs typeface="IBM Plex Sans SemiBold"/>
                <a:sym typeface="IBM Plex Sans SemiBold"/>
              </a:defRPr>
            </a:lvl8pPr>
            <a:lvl9pPr lvl="8">
              <a:spcBef>
                <a:spcPts val="0"/>
              </a:spcBef>
              <a:spcAft>
                <a:spcPts val="0"/>
              </a:spcAft>
              <a:buClr>
                <a:schemeClr val="dk1"/>
              </a:buClr>
              <a:buSzPts val="3000"/>
              <a:buFont typeface="IBM Plex Sans SemiBold"/>
              <a:buNone/>
              <a:defRPr sz="3000">
                <a:solidFill>
                  <a:schemeClr val="dk1"/>
                </a:solidFill>
                <a:latin typeface="IBM Plex Sans SemiBold"/>
                <a:ea typeface="IBM Plex Sans SemiBold"/>
                <a:cs typeface="IBM Plex Sans SemiBold"/>
                <a:sym typeface="IBM Plex Sa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Anek Devanagari"/>
              <a:buChar char="●"/>
              <a:defRPr sz="1200">
                <a:solidFill>
                  <a:schemeClr val="dk1"/>
                </a:solidFill>
                <a:latin typeface="Anek Devanagari"/>
                <a:ea typeface="Anek Devanagari"/>
                <a:cs typeface="Anek Devanagari"/>
                <a:sym typeface="Anek Devanagari"/>
              </a:defRPr>
            </a:lvl1pPr>
            <a:lvl2pPr marL="914400" lvl="1" indent="-304800">
              <a:lnSpc>
                <a:spcPct val="115000"/>
              </a:lnSpc>
              <a:spcBef>
                <a:spcPts val="0"/>
              </a:spcBef>
              <a:spcAft>
                <a:spcPts val="0"/>
              </a:spcAft>
              <a:buClr>
                <a:schemeClr val="dk1"/>
              </a:buClr>
              <a:buSzPts val="1200"/>
              <a:buFont typeface="Anek Devanagari"/>
              <a:buChar char="○"/>
              <a:defRPr sz="1200">
                <a:solidFill>
                  <a:schemeClr val="dk1"/>
                </a:solidFill>
                <a:latin typeface="Anek Devanagari"/>
                <a:ea typeface="Anek Devanagari"/>
                <a:cs typeface="Anek Devanagari"/>
                <a:sym typeface="Anek Devanagari"/>
              </a:defRPr>
            </a:lvl2pPr>
            <a:lvl3pPr marL="1371600" lvl="2" indent="-304800">
              <a:lnSpc>
                <a:spcPct val="115000"/>
              </a:lnSpc>
              <a:spcBef>
                <a:spcPts val="0"/>
              </a:spcBef>
              <a:spcAft>
                <a:spcPts val="0"/>
              </a:spcAft>
              <a:buClr>
                <a:schemeClr val="dk1"/>
              </a:buClr>
              <a:buSzPts val="1200"/>
              <a:buFont typeface="Anek Devanagari"/>
              <a:buChar char="■"/>
              <a:defRPr sz="1200">
                <a:solidFill>
                  <a:schemeClr val="dk1"/>
                </a:solidFill>
                <a:latin typeface="Anek Devanagari"/>
                <a:ea typeface="Anek Devanagari"/>
                <a:cs typeface="Anek Devanagari"/>
                <a:sym typeface="Anek Devanagari"/>
              </a:defRPr>
            </a:lvl3pPr>
            <a:lvl4pPr marL="1828800" lvl="3" indent="-304800">
              <a:lnSpc>
                <a:spcPct val="115000"/>
              </a:lnSpc>
              <a:spcBef>
                <a:spcPts val="0"/>
              </a:spcBef>
              <a:spcAft>
                <a:spcPts val="0"/>
              </a:spcAft>
              <a:buClr>
                <a:schemeClr val="dk1"/>
              </a:buClr>
              <a:buSzPts val="1200"/>
              <a:buFont typeface="Anek Devanagari"/>
              <a:buChar char="●"/>
              <a:defRPr sz="1200">
                <a:solidFill>
                  <a:schemeClr val="dk1"/>
                </a:solidFill>
                <a:latin typeface="Anek Devanagari"/>
                <a:ea typeface="Anek Devanagari"/>
                <a:cs typeface="Anek Devanagari"/>
                <a:sym typeface="Anek Devanagari"/>
              </a:defRPr>
            </a:lvl4pPr>
            <a:lvl5pPr marL="2286000" lvl="4" indent="-304800">
              <a:lnSpc>
                <a:spcPct val="115000"/>
              </a:lnSpc>
              <a:spcBef>
                <a:spcPts val="0"/>
              </a:spcBef>
              <a:spcAft>
                <a:spcPts val="0"/>
              </a:spcAft>
              <a:buClr>
                <a:schemeClr val="dk1"/>
              </a:buClr>
              <a:buSzPts val="1200"/>
              <a:buFont typeface="Anek Devanagari"/>
              <a:buChar char="○"/>
              <a:defRPr sz="1200">
                <a:solidFill>
                  <a:schemeClr val="dk1"/>
                </a:solidFill>
                <a:latin typeface="Anek Devanagari"/>
                <a:ea typeface="Anek Devanagari"/>
                <a:cs typeface="Anek Devanagari"/>
                <a:sym typeface="Anek Devanagari"/>
              </a:defRPr>
            </a:lvl5pPr>
            <a:lvl6pPr marL="2743200" lvl="5" indent="-304800">
              <a:lnSpc>
                <a:spcPct val="115000"/>
              </a:lnSpc>
              <a:spcBef>
                <a:spcPts val="0"/>
              </a:spcBef>
              <a:spcAft>
                <a:spcPts val="0"/>
              </a:spcAft>
              <a:buClr>
                <a:schemeClr val="dk1"/>
              </a:buClr>
              <a:buSzPts val="1200"/>
              <a:buFont typeface="Anek Devanagari"/>
              <a:buChar char="■"/>
              <a:defRPr sz="1200">
                <a:solidFill>
                  <a:schemeClr val="dk1"/>
                </a:solidFill>
                <a:latin typeface="Anek Devanagari"/>
                <a:ea typeface="Anek Devanagari"/>
                <a:cs typeface="Anek Devanagari"/>
                <a:sym typeface="Anek Devanagari"/>
              </a:defRPr>
            </a:lvl6pPr>
            <a:lvl7pPr marL="3200400" lvl="6" indent="-304800">
              <a:lnSpc>
                <a:spcPct val="115000"/>
              </a:lnSpc>
              <a:spcBef>
                <a:spcPts val="0"/>
              </a:spcBef>
              <a:spcAft>
                <a:spcPts val="0"/>
              </a:spcAft>
              <a:buClr>
                <a:schemeClr val="dk1"/>
              </a:buClr>
              <a:buSzPts val="1200"/>
              <a:buFont typeface="Anek Devanagari"/>
              <a:buChar char="●"/>
              <a:defRPr sz="1200">
                <a:solidFill>
                  <a:schemeClr val="dk1"/>
                </a:solidFill>
                <a:latin typeface="Anek Devanagari"/>
                <a:ea typeface="Anek Devanagari"/>
                <a:cs typeface="Anek Devanagari"/>
                <a:sym typeface="Anek Devanagari"/>
              </a:defRPr>
            </a:lvl7pPr>
            <a:lvl8pPr marL="3657600" lvl="7" indent="-304800">
              <a:lnSpc>
                <a:spcPct val="115000"/>
              </a:lnSpc>
              <a:spcBef>
                <a:spcPts val="0"/>
              </a:spcBef>
              <a:spcAft>
                <a:spcPts val="0"/>
              </a:spcAft>
              <a:buClr>
                <a:schemeClr val="dk1"/>
              </a:buClr>
              <a:buSzPts val="1200"/>
              <a:buFont typeface="Anek Devanagari"/>
              <a:buChar char="○"/>
              <a:defRPr sz="1200">
                <a:solidFill>
                  <a:schemeClr val="dk1"/>
                </a:solidFill>
                <a:latin typeface="Anek Devanagari"/>
                <a:ea typeface="Anek Devanagari"/>
                <a:cs typeface="Anek Devanagari"/>
                <a:sym typeface="Anek Devanagari"/>
              </a:defRPr>
            </a:lvl8pPr>
            <a:lvl9pPr marL="4114800" lvl="8" indent="-304800">
              <a:lnSpc>
                <a:spcPct val="115000"/>
              </a:lnSpc>
              <a:spcBef>
                <a:spcPts val="0"/>
              </a:spcBef>
              <a:spcAft>
                <a:spcPts val="0"/>
              </a:spcAft>
              <a:buClr>
                <a:schemeClr val="dk1"/>
              </a:buClr>
              <a:buSzPts val="1200"/>
              <a:buFont typeface="Anek Devanagari"/>
              <a:buChar char="■"/>
              <a:defRPr sz="1200">
                <a:solidFill>
                  <a:schemeClr val="dk1"/>
                </a:solidFill>
                <a:latin typeface="Anek Devanagari"/>
                <a:ea typeface="Anek Devanagari"/>
                <a:cs typeface="Anek Devanagari"/>
                <a:sym typeface="Anek Devanag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1" r:id="rId11"/>
    <p:sldLayoutId id="2147483662" r:id="rId12"/>
    <p:sldLayoutId id="2147483663" r:id="rId13"/>
    <p:sldLayoutId id="2147483665" r:id="rId14"/>
    <p:sldLayoutId id="214748366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46962"/>
          </p15:clr>
        </p15:guide>
        <p15:guide id="2" pos="449">
          <p15:clr>
            <a:srgbClr val="E46962"/>
          </p15:clr>
        </p15:guide>
        <p15:guide id="3" pos="5306">
          <p15:clr>
            <a:srgbClr val="E46962"/>
          </p15:clr>
        </p15:guide>
        <p15:guide id="4" orient="horz" pos="290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4"/>
          <p:cNvSpPr txBox="1">
            <a:spLocks noGrp="1"/>
          </p:cNvSpPr>
          <p:nvPr>
            <p:ph type="ctrTitle"/>
          </p:nvPr>
        </p:nvSpPr>
        <p:spPr>
          <a:xfrm>
            <a:off x="1622250" y="1091700"/>
            <a:ext cx="5899500" cy="296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000" dirty="0">
                <a:solidFill>
                  <a:schemeClr val="tx1"/>
                </a:solidFill>
                <a:effectLst>
                  <a:outerShdw blurRad="38100" dist="38100" dir="2700000" algn="tl">
                    <a:srgbClr val="000000">
                      <a:alpha val="43137"/>
                    </a:srgbClr>
                  </a:outerShdw>
                </a:effectLst>
                <a:latin typeface="a Absolute Empire" panose="02000503000000000000" pitchFamily="2" charset="0"/>
                <a:ea typeface="Calibri" panose="020F0502020204030204" pitchFamily="34" charset="0"/>
                <a:cs typeface="Arial" panose="020B0604020202020204" pitchFamily="34" charset="0"/>
              </a:rPr>
              <a:t>la mise À jour des </a:t>
            </a:r>
            <a:r>
              <a:rPr lang="fr-FR" sz="4000" dirty="0" err="1">
                <a:solidFill>
                  <a:schemeClr val="tx1"/>
                </a:solidFill>
                <a:effectLst>
                  <a:outerShdw blurRad="38100" dist="38100" dir="2700000" algn="tl">
                    <a:srgbClr val="000000">
                      <a:alpha val="43137"/>
                    </a:srgbClr>
                  </a:outerShdw>
                </a:effectLst>
                <a:latin typeface="a Absolute Empire" panose="02000503000000000000" pitchFamily="2" charset="0"/>
                <a:ea typeface="Calibri" panose="020F0502020204030204" pitchFamily="34" charset="0"/>
                <a:cs typeface="Arial" panose="020B0604020202020204" pitchFamily="34" charset="0"/>
              </a:rPr>
              <a:t>donn</a:t>
            </a:r>
            <a:r>
              <a:rPr lang="fr-FR" sz="4400" b="1" dirty="0" err="1">
                <a:solidFill>
                  <a:schemeClr val="tx1"/>
                </a:solidFill>
                <a:effectLst>
                  <a:outerShdw blurRad="38100" dist="38100" dir="2700000" algn="tl">
                    <a:srgbClr val="000000">
                      <a:alpha val="43137"/>
                    </a:srgbClr>
                  </a:outerShdw>
                </a:effectLst>
                <a:latin typeface="a Absolute Empire" panose="02000503000000000000" pitchFamily="2" charset="0"/>
                <a:ea typeface="Calibri" panose="020F0502020204030204" pitchFamily="34" charset="0"/>
                <a:cs typeface="Arial" panose="020B0604020202020204" pitchFamily="34" charset="0"/>
              </a:rPr>
              <a:t>É</a:t>
            </a:r>
            <a:r>
              <a:rPr lang="fr-FR" sz="4000" dirty="0" err="1">
                <a:solidFill>
                  <a:schemeClr val="tx1"/>
                </a:solidFill>
                <a:effectLst>
                  <a:outerShdw blurRad="38100" dist="38100" dir="2700000" algn="tl">
                    <a:srgbClr val="000000">
                      <a:alpha val="43137"/>
                    </a:srgbClr>
                  </a:outerShdw>
                </a:effectLst>
                <a:latin typeface="a Absolute Empire" panose="02000503000000000000" pitchFamily="2" charset="0"/>
                <a:ea typeface="Calibri" panose="020F0502020204030204" pitchFamily="34" charset="0"/>
                <a:cs typeface="Arial" panose="020B0604020202020204" pitchFamily="34" charset="0"/>
              </a:rPr>
              <a:t>es</a:t>
            </a:r>
            <a:r>
              <a:rPr lang="fr-FR" sz="4000" dirty="0">
                <a:solidFill>
                  <a:schemeClr val="tx1"/>
                </a:solidFill>
                <a:effectLst>
                  <a:outerShdw blurRad="38100" dist="38100" dir="2700000" algn="tl">
                    <a:srgbClr val="000000">
                      <a:alpha val="43137"/>
                    </a:srgbClr>
                  </a:outerShdw>
                </a:effectLst>
                <a:latin typeface="a Absolute Empire" panose="02000503000000000000" pitchFamily="2" charset="0"/>
                <a:ea typeface="Calibri" panose="020F0502020204030204" pitchFamily="34" charset="0"/>
                <a:cs typeface="Arial" panose="020B0604020202020204" pitchFamily="34" charset="0"/>
              </a:rPr>
              <a:t> avec mongo </a:t>
            </a:r>
            <a:r>
              <a:rPr lang="fr-FR" sz="4000" dirty="0" err="1">
                <a:solidFill>
                  <a:schemeClr val="tx1"/>
                </a:solidFill>
                <a:effectLst>
                  <a:outerShdw blurRad="38100" dist="38100" dir="2700000" algn="tl">
                    <a:srgbClr val="000000">
                      <a:alpha val="43137"/>
                    </a:srgbClr>
                  </a:outerShdw>
                </a:effectLst>
                <a:latin typeface="a Absolute Empire" panose="02000503000000000000" pitchFamily="2" charset="0"/>
                <a:ea typeface="Calibri" panose="020F0502020204030204" pitchFamily="34" charset="0"/>
                <a:cs typeface="Arial" panose="020B0604020202020204" pitchFamily="34" charset="0"/>
              </a:rPr>
              <a:t>db</a:t>
            </a:r>
            <a:r>
              <a:rPr lang="fr-FR" sz="4000" dirty="0">
                <a:solidFill>
                  <a:schemeClr val="tx1"/>
                </a:solidFill>
                <a:effectLst>
                  <a:outerShdw blurRad="38100" dist="38100" dir="2700000" algn="tl">
                    <a:srgbClr val="000000">
                      <a:alpha val="43137"/>
                    </a:srgbClr>
                  </a:outerShdw>
                </a:effectLst>
                <a:latin typeface="a Absolute Empire" panose="02000503000000000000" pitchFamily="2" charset="0"/>
                <a:ea typeface="Calibri" panose="020F0502020204030204" pitchFamily="34" charset="0"/>
                <a:cs typeface="Arial" panose="020B0604020202020204" pitchFamily="34" charset="0"/>
              </a:rPr>
              <a:t> insert, update et </a:t>
            </a:r>
            <a:r>
              <a:rPr lang="fr-FR" sz="4000" dirty="0" err="1">
                <a:solidFill>
                  <a:schemeClr val="tx1"/>
                </a:solidFill>
                <a:effectLst>
                  <a:outerShdw blurRad="38100" dist="38100" dir="2700000" algn="tl">
                    <a:srgbClr val="000000">
                      <a:alpha val="43137"/>
                    </a:srgbClr>
                  </a:outerShdw>
                </a:effectLst>
                <a:latin typeface="a Absolute Empire" panose="02000503000000000000" pitchFamily="2" charset="0"/>
                <a:ea typeface="Calibri" panose="020F0502020204030204" pitchFamily="34" charset="0"/>
                <a:cs typeface="Arial" panose="020B0604020202020204" pitchFamily="34" charset="0"/>
              </a:rPr>
              <a:t>delete</a:t>
            </a:r>
            <a:endParaRPr sz="4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0"/>
                                        </p:tgtEl>
                                        <p:attrNameLst>
                                          <p:attrName>style.visibility</p:attrName>
                                        </p:attrNameLst>
                                      </p:cBhvr>
                                      <p:to>
                                        <p:strVal val="visible"/>
                                      </p:to>
                                    </p:set>
                                    <p:anim calcmode="lin" valueType="num">
                                      <p:cBhvr>
                                        <p:cTn id="7" dur="500" fill="hold"/>
                                        <p:tgtEl>
                                          <p:spTgt spid="290"/>
                                        </p:tgtEl>
                                        <p:attrNameLst>
                                          <p:attrName>ppt_w</p:attrName>
                                        </p:attrNameLst>
                                      </p:cBhvr>
                                      <p:tavLst>
                                        <p:tav tm="0">
                                          <p:val>
                                            <p:fltVal val="0"/>
                                          </p:val>
                                        </p:tav>
                                        <p:tav tm="100000">
                                          <p:val>
                                            <p:strVal val="#ppt_w"/>
                                          </p:val>
                                        </p:tav>
                                      </p:tavLst>
                                    </p:anim>
                                    <p:anim calcmode="lin" valueType="num">
                                      <p:cBhvr>
                                        <p:cTn id="8" dur="500" fill="hold"/>
                                        <p:tgtEl>
                                          <p:spTgt spid="290"/>
                                        </p:tgtEl>
                                        <p:attrNameLst>
                                          <p:attrName>ppt_h</p:attrName>
                                        </p:attrNameLst>
                                      </p:cBhvr>
                                      <p:tavLst>
                                        <p:tav tm="0">
                                          <p:val>
                                            <p:fltVal val="0"/>
                                          </p:val>
                                        </p:tav>
                                        <p:tav tm="100000">
                                          <p:val>
                                            <p:strVal val="#ppt_h"/>
                                          </p:val>
                                        </p:tav>
                                      </p:tavLst>
                                    </p:anim>
                                    <p:animEffect transition="in" filter="fade">
                                      <p:cBhvr>
                                        <p:cTn id="9"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1"/>
          <p:cNvSpPr txBox="1">
            <a:spLocks noGrp="1"/>
          </p:cNvSpPr>
          <p:nvPr>
            <p:ph type="title" idx="8"/>
          </p:nvPr>
        </p:nvSpPr>
        <p:spPr>
          <a:xfrm>
            <a:off x="720000" y="37688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InsertMany</a:t>
            </a:r>
            <a:r>
              <a:rPr lang="fr-FR" dirty="0"/>
              <a:t>()</a:t>
            </a:r>
            <a:endParaRPr dirty="0"/>
          </a:p>
        </p:txBody>
      </p:sp>
      <p:sp>
        <p:nvSpPr>
          <p:cNvPr id="33" name="Rectangle : coins arrondis 32">
            <a:extLst>
              <a:ext uri="{FF2B5EF4-FFF2-40B4-BE49-F238E27FC236}">
                <a16:creationId xmlns:a16="http://schemas.microsoft.com/office/drawing/2014/main" id="{4D5F9557-B8B3-3D29-7D22-C334936C1C4A}"/>
              </a:ext>
            </a:extLst>
          </p:cNvPr>
          <p:cNvSpPr/>
          <p:nvPr/>
        </p:nvSpPr>
        <p:spPr>
          <a:xfrm>
            <a:off x="2775098" y="1101126"/>
            <a:ext cx="3593804" cy="3665494"/>
          </a:xfrm>
          <a:prstGeom prst="roundRect">
            <a:avLst/>
          </a:prstGeom>
          <a:solidFill>
            <a:srgbClr val="0D506A"/>
          </a:solidFill>
          <a:ln>
            <a:no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b="0" i="0" u="none" strike="noStrike" cap="none" normalizeH="0" baseline="0" dirty="0">
              <a:ln>
                <a:noFill/>
              </a:ln>
              <a:solidFill>
                <a:schemeClr val="tx1"/>
              </a:solidFill>
              <a:effectLst/>
              <a:latin typeface="Arial" panose="020B0604020202020204" pitchFamily="34" charset="0"/>
            </a:endParaRPr>
          </a:p>
        </p:txBody>
      </p:sp>
      <p:sp>
        <p:nvSpPr>
          <p:cNvPr id="42" name="ZoneTexte 41">
            <a:extLst>
              <a:ext uri="{FF2B5EF4-FFF2-40B4-BE49-F238E27FC236}">
                <a16:creationId xmlns:a16="http://schemas.microsoft.com/office/drawing/2014/main" id="{E5003C0D-2D2E-9931-535D-0A5278644C39}"/>
              </a:ext>
            </a:extLst>
          </p:cNvPr>
          <p:cNvSpPr txBox="1"/>
          <p:nvPr/>
        </p:nvSpPr>
        <p:spPr>
          <a:xfrm>
            <a:off x="3274449" y="1410379"/>
            <a:ext cx="3593804" cy="3046988"/>
          </a:xfrm>
          <a:prstGeom prst="rect">
            <a:avLst/>
          </a:prstGeom>
          <a:noFill/>
        </p:spPr>
        <p:txBody>
          <a:bodyPr wrap="square" rtlCol="0">
            <a:spAutoFit/>
          </a:bodyPr>
          <a:lstStyle/>
          <a:p>
            <a:pPr marL="0" marR="0" lvl="0" indent="0" algn="l" defTabSz="914400" rtl="0" eaLnBrk="0" fontAlgn="base" latinLnBrk="0" hangingPunct="0">
              <a:spcBef>
                <a:spcPct val="0"/>
              </a:spcBef>
              <a:spcAft>
                <a:spcPct val="0"/>
              </a:spcAft>
              <a:buClrTx/>
              <a:buSzTx/>
              <a:buFontTx/>
              <a:buNone/>
              <a:tabLst/>
            </a:pPr>
            <a:r>
              <a:rPr kumimoji="0" lang="fr-FR" altLang="fr-FR" sz="1600" b="0" i="0" u="none" strike="noStrike" cap="none" normalizeH="0" baseline="0" dirty="0" err="1">
                <a:ln>
                  <a:noFill/>
                </a:ln>
                <a:solidFill>
                  <a:schemeClr val="tx1"/>
                </a:solidFill>
                <a:effectLst/>
                <a:latin typeface="Arial" panose="020B0604020202020204" pitchFamily="34" charset="0"/>
              </a:rPr>
              <a:t>db.students.insertMany</a:t>
            </a:r>
            <a:r>
              <a:rPr kumimoji="0" lang="fr-FR" altLang="fr-FR"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spcBef>
                <a:spcPct val="0"/>
              </a:spcBef>
              <a:spcAft>
                <a:spcPct val="0"/>
              </a:spcAft>
              <a:buClrTx/>
              <a:buSzTx/>
              <a:buFontTx/>
              <a:buNone/>
              <a:tabLst/>
            </a:pPr>
            <a:r>
              <a:rPr lang="fr-FR" altLang="fr-FR" sz="1600" dirty="0">
                <a:solidFill>
                  <a:schemeClr val="tx1"/>
                </a:solidFill>
                <a:latin typeface="Arial" panose="020B0604020202020204" pitchFamily="34" charset="0"/>
              </a:rPr>
              <a:t>{</a:t>
            </a:r>
            <a:r>
              <a:rPr kumimoji="0" lang="fr-FR" altLang="fr-FR"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    ‘’nom’’: ‘Ali’,</a:t>
            </a:r>
          </a:p>
          <a:p>
            <a:pPr marL="0" marR="0" lvl="0" indent="0" algn="l" defTabSz="914400" rtl="0" eaLnBrk="0" fontAlgn="base" latinLnBrk="0" hangingPunct="0">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    </a:t>
            </a:r>
            <a:r>
              <a:rPr lang="fr-FR" altLang="fr-FR" sz="1600" dirty="0">
                <a:solidFill>
                  <a:schemeClr val="tx1"/>
                </a:solidFill>
                <a:latin typeface="Arial" panose="020B0604020202020204" pitchFamily="34" charset="0"/>
              </a:rPr>
              <a:t>‘’</a:t>
            </a:r>
            <a:r>
              <a:rPr lang="fr-FR" altLang="fr-FR" sz="1600" dirty="0" err="1">
                <a:solidFill>
                  <a:schemeClr val="tx1"/>
                </a:solidFill>
                <a:latin typeface="Arial" panose="020B0604020202020204" pitchFamily="34" charset="0"/>
              </a:rPr>
              <a:t>age</a:t>
            </a:r>
            <a:r>
              <a:rPr lang="fr-FR" altLang="fr-FR" sz="1600" dirty="0">
                <a:solidFill>
                  <a:schemeClr val="tx1"/>
                </a:solidFill>
                <a:latin typeface="Arial" panose="020B0604020202020204" pitchFamily="34" charset="0"/>
              </a:rPr>
              <a:t>’’</a:t>
            </a:r>
            <a:r>
              <a:rPr kumimoji="0" lang="fr-FR" altLang="fr-FR" sz="1600" b="0" i="0" u="none" strike="noStrike" cap="none" normalizeH="0" baseline="0" dirty="0">
                <a:ln>
                  <a:noFill/>
                </a:ln>
                <a:solidFill>
                  <a:schemeClr val="tx1"/>
                </a:solidFill>
                <a:effectLst/>
                <a:latin typeface="Arial" panose="020B0604020202020204" pitchFamily="34" charset="0"/>
              </a:rPr>
              <a:t>: ‘20’,</a:t>
            </a:r>
          </a:p>
          <a:p>
            <a:pPr marL="0" marR="0" lvl="0" indent="0" algn="l" defTabSz="914400" rtl="0" eaLnBrk="0" fontAlgn="base" latinLnBrk="0" hangingPunct="0">
              <a:spcBef>
                <a:spcPct val="0"/>
              </a:spcBef>
              <a:spcAft>
                <a:spcPct val="0"/>
              </a:spcAft>
              <a:buClrTx/>
              <a:buSzTx/>
              <a:buFontTx/>
              <a:buNone/>
              <a:tabLst/>
            </a:pPr>
            <a:r>
              <a:rPr lang="fr-FR" altLang="fr-FR" sz="1600" dirty="0">
                <a:solidFill>
                  <a:schemeClr val="tx1"/>
                </a:solidFill>
                <a:latin typeface="Arial" panose="020B0604020202020204" pitchFamily="34" charset="0"/>
              </a:rPr>
              <a:t>    ‘’ville’’: ‘’Maroc’’</a:t>
            </a: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spcBef>
                <a:spcPct val="0"/>
              </a:spcBef>
              <a:spcAft>
                <a:spcPct val="0"/>
              </a:spcAft>
              <a:buClrTx/>
              <a:buSzTx/>
              <a:buFontTx/>
              <a:buNone/>
              <a:tabLst/>
            </a:pPr>
            <a:r>
              <a:rPr lang="fr-FR" altLang="fr-FR" sz="1600" dirty="0">
                <a:solidFill>
                  <a:schemeClr val="tx1"/>
                </a:solidFill>
                <a:latin typeface="Arial" panose="020B0604020202020204" pitchFamily="34" charset="0"/>
              </a:rPr>
              <a:t>{</a:t>
            </a:r>
          </a:p>
          <a:p>
            <a:pPr marL="0" marR="0" lvl="0" indent="0" algn="l" defTabSz="914400" rtl="0" eaLnBrk="0" fontAlgn="base" latinLnBrk="0" hangingPunct="0">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    ‘’nom’’: ‘Aya’,</a:t>
            </a:r>
          </a:p>
          <a:p>
            <a:pPr marL="0" marR="0" lvl="0" indent="0" algn="l" defTabSz="914400" rtl="0" eaLnBrk="0" fontAlgn="base" latinLnBrk="0" hangingPunct="0">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    </a:t>
            </a:r>
            <a:r>
              <a:rPr lang="fr-FR" altLang="fr-FR" sz="1600" dirty="0">
                <a:solidFill>
                  <a:schemeClr val="tx1"/>
                </a:solidFill>
                <a:latin typeface="Arial" panose="020B0604020202020204" pitchFamily="34" charset="0"/>
              </a:rPr>
              <a:t>‘’</a:t>
            </a:r>
            <a:r>
              <a:rPr lang="fr-FR" altLang="fr-FR" sz="1600" dirty="0" err="1">
                <a:solidFill>
                  <a:schemeClr val="tx1"/>
                </a:solidFill>
                <a:latin typeface="Arial" panose="020B0604020202020204" pitchFamily="34" charset="0"/>
              </a:rPr>
              <a:t>age</a:t>
            </a:r>
            <a:r>
              <a:rPr lang="fr-FR" altLang="fr-FR" sz="1600" dirty="0">
                <a:solidFill>
                  <a:schemeClr val="tx1"/>
                </a:solidFill>
                <a:latin typeface="Arial" panose="020B0604020202020204" pitchFamily="34" charset="0"/>
              </a:rPr>
              <a:t>’’</a:t>
            </a:r>
            <a:r>
              <a:rPr kumimoji="0" lang="fr-FR" altLang="fr-FR" sz="1600" b="0" i="0" u="none" strike="noStrike" cap="none" normalizeH="0" baseline="0" dirty="0">
                <a:ln>
                  <a:noFill/>
                </a:ln>
                <a:solidFill>
                  <a:schemeClr val="tx1"/>
                </a:solidFill>
                <a:effectLst/>
                <a:latin typeface="Arial" panose="020B0604020202020204" pitchFamily="34" charset="0"/>
              </a:rPr>
              <a:t>: ‘21’,</a:t>
            </a:r>
          </a:p>
          <a:p>
            <a:pPr marL="0" marR="0" lvl="0" indent="0" algn="l" defTabSz="914400" rtl="0" eaLnBrk="0" fontAlgn="base" latinLnBrk="0" hangingPunct="0">
              <a:spcBef>
                <a:spcPct val="0"/>
              </a:spcBef>
              <a:spcAft>
                <a:spcPct val="0"/>
              </a:spcAft>
              <a:buClrTx/>
              <a:buSzTx/>
              <a:buFontTx/>
              <a:buNone/>
              <a:tabLst/>
            </a:pPr>
            <a:r>
              <a:rPr lang="fr-FR" altLang="fr-FR" sz="1600" dirty="0">
                <a:solidFill>
                  <a:schemeClr val="tx1"/>
                </a:solidFill>
                <a:latin typeface="Arial" panose="020B0604020202020204" pitchFamily="34" charset="0"/>
              </a:rPr>
              <a:t>    ‘’ville’’: ‘’Paris’’</a:t>
            </a: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lang="fr-FR" altLang="fr-FR" sz="1600" dirty="0">
                <a:solidFill>
                  <a:schemeClr val="tx1"/>
                </a:solidFill>
                <a:latin typeface="Arial" panose="020B0604020202020204" pitchFamily="34" charset="0"/>
              </a:rPr>
              <a:t>}</a:t>
            </a:r>
          </a:p>
          <a:p>
            <a:pPr marL="0" marR="0" lvl="0" indent="0" algn="l" defTabSz="914400" rtl="0" eaLnBrk="0" fontAlgn="base" latinLnBrk="0" hangingPunct="0">
              <a:spcBef>
                <a:spcPct val="0"/>
              </a:spcBef>
              <a:spcAft>
                <a:spcPct val="0"/>
              </a:spcAft>
              <a:buClrTx/>
              <a:buSzTx/>
              <a:buFontTx/>
              <a:buNone/>
              <a:tabLst/>
            </a:pPr>
            <a:r>
              <a:rPr lang="fr-FR" altLang="fr-FR" sz="1600" dirty="0">
                <a:solidFill>
                  <a:schemeClr val="tx1"/>
                </a:solidFill>
                <a:latin typeface="Arial" panose="020B0604020202020204" pitchFamily="34" charset="0"/>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069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wipe(down)">
                                      <p:cBhvr>
                                        <p:cTn id="7" dur="580">
                                          <p:stCondLst>
                                            <p:cond delay="0"/>
                                          </p:stCondLst>
                                        </p:cTn>
                                        <p:tgtEl>
                                          <p:spTgt spid="370"/>
                                        </p:tgtEl>
                                      </p:cBhvr>
                                    </p:animEffect>
                                    <p:anim calcmode="lin" valueType="num">
                                      <p:cBhvr>
                                        <p:cTn id="8" dur="1822" tmFilter="0,0; 0.14,0.36; 0.43,0.73; 0.71,0.91; 1.0,1.0">
                                          <p:stCondLst>
                                            <p:cond delay="0"/>
                                          </p:stCondLst>
                                        </p:cTn>
                                        <p:tgtEl>
                                          <p:spTgt spid="37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7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7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7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70"/>
                                        </p:tgtEl>
                                        <p:attrNameLst>
                                          <p:attrName>ppt_y</p:attrName>
                                        </p:attrNameLst>
                                      </p:cBhvr>
                                      <p:tavLst>
                                        <p:tav tm="0" fmla="#ppt_y-sin(pi*$)/81">
                                          <p:val>
                                            <p:fltVal val="0"/>
                                          </p:val>
                                        </p:tav>
                                        <p:tav tm="100000">
                                          <p:val>
                                            <p:fltVal val="1"/>
                                          </p:val>
                                        </p:tav>
                                      </p:tavLst>
                                    </p:anim>
                                    <p:animScale>
                                      <p:cBhvr>
                                        <p:cTn id="13" dur="26">
                                          <p:stCondLst>
                                            <p:cond delay="650"/>
                                          </p:stCondLst>
                                        </p:cTn>
                                        <p:tgtEl>
                                          <p:spTgt spid="370"/>
                                        </p:tgtEl>
                                      </p:cBhvr>
                                      <p:to x="100000" y="60000"/>
                                    </p:animScale>
                                    <p:animScale>
                                      <p:cBhvr>
                                        <p:cTn id="14" dur="166" decel="50000">
                                          <p:stCondLst>
                                            <p:cond delay="676"/>
                                          </p:stCondLst>
                                        </p:cTn>
                                        <p:tgtEl>
                                          <p:spTgt spid="370"/>
                                        </p:tgtEl>
                                      </p:cBhvr>
                                      <p:to x="100000" y="100000"/>
                                    </p:animScale>
                                    <p:animScale>
                                      <p:cBhvr>
                                        <p:cTn id="15" dur="26">
                                          <p:stCondLst>
                                            <p:cond delay="1312"/>
                                          </p:stCondLst>
                                        </p:cTn>
                                        <p:tgtEl>
                                          <p:spTgt spid="370"/>
                                        </p:tgtEl>
                                      </p:cBhvr>
                                      <p:to x="100000" y="80000"/>
                                    </p:animScale>
                                    <p:animScale>
                                      <p:cBhvr>
                                        <p:cTn id="16" dur="166" decel="50000">
                                          <p:stCondLst>
                                            <p:cond delay="1338"/>
                                          </p:stCondLst>
                                        </p:cTn>
                                        <p:tgtEl>
                                          <p:spTgt spid="370"/>
                                        </p:tgtEl>
                                      </p:cBhvr>
                                      <p:to x="100000" y="100000"/>
                                    </p:animScale>
                                    <p:animScale>
                                      <p:cBhvr>
                                        <p:cTn id="17" dur="26">
                                          <p:stCondLst>
                                            <p:cond delay="1642"/>
                                          </p:stCondLst>
                                        </p:cTn>
                                        <p:tgtEl>
                                          <p:spTgt spid="370"/>
                                        </p:tgtEl>
                                      </p:cBhvr>
                                      <p:to x="100000" y="90000"/>
                                    </p:animScale>
                                    <p:animScale>
                                      <p:cBhvr>
                                        <p:cTn id="18" dur="166" decel="50000">
                                          <p:stCondLst>
                                            <p:cond delay="1668"/>
                                          </p:stCondLst>
                                        </p:cTn>
                                        <p:tgtEl>
                                          <p:spTgt spid="370"/>
                                        </p:tgtEl>
                                      </p:cBhvr>
                                      <p:to x="100000" y="100000"/>
                                    </p:animScale>
                                    <p:animScale>
                                      <p:cBhvr>
                                        <p:cTn id="19" dur="26">
                                          <p:stCondLst>
                                            <p:cond delay="1808"/>
                                          </p:stCondLst>
                                        </p:cTn>
                                        <p:tgtEl>
                                          <p:spTgt spid="370"/>
                                        </p:tgtEl>
                                      </p:cBhvr>
                                      <p:to x="100000" y="95000"/>
                                    </p:animScale>
                                    <p:animScale>
                                      <p:cBhvr>
                                        <p:cTn id="20" dur="166" decel="50000">
                                          <p:stCondLst>
                                            <p:cond delay="1834"/>
                                          </p:stCondLst>
                                        </p:cTn>
                                        <p:tgtEl>
                                          <p:spTgt spid="37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ppt_x</p:attrName>
                                        </p:attrNameLst>
                                      </p:cBhvr>
                                      <p:tavLst>
                                        <p:tav tm="0">
                                          <p:val>
                                            <p:strVal val="#ppt_x"/>
                                          </p:val>
                                        </p:tav>
                                        <p:tav tm="100000">
                                          <p:val>
                                            <p:strVal val="#ppt_x"/>
                                          </p:val>
                                        </p:tav>
                                      </p:tavLst>
                                    </p:anim>
                                    <p:anim calcmode="lin" valueType="num">
                                      <p:cBhvr>
                                        <p:cTn id="2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 grpId="0"/>
      <p:bldP spid="33" grpId="0" animBg="1"/>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3" name="Google Shape;323;p27"/>
          <p:cNvSpPr txBox="1">
            <a:spLocks noGrp="1"/>
          </p:cNvSpPr>
          <p:nvPr>
            <p:ph type="title"/>
          </p:nvPr>
        </p:nvSpPr>
        <p:spPr>
          <a:xfrm>
            <a:off x="608089" y="2744176"/>
            <a:ext cx="4866775" cy="1480200"/>
          </a:xfrm>
          <a:prstGeom prst="rect">
            <a:avLst/>
          </a:prstGeom>
        </p:spPr>
        <p:txBody>
          <a:bodyPr spcFirstLastPara="1" wrap="square" lIns="91425" tIns="91425" rIns="91425" bIns="91425" anchor="b" anchorCtr="0">
            <a:noAutofit/>
          </a:bodyPr>
          <a:lstStyle/>
          <a:p>
            <a:pPr lvl="0" algn="ctr">
              <a:buSzPts val="1100"/>
            </a:pPr>
            <a:r>
              <a:rPr lang="fr-FR" sz="3600" dirty="0">
                <a:solidFill>
                  <a:schemeClr val="tx1"/>
                </a:solidFill>
              </a:rPr>
              <a:t>Suppression des données avec MongoDB</a:t>
            </a:r>
            <a:br>
              <a:rPr lang="fr-FR" dirty="0"/>
            </a:br>
            <a:endParaRPr lang="fr-FR" dirty="0"/>
          </a:p>
        </p:txBody>
      </p:sp>
      <p:sp>
        <p:nvSpPr>
          <p:cNvPr id="324" name="Google Shape;324;p27"/>
          <p:cNvSpPr txBox="1">
            <a:spLocks noGrp="1"/>
          </p:cNvSpPr>
          <p:nvPr>
            <p:ph type="title" idx="2"/>
          </p:nvPr>
        </p:nvSpPr>
        <p:spPr>
          <a:xfrm>
            <a:off x="541875" y="1176225"/>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	</a:t>
            </a:r>
            <a:endParaRPr dirty="0"/>
          </a:p>
        </p:txBody>
      </p:sp>
      <p:pic>
        <p:nvPicPr>
          <p:cNvPr id="3" name="Image 2" descr="Une image contenant capture d’écran, art, créativité, conception&#10;&#10;Description générée automatiquement">
            <a:extLst>
              <a:ext uri="{FF2B5EF4-FFF2-40B4-BE49-F238E27FC236}">
                <a16:creationId xmlns:a16="http://schemas.microsoft.com/office/drawing/2014/main" id="{4409B84F-17EE-37C2-FC35-5E3BDBD3043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36847" y1="75022" x2="37482" y2="41457"/>
                        <a14:backgroundMark x1="37482" y1="41457" x2="37482" y2="41457"/>
                        <a14:backgroundMark x1="37482" y1="41457" x2="33236" y2="42585"/>
                        <a14:backgroundMark x1="33333" y1="54033" x2="33968" y2="42411"/>
                        <a14:backgroundMark x1="33968" y1="42411" x2="33968" y2="42411"/>
                        <a14:backgroundMark x1="62421" y1="76843" x2="63348" y2="51951"/>
                        <a14:backgroundMark x1="63348" y1="51951" x2="66374" y2="69558"/>
                        <a14:backgroundMark x1="66374" y1="69558" x2="67252" y2="53946"/>
                        <a14:backgroundMark x1="67252" y1="53946" x2="73206" y2="52472"/>
                        <a14:backgroundMark x1="73206" y1="52472" x2="75012" y2="38682"/>
                        <a14:backgroundMark x1="75012" y1="38682" x2="74427" y2="68257"/>
                        <a14:backgroundMark x1="74427" y1="68257" x2="71010" y2="58456"/>
                        <a14:backgroundMark x1="71010" y1="58456" x2="65349" y2="66262"/>
                        <a14:backgroundMark x1="65349" y1="66262" x2="68277" y2="28361"/>
                        <a14:backgroundMark x1="68277" y1="28361" x2="66081" y2="40069"/>
                        <a14:backgroundMark x1="66081" y1="40069" x2="60420" y2="41631"/>
                        <a14:backgroundMark x1="60420" y1="41631" x2="55002" y2="36600"/>
                        <a14:backgroundMark x1="55002" y1="36600" x2="47047" y2="18387"/>
                        <a14:backgroundMark x1="47047" y1="18387" x2="53490" y2="18300"/>
                        <a14:backgroundMark x1="53490" y1="18300" x2="63250" y2="30789"/>
                        <a14:backgroundMark x1="63250" y1="30789" x2="56418" y2="27147"/>
                        <a14:backgroundMark x1="56418" y1="27147" x2="73402" y2="28101"/>
                        <a14:backgroundMark x1="73402" y1="28101" x2="57491" y2="12749"/>
                        <a14:backgroundMark x1="57491" y1="12749" x2="59883" y2="17433"/>
                      </a14:backgroundRemoval>
                    </a14:imgEffect>
                  </a14:imgLayer>
                </a14:imgProps>
              </a:ext>
            </a:extLst>
          </a:blip>
          <a:stretch>
            <a:fillRect/>
          </a:stretch>
        </p:blipFill>
        <p:spPr>
          <a:xfrm>
            <a:off x="2697310" y="-20026"/>
            <a:ext cx="9140530" cy="5143500"/>
          </a:xfrm>
          <a:prstGeom prst="rect">
            <a:avLst/>
          </a:prstGeom>
        </p:spPr>
      </p:pic>
    </p:spTree>
    <p:extLst>
      <p:ext uri="{BB962C8B-B14F-4D97-AF65-F5344CB8AC3E}">
        <p14:creationId xmlns:p14="http://schemas.microsoft.com/office/powerpoint/2010/main" val="211345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1000"/>
                                        <p:tgtEl>
                                          <p:spTgt spid="323"/>
                                        </p:tgtEl>
                                      </p:cBhvr>
                                    </p:animEffect>
                                    <p:anim calcmode="lin" valueType="num">
                                      <p:cBhvr>
                                        <p:cTn id="8" dur="1000" fill="hold"/>
                                        <p:tgtEl>
                                          <p:spTgt spid="323"/>
                                        </p:tgtEl>
                                        <p:attrNameLst>
                                          <p:attrName>ppt_x</p:attrName>
                                        </p:attrNameLst>
                                      </p:cBhvr>
                                      <p:tavLst>
                                        <p:tav tm="0">
                                          <p:val>
                                            <p:strVal val="#ppt_x"/>
                                          </p:val>
                                        </p:tav>
                                        <p:tav tm="100000">
                                          <p:val>
                                            <p:strVal val="#ppt_x"/>
                                          </p:val>
                                        </p:tav>
                                      </p:tavLst>
                                    </p:anim>
                                    <p:anim calcmode="lin" valueType="num">
                                      <p:cBhvr>
                                        <p:cTn id="9" dur="1000" fill="hold"/>
                                        <p:tgtEl>
                                          <p:spTgt spid="3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24"/>
                                        </p:tgtEl>
                                        <p:attrNameLst>
                                          <p:attrName>style.visibility</p:attrName>
                                        </p:attrNameLst>
                                      </p:cBhvr>
                                      <p:to>
                                        <p:strVal val="visible"/>
                                      </p:to>
                                    </p:set>
                                    <p:anim calcmode="lin" valueType="num">
                                      <p:cBhvr additive="base">
                                        <p:cTn id="14" dur="500" fill="hold"/>
                                        <p:tgtEl>
                                          <p:spTgt spid="324"/>
                                        </p:tgtEl>
                                        <p:attrNameLst>
                                          <p:attrName>ppt_x</p:attrName>
                                        </p:attrNameLst>
                                      </p:cBhvr>
                                      <p:tavLst>
                                        <p:tav tm="0">
                                          <p:val>
                                            <p:strVal val="#ppt_x"/>
                                          </p:val>
                                        </p:tav>
                                        <p:tav tm="100000">
                                          <p:val>
                                            <p:strVal val="#ppt_x"/>
                                          </p:val>
                                        </p:tav>
                                      </p:tavLst>
                                    </p:anim>
                                    <p:anim calcmode="lin" valueType="num">
                                      <p:cBhvr additive="base">
                                        <p:cTn id="15" dur="500" fill="hold"/>
                                        <p:tgtEl>
                                          <p:spTgt spid="32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80">
                                          <p:stCondLst>
                                            <p:cond delay="0"/>
                                          </p:stCondLst>
                                        </p:cTn>
                                        <p:tgtEl>
                                          <p:spTgt spid="3"/>
                                        </p:tgtEl>
                                      </p:cBhvr>
                                    </p:animEffect>
                                    <p:anim calcmode="lin" valueType="num">
                                      <p:cBhvr>
                                        <p:cTn id="21"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6" dur="26">
                                          <p:stCondLst>
                                            <p:cond delay="650"/>
                                          </p:stCondLst>
                                        </p:cTn>
                                        <p:tgtEl>
                                          <p:spTgt spid="3"/>
                                        </p:tgtEl>
                                      </p:cBhvr>
                                      <p:to x="100000" y="60000"/>
                                    </p:animScale>
                                    <p:animScale>
                                      <p:cBhvr>
                                        <p:cTn id="27" dur="166" decel="50000">
                                          <p:stCondLst>
                                            <p:cond delay="676"/>
                                          </p:stCondLst>
                                        </p:cTn>
                                        <p:tgtEl>
                                          <p:spTgt spid="3"/>
                                        </p:tgtEl>
                                      </p:cBhvr>
                                      <p:to x="100000" y="100000"/>
                                    </p:animScale>
                                    <p:animScale>
                                      <p:cBhvr>
                                        <p:cTn id="28" dur="26">
                                          <p:stCondLst>
                                            <p:cond delay="1312"/>
                                          </p:stCondLst>
                                        </p:cTn>
                                        <p:tgtEl>
                                          <p:spTgt spid="3"/>
                                        </p:tgtEl>
                                      </p:cBhvr>
                                      <p:to x="100000" y="80000"/>
                                    </p:animScale>
                                    <p:animScale>
                                      <p:cBhvr>
                                        <p:cTn id="29" dur="166" decel="50000">
                                          <p:stCondLst>
                                            <p:cond delay="1338"/>
                                          </p:stCondLst>
                                        </p:cTn>
                                        <p:tgtEl>
                                          <p:spTgt spid="3"/>
                                        </p:tgtEl>
                                      </p:cBhvr>
                                      <p:to x="100000" y="100000"/>
                                    </p:animScale>
                                    <p:animScale>
                                      <p:cBhvr>
                                        <p:cTn id="30" dur="26">
                                          <p:stCondLst>
                                            <p:cond delay="1642"/>
                                          </p:stCondLst>
                                        </p:cTn>
                                        <p:tgtEl>
                                          <p:spTgt spid="3"/>
                                        </p:tgtEl>
                                      </p:cBhvr>
                                      <p:to x="100000" y="90000"/>
                                    </p:animScale>
                                    <p:animScale>
                                      <p:cBhvr>
                                        <p:cTn id="31" dur="166" decel="50000">
                                          <p:stCondLst>
                                            <p:cond delay="1668"/>
                                          </p:stCondLst>
                                        </p:cTn>
                                        <p:tgtEl>
                                          <p:spTgt spid="3"/>
                                        </p:tgtEl>
                                      </p:cBhvr>
                                      <p:to x="100000" y="100000"/>
                                    </p:animScale>
                                    <p:animScale>
                                      <p:cBhvr>
                                        <p:cTn id="32" dur="26">
                                          <p:stCondLst>
                                            <p:cond delay="1808"/>
                                          </p:stCondLst>
                                        </p:cTn>
                                        <p:tgtEl>
                                          <p:spTgt spid="3"/>
                                        </p:tgtEl>
                                      </p:cBhvr>
                                      <p:to x="100000" y="95000"/>
                                    </p:animScale>
                                    <p:animScale>
                                      <p:cBhvr>
                                        <p:cTn id="33"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0"/>
      <p:bldP spid="3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7" name="Google Shape;337;p29"/>
          <p:cNvSpPr/>
          <p:nvPr/>
        </p:nvSpPr>
        <p:spPr>
          <a:xfrm>
            <a:off x="1039779" y="1967400"/>
            <a:ext cx="3063877" cy="1208700"/>
          </a:xfrm>
          <a:prstGeom prst="rect">
            <a:avLst/>
          </a:prstGeom>
          <a:solidFill>
            <a:schemeClr val="accent1"/>
          </a:solidFill>
          <a:ln>
            <a:noFill/>
          </a:ln>
        </p:spPr>
        <p:txBody>
          <a:bodyPr spcFirstLastPara="1" wrap="square" lIns="91425" tIns="91425" rIns="91425" bIns="91425" anchor="ctr" anchorCtr="0">
            <a:noAutofit/>
          </a:bodyPr>
          <a:lstStyle/>
          <a:p>
            <a:pPr algn="ctr">
              <a:lnSpc>
                <a:spcPts val="2702"/>
              </a:lnSpc>
            </a:pPr>
            <a:r>
              <a:rPr lang="en-US" sz="1600" dirty="0">
                <a:solidFill>
                  <a:srgbClr val="237290"/>
                </a:solidFill>
                <a:latin typeface="Open Sauce"/>
              </a:rPr>
              <a:t>DELETEONE()</a:t>
            </a:r>
            <a:endParaRPr lang="en-US" sz="1600" dirty="0">
              <a:solidFill>
                <a:srgbClr val="000000"/>
              </a:solidFill>
              <a:latin typeface="Open Sauce"/>
            </a:endParaRPr>
          </a:p>
          <a:p>
            <a:pPr algn="ctr">
              <a:lnSpc>
                <a:spcPts val="2702"/>
              </a:lnSpc>
            </a:pPr>
            <a:r>
              <a:rPr lang="en-US" sz="1600" dirty="0" err="1">
                <a:solidFill>
                  <a:schemeClr val="accent2"/>
                </a:solidFill>
                <a:latin typeface="Open Sauce"/>
              </a:rPr>
              <a:t>db.collection.deleteOne</a:t>
            </a:r>
            <a:r>
              <a:rPr lang="en-US" sz="1600" dirty="0">
                <a:solidFill>
                  <a:schemeClr val="accent2"/>
                </a:solidFill>
                <a:latin typeface="Open Sauce"/>
              </a:rPr>
              <a:t>(&lt;</a:t>
            </a:r>
            <a:r>
              <a:rPr lang="en-US" sz="1600" dirty="0" err="1">
                <a:solidFill>
                  <a:schemeClr val="accent2"/>
                </a:solidFill>
                <a:latin typeface="Open Sauce"/>
              </a:rPr>
              <a:t>filtre</a:t>
            </a:r>
            <a:r>
              <a:rPr lang="en-US" sz="1600" dirty="0">
                <a:solidFill>
                  <a:schemeClr val="accent2"/>
                </a:solidFill>
                <a:latin typeface="Open Sauce"/>
              </a:rPr>
              <a:t>&gt;)</a:t>
            </a:r>
          </a:p>
        </p:txBody>
      </p:sp>
      <p:sp>
        <p:nvSpPr>
          <p:cNvPr id="338" name="Google Shape;338;p29"/>
          <p:cNvSpPr/>
          <p:nvPr/>
        </p:nvSpPr>
        <p:spPr>
          <a:xfrm>
            <a:off x="4384345" y="1967400"/>
            <a:ext cx="3247084" cy="1208700"/>
          </a:xfrm>
          <a:prstGeom prst="rect">
            <a:avLst/>
          </a:prstGeom>
          <a:solidFill>
            <a:schemeClr val="accent1"/>
          </a:solidFill>
          <a:ln>
            <a:noFill/>
          </a:ln>
        </p:spPr>
        <p:txBody>
          <a:bodyPr spcFirstLastPara="1" wrap="square" lIns="91425" tIns="91425" rIns="91425" bIns="91425" anchor="ctr" anchorCtr="0">
            <a:noAutofit/>
          </a:bodyPr>
          <a:lstStyle/>
          <a:p>
            <a:pPr algn="ctr">
              <a:lnSpc>
                <a:spcPts val="3054"/>
              </a:lnSpc>
            </a:pPr>
            <a:r>
              <a:rPr lang="en-US" sz="1600" dirty="0">
                <a:solidFill>
                  <a:srgbClr val="237290"/>
                </a:solidFill>
                <a:latin typeface="Open Sauce Bold"/>
              </a:rPr>
              <a:t>DELETEMANY()</a:t>
            </a:r>
          </a:p>
          <a:p>
            <a:pPr algn="ctr">
              <a:lnSpc>
                <a:spcPts val="3054"/>
              </a:lnSpc>
            </a:pPr>
            <a:r>
              <a:rPr lang="en-US" sz="1600" dirty="0" err="1">
                <a:solidFill>
                  <a:schemeClr val="tx1"/>
                </a:solidFill>
                <a:latin typeface="Open Sauce"/>
              </a:rPr>
              <a:t>db.collection.deleteMany</a:t>
            </a:r>
            <a:r>
              <a:rPr lang="en-US" sz="1600" dirty="0">
                <a:solidFill>
                  <a:schemeClr val="tx1"/>
                </a:solidFill>
                <a:latin typeface="Open Sauce"/>
              </a:rPr>
              <a:t>(&lt;</a:t>
            </a:r>
            <a:r>
              <a:rPr lang="en-US" sz="1600" dirty="0" err="1">
                <a:solidFill>
                  <a:schemeClr val="tx1"/>
                </a:solidFill>
                <a:latin typeface="Open Sauce"/>
              </a:rPr>
              <a:t>filtre</a:t>
            </a:r>
            <a:r>
              <a:rPr lang="en-US" sz="1600" dirty="0">
                <a:solidFill>
                  <a:schemeClr val="tx1"/>
                </a:solidFill>
                <a:latin typeface="Open Sauce"/>
              </a:rPr>
              <a:t>&gt;)</a:t>
            </a:r>
          </a:p>
        </p:txBody>
      </p:sp>
      <p:sp>
        <p:nvSpPr>
          <p:cNvPr id="339" name="Google Shape;339;p29"/>
          <p:cNvSpPr/>
          <p:nvPr/>
        </p:nvSpPr>
        <p:spPr>
          <a:xfrm>
            <a:off x="1176352" y="3404049"/>
            <a:ext cx="2790733" cy="1278451"/>
          </a:xfrm>
          <a:prstGeom prst="rect">
            <a:avLst/>
          </a:prstGeom>
          <a:solidFill>
            <a:srgbClr val="011E28"/>
          </a:solidFill>
          <a:ln>
            <a:noFill/>
          </a:ln>
        </p:spPr>
        <p:txBody>
          <a:bodyPr spcFirstLastPara="1" wrap="square" lIns="91425" tIns="91425" rIns="91425" bIns="91425" anchor="ctr" anchorCtr="0">
            <a:noAutofit/>
          </a:bodyPr>
          <a:lstStyle/>
          <a:p>
            <a:pPr algn="ctr"/>
            <a:r>
              <a:rPr lang="en-US" sz="1600" dirty="0">
                <a:solidFill>
                  <a:srgbClr val="237290"/>
                </a:solidFill>
                <a:latin typeface="Open Sauce Bold"/>
              </a:rPr>
              <a:t>DROP()</a:t>
            </a:r>
          </a:p>
          <a:p>
            <a:pPr algn="ctr"/>
            <a:endParaRPr lang="en-US" sz="1600" dirty="0">
              <a:solidFill>
                <a:srgbClr val="237290"/>
              </a:solidFill>
              <a:latin typeface="Open Sauce Bold"/>
            </a:endParaRPr>
          </a:p>
          <a:p>
            <a:pPr algn="ctr"/>
            <a:r>
              <a:rPr lang="en-US" sz="1600" dirty="0" err="1">
                <a:solidFill>
                  <a:schemeClr val="tx1"/>
                </a:solidFill>
                <a:latin typeface="Open Sauce"/>
              </a:rPr>
              <a:t>db.CollectionName.drop</a:t>
            </a:r>
            <a:r>
              <a:rPr lang="en-US" sz="1600" dirty="0">
                <a:solidFill>
                  <a:schemeClr val="tx1"/>
                </a:solidFill>
                <a:latin typeface="Open Sauce"/>
              </a:rPr>
              <a:t>()</a:t>
            </a:r>
          </a:p>
          <a:p>
            <a:pPr marL="0" lvl="0" indent="0" algn="ctr" rtl="0">
              <a:spcBef>
                <a:spcPts val="0"/>
              </a:spcBef>
              <a:spcAft>
                <a:spcPts val="0"/>
              </a:spcAft>
              <a:buNone/>
            </a:pPr>
            <a:endParaRPr sz="1600" dirty="0">
              <a:solidFill>
                <a:schemeClr val="accent1"/>
              </a:solidFill>
              <a:latin typeface="IBM Plex Sans SemiBold"/>
              <a:ea typeface="IBM Plex Sans SemiBold"/>
              <a:cs typeface="IBM Plex Sans SemiBold"/>
              <a:sym typeface="IBM Plex Sans SemiBold"/>
            </a:endParaRPr>
          </a:p>
        </p:txBody>
      </p:sp>
      <p:sp>
        <p:nvSpPr>
          <p:cNvPr id="340" name="Google Shape;340;p29"/>
          <p:cNvSpPr/>
          <p:nvPr/>
        </p:nvSpPr>
        <p:spPr>
          <a:xfrm>
            <a:off x="4505325" y="3321400"/>
            <a:ext cx="2871774" cy="1278451"/>
          </a:xfrm>
          <a:prstGeom prst="rect">
            <a:avLst/>
          </a:prstGeom>
          <a:solidFill>
            <a:schemeClr val="accent1"/>
          </a:solidFill>
          <a:ln>
            <a:noFill/>
          </a:ln>
        </p:spPr>
        <p:txBody>
          <a:bodyPr spcFirstLastPara="1" wrap="square" lIns="91425" tIns="91425" rIns="91425" bIns="91425" anchor="ctr" anchorCtr="0">
            <a:noAutofit/>
          </a:bodyPr>
          <a:lstStyle/>
          <a:p>
            <a:pPr algn="ctr">
              <a:lnSpc>
                <a:spcPts val="2897"/>
              </a:lnSpc>
            </a:pPr>
            <a:r>
              <a:rPr lang="en-US" sz="1600" dirty="0">
                <a:solidFill>
                  <a:srgbClr val="237290"/>
                </a:solidFill>
                <a:latin typeface="Open Sauce Bold"/>
              </a:rPr>
              <a:t>REMOVE()</a:t>
            </a:r>
          </a:p>
          <a:p>
            <a:pPr algn="ctr">
              <a:lnSpc>
                <a:spcPts val="2897"/>
              </a:lnSpc>
            </a:pPr>
            <a:r>
              <a:rPr lang="en-US" sz="1600" dirty="0" err="1">
                <a:solidFill>
                  <a:schemeClr val="tx1"/>
                </a:solidFill>
                <a:latin typeface="Open Sauce"/>
              </a:rPr>
              <a:t>db.collection.remove</a:t>
            </a:r>
            <a:r>
              <a:rPr lang="en-US" sz="1600" dirty="0">
                <a:solidFill>
                  <a:schemeClr val="tx1"/>
                </a:solidFill>
                <a:latin typeface="Open Sauce"/>
              </a:rPr>
              <a:t>(</a:t>
            </a:r>
          </a:p>
          <a:p>
            <a:pPr algn="ctr">
              <a:lnSpc>
                <a:spcPts val="2563"/>
              </a:lnSpc>
            </a:pPr>
            <a:r>
              <a:rPr lang="en-US" sz="1600" dirty="0">
                <a:solidFill>
                  <a:schemeClr val="tx1"/>
                </a:solidFill>
                <a:latin typeface="Open Sauce"/>
              </a:rPr>
              <a:t>    &lt;query&gt;)</a:t>
            </a:r>
          </a:p>
        </p:txBody>
      </p:sp>
      <p:sp>
        <p:nvSpPr>
          <p:cNvPr id="6" name="ZoneTexte 5">
            <a:extLst>
              <a:ext uri="{FF2B5EF4-FFF2-40B4-BE49-F238E27FC236}">
                <a16:creationId xmlns:a16="http://schemas.microsoft.com/office/drawing/2014/main" id="{F772A6EF-871B-4CC4-2BC9-1012A602B08C}"/>
              </a:ext>
            </a:extLst>
          </p:cNvPr>
          <p:cNvSpPr txBox="1"/>
          <p:nvPr/>
        </p:nvSpPr>
        <p:spPr>
          <a:xfrm>
            <a:off x="1743062" y="786754"/>
            <a:ext cx="5634037" cy="523220"/>
          </a:xfrm>
          <a:prstGeom prst="rect">
            <a:avLst/>
          </a:prstGeom>
          <a:noFill/>
        </p:spPr>
        <p:txBody>
          <a:bodyPr wrap="square">
            <a:spAutoFit/>
          </a:bodyPr>
          <a:lstStyle/>
          <a:p>
            <a:pPr marL="285750" indent="-285750">
              <a:buClr>
                <a:schemeClr val="tx1"/>
              </a:buClr>
              <a:buFont typeface="Wingdings" panose="05000000000000000000" pitchFamily="2" charset="2"/>
              <a:buChar char="ü"/>
            </a:pPr>
            <a:r>
              <a:rPr lang="en-US" sz="1400" dirty="0">
                <a:solidFill>
                  <a:schemeClr val="tx1"/>
                </a:solidFill>
                <a:latin typeface="Open Sauce"/>
              </a:rPr>
              <a:t>La suppression dans MongoDB </a:t>
            </a:r>
            <a:r>
              <a:rPr lang="en-US" sz="1400" dirty="0" err="1">
                <a:solidFill>
                  <a:schemeClr val="tx1"/>
                </a:solidFill>
                <a:latin typeface="Open Sauce"/>
              </a:rPr>
              <a:t>consiste</a:t>
            </a:r>
            <a:r>
              <a:rPr lang="en-US" sz="1400" dirty="0">
                <a:solidFill>
                  <a:schemeClr val="tx1"/>
                </a:solidFill>
                <a:latin typeface="Open Sauce"/>
              </a:rPr>
              <a:t> à </a:t>
            </a:r>
            <a:r>
              <a:rPr lang="en-US" sz="1400" dirty="0" err="1">
                <a:solidFill>
                  <a:schemeClr val="tx1"/>
                </a:solidFill>
                <a:latin typeface="Open Sauce"/>
              </a:rPr>
              <a:t>retirer</a:t>
            </a:r>
            <a:r>
              <a:rPr lang="en-US" sz="1400" dirty="0">
                <a:solidFill>
                  <a:schemeClr val="tx1"/>
                </a:solidFill>
                <a:latin typeface="Open Sauce"/>
              </a:rPr>
              <a:t> des documents </a:t>
            </a:r>
            <a:r>
              <a:rPr lang="en-US" sz="1400" dirty="0" err="1">
                <a:solidFill>
                  <a:schemeClr val="tx1"/>
                </a:solidFill>
                <a:latin typeface="Open Sauce"/>
              </a:rPr>
              <a:t>spécifiques</a:t>
            </a:r>
            <a:r>
              <a:rPr lang="en-US" sz="1400" dirty="0">
                <a:solidFill>
                  <a:schemeClr val="tx1"/>
                </a:solidFill>
                <a:latin typeface="Open Sauce"/>
              </a:rPr>
              <a:t> </a:t>
            </a:r>
            <a:r>
              <a:rPr lang="en-US" sz="1400" dirty="0" err="1">
                <a:solidFill>
                  <a:schemeClr val="tx1"/>
                </a:solidFill>
                <a:latin typeface="Open Sauce"/>
              </a:rPr>
              <a:t>d'une</a:t>
            </a:r>
            <a:r>
              <a:rPr lang="en-US" sz="1400" dirty="0">
                <a:solidFill>
                  <a:schemeClr val="tx1"/>
                </a:solidFill>
                <a:latin typeface="Open Sauce"/>
              </a:rPr>
              <a:t> collection.</a:t>
            </a:r>
            <a:endParaRPr lang="fr-FR" sz="1400" dirty="0">
              <a:solidFill>
                <a:schemeClr val="tx1"/>
              </a:solidFill>
              <a:latin typeface="Open Sauc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7"/>
                                        </p:tgtEl>
                                        <p:attrNameLst>
                                          <p:attrName>style.visibility</p:attrName>
                                        </p:attrNameLst>
                                      </p:cBhvr>
                                      <p:to>
                                        <p:strVal val="visible"/>
                                      </p:to>
                                    </p:set>
                                    <p:animEffect transition="in" filter="fade">
                                      <p:cBhvr>
                                        <p:cTn id="7" dur="1000"/>
                                        <p:tgtEl>
                                          <p:spTgt spid="337"/>
                                        </p:tgtEl>
                                      </p:cBhvr>
                                    </p:animEffect>
                                    <p:anim calcmode="lin" valueType="num">
                                      <p:cBhvr>
                                        <p:cTn id="8" dur="1000" fill="hold"/>
                                        <p:tgtEl>
                                          <p:spTgt spid="337"/>
                                        </p:tgtEl>
                                        <p:attrNameLst>
                                          <p:attrName>ppt_x</p:attrName>
                                        </p:attrNameLst>
                                      </p:cBhvr>
                                      <p:tavLst>
                                        <p:tav tm="0">
                                          <p:val>
                                            <p:strVal val="#ppt_x"/>
                                          </p:val>
                                        </p:tav>
                                        <p:tav tm="100000">
                                          <p:val>
                                            <p:strVal val="#ppt_x"/>
                                          </p:val>
                                        </p:tav>
                                      </p:tavLst>
                                    </p:anim>
                                    <p:anim calcmode="lin" valueType="num">
                                      <p:cBhvr>
                                        <p:cTn id="9" dur="1000" fill="hold"/>
                                        <p:tgtEl>
                                          <p:spTgt spid="3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38"/>
                                        </p:tgtEl>
                                        <p:attrNameLst>
                                          <p:attrName>style.visibility</p:attrName>
                                        </p:attrNameLst>
                                      </p:cBhvr>
                                      <p:to>
                                        <p:strVal val="visible"/>
                                      </p:to>
                                    </p:set>
                                    <p:animEffect transition="in" filter="fade">
                                      <p:cBhvr>
                                        <p:cTn id="14" dur="1000"/>
                                        <p:tgtEl>
                                          <p:spTgt spid="338"/>
                                        </p:tgtEl>
                                      </p:cBhvr>
                                    </p:animEffect>
                                    <p:anim calcmode="lin" valueType="num">
                                      <p:cBhvr>
                                        <p:cTn id="15" dur="1000" fill="hold"/>
                                        <p:tgtEl>
                                          <p:spTgt spid="338"/>
                                        </p:tgtEl>
                                        <p:attrNameLst>
                                          <p:attrName>ppt_x</p:attrName>
                                        </p:attrNameLst>
                                      </p:cBhvr>
                                      <p:tavLst>
                                        <p:tav tm="0">
                                          <p:val>
                                            <p:strVal val="#ppt_x"/>
                                          </p:val>
                                        </p:tav>
                                        <p:tav tm="100000">
                                          <p:val>
                                            <p:strVal val="#ppt_x"/>
                                          </p:val>
                                        </p:tav>
                                      </p:tavLst>
                                    </p:anim>
                                    <p:anim calcmode="lin" valueType="num">
                                      <p:cBhvr>
                                        <p:cTn id="16" dur="1000" fill="hold"/>
                                        <p:tgtEl>
                                          <p:spTgt spid="33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39"/>
                                        </p:tgtEl>
                                        <p:attrNameLst>
                                          <p:attrName>style.visibility</p:attrName>
                                        </p:attrNameLst>
                                      </p:cBhvr>
                                      <p:to>
                                        <p:strVal val="visible"/>
                                      </p:to>
                                    </p:set>
                                    <p:animEffect transition="in" filter="fade">
                                      <p:cBhvr>
                                        <p:cTn id="21" dur="1000"/>
                                        <p:tgtEl>
                                          <p:spTgt spid="339"/>
                                        </p:tgtEl>
                                      </p:cBhvr>
                                    </p:animEffect>
                                    <p:anim calcmode="lin" valueType="num">
                                      <p:cBhvr>
                                        <p:cTn id="22" dur="1000" fill="hold"/>
                                        <p:tgtEl>
                                          <p:spTgt spid="339"/>
                                        </p:tgtEl>
                                        <p:attrNameLst>
                                          <p:attrName>ppt_x</p:attrName>
                                        </p:attrNameLst>
                                      </p:cBhvr>
                                      <p:tavLst>
                                        <p:tav tm="0">
                                          <p:val>
                                            <p:strVal val="#ppt_x"/>
                                          </p:val>
                                        </p:tav>
                                        <p:tav tm="100000">
                                          <p:val>
                                            <p:strVal val="#ppt_x"/>
                                          </p:val>
                                        </p:tav>
                                      </p:tavLst>
                                    </p:anim>
                                    <p:anim calcmode="lin" valueType="num">
                                      <p:cBhvr>
                                        <p:cTn id="23"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40"/>
                                        </p:tgtEl>
                                        <p:attrNameLst>
                                          <p:attrName>style.visibility</p:attrName>
                                        </p:attrNameLst>
                                      </p:cBhvr>
                                      <p:to>
                                        <p:strVal val="visible"/>
                                      </p:to>
                                    </p:set>
                                    <p:animEffect transition="in" filter="fade">
                                      <p:cBhvr>
                                        <p:cTn id="28" dur="1000"/>
                                        <p:tgtEl>
                                          <p:spTgt spid="340"/>
                                        </p:tgtEl>
                                      </p:cBhvr>
                                    </p:animEffect>
                                    <p:anim calcmode="lin" valueType="num">
                                      <p:cBhvr>
                                        <p:cTn id="29" dur="1000" fill="hold"/>
                                        <p:tgtEl>
                                          <p:spTgt spid="340"/>
                                        </p:tgtEl>
                                        <p:attrNameLst>
                                          <p:attrName>ppt_x</p:attrName>
                                        </p:attrNameLst>
                                      </p:cBhvr>
                                      <p:tavLst>
                                        <p:tav tm="0">
                                          <p:val>
                                            <p:strVal val="#ppt_x"/>
                                          </p:val>
                                        </p:tav>
                                        <p:tav tm="100000">
                                          <p:val>
                                            <p:strVal val="#ppt_x"/>
                                          </p:val>
                                        </p:tav>
                                      </p:tavLst>
                                    </p:anim>
                                    <p:anim calcmode="lin" valueType="num">
                                      <p:cBhvr>
                                        <p:cTn id="30" dur="1000" fill="hold"/>
                                        <p:tgtEl>
                                          <p:spTgt spid="3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animBg="1"/>
      <p:bldP spid="338" grpId="0" animBg="1"/>
      <p:bldP spid="339" grpId="0" animBg="1"/>
      <p:bldP spid="3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32"/>
          <p:cNvSpPr txBox="1">
            <a:spLocks noGrp="1"/>
          </p:cNvSpPr>
          <p:nvPr>
            <p:ph type="title"/>
          </p:nvPr>
        </p:nvSpPr>
        <p:spPr>
          <a:xfrm>
            <a:off x="3848987" y="1543050"/>
            <a:ext cx="4657060" cy="2057400"/>
          </a:xfrm>
          <a:prstGeom prst="rect">
            <a:avLst/>
          </a:prstGeom>
        </p:spPr>
        <p:txBody>
          <a:bodyPr spcFirstLastPara="1" wrap="square" lIns="91425" tIns="91425" rIns="91425" bIns="91425" anchor="ctr" anchorCtr="0">
            <a:noAutofit/>
          </a:bodyPr>
          <a:lstStyle/>
          <a:p>
            <a:pPr marL="0" lvl="0" indent="0" algn="ctr">
              <a:lnSpc>
                <a:spcPts val="4766"/>
              </a:lnSpc>
            </a:pPr>
            <a:r>
              <a:rPr lang="en-US" sz="7200" spc="-79" dirty="0" err="1">
                <a:solidFill>
                  <a:srgbClr val="FFFFFF"/>
                </a:solidFill>
                <a:latin typeface="Algerian" panose="04020705040A02060702" pitchFamily="82" charset="0"/>
              </a:rPr>
              <a:t>Exemples</a:t>
            </a:r>
            <a:endParaRPr lang="en-US" sz="7200" spc="-79" dirty="0">
              <a:solidFill>
                <a:srgbClr val="FFFFFF"/>
              </a:solidFill>
              <a:latin typeface="Algerian" panose="04020705040A02060702" pitchFamily="82" charset="0"/>
            </a:endParaRPr>
          </a:p>
        </p:txBody>
      </p:sp>
      <p:pic>
        <p:nvPicPr>
          <p:cNvPr id="11" name="Image 10">
            <a:extLst>
              <a:ext uri="{FF2B5EF4-FFF2-40B4-BE49-F238E27FC236}">
                <a16:creationId xmlns:a16="http://schemas.microsoft.com/office/drawing/2014/main" id="{0DF5EEEE-A5C4-1A41-71FD-386DBFC35DD3}"/>
              </a:ext>
            </a:extLst>
          </p:cNvPr>
          <p:cNvPicPr>
            <a:picLocks noChangeAspect="1"/>
          </p:cNvPicPr>
          <p:nvPr/>
        </p:nvPicPr>
        <p:blipFill>
          <a:blip r:embed="rId3">
            <a:duotone>
              <a:schemeClr val="bg2">
                <a:shade val="45000"/>
                <a:satMod val="135000"/>
              </a:schemeClr>
              <a:prstClr val="white"/>
            </a:duotone>
          </a:blip>
          <a:stretch>
            <a:fillRect/>
          </a:stretch>
        </p:blipFill>
        <p:spPr>
          <a:xfrm>
            <a:off x="1055282" y="1477926"/>
            <a:ext cx="2515929" cy="2515929"/>
          </a:xfrm>
          <a:prstGeom prst="rect">
            <a:avLst/>
          </a:prstGeom>
        </p:spPr>
      </p:pic>
    </p:spTree>
    <p:extLst>
      <p:ext uri="{BB962C8B-B14F-4D97-AF65-F5344CB8AC3E}">
        <p14:creationId xmlns:p14="http://schemas.microsoft.com/office/powerpoint/2010/main" val="18970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anim calcmode="lin" valueType="num">
                                      <p:cBhvr>
                                        <p:cTn id="8" dur="2000" fill="hold"/>
                                        <p:tgtEl>
                                          <p:spTgt spid="11"/>
                                        </p:tgtEl>
                                        <p:attrNameLst>
                                          <p:attrName>ppt_w</p:attrName>
                                        </p:attrNameLst>
                                      </p:cBhvr>
                                      <p:tavLst>
                                        <p:tav tm="0" fmla="#ppt_w*sin(2.5*pi*$)">
                                          <p:val>
                                            <p:fltVal val="0"/>
                                          </p:val>
                                        </p:tav>
                                        <p:tav tm="100000">
                                          <p:val>
                                            <p:fltVal val="1"/>
                                          </p:val>
                                        </p:tav>
                                      </p:tavLst>
                                    </p:anim>
                                    <p:anim calcmode="lin" valueType="num">
                                      <p:cBhvr>
                                        <p:cTn id="9"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84"/>
                                        </p:tgtEl>
                                        <p:attrNameLst>
                                          <p:attrName>style.visibility</p:attrName>
                                        </p:attrNameLst>
                                      </p:cBhvr>
                                      <p:to>
                                        <p:strVal val="visible"/>
                                      </p:to>
                                    </p:set>
                                    <p:animEffect transition="in" filter="barn(inVertical)">
                                      <p:cBhvr>
                                        <p:cTn id="14"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BD911011-0188-D1AE-6876-C80339B589D8}"/>
              </a:ext>
            </a:extLst>
          </p:cNvPr>
          <p:cNvSpPr/>
          <p:nvPr/>
        </p:nvSpPr>
        <p:spPr>
          <a:xfrm>
            <a:off x="504821" y="1114604"/>
            <a:ext cx="2000249" cy="3009900"/>
          </a:xfrm>
          <a:prstGeom prst="roundRect">
            <a:avLst/>
          </a:prstGeom>
          <a:solidFill>
            <a:srgbClr val="0D50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 coins arrondis 4">
            <a:extLst>
              <a:ext uri="{FF2B5EF4-FFF2-40B4-BE49-F238E27FC236}">
                <a16:creationId xmlns:a16="http://schemas.microsoft.com/office/drawing/2014/main" id="{CF9F222A-BB8F-ACCA-7F1C-29A9474E7377}"/>
              </a:ext>
            </a:extLst>
          </p:cNvPr>
          <p:cNvSpPr/>
          <p:nvPr/>
        </p:nvSpPr>
        <p:spPr>
          <a:xfrm>
            <a:off x="2609849" y="1114604"/>
            <a:ext cx="1914525" cy="3009900"/>
          </a:xfrm>
          <a:prstGeom prst="roundRect">
            <a:avLst/>
          </a:prstGeom>
          <a:solidFill>
            <a:srgbClr val="0D50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110EA44D-3F3A-7909-25E0-9963F6211E33}"/>
              </a:ext>
            </a:extLst>
          </p:cNvPr>
          <p:cNvSpPr/>
          <p:nvPr/>
        </p:nvSpPr>
        <p:spPr>
          <a:xfrm>
            <a:off x="4610091" y="1114604"/>
            <a:ext cx="1914525" cy="3009900"/>
          </a:xfrm>
          <a:prstGeom prst="roundRect">
            <a:avLst/>
          </a:prstGeom>
          <a:solidFill>
            <a:srgbClr val="0D50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fr-FR" sz="1200" b="1" i="0" dirty="0">
              <a:solidFill>
                <a:schemeClr val="tx1"/>
              </a:solidFill>
              <a:effectLst/>
              <a:latin typeface="Helvetica Neue"/>
            </a:endParaRPr>
          </a:p>
          <a:p>
            <a:pPr algn="ctr">
              <a:lnSpc>
                <a:spcPct val="150000"/>
              </a:lnSpc>
            </a:pPr>
            <a:r>
              <a:rPr lang="fr-FR" sz="1200" b="1" i="0" dirty="0" err="1">
                <a:solidFill>
                  <a:schemeClr val="bg2"/>
                </a:solidFill>
                <a:effectLst/>
                <a:latin typeface="Helvetica Neue"/>
              </a:rPr>
              <a:t>remove</a:t>
            </a:r>
            <a:r>
              <a:rPr lang="fr-FR" sz="1200" b="1" i="0" dirty="0">
                <a:solidFill>
                  <a:schemeClr val="bg2"/>
                </a:solidFill>
                <a:effectLst/>
                <a:latin typeface="Helvetica Neue"/>
              </a:rPr>
              <a:t>()</a:t>
            </a:r>
            <a:r>
              <a:rPr lang="fr-FR" sz="1200" b="0" i="0" dirty="0">
                <a:solidFill>
                  <a:schemeClr val="bg2"/>
                </a:solidFill>
                <a:effectLst/>
                <a:latin typeface="Helvetica Neue"/>
              </a:rPr>
              <a:t> </a:t>
            </a:r>
            <a:r>
              <a:rPr lang="fr-FR" sz="1200" b="0" i="0" dirty="0">
                <a:solidFill>
                  <a:schemeClr val="tx1"/>
                </a:solidFill>
                <a:effectLst/>
                <a:latin typeface="Helvetica Neue"/>
              </a:rPr>
              <a:t>supprime les documents de la base de données.</a:t>
            </a:r>
          </a:p>
          <a:p>
            <a:pPr algn="ctr">
              <a:lnSpc>
                <a:spcPct val="150000"/>
              </a:lnSpc>
            </a:pPr>
            <a:endParaRPr kumimoji="0" lang="fr-FR" altLang="fr-FR" sz="1400" u="none" strike="noStrike" cap="none" normalizeH="0" baseline="0" dirty="0">
              <a:ln>
                <a:noFill/>
              </a:ln>
              <a:solidFill>
                <a:schemeClr val="tx1"/>
              </a:solidFill>
              <a:latin typeface="Helvetica Neue"/>
            </a:endParaRPr>
          </a:p>
          <a:p>
            <a:pPr algn="ctr">
              <a:lnSpc>
                <a:spcPct val="150000"/>
              </a:lnSpc>
            </a:pPr>
            <a:r>
              <a:rPr kumimoji="0" lang="fr-FR" altLang="fr-FR" sz="1100" b="0" i="0" u="none" strike="noStrike" cap="none" normalizeH="0" baseline="0" dirty="0">
                <a:ln>
                  <a:noFill/>
                </a:ln>
                <a:solidFill>
                  <a:schemeClr val="tx1"/>
                </a:solidFill>
                <a:effectLst/>
                <a:latin typeface="Courier 10 Pitch"/>
              </a:rPr>
              <a:t> </a:t>
            </a:r>
            <a:r>
              <a:rPr kumimoji="0" lang="fr-FR" altLang="fr-FR" sz="1100" b="0" i="0" u="none" strike="noStrike" cap="none" normalizeH="0" baseline="0" dirty="0" err="1">
                <a:ln>
                  <a:noFill/>
                </a:ln>
                <a:solidFill>
                  <a:schemeClr val="bg1">
                    <a:lumMod val="40000"/>
                    <a:lumOff val="60000"/>
                  </a:schemeClr>
                </a:solidFill>
                <a:effectLst/>
                <a:latin typeface="Courier 10 Pitch"/>
              </a:rPr>
              <a:t>db.students.</a:t>
            </a:r>
            <a:r>
              <a:rPr kumimoji="0" lang="fr-FR" altLang="fr-FR" sz="1200" b="0" i="0" u="none" strike="noStrike" cap="none" normalizeH="0" baseline="0" dirty="0" err="1">
                <a:ln>
                  <a:noFill/>
                </a:ln>
                <a:solidFill>
                  <a:schemeClr val="bg1">
                    <a:lumMod val="40000"/>
                    <a:lumOff val="60000"/>
                  </a:schemeClr>
                </a:solidFill>
                <a:effectLst/>
                <a:latin typeface="Courier 10 Pitch"/>
              </a:rPr>
              <a:t>remove</a:t>
            </a:r>
            <a:r>
              <a:rPr kumimoji="0" lang="fr-FR" altLang="fr-FR" sz="1100" b="0" i="0" u="none" strike="noStrike" cap="none" normalizeH="0" baseline="0" dirty="0">
                <a:ln>
                  <a:noFill/>
                </a:ln>
                <a:solidFill>
                  <a:schemeClr val="bg1">
                    <a:lumMod val="40000"/>
                    <a:lumOff val="60000"/>
                  </a:schemeClr>
                </a:solidFill>
                <a:effectLst/>
                <a:latin typeface="Courier 10 Pitch"/>
              </a:rPr>
              <a:t>({</a:t>
            </a:r>
            <a:r>
              <a:rPr kumimoji="0" lang="fr-FR" altLang="fr-FR" sz="1100" b="0" i="0" u="none" strike="noStrike" cap="none" normalizeH="0" baseline="0" dirty="0" err="1">
                <a:ln>
                  <a:noFill/>
                </a:ln>
                <a:solidFill>
                  <a:schemeClr val="bg1">
                    <a:lumMod val="40000"/>
                    <a:lumOff val="60000"/>
                  </a:schemeClr>
                </a:solidFill>
                <a:effectLst/>
                <a:latin typeface="Courier 10 Pitch"/>
              </a:rPr>
              <a:t>name</a:t>
            </a:r>
            <a:r>
              <a:rPr kumimoji="0" lang="fr-FR" altLang="fr-FR" sz="1100" b="0" i="0" u="none" strike="noStrike" cap="none" normalizeH="0" baseline="0" dirty="0">
                <a:ln>
                  <a:noFill/>
                </a:ln>
                <a:solidFill>
                  <a:schemeClr val="bg1">
                    <a:lumMod val="40000"/>
                    <a:lumOff val="60000"/>
                  </a:schemeClr>
                </a:solidFill>
                <a:effectLst/>
                <a:latin typeface="Courier 10 Pitch"/>
              </a:rPr>
              <a:t>: "</a:t>
            </a:r>
            <a:r>
              <a:rPr kumimoji="0" lang="fr-FR" altLang="fr-FR" sz="1100" b="0" i="0" u="none" strike="noStrike" cap="none" normalizeH="0" baseline="0" dirty="0" err="1">
                <a:ln>
                  <a:noFill/>
                </a:ln>
                <a:solidFill>
                  <a:schemeClr val="bg1">
                    <a:lumMod val="40000"/>
                    <a:lumOff val="60000"/>
                  </a:schemeClr>
                </a:solidFill>
                <a:effectLst/>
                <a:latin typeface="Courier 10 Pitch"/>
              </a:rPr>
              <a:t>Mansori</a:t>
            </a:r>
            <a:r>
              <a:rPr kumimoji="0" lang="fr-FR" altLang="fr-FR" sz="1100" b="0" i="0" u="none" strike="noStrike" cap="none" normalizeH="0" baseline="0" dirty="0">
                <a:ln>
                  <a:noFill/>
                </a:ln>
                <a:solidFill>
                  <a:schemeClr val="bg1">
                    <a:lumMod val="40000"/>
                    <a:lumOff val="60000"/>
                  </a:schemeClr>
                </a:solidFill>
                <a:effectLst/>
                <a:latin typeface="Courier 10 Pitch"/>
              </a:rPr>
              <a:t>"})</a:t>
            </a:r>
            <a:r>
              <a:rPr kumimoji="0" lang="fr-FR" altLang="fr-FR" sz="800" b="0" i="0" u="none" strike="noStrike" cap="none" normalizeH="0" baseline="0" dirty="0">
                <a:ln>
                  <a:noFill/>
                </a:ln>
                <a:solidFill>
                  <a:schemeClr val="bg1">
                    <a:lumMod val="40000"/>
                    <a:lumOff val="60000"/>
                  </a:schemeClr>
                </a:solidFill>
                <a:effectLst/>
              </a:rPr>
              <a:t> </a:t>
            </a:r>
            <a:endParaRPr kumimoji="0" lang="fr-FR" altLang="fr-FR" sz="1800" b="0" i="0" u="none" strike="noStrike" cap="none" normalizeH="0" baseline="0" dirty="0">
              <a:ln>
                <a:noFill/>
              </a:ln>
              <a:solidFill>
                <a:schemeClr val="bg1">
                  <a:lumMod val="40000"/>
                  <a:lumOff val="60000"/>
                </a:schemeClr>
              </a:solidFill>
              <a:effectLst/>
              <a:latin typeface="Arial" panose="020B0604020202020204" pitchFamily="34" charset="0"/>
            </a:endParaRPr>
          </a:p>
          <a:p>
            <a:pPr algn="ctr"/>
            <a:endParaRPr lang="fr-FR" dirty="0"/>
          </a:p>
        </p:txBody>
      </p:sp>
      <p:sp>
        <p:nvSpPr>
          <p:cNvPr id="7" name="Rectangle : coins arrondis 6">
            <a:extLst>
              <a:ext uri="{FF2B5EF4-FFF2-40B4-BE49-F238E27FC236}">
                <a16:creationId xmlns:a16="http://schemas.microsoft.com/office/drawing/2014/main" id="{75AC4CF8-B731-3BB2-C08B-31DD4CAE7A31}"/>
              </a:ext>
            </a:extLst>
          </p:cNvPr>
          <p:cNvSpPr/>
          <p:nvPr/>
        </p:nvSpPr>
        <p:spPr>
          <a:xfrm>
            <a:off x="6629395" y="1114604"/>
            <a:ext cx="2009775" cy="3009900"/>
          </a:xfrm>
          <a:prstGeom prst="roundRect">
            <a:avLst/>
          </a:prstGeom>
          <a:solidFill>
            <a:srgbClr val="0D50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200" b="1" i="0" dirty="0" err="1">
                <a:solidFill>
                  <a:schemeClr val="bg2"/>
                </a:solidFill>
                <a:effectLst/>
                <a:latin typeface="Helvetica Neue"/>
              </a:rPr>
              <a:t>deleteMany</a:t>
            </a:r>
            <a:r>
              <a:rPr lang="fr-FR" sz="1200" b="1" i="0" dirty="0">
                <a:solidFill>
                  <a:schemeClr val="bg2"/>
                </a:solidFill>
                <a:effectLst/>
                <a:latin typeface="Helvetica Neue"/>
              </a:rPr>
              <a:t>()</a:t>
            </a:r>
            <a:r>
              <a:rPr lang="fr-FR" sz="1200" b="0" i="0" dirty="0">
                <a:solidFill>
                  <a:schemeClr val="bg2"/>
                </a:solidFill>
                <a:effectLst/>
                <a:latin typeface="Helvetica Neue"/>
              </a:rPr>
              <a:t> </a:t>
            </a:r>
            <a:r>
              <a:rPr lang="fr-FR" sz="1200" b="0" i="0" dirty="0">
                <a:solidFill>
                  <a:schemeClr val="tx1"/>
                </a:solidFill>
                <a:effectLst/>
                <a:latin typeface="Helvetica Neue"/>
              </a:rPr>
              <a:t>est utilisée pour supprimer tous les documents qui correspondent aux conditions de la collection.</a:t>
            </a:r>
          </a:p>
          <a:p>
            <a:endParaRPr kumimoji="0" lang="fr-FR" altLang="fr-FR" sz="1100" b="0" i="0" u="none" strike="noStrike" cap="none" normalizeH="0" baseline="0" dirty="0">
              <a:ln>
                <a:noFill/>
              </a:ln>
              <a:solidFill>
                <a:schemeClr val="tx1"/>
              </a:solidFill>
              <a:effectLst/>
              <a:latin typeface="Helvetica Neue"/>
            </a:endParaRPr>
          </a:p>
          <a:p>
            <a:r>
              <a:rPr kumimoji="0" lang="fr-FR" altLang="fr-FR" sz="1200" b="0" i="0" u="none" strike="noStrike" cap="none" normalizeH="0" baseline="0" dirty="0" err="1">
                <a:ln>
                  <a:noFill/>
                </a:ln>
                <a:solidFill>
                  <a:schemeClr val="bg1">
                    <a:lumMod val="40000"/>
                    <a:lumOff val="60000"/>
                  </a:schemeClr>
                </a:solidFill>
                <a:effectLst/>
                <a:latin typeface="Courier 10 Pitch"/>
              </a:rPr>
              <a:t>db.students.deleteMany</a:t>
            </a:r>
            <a:r>
              <a:rPr kumimoji="0" lang="fr-FR" altLang="fr-FR" sz="1200" b="0" i="0" u="none" strike="noStrike" cap="none" normalizeH="0" baseline="0" dirty="0">
                <a:ln>
                  <a:noFill/>
                </a:ln>
                <a:solidFill>
                  <a:schemeClr val="bg1">
                    <a:lumMod val="40000"/>
                    <a:lumOff val="60000"/>
                  </a:schemeClr>
                </a:solidFill>
                <a:effectLst/>
                <a:latin typeface="Courier 10 Pitch"/>
              </a:rPr>
              <a:t>({</a:t>
            </a:r>
            <a:r>
              <a:rPr kumimoji="0" lang="fr-FR" altLang="fr-FR" sz="1200" b="0" i="0" u="none" strike="noStrike" cap="none" normalizeH="0" baseline="0" dirty="0" err="1">
                <a:ln>
                  <a:noFill/>
                </a:ln>
                <a:solidFill>
                  <a:schemeClr val="bg1">
                    <a:lumMod val="40000"/>
                    <a:lumOff val="60000"/>
                  </a:schemeClr>
                </a:solidFill>
                <a:effectLst/>
                <a:latin typeface="Courier 10 Pitch"/>
              </a:rPr>
              <a:t>age</a:t>
            </a:r>
            <a:r>
              <a:rPr kumimoji="0" lang="fr-FR" altLang="fr-FR" sz="1200" b="0" i="0" u="none" strike="noStrike" cap="none" normalizeH="0" baseline="0" dirty="0">
                <a:ln>
                  <a:noFill/>
                </a:ln>
                <a:solidFill>
                  <a:schemeClr val="bg1">
                    <a:lumMod val="40000"/>
                    <a:lumOff val="60000"/>
                  </a:schemeClr>
                </a:solidFill>
                <a:effectLst/>
                <a:latin typeface="Courier 10 Pitch"/>
              </a:rPr>
              <a:t>:{$lt:20}})</a:t>
            </a:r>
            <a:r>
              <a:rPr kumimoji="0" lang="fr-FR" altLang="fr-FR" sz="900" b="0" i="0" u="none" strike="noStrike" cap="none" normalizeH="0" baseline="0" dirty="0">
                <a:ln>
                  <a:noFill/>
                </a:ln>
                <a:solidFill>
                  <a:schemeClr val="bg1">
                    <a:lumMod val="40000"/>
                    <a:lumOff val="60000"/>
                  </a:schemeClr>
                </a:solidFill>
                <a:effectLst/>
              </a:rPr>
              <a:t> </a:t>
            </a:r>
            <a:endParaRPr kumimoji="0" lang="fr-FR" altLang="fr-FR" sz="2000" b="0" i="0" u="none" strike="noStrike" cap="none" normalizeH="0" baseline="0" dirty="0">
              <a:ln>
                <a:noFill/>
              </a:ln>
              <a:solidFill>
                <a:schemeClr val="bg1">
                  <a:lumMod val="40000"/>
                  <a:lumOff val="60000"/>
                </a:schemeClr>
              </a:solidFill>
              <a:effectLst/>
              <a:latin typeface="Arial" panose="020B0604020202020204" pitchFamily="34" charset="0"/>
            </a:endParaRPr>
          </a:p>
          <a:p>
            <a:endParaRPr lang="fr-FR" sz="1100" dirty="0">
              <a:solidFill>
                <a:srgbClr val="424242"/>
              </a:solidFill>
              <a:latin typeface="Helvetica Neue"/>
            </a:endParaRPr>
          </a:p>
          <a:p>
            <a:endParaRPr lang="fr-FR" sz="1100" dirty="0"/>
          </a:p>
        </p:txBody>
      </p:sp>
      <p:sp>
        <p:nvSpPr>
          <p:cNvPr id="11" name="ZoneTexte 10">
            <a:extLst>
              <a:ext uri="{FF2B5EF4-FFF2-40B4-BE49-F238E27FC236}">
                <a16:creationId xmlns:a16="http://schemas.microsoft.com/office/drawing/2014/main" id="{D287BF39-6331-3363-E57C-BF5EB6E9A457}"/>
              </a:ext>
            </a:extLst>
          </p:cNvPr>
          <p:cNvSpPr txBox="1"/>
          <p:nvPr/>
        </p:nvSpPr>
        <p:spPr>
          <a:xfrm>
            <a:off x="600067" y="1018996"/>
            <a:ext cx="1905003" cy="2469266"/>
          </a:xfrm>
          <a:prstGeom prst="rect">
            <a:avLst/>
          </a:prstGeom>
          <a:noFill/>
        </p:spPr>
        <p:txBody>
          <a:bodyPr wrap="square" rtlCol="0">
            <a:spAutoFit/>
          </a:bodyPr>
          <a:lstStyle/>
          <a:p>
            <a:endParaRPr lang="fr-FR" sz="1200" b="1" i="0" dirty="0">
              <a:solidFill>
                <a:schemeClr val="tx1"/>
              </a:solidFill>
              <a:effectLst/>
              <a:latin typeface="Helvetica Neue"/>
            </a:endParaRPr>
          </a:p>
          <a:p>
            <a:pPr>
              <a:lnSpc>
                <a:spcPct val="150000"/>
              </a:lnSpc>
            </a:pPr>
            <a:endParaRPr lang="fr-FR" sz="1200" b="1" dirty="0">
              <a:solidFill>
                <a:schemeClr val="tx1"/>
              </a:solidFill>
              <a:latin typeface="Helvetica Neue"/>
            </a:endParaRPr>
          </a:p>
          <a:p>
            <a:pPr>
              <a:lnSpc>
                <a:spcPct val="150000"/>
              </a:lnSpc>
            </a:pPr>
            <a:r>
              <a:rPr lang="fr-FR" sz="1200" b="1" i="0" dirty="0" err="1">
                <a:solidFill>
                  <a:schemeClr val="bg2"/>
                </a:solidFill>
                <a:effectLst/>
                <a:latin typeface="Helvetica Neue"/>
              </a:rPr>
              <a:t>deleteOne</a:t>
            </a:r>
            <a:r>
              <a:rPr lang="fr-FR" sz="1200" b="1" i="0" dirty="0">
                <a:solidFill>
                  <a:schemeClr val="bg2"/>
                </a:solidFill>
                <a:effectLst/>
                <a:latin typeface="Helvetica Neue"/>
              </a:rPr>
              <a:t>()</a:t>
            </a:r>
            <a:r>
              <a:rPr lang="fr-FR" sz="1200" b="0" i="0" dirty="0">
                <a:solidFill>
                  <a:schemeClr val="bg2"/>
                </a:solidFill>
                <a:effectLst/>
                <a:latin typeface="Helvetica Neue"/>
              </a:rPr>
              <a:t> </a:t>
            </a:r>
            <a:r>
              <a:rPr lang="fr-FR" sz="1200" b="0" i="0" dirty="0">
                <a:solidFill>
                  <a:schemeClr val="tx1"/>
                </a:solidFill>
                <a:effectLst/>
                <a:latin typeface="Helvetica Neue"/>
              </a:rPr>
              <a:t>supprime le premier document de la collection qui correspond aux critères de sélection donnés.</a:t>
            </a:r>
          </a:p>
          <a:p>
            <a:pPr>
              <a:lnSpc>
                <a:spcPct val="150000"/>
              </a:lnSpc>
            </a:pPr>
            <a:r>
              <a:rPr kumimoji="0" lang="fr-FR" altLang="fr-FR" sz="1200" b="0" i="0" u="none" strike="noStrike" cap="none" normalizeH="0" baseline="0" dirty="0" err="1">
                <a:ln>
                  <a:noFill/>
                </a:ln>
                <a:solidFill>
                  <a:schemeClr val="bg1">
                    <a:lumMod val="40000"/>
                    <a:lumOff val="60000"/>
                  </a:schemeClr>
                </a:solidFill>
                <a:effectLst/>
                <a:latin typeface="Courier 10 Pitch"/>
              </a:rPr>
              <a:t>db.students.deleteOne</a:t>
            </a:r>
            <a:r>
              <a:rPr kumimoji="0" lang="fr-FR" altLang="fr-FR" sz="1200" b="0" i="0" u="none" strike="noStrike" cap="none" normalizeH="0" baseline="0" dirty="0">
                <a:ln>
                  <a:noFill/>
                </a:ln>
                <a:solidFill>
                  <a:schemeClr val="bg1">
                    <a:lumMod val="40000"/>
                    <a:lumOff val="60000"/>
                  </a:schemeClr>
                </a:solidFill>
                <a:effectLst/>
                <a:latin typeface="Courier 10 Pitch"/>
              </a:rPr>
              <a:t>({age:21}</a:t>
            </a:r>
            <a:endParaRPr kumimoji="0" lang="fr-FR" altLang="fr-FR" sz="2000" b="0" i="0" u="none" strike="noStrike" cap="none" normalizeH="0" baseline="0" dirty="0">
              <a:ln>
                <a:noFill/>
              </a:ln>
              <a:solidFill>
                <a:schemeClr val="bg1">
                  <a:lumMod val="40000"/>
                  <a:lumOff val="60000"/>
                </a:schemeClr>
              </a:solidFill>
              <a:effectLst/>
              <a:latin typeface="Arial" panose="020B0604020202020204" pitchFamily="34" charset="0"/>
            </a:endParaRPr>
          </a:p>
        </p:txBody>
      </p:sp>
      <p:sp>
        <p:nvSpPr>
          <p:cNvPr id="17" name="ZoneTexte 16">
            <a:extLst>
              <a:ext uri="{FF2B5EF4-FFF2-40B4-BE49-F238E27FC236}">
                <a16:creationId xmlns:a16="http://schemas.microsoft.com/office/drawing/2014/main" id="{F6B3DDEE-1EAC-60AA-08B7-13D800A335C5}"/>
              </a:ext>
            </a:extLst>
          </p:cNvPr>
          <p:cNvSpPr txBox="1"/>
          <p:nvPr/>
        </p:nvSpPr>
        <p:spPr>
          <a:xfrm>
            <a:off x="2672940" y="1421428"/>
            <a:ext cx="1750221" cy="2053767"/>
          </a:xfrm>
          <a:prstGeom prst="rect">
            <a:avLst/>
          </a:prstGeom>
          <a:noFill/>
        </p:spPr>
        <p:txBody>
          <a:bodyPr wrap="square" rtlCol="0">
            <a:spAutoFit/>
          </a:bodyPr>
          <a:lstStyle/>
          <a:p>
            <a:pPr>
              <a:lnSpc>
                <a:spcPct val="150000"/>
              </a:lnSpc>
            </a:pPr>
            <a:r>
              <a:rPr lang="fr-FR" b="0" i="0" dirty="0">
                <a:solidFill>
                  <a:schemeClr val="bg2"/>
                </a:solidFill>
                <a:effectLst/>
                <a:latin typeface="Helvetica Neue"/>
              </a:rPr>
              <a:t> </a:t>
            </a:r>
            <a:r>
              <a:rPr lang="fr-FR" sz="1200" b="1" i="0" dirty="0">
                <a:solidFill>
                  <a:schemeClr val="bg2"/>
                </a:solidFill>
                <a:effectLst/>
                <a:latin typeface="Helvetica Neue"/>
              </a:rPr>
              <a:t>drop()</a:t>
            </a:r>
            <a:r>
              <a:rPr lang="fr-FR" sz="1200" b="0" i="0" dirty="0">
                <a:solidFill>
                  <a:schemeClr val="bg2"/>
                </a:solidFill>
                <a:effectLst/>
                <a:latin typeface="Helvetica Neue"/>
              </a:rPr>
              <a:t> </a:t>
            </a:r>
            <a:r>
              <a:rPr lang="fr-FR" sz="1200" b="0" i="0" dirty="0">
                <a:solidFill>
                  <a:schemeClr val="tx1"/>
                </a:solidFill>
                <a:effectLst/>
                <a:latin typeface="Helvetica Neue"/>
              </a:rPr>
              <a:t>, nous pouvons supprimer la collection si la collection existe.</a:t>
            </a:r>
          </a:p>
          <a:p>
            <a:pPr>
              <a:lnSpc>
                <a:spcPct val="150000"/>
              </a:lnSpc>
            </a:pPr>
            <a:endParaRPr lang="fr-FR" sz="1200" b="0" i="0" dirty="0">
              <a:solidFill>
                <a:schemeClr val="tx1"/>
              </a:solidFill>
              <a:effectLst/>
              <a:latin typeface="Helvetica Neue"/>
            </a:endParaRPr>
          </a:p>
          <a:p>
            <a:pPr>
              <a:lnSpc>
                <a:spcPct val="150000"/>
              </a:lnSpc>
            </a:pPr>
            <a:endParaRPr lang="fr-FR" sz="1200" dirty="0">
              <a:solidFill>
                <a:schemeClr val="tx1"/>
              </a:solidFill>
              <a:latin typeface="Helvetica Neue"/>
            </a:endParaRPr>
          </a:p>
          <a:p>
            <a:pPr>
              <a:lnSpc>
                <a:spcPct val="150000"/>
              </a:lnSpc>
            </a:pPr>
            <a:r>
              <a:rPr kumimoji="0" lang="fr-FR" altLang="fr-FR" sz="1200" b="0" i="0" u="none" strike="noStrike" cap="none" normalizeH="0" baseline="0" dirty="0" err="1">
                <a:ln>
                  <a:noFill/>
                </a:ln>
                <a:solidFill>
                  <a:schemeClr val="bg1">
                    <a:lumMod val="40000"/>
                    <a:lumOff val="60000"/>
                  </a:schemeClr>
                </a:solidFill>
                <a:effectLst/>
                <a:latin typeface="Courier 10 Pitch"/>
              </a:rPr>
              <a:t>db.students.drop</a:t>
            </a:r>
            <a:r>
              <a:rPr kumimoji="0" lang="fr-FR" altLang="fr-FR" sz="1200" b="0" i="0" u="none" strike="noStrike" cap="none" normalizeH="0" baseline="0" dirty="0">
                <a:ln>
                  <a:noFill/>
                </a:ln>
                <a:solidFill>
                  <a:schemeClr val="bg1">
                    <a:lumMod val="40000"/>
                    <a:lumOff val="60000"/>
                  </a:schemeClr>
                </a:solidFill>
                <a:effectLst/>
                <a:latin typeface="Courier 10 Pitch"/>
              </a:rPr>
              <a:t>()</a:t>
            </a:r>
            <a:endParaRPr lang="fr-FR" sz="1200" dirty="0">
              <a:solidFill>
                <a:schemeClr val="bg1">
                  <a:lumMod val="40000"/>
                  <a:lumOff val="60000"/>
                </a:schemeClr>
              </a:solidFill>
            </a:endParaRPr>
          </a:p>
        </p:txBody>
      </p:sp>
    </p:spTree>
    <p:extLst>
      <p:ext uri="{BB962C8B-B14F-4D97-AF65-F5344CB8AC3E}">
        <p14:creationId xmlns:p14="http://schemas.microsoft.com/office/powerpoint/2010/main" val="305557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3" name="Google Shape;323;p27"/>
          <p:cNvSpPr txBox="1">
            <a:spLocks noGrp="1"/>
          </p:cNvSpPr>
          <p:nvPr>
            <p:ph type="title"/>
          </p:nvPr>
        </p:nvSpPr>
        <p:spPr>
          <a:xfrm>
            <a:off x="722629" y="3861347"/>
            <a:ext cx="4866775" cy="1480200"/>
          </a:xfrm>
          <a:prstGeom prst="rect">
            <a:avLst/>
          </a:prstGeom>
        </p:spPr>
        <p:txBody>
          <a:bodyPr spcFirstLastPara="1" wrap="square" lIns="91425" tIns="91425" rIns="91425" bIns="91425" anchor="b" anchorCtr="0">
            <a:noAutofit/>
          </a:bodyPr>
          <a:lstStyle/>
          <a:p>
            <a:pPr algn="ctr">
              <a:buSzPts val="1100"/>
            </a:pPr>
            <a:r>
              <a:rPr lang="fr-FR" sz="4400" dirty="0"/>
              <a:t>Mise à  jour les données avec MongoDB </a:t>
            </a:r>
            <a:br>
              <a:rPr lang="fr-FR" sz="4400" dirty="0"/>
            </a:br>
            <a:br>
              <a:rPr lang="fr-FR" sz="4400" dirty="0"/>
            </a:br>
            <a:endParaRPr lang="fr-FR" sz="4400" dirty="0"/>
          </a:p>
        </p:txBody>
      </p:sp>
      <p:sp>
        <p:nvSpPr>
          <p:cNvPr id="324" name="Google Shape;324;p27"/>
          <p:cNvSpPr txBox="1">
            <a:spLocks noGrp="1"/>
          </p:cNvSpPr>
          <p:nvPr>
            <p:ph type="title" idx="2"/>
          </p:nvPr>
        </p:nvSpPr>
        <p:spPr>
          <a:xfrm>
            <a:off x="520610" y="750525"/>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6" name="Image 5" descr="Une image contenant Graphique, capture d’écran, graphisme, logo&#10;&#10;Description générée automatiquement">
            <a:extLst>
              <a:ext uri="{FF2B5EF4-FFF2-40B4-BE49-F238E27FC236}">
                <a16:creationId xmlns:a16="http://schemas.microsoft.com/office/drawing/2014/main" id="{0A514C98-12F2-6C9E-3FAB-0873604D2E7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571" b="89935" l="9607" r="89956">
                        <a14:foregroundMark x1="73799" y1="15260" x2="73799" y2="15260"/>
                        <a14:foregroundMark x1="73799" y1="15584" x2="58079" y2="3571"/>
                      </a14:backgroundRemoval>
                    </a14:imgEffect>
                  </a14:imgLayer>
                </a14:imgProps>
              </a:ext>
            </a:extLst>
          </a:blip>
          <a:stretch>
            <a:fillRect/>
          </a:stretch>
        </p:blipFill>
        <p:spPr>
          <a:xfrm>
            <a:off x="5714427" y="1550495"/>
            <a:ext cx="2908963" cy="3912491"/>
          </a:xfrm>
          <a:prstGeom prst="rect">
            <a:avLst/>
          </a:prstGeom>
        </p:spPr>
      </p:pic>
    </p:spTree>
    <p:extLst>
      <p:ext uri="{BB962C8B-B14F-4D97-AF65-F5344CB8AC3E}">
        <p14:creationId xmlns:p14="http://schemas.microsoft.com/office/powerpoint/2010/main" val="127661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1000"/>
                                        <p:tgtEl>
                                          <p:spTgt spid="323"/>
                                        </p:tgtEl>
                                      </p:cBhvr>
                                    </p:animEffect>
                                    <p:anim calcmode="lin" valueType="num">
                                      <p:cBhvr>
                                        <p:cTn id="8" dur="1000" fill="hold"/>
                                        <p:tgtEl>
                                          <p:spTgt spid="323"/>
                                        </p:tgtEl>
                                        <p:attrNameLst>
                                          <p:attrName>ppt_x</p:attrName>
                                        </p:attrNameLst>
                                      </p:cBhvr>
                                      <p:tavLst>
                                        <p:tav tm="0">
                                          <p:val>
                                            <p:strVal val="#ppt_x"/>
                                          </p:val>
                                        </p:tav>
                                        <p:tav tm="100000">
                                          <p:val>
                                            <p:strVal val="#ppt_x"/>
                                          </p:val>
                                        </p:tav>
                                      </p:tavLst>
                                    </p:anim>
                                    <p:anim calcmode="lin" valueType="num">
                                      <p:cBhvr>
                                        <p:cTn id="9" dur="1000" fill="hold"/>
                                        <p:tgtEl>
                                          <p:spTgt spid="3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24"/>
                                        </p:tgtEl>
                                        <p:attrNameLst>
                                          <p:attrName>style.visibility</p:attrName>
                                        </p:attrNameLst>
                                      </p:cBhvr>
                                      <p:to>
                                        <p:strVal val="visible"/>
                                      </p:to>
                                    </p:set>
                                    <p:anim calcmode="lin" valueType="num">
                                      <p:cBhvr additive="base">
                                        <p:cTn id="14" dur="500" fill="hold"/>
                                        <p:tgtEl>
                                          <p:spTgt spid="324"/>
                                        </p:tgtEl>
                                        <p:attrNameLst>
                                          <p:attrName>ppt_x</p:attrName>
                                        </p:attrNameLst>
                                      </p:cBhvr>
                                      <p:tavLst>
                                        <p:tav tm="0">
                                          <p:val>
                                            <p:strVal val="#ppt_x"/>
                                          </p:val>
                                        </p:tav>
                                        <p:tav tm="100000">
                                          <p:val>
                                            <p:strVal val="#ppt_x"/>
                                          </p:val>
                                        </p:tav>
                                      </p:tavLst>
                                    </p:anim>
                                    <p:anim calcmode="lin" valueType="num">
                                      <p:cBhvr additive="base">
                                        <p:cTn id="15" dur="500" fill="hold"/>
                                        <p:tgtEl>
                                          <p:spTgt spid="32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 calcmode="lin" valueType="num">
                                      <p:cBhvr>
                                        <p:cTn id="22" dur="1000" fill="hold"/>
                                        <p:tgtEl>
                                          <p:spTgt spid="6"/>
                                        </p:tgtEl>
                                        <p:attrNameLst>
                                          <p:attrName>style.rotation</p:attrName>
                                        </p:attrNameLst>
                                      </p:cBhvr>
                                      <p:tavLst>
                                        <p:tav tm="0">
                                          <p:val>
                                            <p:fltVal val="90"/>
                                          </p:val>
                                        </p:tav>
                                        <p:tav tm="100000">
                                          <p:val>
                                            <p:fltVal val="0"/>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0"/>
      <p:bldP spid="3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91" name="Google Shape;391;p33"/>
          <p:cNvSpPr/>
          <p:nvPr/>
        </p:nvSpPr>
        <p:spPr>
          <a:xfrm>
            <a:off x="746386" y="2555002"/>
            <a:ext cx="1899000" cy="300000"/>
          </a:xfrm>
          <a:prstGeom prst="rect">
            <a:avLst/>
          </a:prstGeom>
          <a:noFill/>
          <a:ln>
            <a:noFill/>
          </a:ln>
        </p:spPr>
        <p:txBody>
          <a:bodyPr spcFirstLastPara="1" wrap="square" lIns="91425" tIns="90000" rIns="91425" bIns="90000" anchor="b" anchorCtr="0">
            <a:noAutofit/>
          </a:bodyPr>
          <a:lstStyle/>
          <a:p>
            <a:pPr algn="ctr">
              <a:lnSpc>
                <a:spcPts val="3380"/>
              </a:lnSpc>
            </a:pPr>
            <a:r>
              <a:rPr lang="en-US" sz="1600" b="1" dirty="0">
                <a:solidFill>
                  <a:schemeClr val="tx1"/>
                </a:solidFill>
                <a:latin typeface="Open Sauce Bold"/>
              </a:rPr>
              <a:t>UPDATEMANY</a:t>
            </a:r>
            <a:r>
              <a:rPr lang="en-US" sz="1600" dirty="0">
                <a:solidFill>
                  <a:schemeClr val="tx1"/>
                </a:solidFill>
                <a:latin typeface="Open Sauce Bold"/>
              </a:rPr>
              <a:t>()</a:t>
            </a:r>
          </a:p>
        </p:txBody>
      </p:sp>
      <p:sp>
        <p:nvSpPr>
          <p:cNvPr id="392" name="Google Shape;392;p33"/>
          <p:cNvSpPr/>
          <p:nvPr/>
        </p:nvSpPr>
        <p:spPr>
          <a:xfrm>
            <a:off x="719800" y="3839263"/>
            <a:ext cx="1899000" cy="317700"/>
          </a:xfrm>
          <a:prstGeom prst="rect">
            <a:avLst/>
          </a:prstGeom>
          <a:noFill/>
          <a:ln>
            <a:noFill/>
          </a:ln>
        </p:spPr>
        <p:txBody>
          <a:bodyPr spcFirstLastPara="1" wrap="square" lIns="91425" tIns="90000" rIns="91425" bIns="90000" anchor="b" anchorCtr="0">
            <a:noAutofit/>
          </a:bodyPr>
          <a:lstStyle/>
          <a:p>
            <a:pPr marL="0" marR="0" lvl="0" indent="0" algn="ctr" rtl="0">
              <a:lnSpc>
                <a:spcPct val="100000"/>
              </a:lnSpc>
              <a:spcBef>
                <a:spcPts val="0"/>
              </a:spcBef>
              <a:spcAft>
                <a:spcPts val="0"/>
              </a:spcAft>
              <a:buClr>
                <a:srgbClr val="FFFFFF"/>
              </a:buClr>
              <a:buSzPts val="1600"/>
              <a:buFont typeface="Arial"/>
              <a:buNone/>
            </a:pPr>
            <a:r>
              <a:rPr lang="fr-FR" sz="16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IBM Plex Sans SemiBold"/>
              </a:rPr>
              <a:t>REPLACEONE</a:t>
            </a:r>
            <a:r>
              <a:rPr lang="fr-FR" sz="1600" dirty="0">
                <a:solidFill>
                  <a:schemeClr val="dk1"/>
                </a:solidFill>
                <a:latin typeface="IBM Plex Sans SemiBold"/>
                <a:ea typeface="IBM Plex Sans SemiBold"/>
                <a:cs typeface="IBM Plex Sans SemiBold"/>
                <a:sym typeface="IBM Plex Sans SemiBold"/>
              </a:rPr>
              <a:t>()</a:t>
            </a:r>
            <a:endParaRPr sz="1600" dirty="0">
              <a:solidFill>
                <a:schemeClr val="dk1"/>
              </a:solidFill>
              <a:latin typeface="IBM Plex Sans SemiBold"/>
              <a:ea typeface="IBM Plex Sans SemiBold"/>
              <a:cs typeface="IBM Plex Sans SemiBold"/>
              <a:sym typeface="IBM Plex Sans SemiBold"/>
            </a:endParaRPr>
          </a:p>
        </p:txBody>
      </p:sp>
      <p:sp>
        <p:nvSpPr>
          <p:cNvPr id="393" name="Google Shape;393;p33"/>
          <p:cNvSpPr/>
          <p:nvPr/>
        </p:nvSpPr>
        <p:spPr>
          <a:xfrm>
            <a:off x="6524998" y="1403982"/>
            <a:ext cx="2475160" cy="300000"/>
          </a:xfrm>
          <a:prstGeom prst="rect">
            <a:avLst/>
          </a:prstGeom>
          <a:noFill/>
          <a:ln>
            <a:noFill/>
          </a:ln>
        </p:spPr>
        <p:txBody>
          <a:bodyPr spcFirstLastPara="1" wrap="square" lIns="91425" tIns="90000" rIns="91425" bIns="90000" anchor="b" anchorCtr="0">
            <a:noAutofit/>
          </a:bodyPr>
          <a:lstStyle/>
          <a:p>
            <a:pPr marL="0" marR="0" lvl="0" indent="0" algn="ctr" rtl="0">
              <a:lnSpc>
                <a:spcPct val="100000"/>
              </a:lnSpc>
              <a:spcBef>
                <a:spcPts val="0"/>
              </a:spcBef>
              <a:spcAft>
                <a:spcPts val="0"/>
              </a:spcAft>
              <a:buClr>
                <a:srgbClr val="FFFFFF"/>
              </a:buClr>
              <a:buSzPts val="1600"/>
              <a:buFont typeface="Arial"/>
              <a:buNone/>
            </a:pPr>
            <a:endParaRPr sz="1800" dirty="0">
              <a:solidFill>
                <a:schemeClr val="dk1"/>
              </a:solidFill>
              <a:latin typeface="IBM Plex Sans SemiBold"/>
              <a:ea typeface="IBM Plex Sans SemiBold"/>
              <a:cs typeface="IBM Plex Sans SemiBold"/>
              <a:sym typeface="IBM Plex Sans SemiBold"/>
            </a:endParaRPr>
          </a:p>
        </p:txBody>
      </p:sp>
      <p:sp>
        <p:nvSpPr>
          <p:cNvPr id="394" name="Google Shape;394;p33"/>
          <p:cNvSpPr/>
          <p:nvPr/>
        </p:nvSpPr>
        <p:spPr>
          <a:xfrm>
            <a:off x="6525002" y="2559453"/>
            <a:ext cx="1899000" cy="300000"/>
          </a:xfrm>
          <a:prstGeom prst="rect">
            <a:avLst/>
          </a:prstGeom>
          <a:noFill/>
          <a:ln>
            <a:noFill/>
          </a:ln>
        </p:spPr>
        <p:txBody>
          <a:bodyPr spcFirstLastPara="1" wrap="square" lIns="91425" tIns="90000" rIns="91425" bIns="90000" anchor="b" anchorCtr="0">
            <a:noAutofit/>
          </a:bodyPr>
          <a:lstStyle/>
          <a:p>
            <a:pPr marL="0" marR="0" lvl="0" indent="0" algn="ctr" rtl="0">
              <a:lnSpc>
                <a:spcPct val="100000"/>
              </a:lnSpc>
              <a:spcBef>
                <a:spcPts val="0"/>
              </a:spcBef>
              <a:spcAft>
                <a:spcPts val="0"/>
              </a:spcAft>
              <a:buClr>
                <a:srgbClr val="FFFFFF"/>
              </a:buClr>
              <a:buSzPts val="1600"/>
              <a:buFont typeface="Arial"/>
              <a:buNone/>
            </a:pPr>
            <a:endParaRPr sz="1800" dirty="0">
              <a:solidFill>
                <a:schemeClr val="dk1"/>
              </a:solidFill>
              <a:latin typeface="IBM Plex Sans SemiBold"/>
              <a:ea typeface="IBM Plex Sans SemiBold"/>
              <a:cs typeface="IBM Plex Sans SemiBold"/>
              <a:sym typeface="IBM Plex Sans SemiBold"/>
            </a:endParaRPr>
          </a:p>
        </p:txBody>
      </p:sp>
      <p:sp>
        <p:nvSpPr>
          <p:cNvPr id="395" name="Google Shape;395;p33"/>
          <p:cNvSpPr/>
          <p:nvPr/>
        </p:nvSpPr>
        <p:spPr>
          <a:xfrm>
            <a:off x="6525002" y="3774255"/>
            <a:ext cx="1899000" cy="300000"/>
          </a:xfrm>
          <a:prstGeom prst="rect">
            <a:avLst/>
          </a:prstGeom>
          <a:noFill/>
          <a:ln>
            <a:noFill/>
          </a:ln>
        </p:spPr>
        <p:txBody>
          <a:bodyPr spcFirstLastPara="1" wrap="square" lIns="91425" tIns="90000" rIns="91425" bIns="90000" anchor="b" anchorCtr="0">
            <a:noAutofit/>
          </a:bodyPr>
          <a:lstStyle/>
          <a:p>
            <a:pPr marL="0" marR="0" lvl="0" indent="0" algn="ctr" rtl="0">
              <a:lnSpc>
                <a:spcPct val="100000"/>
              </a:lnSpc>
              <a:spcBef>
                <a:spcPts val="0"/>
              </a:spcBef>
              <a:spcAft>
                <a:spcPts val="0"/>
              </a:spcAft>
              <a:buClr>
                <a:srgbClr val="FFFFFF"/>
              </a:buClr>
              <a:buSzPts val="1600"/>
              <a:buFont typeface="Arial"/>
              <a:buNone/>
            </a:pPr>
            <a:endParaRPr sz="1800" dirty="0">
              <a:solidFill>
                <a:schemeClr val="dk1"/>
              </a:solidFill>
              <a:latin typeface="IBM Plex Sans SemiBold"/>
              <a:ea typeface="IBM Plex Sans SemiBold"/>
              <a:cs typeface="IBM Plex Sans SemiBold"/>
              <a:sym typeface="IBM Plex Sans SemiBold"/>
            </a:endParaRPr>
          </a:p>
        </p:txBody>
      </p:sp>
      <p:sp>
        <p:nvSpPr>
          <p:cNvPr id="396" name="Google Shape;396;p33"/>
          <p:cNvSpPr txBox="1"/>
          <p:nvPr/>
        </p:nvSpPr>
        <p:spPr>
          <a:xfrm>
            <a:off x="719800" y="1176434"/>
            <a:ext cx="1899000" cy="523200"/>
          </a:xfrm>
          <a:prstGeom prst="rect">
            <a:avLst/>
          </a:prstGeom>
          <a:noFill/>
          <a:ln>
            <a:noFill/>
          </a:ln>
        </p:spPr>
        <p:txBody>
          <a:bodyPr spcFirstLastPara="1" wrap="square" lIns="91425" tIns="45700" rIns="91425" bIns="45700" anchor="t" anchorCtr="0">
            <a:noAutofit/>
          </a:bodyPr>
          <a:lstStyle/>
          <a:p>
            <a:pPr algn="ctr">
              <a:lnSpc>
                <a:spcPts val="3380"/>
              </a:lnSpc>
            </a:pPr>
            <a:r>
              <a:rPr lang="en-US" sz="1600" b="1" dirty="0">
                <a:solidFill>
                  <a:schemeClr val="tx1"/>
                </a:solidFill>
                <a:latin typeface="Open Sauce Bold"/>
              </a:rPr>
              <a:t>UPDATEONE()</a:t>
            </a:r>
          </a:p>
        </p:txBody>
      </p:sp>
      <p:sp>
        <p:nvSpPr>
          <p:cNvPr id="397" name="Google Shape;397;p33"/>
          <p:cNvSpPr txBox="1"/>
          <p:nvPr/>
        </p:nvSpPr>
        <p:spPr>
          <a:xfrm>
            <a:off x="719800" y="2863947"/>
            <a:ext cx="18990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dirty="0">
              <a:solidFill>
                <a:schemeClr val="dk1"/>
              </a:solidFill>
              <a:latin typeface="Open Sans"/>
              <a:ea typeface="Open Sans"/>
              <a:cs typeface="Open Sans"/>
              <a:sym typeface="Open Sans"/>
            </a:endParaRPr>
          </a:p>
        </p:txBody>
      </p:sp>
      <p:sp>
        <p:nvSpPr>
          <p:cNvPr id="399" name="Google Shape;399;p33"/>
          <p:cNvSpPr txBox="1"/>
          <p:nvPr/>
        </p:nvSpPr>
        <p:spPr>
          <a:xfrm>
            <a:off x="5918411" y="1221963"/>
            <a:ext cx="2505589" cy="606503"/>
          </a:xfrm>
          <a:prstGeom prst="rect">
            <a:avLst/>
          </a:prstGeom>
          <a:noFill/>
          <a:ln>
            <a:noFill/>
          </a:ln>
        </p:spPr>
        <p:txBody>
          <a:bodyPr spcFirstLastPara="1" wrap="square" lIns="91425" tIns="45700" rIns="91425" bIns="45700" anchor="t" anchorCtr="0">
            <a:noAutofit/>
          </a:bodyPr>
          <a:lstStyle/>
          <a:p>
            <a:pPr>
              <a:lnSpc>
                <a:spcPts val="2990"/>
              </a:lnSpc>
            </a:pPr>
            <a:r>
              <a:rPr lang="en-US" sz="1200" dirty="0" err="1">
                <a:solidFill>
                  <a:schemeClr val="tx1"/>
                </a:solidFill>
                <a:latin typeface="Open Sauce"/>
              </a:rPr>
              <a:t>db.collection.updateOne</a:t>
            </a:r>
            <a:r>
              <a:rPr lang="en-US" sz="1200" dirty="0">
                <a:solidFill>
                  <a:schemeClr val="tx1"/>
                </a:solidFill>
                <a:latin typeface="Open Sauce"/>
              </a:rPr>
              <a:t>({ &lt;filter&gt; }, { &lt;update&gt; }</a:t>
            </a:r>
          </a:p>
          <a:p>
            <a:pPr>
              <a:lnSpc>
                <a:spcPts val="2990"/>
              </a:lnSpc>
            </a:pPr>
            <a:endParaRPr lang="en-US" sz="1200" dirty="0">
              <a:solidFill>
                <a:srgbClr val="000000"/>
              </a:solidFill>
              <a:latin typeface="Open Sauce"/>
            </a:endParaRPr>
          </a:p>
          <a:p>
            <a:pPr marL="0" marR="0" lvl="0" indent="0" algn="ctr" rtl="0">
              <a:spcBef>
                <a:spcPts val="0"/>
              </a:spcBef>
              <a:spcAft>
                <a:spcPts val="0"/>
              </a:spcAft>
              <a:buNone/>
            </a:pPr>
            <a:endParaRPr sz="1200" dirty="0">
              <a:solidFill>
                <a:schemeClr val="dk1"/>
              </a:solidFill>
              <a:latin typeface="Open Sans"/>
              <a:ea typeface="Open Sans"/>
              <a:cs typeface="Open Sans"/>
              <a:sym typeface="Open Sans"/>
            </a:endParaRPr>
          </a:p>
        </p:txBody>
      </p:sp>
      <p:sp>
        <p:nvSpPr>
          <p:cNvPr id="400" name="Google Shape;400;p33"/>
          <p:cNvSpPr txBox="1"/>
          <p:nvPr/>
        </p:nvSpPr>
        <p:spPr>
          <a:xfrm>
            <a:off x="5791395" y="2396079"/>
            <a:ext cx="3022996" cy="536623"/>
          </a:xfrm>
          <a:prstGeom prst="rect">
            <a:avLst/>
          </a:prstGeom>
          <a:noFill/>
          <a:ln>
            <a:noFill/>
          </a:ln>
        </p:spPr>
        <p:txBody>
          <a:bodyPr spcFirstLastPara="1" wrap="square" lIns="91425" tIns="45700" rIns="91425" bIns="45700" anchor="t" anchorCtr="0">
            <a:noAutofit/>
          </a:bodyPr>
          <a:lstStyle/>
          <a:p>
            <a:pPr>
              <a:lnSpc>
                <a:spcPts val="2990"/>
              </a:lnSpc>
            </a:pPr>
            <a:r>
              <a:rPr lang="en-US" sz="1200" dirty="0" err="1">
                <a:solidFill>
                  <a:schemeClr val="tx1"/>
                </a:solidFill>
                <a:latin typeface="Open Sauce"/>
              </a:rPr>
              <a:t>db.collection.updateMany</a:t>
            </a:r>
            <a:r>
              <a:rPr lang="en-US" sz="1200" dirty="0">
                <a:solidFill>
                  <a:schemeClr val="tx1"/>
                </a:solidFill>
                <a:latin typeface="Open Sauce"/>
              </a:rPr>
              <a:t>({ &lt;filter&gt; }, { &lt;update&gt; } )</a:t>
            </a:r>
          </a:p>
          <a:p>
            <a:pPr>
              <a:lnSpc>
                <a:spcPts val="2990"/>
              </a:lnSpc>
            </a:pPr>
            <a:endParaRPr lang="en-US" sz="1200" dirty="0">
              <a:solidFill>
                <a:srgbClr val="000000"/>
              </a:solidFill>
              <a:latin typeface="Open Sauce"/>
            </a:endParaRPr>
          </a:p>
        </p:txBody>
      </p:sp>
      <p:sp>
        <p:nvSpPr>
          <p:cNvPr id="401" name="Google Shape;401;p33"/>
          <p:cNvSpPr txBox="1"/>
          <p:nvPr/>
        </p:nvSpPr>
        <p:spPr>
          <a:xfrm>
            <a:off x="5810604" y="3544222"/>
            <a:ext cx="3495363" cy="907782"/>
          </a:xfrm>
          <a:prstGeom prst="rect">
            <a:avLst/>
          </a:prstGeom>
          <a:noFill/>
          <a:ln>
            <a:noFill/>
          </a:ln>
        </p:spPr>
        <p:txBody>
          <a:bodyPr spcFirstLastPara="1" wrap="square" lIns="91425" tIns="45700" rIns="91425" bIns="45700" anchor="t" anchorCtr="0">
            <a:noAutofit/>
          </a:bodyPr>
          <a:lstStyle/>
          <a:p>
            <a:pPr>
              <a:lnSpc>
                <a:spcPts val="2817"/>
              </a:lnSpc>
            </a:pPr>
            <a:r>
              <a:rPr lang="en-US" sz="1200" dirty="0" err="1">
                <a:solidFill>
                  <a:schemeClr val="tx1"/>
                </a:solidFill>
                <a:latin typeface="Open Sauce"/>
              </a:rPr>
              <a:t>db.collection.replaceOne</a:t>
            </a:r>
            <a:r>
              <a:rPr lang="en-US" sz="1200" dirty="0">
                <a:solidFill>
                  <a:schemeClr val="tx1"/>
                </a:solidFill>
                <a:latin typeface="Open Sauce"/>
              </a:rPr>
              <a:t>({ &lt;filter&gt; }, { &lt;replacement&gt; } )</a:t>
            </a:r>
          </a:p>
          <a:p>
            <a:pPr>
              <a:lnSpc>
                <a:spcPts val="2817"/>
              </a:lnSpc>
            </a:pPr>
            <a:endParaRPr lang="en-US" sz="1200" dirty="0">
              <a:solidFill>
                <a:schemeClr val="tx1"/>
              </a:solidFill>
              <a:latin typeface="Open Sauce"/>
            </a:endParaRPr>
          </a:p>
        </p:txBody>
      </p:sp>
      <p:sp>
        <p:nvSpPr>
          <p:cNvPr id="402" name="Google Shape;402;p33"/>
          <p:cNvSpPr txBox="1"/>
          <p:nvPr/>
        </p:nvSpPr>
        <p:spPr>
          <a:xfrm>
            <a:off x="3798036" y="2475502"/>
            <a:ext cx="1548000" cy="4572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endParaRPr sz="1800" dirty="0">
              <a:solidFill>
                <a:schemeClr val="dk1"/>
              </a:solidFill>
              <a:latin typeface="IBM Plex Sans SemiBold"/>
              <a:ea typeface="IBM Plex Sans SemiBold"/>
              <a:cs typeface="IBM Plex Sans SemiBold"/>
              <a:sym typeface="IBM Plex Sans SemiBold"/>
            </a:endParaRPr>
          </a:p>
        </p:txBody>
      </p:sp>
      <p:cxnSp>
        <p:nvCxnSpPr>
          <p:cNvPr id="403" name="Google Shape;403;p33"/>
          <p:cNvCxnSpPr>
            <a:cxnSpLocks/>
            <a:stCxn id="402" idx="1"/>
          </p:cNvCxnSpPr>
          <p:nvPr/>
        </p:nvCxnSpPr>
        <p:spPr>
          <a:xfrm rot="10800000">
            <a:off x="2618736" y="1472914"/>
            <a:ext cx="1179301" cy="1231189"/>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404" name="Google Shape;404;p33"/>
          <p:cNvCxnSpPr>
            <a:cxnSpLocks/>
            <a:stCxn id="402" idx="1"/>
            <a:endCxn id="391" idx="3"/>
          </p:cNvCxnSpPr>
          <p:nvPr/>
        </p:nvCxnSpPr>
        <p:spPr>
          <a:xfrm rot="10800000" flipV="1">
            <a:off x="2645386" y="2704102"/>
            <a:ext cx="1152650" cy="9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405" name="Google Shape;405;p33"/>
          <p:cNvCxnSpPr>
            <a:cxnSpLocks/>
            <a:stCxn id="402" idx="1"/>
            <a:endCxn id="392" idx="3"/>
          </p:cNvCxnSpPr>
          <p:nvPr/>
        </p:nvCxnSpPr>
        <p:spPr>
          <a:xfrm rot="10800000" flipV="1">
            <a:off x="2618800" y="2704101"/>
            <a:ext cx="1179236" cy="1294011"/>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406" name="Google Shape;406;p33"/>
          <p:cNvCxnSpPr>
            <a:cxnSpLocks/>
          </p:cNvCxnSpPr>
          <p:nvPr/>
        </p:nvCxnSpPr>
        <p:spPr>
          <a:xfrm rot="10800000" flipV="1">
            <a:off x="4631406" y="1565070"/>
            <a:ext cx="1178962" cy="1150120"/>
          </a:xfrm>
          <a:prstGeom prst="bentConnector3">
            <a:avLst>
              <a:gd name="adj1" fmla="val 50000"/>
            </a:avLst>
          </a:prstGeom>
          <a:noFill/>
          <a:ln w="9525" cap="flat" cmpd="sng">
            <a:solidFill>
              <a:schemeClr val="dk1"/>
            </a:solidFill>
            <a:prstDash val="solid"/>
            <a:round/>
            <a:headEnd type="oval" w="med" len="med"/>
            <a:tailEnd type="none" w="med" len="med"/>
          </a:ln>
        </p:spPr>
      </p:cxnSp>
      <p:cxnSp>
        <p:nvCxnSpPr>
          <p:cNvPr id="407" name="Google Shape;407;p33"/>
          <p:cNvCxnSpPr>
            <a:cxnSpLocks/>
          </p:cNvCxnSpPr>
          <p:nvPr/>
        </p:nvCxnSpPr>
        <p:spPr>
          <a:xfrm>
            <a:off x="4612434" y="2715562"/>
            <a:ext cx="1179000" cy="5400"/>
          </a:xfrm>
          <a:prstGeom prst="bentConnector3">
            <a:avLst>
              <a:gd name="adj1" fmla="val 49999"/>
            </a:avLst>
          </a:prstGeom>
          <a:noFill/>
          <a:ln w="9525" cap="flat" cmpd="sng">
            <a:solidFill>
              <a:schemeClr val="dk1"/>
            </a:solidFill>
            <a:prstDash val="solid"/>
            <a:round/>
            <a:headEnd type="none" w="med" len="med"/>
            <a:tailEnd type="oval" w="med" len="med"/>
          </a:ln>
        </p:spPr>
      </p:cxnSp>
      <p:cxnSp>
        <p:nvCxnSpPr>
          <p:cNvPr id="408" name="Google Shape;408;p33"/>
          <p:cNvCxnSpPr>
            <a:cxnSpLocks/>
          </p:cNvCxnSpPr>
          <p:nvPr/>
        </p:nvCxnSpPr>
        <p:spPr>
          <a:xfrm>
            <a:off x="4631368" y="2715190"/>
            <a:ext cx="1179000" cy="1220100"/>
          </a:xfrm>
          <a:prstGeom prst="bentConnector3">
            <a:avLst>
              <a:gd name="adj1" fmla="val 49999"/>
            </a:avLst>
          </a:prstGeom>
          <a:noFill/>
          <a:ln w="9525" cap="flat" cmpd="sng">
            <a:solidFill>
              <a:schemeClr val="dk1"/>
            </a:solidFill>
            <a:prstDash val="solid"/>
            <a:round/>
            <a:headEnd type="none" w="med" len="med"/>
            <a:tailEnd type="oval" w="med" len="med"/>
          </a:ln>
        </p:spPr>
      </p:cxnSp>
      <p:sp>
        <p:nvSpPr>
          <p:cNvPr id="21" name="Rectangle 20">
            <a:extLst>
              <a:ext uri="{FF2B5EF4-FFF2-40B4-BE49-F238E27FC236}">
                <a16:creationId xmlns:a16="http://schemas.microsoft.com/office/drawing/2014/main" id="{7D032B4C-CFBD-E5BB-3303-E6AB4E626A24}"/>
              </a:ext>
            </a:extLst>
          </p:cNvPr>
          <p:cNvSpPr/>
          <p:nvPr/>
        </p:nvSpPr>
        <p:spPr>
          <a:xfrm>
            <a:off x="3695493" y="2475501"/>
            <a:ext cx="1038432" cy="468288"/>
          </a:xfrm>
          <a:prstGeom prst="rect">
            <a:avLst/>
          </a:prstGeom>
          <a:solidFill>
            <a:srgbClr val="0D506A"/>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79508AA4-FF0E-DD83-F881-80F029CBC4E5}"/>
              </a:ext>
            </a:extLst>
          </p:cNvPr>
          <p:cNvSpPr txBox="1"/>
          <p:nvPr/>
        </p:nvSpPr>
        <p:spPr>
          <a:xfrm>
            <a:off x="3714427" y="2580993"/>
            <a:ext cx="1325951" cy="246221"/>
          </a:xfrm>
          <a:prstGeom prst="rect">
            <a:avLst/>
          </a:prstGeom>
          <a:noFill/>
        </p:spPr>
        <p:txBody>
          <a:bodyPr wrap="square" rtlCol="0">
            <a:spAutoFit/>
          </a:bodyPr>
          <a:lstStyle/>
          <a:p>
            <a:r>
              <a:rPr lang="fr-FR" sz="1000" dirty="0">
                <a:solidFill>
                  <a:schemeClr val="tx1"/>
                </a:solidFill>
                <a:latin typeface="Courier 10 Pitch"/>
              </a:rPr>
              <a:t>Mise à jour</a:t>
            </a:r>
            <a:endParaRPr lang="fr-FR" sz="1000" dirty="0"/>
          </a:p>
        </p:txBody>
      </p:sp>
      <p:sp>
        <p:nvSpPr>
          <p:cNvPr id="3" name="ZoneTexte 2">
            <a:extLst>
              <a:ext uri="{FF2B5EF4-FFF2-40B4-BE49-F238E27FC236}">
                <a16:creationId xmlns:a16="http://schemas.microsoft.com/office/drawing/2014/main" id="{C08262AF-E561-A8A4-C5DE-5229E8D96B01}"/>
              </a:ext>
            </a:extLst>
          </p:cNvPr>
          <p:cNvSpPr txBox="1"/>
          <p:nvPr/>
        </p:nvSpPr>
        <p:spPr>
          <a:xfrm>
            <a:off x="1214919" y="435703"/>
            <a:ext cx="5532632" cy="523220"/>
          </a:xfrm>
          <a:prstGeom prst="rect">
            <a:avLst/>
          </a:prstGeom>
          <a:noFill/>
        </p:spPr>
        <p:txBody>
          <a:bodyPr wrap="square">
            <a:spAutoFit/>
          </a:bodyPr>
          <a:lstStyle/>
          <a:p>
            <a:pPr marL="285750" indent="-285750" algn="ctr">
              <a:spcBef>
                <a:spcPct val="0"/>
              </a:spcBef>
              <a:buClr>
                <a:schemeClr val="tx1"/>
              </a:buClr>
              <a:buFont typeface="Wingdings" panose="05000000000000000000" pitchFamily="2" charset="2"/>
              <a:buChar char="ü"/>
            </a:pPr>
            <a:r>
              <a:rPr lang="en-US" sz="1400" dirty="0">
                <a:solidFill>
                  <a:schemeClr val="tx1"/>
                </a:solidFill>
                <a:latin typeface="Open Sauce"/>
              </a:rPr>
              <a:t>La mise à jour dans MongoDB </a:t>
            </a:r>
            <a:r>
              <a:rPr lang="en-US" sz="1400" dirty="0" err="1">
                <a:solidFill>
                  <a:schemeClr val="tx1"/>
                </a:solidFill>
                <a:latin typeface="Open Sauce"/>
              </a:rPr>
              <a:t>consiste</a:t>
            </a:r>
            <a:r>
              <a:rPr lang="en-US" sz="1400" dirty="0">
                <a:solidFill>
                  <a:schemeClr val="tx1"/>
                </a:solidFill>
                <a:latin typeface="Open Sauce"/>
              </a:rPr>
              <a:t> à modifier les données </a:t>
            </a:r>
            <a:r>
              <a:rPr lang="en-US" sz="1400" dirty="0" err="1">
                <a:solidFill>
                  <a:schemeClr val="tx1"/>
                </a:solidFill>
                <a:latin typeface="Open Sauce"/>
              </a:rPr>
              <a:t>existantes</a:t>
            </a:r>
            <a:r>
              <a:rPr lang="en-US" sz="1400" dirty="0">
                <a:solidFill>
                  <a:schemeClr val="tx1"/>
                </a:solidFill>
                <a:latin typeface="Open Sauce"/>
              </a:rPr>
              <a:t> dans un </a:t>
            </a:r>
            <a:r>
              <a:rPr lang="en-US" sz="1400" dirty="0" err="1">
                <a:solidFill>
                  <a:schemeClr val="tx1"/>
                </a:solidFill>
                <a:latin typeface="Open Sauce"/>
              </a:rPr>
              <a:t>ou</a:t>
            </a:r>
            <a:r>
              <a:rPr lang="en-US" sz="1400" dirty="0">
                <a:solidFill>
                  <a:schemeClr val="tx1"/>
                </a:solidFill>
                <a:latin typeface="Open Sauce"/>
              </a:rPr>
              <a:t> </a:t>
            </a:r>
            <a:r>
              <a:rPr lang="en-US" sz="1400" dirty="0" err="1">
                <a:solidFill>
                  <a:schemeClr val="tx1"/>
                </a:solidFill>
                <a:latin typeface="Open Sauce"/>
              </a:rPr>
              <a:t>plusieurs</a:t>
            </a:r>
            <a:r>
              <a:rPr lang="en-US" sz="1400" dirty="0">
                <a:solidFill>
                  <a:schemeClr val="tx1"/>
                </a:solidFill>
                <a:latin typeface="Open Sauce"/>
              </a:rPr>
              <a:t> documents </a:t>
            </a:r>
            <a:r>
              <a:rPr lang="en-US" sz="1400" dirty="0" err="1">
                <a:solidFill>
                  <a:schemeClr val="tx1"/>
                </a:solidFill>
                <a:latin typeface="Open Sauce"/>
              </a:rPr>
              <a:t>d'une</a:t>
            </a:r>
            <a:r>
              <a:rPr lang="en-US" sz="1400" dirty="0">
                <a:solidFill>
                  <a:schemeClr val="tx1"/>
                </a:solidFill>
                <a:latin typeface="Open Sauce"/>
              </a:rPr>
              <a:t> collection.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500"/>
                                        <p:tgtEl>
                                          <p:spTgt spid="3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1"/>
                                        </p:tgtEl>
                                        <p:attrNameLst>
                                          <p:attrName>style.visibility</p:attrName>
                                        </p:attrNameLst>
                                      </p:cBhvr>
                                      <p:to>
                                        <p:strVal val="visible"/>
                                      </p:to>
                                    </p:set>
                                    <p:animEffect transition="in" filter="fade">
                                      <p:cBhvr>
                                        <p:cTn id="12" dur="500"/>
                                        <p:tgtEl>
                                          <p:spTgt spid="3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2"/>
                                        </p:tgtEl>
                                        <p:attrNameLst>
                                          <p:attrName>style.visibility</p:attrName>
                                        </p:attrNameLst>
                                      </p:cBhvr>
                                      <p:to>
                                        <p:strVal val="visible"/>
                                      </p:to>
                                    </p:set>
                                    <p:animEffect transition="in" filter="fade">
                                      <p:cBhvr>
                                        <p:cTn id="17" dur="500"/>
                                        <p:tgtEl>
                                          <p:spTgt spid="3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9"/>
                                        </p:tgtEl>
                                        <p:attrNameLst>
                                          <p:attrName>style.visibility</p:attrName>
                                        </p:attrNameLst>
                                      </p:cBhvr>
                                      <p:to>
                                        <p:strVal val="visible"/>
                                      </p:to>
                                    </p:set>
                                    <p:animEffect transition="in" filter="fade">
                                      <p:cBhvr>
                                        <p:cTn id="22" dur="500"/>
                                        <p:tgtEl>
                                          <p:spTgt spid="39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0"/>
                                        </p:tgtEl>
                                        <p:attrNameLst>
                                          <p:attrName>style.visibility</p:attrName>
                                        </p:attrNameLst>
                                      </p:cBhvr>
                                      <p:to>
                                        <p:strVal val="visible"/>
                                      </p:to>
                                    </p:set>
                                    <p:animEffect transition="in" filter="fade">
                                      <p:cBhvr>
                                        <p:cTn id="27" dur="500"/>
                                        <p:tgtEl>
                                          <p:spTgt spid="40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1"/>
                                        </p:tgtEl>
                                        <p:attrNameLst>
                                          <p:attrName>style.visibility</p:attrName>
                                        </p:attrNameLst>
                                      </p:cBhvr>
                                      <p:to>
                                        <p:strVal val="visible"/>
                                      </p:to>
                                    </p:set>
                                    <p:animEffect transition="in" filter="fade">
                                      <p:cBhvr>
                                        <p:cTn id="32" dur="500"/>
                                        <p:tgtEl>
                                          <p:spTgt spid="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 grpId="0"/>
      <p:bldP spid="392" grpId="0"/>
      <p:bldP spid="396" grpId="0"/>
      <p:bldP spid="399" grpId="0"/>
      <p:bldP spid="400" grpId="0"/>
      <p:bldP spid="40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32"/>
          <p:cNvSpPr txBox="1">
            <a:spLocks noGrp="1"/>
          </p:cNvSpPr>
          <p:nvPr>
            <p:ph type="title"/>
          </p:nvPr>
        </p:nvSpPr>
        <p:spPr>
          <a:xfrm>
            <a:off x="3848987" y="1543050"/>
            <a:ext cx="4657060" cy="2057400"/>
          </a:xfrm>
          <a:prstGeom prst="rect">
            <a:avLst/>
          </a:prstGeom>
        </p:spPr>
        <p:txBody>
          <a:bodyPr spcFirstLastPara="1" wrap="square" lIns="91425" tIns="91425" rIns="91425" bIns="91425" anchor="ctr" anchorCtr="0">
            <a:noAutofit/>
          </a:bodyPr>
          <a:lstStyle/>
          <a:p>
            <a:pPr marL="0" lvl="0" indent="0" algn="ctr">
              <a:lnSpc>
                <a:spcPts val="4766"/>
              </a:lnSpc>
            </a:pPr>
            <a:r>
              <a:rPr lang="en-US" sz="7200" spc="-79" dirty="0" err="1">
                <a:solidFill>
                  <a:srgbClr val="FFFFFF"/>
                </a:solidFill>
                <a:latin typeface="Algerian" panose="04020705040A02060702" pitchFamily="82" charset="0"/>
              </a:rPr>
              <a:t>Exemples</a:t>
            </a:r>
            <a:endParaRPr lang="en-US" sz="7200" spc="-79" dirty="0">
              <a:solidFill>
                <a:srgbClr val="FFFFFF"/>
              </a:solidFill>
              <a:latin typeface="Algerian" panose="04020705040A02060702" pitchFamily="82" charset="0"/>
            </a:endParaRPr>
          </a:p>
        </p:txBody>
      </p:sp>
      <p:pic>
        <p:nvPicPr>
          <p:cNvPr id="11" name="Image 10">
            <a:extLst>
              <a:ext uri="{FF2B5EF4-FFF2-40B4-BE49-F238E27FC236}">
                <a16:creationId xmlns:a16="http://schemas.microsoft.com/office/drawing/2014/main" id="{0DF5EEEE-A5C4-1A41-71FD-386DBFC35DD3}"/>
              </a:ext>
            </a:extLst>
          </p:cNvPr>
          <p:cNvPicPr>
            <a:picLocks noChangeAspect="1"/>
          </p:cNvPicPr>
          <p:nvPr/>
        </p:nvPicPr>
        <p:blipFill>
          <a:blip r:embed="rId3">
            <a:duotone>
              <a:schemeClr val="bg2">
                <a:shade val="45000"/>
                <a:satMod val="135000"/>
              </a:schemeClr>
              <a:prstClr val="white"/>
            </a:duotone>
          </a:blip>
          <a:stretch>
            <a:fillRect/>
          </a:stretch>
        </p:blipFill>
        <p:spPr>
          <a:xfrm>
            <a:off x="1055282" y="1477926"/>
            <a:ext cx="2515929" cy="2515929"/>
          </a:xfrm>
          <a:prstGeom prst="rect">
            <a:avLst/>
          </a:prstGeom>
        </p:spPr>
      </p:pic>
    </p:spTree>
    <p:extLst>
      <p:ext uri="{BB962C8B-B14F-4D97-AF65-F5344CB8AC3E}">
        <p14:creationId xmlns:p14="http://schemas.microsoft.com/office/powerpoint/2010/main" val="15956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1"/>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84"/>
                                        </p:tgtEl>
                                        <p:attrNameLst>
                                          <p:attrName>style.visibility</p:attrName>
                                        </p:attrNameLst>
                                      </p:cBhvr>
                                      <p:to>
                                        <p:strVal val="visible"/>
                                      </p:to>
                                    </p:set>
                                    <p:animEffect transition="in" filter="barn(inVertical)">
                                      <p:cBhvr>
                                        <p:cTn id="11"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Alternative 3">
            <a:extLst>
              <a:ext uri="{FF2B5EF4-FFF2-40B4-BE49-F238E27FC236}">
                <a16:creationId xmlns:a16="http://schemas.microsoft.com/office/drawing/2014/main" id="{033F29CF-4641-6325-FB73-6F35E798DD4A}"/>
              </a:ext>
            </a:extLst>
          </p:cNvPr>
          <p:cNvSpPr/>
          <p:nvPr/>
        </p:nvSpPr>
        <p:spPr>
          <a:xfrm>
            <a:off x="691116" y="1136355"/>
            <a:ext cx="2445490" cy="3253562"/>
          </a:xfrm>
          <a:prstGeom prst="flowChartAlternateProcess">
            <a:avLst/>
          </a:prstGeom>
          <a:solidFill>
            <a:srgbClr val="0D506A"/>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5" name="Organigramme : Alternative 4">
            <a:extLst>
              <a:ext uri="{FF2B5EF4-FFF2-40B4-BE49-F238E27FC236}">
                <a16:creationId xmlns:a16="http://schemas.microsoft.com/office/drawing/2014/main" id="{8B9B7281-7C45-4EA9-134B-6FF21298BDAC}"/>
              </a:ext>
            </a:extLst>
          </p:cNvPr>
          <p:cNvSpPr/>
          <p:nvPr/>
        </p:nvSpPr>
        <p:spPr>
          <a:xfrm>
            <a:off x="3349255" y="1136355"/>
            <a:ext cx="2445490" cy="3253562"/>
          </a:xfrm>
          <a:prstGeom prst="flowChartAlternateProcess">
            <a:avLst/>
          </a:prstGeom>
          <a:solidFill>
            <a:srgbClr val="0D506A"/>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6" name="Organigramme : Alternative 5">
            <a:extLst>
              <a:ext uri="{FF2B5EF4-FFF2-40B4-BE49-F238E27FC236}">
                <a16:creationId xmlns:a16="http://schemas.microsoft.com/office/drawing/2014/main" id="{4D878E18-15FC-C0AD-17F8-922FE0922714}"/>
              </a:ext>
            </a:extLst>
          </p:cNvPr>
          <p:cNvSpPr/>
          <p:nvPr/>
        </p:nvSpPr>
        <p:spPr>
          <a:xfrm>
            <a:off x="6007394" y="1136355"/>
            <a:ext cx="2445490" cy="3253562"/>
          </a:xfrm>
          <a:prstGeom prst="flowChartAlternateProcess">
            <a:avLst/>
          </a:prstGeom>
          <a:solidFill>
            <a:srgbClr val="0D506A"/>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ZoneTexte 6">
            <a:extLst>
              <a:ext uri="{FF2B5EF4-FFF2-40B4-BE49-F238E27FC236}">
                <a16:creationId xmlns:a16="http://schemas.microsoft.com/office/drawing/2014/main" id="{681891B1-E30E-94BF-8B65-F48122FF7AC1}"/>
              </a:ext>
            </a:extLst>
          </p:cNvPr>
          <p:cNvSpPr txBox="1"/>
          <p:nvPr/>
        </p:nvSpPr>
        <p:spPr>
          <a:xfrm>
            <a:off x="808075" y="1286540"/>
            <a:ext cx="2211572" cy="2923877"/>
          </a:xfrm>
          <a:prstGeom prst="rect">
            <a:avLst/>
          </a:prstGeom>
          <a:noFill/>
        </p:spPr>
        <p:txBody>
          <a:bodyPr wrap="square" rtlCol="0">
            <a:spAutoFit/>
          </a:bodyPr>
          <a:lstStyle/>
          <a:p>
            <a:pPr algn="ctr"/>
            <a:r>
              <a:rPr lang="fr-FR" sz="1600" b="0" i="0" u="sng" dirty="0">
                <a:solidFill>
                  <a:srgbClr val="424242"/>
                </a:solidFill>
                <a:latin typeface="Helvetica Neue"/>
              </a:rPr>
              <a:t> </a:t>
            </a:r>
            <a:r>
              <a:rPr lang="fr-FR" sz="1600" b="1" dirty="0">
                <a:solidFill>
                  <a:schemeClr val="tx1"/>
                </a:solidFill>
                <a:latin typeface="Courier 10 Pitch"/>
              </a:rPr>
              <a:t>UPDATEONE</a:t>
            </a:r>
            <a:r>
              <a:rPr kumimoji="0" lang="fr-FR" altLang="fr-FR" sz="1600" b="1" i="0" strike="noStrike" cap="none" normalizeH="0" baseline="0" dirty="0">
                <a:ln>
                  <a:noFill/>
                </a:ln>
                <a:solidFill>
                  <a:schemeClr val="tx1"/>
                </a:solidFill>
                <a:latin typeface="Courier 10 Pitch"/>
              </a:rPr>
              <a:t>()</a:t>
            </a:r>
          </a:p>
          <a:p>
            <a:pPr algn="ctr"/>
            <a:endParaRPr lang="fr-FR" b="0" i="0" dirty="0">
              <a:solidFill>
                <a:srgbClr val="237290"/>
              </a:solidFill>
              <a:effectLst/>
              <a:latin typeface="Helvetica Neue"/>
            </a:endParaRPr>
          </a:p>
          <a:p>
            <a:r>
              <a:rPr lang="fr-FR" b="0" i="0" dirty="0">
                <a:solidFill>
                  <a:schemeClr val="tx1"/>
                </a:solidFill>
                <a:effectLst/>
                <a:latin typeface="Helvetica Neue"/>
              </a:rPr>
              <a:t>Mettre à jour l’âge de l’élève dont le nom est </a:t>
            </a:r>
          </a:p>
          <a:p>
            <a:r>
              <a:rPr lang="fr-FR" dirty="0" err="1">
                <a:solidFill>
                  <a:schemeClr val="tx1"/>
                </a:solidFill>
                <a:latin typeface="Helvetica Neue"/>
              </a:rPr>
              <a:t>Mansori</a:t>
            </a:r>
            <a:r>
              <a:rPr lang="fr-FR" dirty="0">
                <a:solidFill>
                  <a:schemeClr val="tx1"/>
                </a:solidFill>
                <a:latin typeface="Helvetica Neue"/>
              </a:rPr>
              <a:t>. </a:t>
            </a:r>
          </a:p>
          <a:p>
            <a:endParaRPr lang="fr-FR" dirty="0">
              <a:solidFill>
                <a:schemeClr val="tx1"/>
              </a:solidFill>
              <a:latin typeface="Helvetica Neue"/>
            </a:endParaRPr>
          </a:p>
          <a:p>
            <a:endParaRPr lang="fr-FR" dirty="0">
              <a:solidFill>
                <a:schemeClr val="tx1"/>
              </a:solidFill>
              <a:latin typeface="Helvetica Neue"/>
            </a:endParaRPr>
          </a:p>
          <a:p>
            <a:endParaRPr lang="fr-FR" dirty="0">
              <a:solidFill>
                <a:schemeClr val="tx1"/>
              </a:solidFill>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tx1"/>
                </a:solidFill>
                <a:effectLst/>
                <a:latin typeface="Courier 10 Pitch"/>
              </a:rPr>
              <a:t>db.student.updateOne</a:t>
            </a:r>
            <a:r>
              <a:rPr kumimoji="0" lang="fr-FR" altLang="fr-FR" sz="1400" b="0" i="0" u="none" strike="noStrike" cap="none" normalizeH="0" baseline="0" dirty="0">
                <a:ln>
                  <a:noFill/>
                </a:ln>
                <a:solidFill>
                  <a:schemeClr val="tx1"/>
                </a:solidFill>
                <a:effectLst/>
                <a:latin typeface="Courier 10 Pitch"/>
              </a:rPr>
              <a:t>({</a:t>
            </a:r>
            <a:r>
              <a:rPr kumimoji="0" lang="fr-FR" altLang="fr-FR" sz="1400" b="0" i="0" u="none" strike="noStrike" cap="none" normalizeH="0" baseline="0" dirty="0" err="1">
                <a:ln>
                  <a:noFill/>
                </a:ln>
                <a:solidFill>
                  <a:schemeClr val="tx1"/>
                </a:solidFill>
                <a:effectLst/>
                <a:latin typeface="Courier 10 Pitch"/>
              </a:rPr>
              <a:t>name</a:t>
            </a:r>
            <a:r>
              <a:rPr kumimoji="0" lang="fr-FR" altLang="fr-FR" sz="1400" b="0" i="0" u="none" strike="noStrike" cap="none" normalizeH="0" baseline="0" dirty="0">
                <a:ln>
                  <a:noFill/>
                </a:ln>
                <a:solidFill>
                  <a:schemeClr val="tx1"/>
                </a:solidFill>
                <a:effectLst/>
                <a:latin typeface="Courier 10 Pitch"/>
              </a:rPr>
              <a:t>: "</a:t>
            </a:r>
            <a:r>
              <a:rPr kumimoji="0" lang="fr-FR" altLang="fr-FR" sz="1400" b="0" i="0" u="none" strike="noStrike" cap="none" normalizeH="0" baseline="0" dirty="0" err="1">
                <a:ln>
                  <a:noFill/>
                </a:ln>
                <a:solidFill>
                  <a:schemeClr val="tx1"/>
                </a:solidFill>
                <a:effectLst/>
                <a:latin typeface="Courier 10 Pitch"/>
              </a:rPr>
              <a:t>Mansori</a:t>
            </a:r>
            <a:r>
              <a:rPr kumimoji="0" lang="fr-FR" altLang="fr-FR" sz="1400" b="0" i="0" u="none" strike="noStrike" cap="none" normalizeH="0" baseline="0" dirty="0">
                <a:ln>
                  <a:noFill/>
                </a:ln>
                <a:solidFill>
                  <a:schemeClr val="tx1"/>
                </a:solidFill>
                <a:effectLst/>
                <a:latin typeface="Courier 10 Pitch"/>
              </a:rPr>
              <a:t>"}, {$set:{age:21}})</a:t>
            </a:r>
            <a:r>
              <a:rPr kumimoji="0" lang="fr-FR" altLang="fr-FR" sz="1000" b="0" i="0" u="none" strike="noStrike" cap="none" normalizeH="0" baseline="0" dirty="0">
                <a:ln>
                  <a:noFill/>
                </a:ln>
                <a:solidFill>
                  <a:schemeClr val="tx1"/>
                </a:solidFill>
                <a:effectLst/>
              </a:rPr>
              <a:t> </a:t>
            </a:r>
            <a:endParaRPr kumimoji="0" lang="fr-FR" altLang="fr-FR" sz="2400" b="0" i="0" u="none" strike="noStrike" cap="none" normalizeH="0" baseline="0" dirty="0">
              <a:ln>
                <a:noFill/>
              </a:ln>
              <a:solidFill>
                <a:schemeClr val="tx1"/>
              </a:solidFill>
              <a:effectLst/>
              <a:latin typeface="Arial" panose="020B0604020202020204" pitchFamily="34" charset="0"/>
            </a:endParaRPr>
          </a:p>
          <a:p>
            <a:endParaRPr lang="fr-FR" dirty="0">
              <a:solidFill>
                <a:schemeClr val="tx1"/>
              </a:solidFill>
            </a:endParaRPr>
          </a:p>
        </p:txBody>
      </p:sp>
      <p:sp>
        <p:nvSpPr>
          <p:cNvPr id="10" name="ZoneTexte 9">
            <a:extLst>
              <a:ext uri="{FF2B5EF4-FFF2-40B4-BE49-F238E27FC236}">
                <a16:creationId xmlns:a16="http://schemas.microsoft.com/office/drawing/2014/main" id="{34C7CDC4-B850-F3FE-DB12-F407F5F682F1}"/>
              </a:ext>
            </a:extLst>
          </p:cNvPr>
          <p:cNvSpPr txBox="1"/>
          <p:nvPr/>
        </p:nvSpPr>
        <p:spPr>
          <a:xfrm>
            <a:off x="3540642" y="1286540"/>
            <a:ext cx="2041451" cy="2831544"/>
          </a:xfrm>
          <a:prstGeom prst="rect">
            <a:avLst/>
          </a:prstGeom>
          <a:noFill/>
        </p:spPr>
        <p:txBody>
          <a:bodyPr wrap="square" rtlCol="0">
            <a:spAutoFit/>
          </a:bodyPr>
          <a:lstStyle/>
          <a:p>
            <a:pPr algn="ctr"/>
            <a:r>
              <a:rPr lang="fr-FR" sz="1600" b="1" dirty="0">
                <a:solidFill>
                  <a:schemeClr val="tx1"/>
                </a:solidFill>
                <a:latin typeface="Courier 10 Pitch"/>
              </a:rPr>
              <a:t>UPDATEMANY()</a:t>
            </a:r>
          </a:p>
          <a:p>
            <a:pPr algn="ctr"/>
            <a:endParaRPr lang="fr-FR" sz="1600" b="1" dirty="0">
              <a:solidFill>
                <a:schemeClr val="tx1"/>
              </a:solidFill>
              <a:latin typeface="Courier 10 Pitch"/>
            </a:endParaRPr>
          </a:p>
          <a:p>
            <a:pPr algn="l"/>
            <a:r>
              <a:rPr lang="fr-FR" sz="1200" b="1" i="0" dirty="0">
                <a:solidFill>
                  <a:schemeClr val="tx1"/>
                </a:solidFill>
                <a:effectLst/>
                <a:latin typeface="Helvetica Neue"/>
              </a:rPr>
              <a:t>Mettre à jour plusieurs documents</a:t>
            </a:r>
          </a:p>
          <a:p>
            <a:br>
              <a:rPr lang="fr-FR" sz="2000" dirty="0"/>
            </a:br>
            <a:endParaRPr lang="fr-FR" sz="1600" b="1" dirty="0">
              <a:solidFill>
                <a:schemeClr val="tx1"/>
              </a:solidFill>
              <a:latin typeface="Courier 10 Pitch"/>
            </a:endParaRPr>
          </a:p>
          <a:p>
            <a:pPr algn="ctr"/>
            <a:endParaRPr lang="fr-FR" sz="1600" b="1" dirty="0">
              <a:solidFill>
                <a:schemeClr val="tx1"/>
              </a:solidFill>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chemeClr val="tx1"/>
                </a:solidFill>
                <a:effectLst/>
                <a:latin typeface="Courier 10 Pitch"/>
              </a:rPr>
              <a:t>db.student.updateMany</a:t>
            </a:r>
            <a:r>
              <a:rPr kumimoji="0" lang="fr-FR" altLang="fr-FR" b="0" i="0" u="none" strike="noStrike" cap="none" normalizeH="0" baseline="0" dirty="0">
                <a:ln>
                  <a:noFill/>
                </a:ln>
                <a:solidFill>
                  <a:schemeClr val="tx1"/>
                </a:solidFill>
                <a:effectLst/>
                <a:latin typeface="Courier 10 Pitch"/>
              </a:rPr>
              <a:t>({‘’</a:t>
            </a:r>
            <a:r>
              <a:rPr kumimoji="0" lang="fr-FR" altLang="fr-FR" b="0" i="0" u="none" strike="noStrike" cap="none" normalizeH="0" baseline="0" dirty="0" err="1">
                <a:ln>
                  <a:noFill/>
                </a:ln>
                <a:solidFill>
                  <a:schemeClr val="tx1"/>
                </a:solidFill>
                <a:effectLst/>
                <a:latin typeface="Courier 10 Pitch"/>
              </a:rPr>
              <a:t>age</a:t>
            </a:r>
            <a:r>
              <a:rPr kumimoji="0" lang="fr-FR" altLang="fr-FR" b="0" i="0" u="none" strike="noStrike" cap="none" normalizeH="0" baseline="0" dirty="0">
                <a:ln>
                  <a:noFill/>
                </a:ln>
                <a:solidFill>
                  <a:schemeClr val="tx1"/>
                </a:solidFill>
                <a:effectLst/>
                <a:latin typeface="Courier 10 Pitch"/>
              </a:rPr>
              <a:t>’’: {$set:20}},</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tx1"/>
                </a:solidFill>
                <a:latin typeface="Courier 10 Pitch"/>
              </a:rPr>
              <a:t>{$</a:t>
            </a:r>
            <a:r>
              <a:rPr lang="fr-FR" altLang="fr-FR" dirty="0" err="1">
                <a:solidFill>
                  <a:schemeClr val="tx1"/>
                </a:solidFill>
                <a:latin typeface="Courier 10 Pitch"/>
              </a:rPr>
              <a:t>inc</a:t>
            </a:r>
            <a:r>
              <a:rPr lang="fr-FR" altLang="fr-FR" dirty="0">
                <a:solidFill>
                  <a:schemeClr val="tx1"/>
                </a:solidFill>
                <a:latin typeface="Courier 10 Pitch"/>
              </a:rPr>
              <a:t> :</a:t>
            </a:r>
            <a:endParaRPr kumimoji="0" lang="fr-FR" altLang="fr-FR" b="0" i="0" u="none" strike="noStrike" cap="none" normalizeH="0" baseline="0" dirty="0">
              <a:ln>
                <a:noFill/>
              </a:ln>
              <a:solidFill>
                <a:schemeClr val="tx1"/>
              </a:solidFill>
              <a:effectLst/>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Courier 10 Pitch"/>
              </a:rPr>
              <a:t>{</a:t>
            </a:r>
            <a:r>
              <a:rPr kumimoji="0" lang="fr-FR" altLang="fr-FR" b="0" i="0" u="none" strike="noStrike" cap="none" normalizeH="0" baseline="0" dirty="0" err="1">
                <a:ln>
                  <a:noFill/>
                </a:ln>
                <a:solidFill>
                  <a:schemeClr val="tx1"/>
                </a:solidFill>
                <a:effectLst/>
                <a:latin typeface="Courier 10 Pitch"/>
              </a:rPr>
              <a:t>age</a:t>
            </a:r>
            <a:r>
              <a:rPr kumimoji="0" lang="fr-FR" altLang="fr-FR" b="0" i="0" u="none" strike="noStrike" cap="none" normalizeH="0" baseline="0" dirty="0">
                <a:ln>
                  <a:noFill/>
                </a:ln>
                <a:solidFill>
                  <a:schemeClr val="tx1"/>
                </a:solidFill>
                <a:effectLst/>
                <a:latin typeface="Courier 10 Pitch"/>
              </a:rPr>
              <a:t>: 21}})</a:t>
            </a:r>
            <a:r>
              <a:rPr kumimoji="0" lang="fr-FR" altLang="fr-FR" b="0" i="0" u="none" strike="noStrike" cap="none" normalizeH="0" baseline="0" dirty="0">
                <a:ln>
                  <a:noFill/>
                </a:ln>
                <a:solidFill>
                  <a:schemeClr val="tx1"/>
                </a:solidFill>
                <a:effectLst/>
              </a:rPr>
              <a:t> ;</a:t>
            </a:r>
            <a:endParaRPr kumimoji="0" lang="fr-FR" altLang="fr-FR"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EB244A5F-76A3-5C42-1F43-21B2743DE0AA}"/>
              </a:ext>
            </a:extLst>
          </p:cNvPr>
          <p:cNvSpPr>
            <a:spLocks noChangeArrowheads="1"/>
          </p:cNvSpPr>
          <p:nvPr/>
        </p:nvSpPr>
        <p:spPr bwMode="auto">
          <a:xfrm>
            <a:off x="0" y="-287"/>
            <a:ext cx="184731" cy="45777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ZoneTexte 11">
            <a:extLst>
              <a:ext uri="{FF2B5EF4-FFF2-40B4-BE49-F238E27FC236}">
                <a16:creationId xmlns:a16="http://schemas.microsoft.com/office/drawing/2014/main" id="{A448966C-876A-8179-0D99-7E9BBEB32370}"/>
              </a:ext>
            </a:extLst>
          </p:cNvPr>
          <p:cNvSpPr txBox="1"/>
          <p:nvPr/>
        </p:nvSpPr>
        <p:spPr>
          <a:xfrm>
            <a:off x="6007394" y="1136355"/>
            <a:ext cx="2328531" cy="3354765"/>
          </a:xfrm>
          <a:prstGeom prst="rect">
            <a:avLst/>
          </a:prstGeom>
          <a:noFill/>
        </p:spPr>
        <p:txBody>
          <a:bodyPr wrap="square" rtlCol="0">
            <a:spAutoFit/>
          </a:bodyPr>
          <a:lstStyle/>
          <a:p>
            <a:pPr algn="ctr">
              <a:lnSpc>
                <a:spcPts val="3184"/>
              </a:lnSpc>
            </a:pPr>
            <a:r>
              <a:rPr lang="en-US" b="1" dirty="0">
                <a:solidFill>
                  <a:schemeClr val="tx1"/>
                </a:solidFill>
                <a:latin typeface="Courier 10 Pitch"/>
              </a:rPr>
              <a:t>REPLACEONE()</a:t>
            </a:r>
          </a:p>
          <a:p>
            <a:pPr>
              <a:lnSpc>
                <a:spcPts val="3184"/>
              </a:lnSpc>
            </a:pPr>
            <a:r>
              <a:rPr lang="en-US" b="1" dirty="0" err="1">
                <a:solidFill>
                  <a:schemeClr val="tx1"/>
                </a:solidFill>
                <a:latin typeface="Courier 10 Pitch"/>
              </a:rPr>
              <a:t>Remplace</a:t>
            </a:r>
            <a:r>
              <a:rPr lang="en-US" b="1" dirty="0">
                <a:solidFill>
                  <a:schemeClr val="tx1"/>
                </a:solidFill>
                <a:latin typeface="Courier 10 Pitch"/>
              </a:rPr>
              <a:t> par un nouveau document </a:t>
            </a:r>
          </a:p>
          <a:p>
            <a:pPr algn="ctr"/>
            <a:endParaRPr kumimoji="0" lang="fr-FR" altLang="fr-FR" sz="1200" b="0" i="0" u="none" strike="noStrike" cap="none" normalizeH="0" baseline="0" dirty="0">
              <a:ln>
                <a:noFill/>
              </a:ln>
              <a:solidFill>
                <a:schemeClr val="tx1"/>
              </a:solidFill>
              <a:effectLst/>
              <a:latin typeface="Courier 10 Pitch"/>
            </a:endParaRPr>
          </a:p>
          <a:p>
            <a:pPr algn="ctr"/>
            <a:r>
              <a:rPr kumimoji="0" lang="fr-FR" altLang="fr-FR" sz="1200" b="0" i="0" u="none" strike="noStrike" cap="none" normalizeH="0" baseline="0" dirty="0" err="1">
                <a:ln>
                  <a:noFill/>
                </a:ln>
                <a:solidFill>
                  <a:schemeClr val="tx1"/>
                </a:solidFill>
                <a:effectLst/>
                <a:latin typeface="Courier 10 Pitch"/>
              </a:rPr>
              <a:t>db.student.</a:t>
            </a:r>
            <a:r>
              <a:rPr lang="fr-FR" altLang="fr-FR" sz="1200" dirty="0" err="1">
                <a:solidFill>
                  <a:schemeClr val="tx1"/>
                </a:solidFill>
                <a:latin typeface="Courier 10 Pitch"/>
              </a:rPr>
              <a:t>replace</a:t>
            </a:r>
            <a:r>
              <a:rPr kumimoji="0" lang="fr-FR" altLang="fr-FR" sz="1200" b="0" i="0" u="none" strike="noStrike" cap="none" normalizeH="0" baseline="0" dirty="0" err="1">
                <a:ln>
                  <a:noFill/>
                </a:ln>
                <a:solidFill>
                  <a:schemeClr val="tx1"/>
                </a:solidFill>
                <a:effectLst/>
                <a:latin typeface="Courier 10 Pitch"/>
              </a:rPr>
              <a:t>One</a:t>
            </a:r>
            <a:r>
              <a:rPr kumimoji="0" lang="fr-FR" altLang="fr-FR" sz="1200" b="0" i="0" u="none" strike="noStrike" cap="none" normalizeH="0" baseline="0" dirty="0">
                <a:ln>
                  <a:noFill/>
                </a:ln>
                <a:solidFill>
                  <a:schemeClr val="tx1"/>
                </a:solidFill>
                <a:effectLst/>
                <a:latin typeface="Courier 10 Pitch"/>
              </a:rPr>
              <a:t>({</a:t>
            </a:r>
            <a:r>
              <a:rPr kumimoji="0" lang="fr-FR" altLang="fr-FR" sz="1200" b="0" i="0" u="none" strike="noStrike" cap="none" normalizeH="0" baseline="0" dirty="0" err="1">
                <a:ln>
                  <a:noFill/>
                </a:ln>
                <a:solidFill>
                  <a:schemeClr val="tx1"/>
                </a:solidFill>
                <a:effectLst/>
                <a:latin typeface="Courier 10 Pitch"/>
              </a:rPr>
              <a:t>name</a:t>
            </a:r>
            <a:r>
              <a:rPr kumimoji="0" lang="fr-FR" altLang="fr-FR" sz="1200" b="0" i="0" u="none" strike="noStrike" cap="none" normalizeH="0" baseline="0" dirty="0">
                <a:ln>
                  <a:noFill/>
                </a:ln>
                <a:solidFill>
                  <a:schemeClr val="tx1"/>
                </a:solidFill>
                <a:effectLst/>
                <a:latin typeface="Courier 10 Pitch"/>
              </a:rPr>
              <a:t>:"Ali« </a:t>
            </a:r>
          </a:p>
          <a:p>
            <a:pPr algn="ctr"/>
            <a:r>
              <a:rPr kumimoji="0" lang="fr-FR" altLang="fr-FR" sz="1200" b="0" i="0" u="none" strike="noStrike" cap="none" normalizeH="0" baseline="0" dirty="0">
                <a:ln>
                  <a:noFill/>
                </a:ln>
                <a:solidFill>
                  <a:schemeClr val="tx1"/>
                </a:solidFill>
                <a:effectLst/>
                <a:latin typeface="Courier 10 Pitch"/>
              </a:rPr>
              <a:t>},</a:t>
            </a:r>
          </a:p>
          <a:p>
            <a:pPr algn="ctr"/>
            <a:r>
              <a:rPr lang="fr-FR" altLang="fr-FR" sz="1200" dirty="0">
                <a:solidFill>
                  <a:schemeClr val="tx1"/>
                </a:solidFill>
                <a:latin typeface="Courier 10 Pitch"/>
              </a:rPr>
              <a:t>{      </a:t>
            </a:r>
            <a:r>
              <a:rPr kumimoji="0" lang="fr-FR" altLang="fr-FR" sz="1200" b="0" i="0" u="none" strike="noStrike" cap="none" normalizeH="0" baseline="0" dirty="0">
                <a:ln>
                  <a:noFill/>
                </a:ln>
                <a:solidFill>
                  <a:schemeClr val="tx1"/>
                </a:solidFill>
                <a:effectLst/>
                <a:latin typeface="Courier 10 Pitch"/>
              </a:rPr>
              <a:t>"</a:t>
            </a:r>
            <a:r>
              <a:rPr kumimoji="0" lang="fr-FR" altLang="fr-FR" sz="1200" b="0" i="0" u="none" strike="noStrike" cap="none" normalizeH="0" baseline="0" dirty="0" err="1">
                <a:ln>
                  <a:noFill/>
                </a:ln>
                <a:solidFill>
                  <a:schemeClr val="tx1"/>
                </a:solidFill>
                <a:effectLst/>
                <a:latin typeface="Courier 10 Pitch"/>
              </a:rPr>
              <a:t>name</a:t>
            </a:r>
            <a:r>
              <a:rPr kumimoji="0" lang="fr-FR" altLang="fr-FR" sz="1200" b="0" i="0" u="none" strike="noStrike" cap="none" normalizeH="0" baseline="0" dirty="0">
                <a:ln>
                  <a:noFill/>
                </a:ln>
                <a:solidFill>
                  <a:schemeClr val="tx1"/>
                </a:solidFill>
                <a:effectLst/>
                <a:latin typeface="Courier 10 Pitch"/>
              </a:rPr>
              <a:t>" :" Ali" ,</a:t>
            </a:r>
          </a:p>
          <a:p>
            <a:pPr algn="ctr"/>
            <a:r>
              <a:rPr kumimoji="0" lang="fr-FR" altLang="fr-FR" sz="1200" b="0" i="0" u="none" strike="noStrike" cap="none" normalizeH="0" baseline="0" dirty="0">
                <a:ln>
                  <a:noFill/>
                </a:ln>
                <a:solidFill>
                  <a:schemeClr val="tx1"/>
                </a:solidFill>
                <a:effectLst/>
                <a:latin typeface="Courier 10 Pitch"/>
              </a:rPr>
              <a:t>"</a:t>
            </a:r>
            <a:r>
              <a:rPr lang="fr-FR" altLang="fr-FR" sz="1200" dirty="0" err="1">
                <a:solidFill>
                  <a:schemeClr val="tx1"/>
                </a:solidFill>
                <a:latin typeface="Courier 10 Pitch"/>
              </a:rPr>
              <a:t>age</a:t>
            </a:r>
            <a:r>
              <a:rPr kumimoji="0" lang="fr-FR" altLang="fr-FR" sz="1200" b="0" i="0" u="none" strike="noStrike" cap="none" normalizeH="0" baseline="0" dirty="0">
                <a:ln>
                  <a:noFill/>
                </a:ln>
                <a:solidFill>
                  <a:schemeClr val="tx1"/>
                </a:solidFill>
                <a:effectLst/>
                <a:latin typeface="Courier 10 Pitch"/>
              </a:rPr>
              <a:t>" :21</a:t>
            </a:r>
            <a:r>
              <a:rPr lang="fr-FR" altLang="fr-FR" sz="1200" dirty="0">
                <a:solidFill>
                  <a:schemeClr val="tx1"/>
                </a:solidFill>
                <a:latin typeface="Courier 10 Pitch"/>
              </a:rPr>
              <a:t>,</a:t>
            </a:r>
          </a:p>
          <a:p>
            <a:pPr algn="ctr"/>
            <a:r>
              <a:rPr kumimoji="0" lang="fr-FR" altLang="fr-FR" sz="1200" b="0" i="0" u="none" strike="noStrike" cap="none" normalizeH="0" baseline="0" dirty="0">
                <a:ln>
                  <a:noFill/>
                </a:ln>
                <a:solidFill>
                  <a:schemeClr val="tx1"/>
                </a:solidFill>
                <a:effectLst/>
                <a:latin typeface="Courier 10 Pitch"/>
              </a:rPr>
              <a:t>     "city"</a:t>
            </a:r>
            <a:r>
              <a:rPr lang="fr-FR" altLang="fr-FR" sz="1200" dirty="0">
                <a:solidFill>
                  <a:schemeClr val="tx1"/>
                </a:solidFill>
                <a:latin typeface="Courier 10 Pitch"/>
              </a:rPr>
              <a:t>:</a:t>
            </a:r>
            <a:r>
              <a:rPr kumimoji="0" lang="fr-FR" altLang="fr-FR" sz="1200" b="0" i="0" u="none" strike="noStrike" cap="none" normalizeH="0" baseline="0" dirty="0">
                <a:ln>
                  <a:noFill/>
                </a:ln>
                <a:solidFill>
                  <a:schemeClr val="tx1"/>
                </a:solidFill>
                <a:effectLst/>
                <a:latin typeface="Courier 10 Pitch"/>
              </a:rPr>
              <a:t>" paris"</a:t>
            </a:r>
          </a:p>
          <a:p>
            <a:pPr algn="ctr"/>
            <a:r>
              <a:rPr kumimoji="0" lang="fr-FR" altLang="fr-FR" sz="1200" b="0" i="0" u="none" strike="noStrike" cap="none" normalizeH="0" baseline="0" dirty="0">
                <a:ln>
                  <a:noFill/>
                </a:ln>
                <a:solidFill>
                  <a:schemeClr val="tx1"/>
                </a:solidFill>
                <a:effectLst/>
                <a:latin typeface="Courier 10 Pitch"/>
              </a:rPr>
              <a:t>}</a:t>
            </a:r>
          </a:p>
          <a:p>
            <a:pPr algn="ctr"/>
            <a:r>
              <a:rPr kumimoji="0" lang="fr-FR" altLang="fr-FR" sz="1200" b="0" i="0" u="none" strike="noStrike" cap="none" normalizeH="0" baseline="0" dirty="0">
                <a:ln>
                  <a:noFill/>
                </a:ln>
                <a:solidFill>
                  <a:schemeClr val="tx1"/>
                </a:solidFill>
                <a:effectLst/>
                <a:latin typeface="Courier 10 Pitch"/>
              </a:rPr>
              <a:t>)</a:t>
            </a:r>
            <a:r>
              <a:rPr kumimoji="0" lang="fr-FR" altLang="fr-FR" sz="900" b="0" i="0" u="none" strike="noStrike" cap="none" normalizeH="0" baseline="0" dirty="0">
                <a:ln>
                  <a:noFill/>
                </a:ln>
                <a:solidFill>
                  <a:schemeClr val="tx1"/>
                </a:solidFill>
                <a:effectLst/>
              </a:rPr>
              <a:t> ;</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algn="ctr">
              <a:lnSpc>
                <a:spcPts val="3184"/>
              </a:lnSpc>
            </a:pPr>
            <a:endParaRPr lang="en-US" sz="1600" b="1" dirty="0">
              <a:solidFill>
                <a:schemeClr val="tx1"/>
              </a:solidFill>
              <a:latin typeface="Courier 10 Pitch"/>
            </a:endParaRPr>
          </a:p>
        </p:txBody>
      </p:sp>
    </p:spTree>
    <p:extLst>
      <p:ext uri="{BB962C8B-B14F-4D97-AF65-F5344CB8AC3E}">
        <p14:creationId xmlns:p14="http://schemas.microsoft.com/office/powerpoint/2010/main" val="127304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DF39F575-111F-E257-B2E8-C3FA53B59A49}"/>
              </a:ext>
            </a:extLst>
          </p:cNvPr>
          <p:cNvSpPr txBox="1"/>
          <p:nvPr/>
        </p:nvSpPr>
        <p:spPr>
          <a:xfrm>
            <a:off x="2402958" y="157283"/>
            <a:ext cx="7060018" cy="1014958"/>
          </a:xfrm>
          <a:prstGeom prst="rect">
            <a:avLst/>
          </a:prstGeom>
          <a:noFill/>
        </p:spPr>
        <p:txBody>
          <a:bodyPr wrap="square">
            <a:spAutoFit/>
          </a:bodyPr>
          <a:lstStyle/>
          <a:p>
            <a:pPr marL="0" lvl="0" indent="0">
              <a:lnSpc>
                <a:spcPts val="8506"/>
              </a:lnSpc>
            </a:pPr>
            <a:r>
              <a:rPr lang="en-US" sz="3200" b="1" spc="-141" dirty="0">
                <a:solidFill>
                  <a:srgbClr val="FFFFFF"/>
                </a:solidFill>
                <a:latin typeface="IBM Plex Sans" panose="020F0502020204030204" pitchFamily="34" charset="0"/>
              </a:rPr>
              <a:t>La validation on MongoDB </a:t>
            </a:r>
          </a:p>
        </p:txBody>
      </p:sp>
      <p:sp>
        <p:nvSpPr>
          <p:cNvPr id="9" name="ZoneTexte 8">
            <a:extLst>
              <a:ext uri="{FF2B5EF4-FFF2-40B4-BE49-F238E27FC236}">
                <a16:creationId xmlns:a16="http://schemas.microsoft.com/office/drawing/2014/main" id="{327F70EF-86CB-00DC-1386-9BC0A5A679FB}"/>
              </a:ext>
            </a:extLst>
          </p:cNvPr>
          <p:cNvSpPr txBox="1"/>
          <p:nvPr/>
        </p:nvSpPr>
        <p:spPr>
          <a:xfrm>
            <a:off x="1158949" y="1775921"/>
            <a:ext cx="7060018" cy="307777"/>
          </a:xfrm>
          <a:prstGeom prst="rect">
            <a:avLst/>
          </a:prstGeom>
          <a:noFill/>
        </p:spPr>
        <p:txBody>
          <a:bodyPr wrap="square">
            <a:spAutoFit/>
          </a:bodyPr>
          <a:lstStyle/>
          <a:p>
            <a:pPr marL="285750" indent="-285750">
              <a:buClr>
                <a:schemeClr val="bg2"/>
              </a:buClr>
              <a:buFont typeface="Wingdings" panose="05000000000000000000" pitchFamily="2" charset="2"/>
              <a:buChar char="q"/>
            </a:pPr>
            <a:r>
              <a:rPr lang="en-US" sz="1400" dirty="0" err="1">
                <a:solidFill>
                  <a:schemeClr val="bg2"/>
                </a:solidFill>
                <a:latin typeface="Open Sauce Italics"/>
              </a:rPr>
              <a:t>Qu'est-ce</a:t>
            </a:r>
            <a:r>
              <a:rPr lang="en-US" sz="1400" dirty="0">
                <a:solidFill>
                  <a:schemeClr val="bg2"/>
                </a:solidFill>
                <a:latin typeface="Open Sauce Italics"/>
              </a:rPr>
              <a:t> que la Validation ? </a:t>
            </a:r>
            <a:endParaRPr lang="fr-FR" dirty="0">
              <a:solidFill>
                <a:schemeClr val="bg2"/>
              </a:solidFill>
            </a:endParaRPr>
          </a:p>
        </p:txBody>
      </p:sp>
      <p:sp>
        <p:nvSpPr>
          <p:cNvPr id="11" name="ZoneTexte 10">
            <a:extLst>
              <a:ext uri="{FF2B5EF4-FFF2-40B4-BE49-F238E27FC236}">
                <a16:creationId xmlns:a16="http://schemas.microsoft.com/office/drawing/2014/main" id="{5B4CA928-0FB7-4B81-6B06-AC29EDB240B2}"/>
              </a:ext>
            </a:extLst>
          </p:cNvPr>
          <p:cNvSpPr txBox="1"/>
          <p:nvPr/>
        </p:nvSpPr>
        <p:spPr>
          <a:xfrm>
            <a:off x="5029200" y="1775920"/>
            <a:ext cx="7060018" cy="307777"/>
          </a:xfrm>
          <a:prstGeom prst="rect">
            <a:avLst/>
          </a:prstGeom>
          <a:noFill/>
        </p:spPr>
        <p:txBody>
          <a:bodyPr wrap="square">
            <a:spAutoFit/>
          </a:bodyPr>
          <a:lstStyle/>
          <a:p>
            <a:pPr marL="285750" indent="-285750">
              <a:buClr>
                <a:schemeClr val="bg2"/>
              </a:buClr>
              <a:buFont typeface="Wingdings" panose="05000000000000000000" pitchFamily="2" charset="2"/>
              <a:buChar char="q"/>
            </a:pPr>
            <a:r>
              <a:rPr lang="en-US" sz="1400" dirty="0">
                <a:solidFill>
                  <a:schemeClr val="bg2"/>
                </a:solidFill>
                <a:latin typeface="Open Sauce Italics"/>
              </a:rPr>
              <a:t>Les </a:t>
            </a:r>
            <a:r>
              <a:rPr lang="en-US" dirty="0">
                <a:solidFill>
                  <a:schemeClr val="bg2"/>
                </a:solidFill>
                <a:latin typeface="Open Sauce Italics"/>
              </a:rPr>
              <a:t>t</a:t>
            </a:r>
            <a:r>
              <a:rPr lang="en-US" sz="1400" dirty="0">
                <a:solidFill>
                  <a:schemeClr val="bg2"/>
                </a:solidFill>
                <a:latin typeface="Open Sauce Italics"/>
              </a:rPr>
              <a:t>ypes de Validation </a:t>
            </a:r>
            <a:endParaRPr lang="fr-FR" dirty="0">
              <a:solidFill>
                <a:schemeClr val="bg2"/>
              </a:solidFill>
            </a:endParaRPr>
          </a:p>
        </p:txBody>
      </p:sp>
      <p:sp>
        <p:nvSpPr>
          <p:cNvPr id="5" name="TextBox 4">
            <a:extLst>
              <a:ext uri="{FF2B5EF4-FFF2-40B4-BE49-F238E27FC236}">
                <a16:creationId xmlns:a16="http://schemas.microsoft.com/office/drawing/2014/main" id="{720D9B82-4C24-F68A-BE00-EA9B2CBA2AA2}"/>
              </a:ext>
            </a:extLst>
          </p:cNvPr>
          <p:cNvSpPr txBox="1"/>
          <p:nvPr/>
        </p:nvSpPr>
        <p:spPr>
          <a:xfrm>
            <a:off x="729615" y="2373981"/>
            <a:ext cx="3484245" cy="1166153"/>
          </a:xfrm>
          <a:prstGeom prst="rect">
            <a:avLst/>
          </a:prstGeom>
          <a:noFill/>
        </p:spPr>
        <p:txBody>
          <a:bodyPr wrap="square">
            <a:spAutoFit/>
          </a:bodyPr>
          <a:lstStyle/>
          <a:p>
            <a:pPr marL="363944">
              <a:lnSpc>
                <a:spcPct val="150000"/>
              </a:lnSpc>
            </a:pPr>
            <a:r>
              <a:rPr lang="en-US" sz="1200" b="1" dirty="0">
                <a:solidFill>
                  <a:schemeClr val="tx1"/>
                </a:solidFill>
                <a:latin typeface="Open Sauce Italics"/>
              </a:rPr>
              <a:t>Un </a:t>
            </a:r>
            <a:r>
              <a:rPr lang="en-US" sz="1200" b="1" dirty="0" err="1">
                <a:solidFill>
                  <a:schemeClr val="tx1"/>
                </a:solidFill>
                <a:latin typeface="Open Sauce Italics"/>
              </a:rPr>
              <a:t>mécanisme</a:t>
            </a:r>
            <a:r>
              <a:rPr lang="en-US" sz="1200" b="1" dirty="0">
                <a:solidFill>
                  <a:schemeClr val="tx1"/>
                </a:solidFill>
                <a:latin typeface="Open Sauce Italics"/>
              </a:rPr>
              <a:t> pour </a:t>
            </a:r>
            <a:r>
              <a:rPr lang="en-US" sz="1200" b="1" dirty="0" err="1">
                <a:solidFill>
                  <a:schemeClr val="tx1"/>
                </a:solidFill>
                <a:latin typeface="Open Sauce Italics"/>
              </a:rPr>
              <a:t>garantir</a:t>
            </a:r>
            <a:r>
              <a:rPr lang="en-US" sz="1200" b="1" dirty="0">
                <a:solidFill>
                  <a:schemeClr val="tx1"/>
                </a:solidFill>
                <a:latin typeface="Open Sauce Italics"/>
              </a:rPr>
              <a:t> que les documents </a:t>
            </a:r>
            <a:r>
              <a:rPr lang="en-US" sz="1200" b="1" u="sng" dirty="0" err="1">
                <a:solidFill>
                  <a:schemeClr val="tx1"/>
                </a:solidFill>
                <a:latin typeface="Open Sauce Italics"/>
              </a:rPr>
              <a:t>respectent</a:t>
            </a:r>
            <a:r>
              <a:rPr lang="en-US" sz="1200" b="1" u="sng" dirty="0">
                <a:solidFill>
                  <a:schemeClr val="tx1"/>
                </a:solidFill>
                <a:latin typeface="Open Sauce Italics"/>
              </a:rPr>
              <a:t> des </a:t>
            </a:r>
            <a:r>
              <a:rPr lang="en-US" sz="1200" b="1" u="sng" dirty="0" err="1">
                <a:solidFill>
                  <a:schemeClr val="tx1"/>
                </a:solidFill>
                <a:latin typeface="Open Sauce Italics"/>
              </a:rPr>
              <a:t>règles</a:t>
            </a:r>
            <a:r>
              <a:rPr lang="en-US" sz="1200" b="1" u="sng" dirty="0">
                <a:solidFill>
                  <a:schemeClr val="tx1"/>
                </a:solidFill>
                <a:latin typeface="Open Sauce Italics"/>
              </a:rPr>
              <a:t> </a:t>
            </a:r>
            <a:r>
              <a:rPr lang="en-US" sz="1200" b="1" u="sng" dirty="0" err="1">
                <a:solidFill>
                  <a:schemeClr val="tx1"/>
                </a:solidFill>
                <a:latin typeface="Open Sauce Italics"/>
              </a:rPr>
              <a:t>prédéfinies</a:t>
            </a:r>
            <a:r>
              <a:rPr lang="en-US" sz="1200" b="1" u="sng" dirty="0">
                <a:solidFill>
                  <a:schemeClr val="tx1"/>
                </a:solidFill>
                <a:latin typeface="Open Sauce Italics"/>
              </a:rPr>
              <a:t> </a:t>
            </a:r>
            <a:r>
              <a:rPr lang="en-US" sz="1200" b="1" u="sng" dirty="0" err="1">
                <a:solidFill>
                  <a:schemeClr val="tx1"/>
                </a:solidFill>
                <a:latin typeface="Open Sauce Italics"/>
              </a:rPr>
              <a:t>avant</a:t>
            </a:r>
            <a:r>
              <a:rPr lang="en-US" sz="1200" b="1" u="sng" dirty="0">
                <a:solidFill>
                  <a:schemeClr val="tx1"/>
                </a:solidFill>
                <a:latin typeface="Open Sauce Italics"/>
              </a:rPr>
              <a:t> </a:t>
            </a:r>
            <a:r>
              <a:rPr lang="en-US" sz="1200" b="1" u="sng" dirty="0" err="1">
                <a:solidFill>
                  <a:schemeClr val="tx1"/>
                </a:solidFill>
                <a:latin typeface="Open Sauce Italics"/>
              </a:rPr>
              <a:t>leur</a:t>
            </a:r>
            <a:r>
              <a:rPr lang="en-US" sz="1200" b="1" u="sng" dirty="0">
                <a:solidFill>
                  <a:schemeClr val="tx1"/>
                </a:solidFill>
                <a:latin typeface="Open Sauce Italics"/>
              </a:rPr>
              <a:t> insertion </a:t>
            </a:r>
            <a:r>
              <a:rPr lang="en-US" sz="1200" b="1" u="sng" dirty="0" err="1">
                <a:solidFill>
                  <a:schemeClr val="tx1"/>
                </a:solidFill>
                <a:latin typeface="Open Sauce Italics"/>
              </a:rPr>
              <a:t>ou</a:t>
            </a:r>
            <a:r>
              <a:rPr lang="en-US" sz="1200" b="1" u="sng" dirty="0">
                <a:solidFill>
                  <a:schemeClr val="tx1"/>
                </a:solidFill>
                <a:latin typeface="Open Sauce Italics"/>
              </a:rPr>
              <a:t> mise à jour dans </a:t>
            </a:r>
            <a:r>
              <a:rPr lang="en-US" sz="1200" b="1" u="sng" dirty="0" err="1">
                <a:solidFill>
                  <a:schemeClr val="tx1"/>
                </a:solidFill>
                <a:latin typeface="Open Sauce Italics"/>
              </a:rPr>
              <a:t>une</a:t>
            </a:r>
            <a:r>
              <a:rPr lang="en-US" sz="1200" b="1" u="sng" dirty="0">
                <a:solidFill>
                  <a:schemeClr val="tx1"/>
                </a:solidFill>
                <a:latin typeface="Open Sauce Italics"/>
              </a:rPr>
              <a:t> collection.</a:t>
            </a:r>
          </a:p>
        </p:txBody>
      </p:sp>
      <p:sp>
        <p:nvSpPr>
          <p:cNvPr id="8" name="TextBox 7">
            <a:extLst>
              <a:ext uri="{FF2B5EF4-FFF2-40B4-BE49-F238E27FC236}">
                <a16:creationId xmlns:a16="http://schemas.microsoft.com/office/drawing/2014/main" id="{D2A897D9-EE7D-C77A-7C66-35DBF66BC3ED}"/>
              </a:ext>
            </a:extLst>
          </p:cNvPr>
          <p:cNvSpPr txBox="1"/>
          <p:nvPr/>
        </p:nvSpPr>
        <p:spPr>
          <a:xfrm>
            <a:off x="4617764" y="2373981"/>
            <a:ext cx="3941445" cy="889154"/>
          </a:xfrm>
          <a:prstGeom prst="rect">
            <a:avLst/>
          </a:prstGeom>
          <a:noFill/>
        </p:spPr>
        <p:txBody>
          <a:bodyPr wrap="square">
            <a:spAutoFit/>
          </a:bodyPr>
          <a:lstStyle/>
          <a:p>
            <a:pPr marL="363944">
              <a:lnSpc>
                <a:spcPct val="150000"/>
              </a:lnSpc>
            </a:pPr>
            <a:r>
              <a:rPr lang="en-US" sz="1200" b="1" dirty="0">
                <a:solidFill>
                  <a:schemeClr val="tx1"/>
                </a:solidFill>
                <a:latin typeface="Open Sauce Italics"/>
              </a:rPr>
              <a:t>Validation </a:t>
            </a:r>
            <a:r>
              <a:rPr lang="en-US" sz="1200" b="1" u="sng" dirty="0">
                <a:solidFill>
                  <a:schemeClr val="tx1"/>
                </a:solidFill>
                <a:latin typeface="Open Sauce Italics"/>
              </a:rPr>
              <a:t>sur le </a:t>
            </a:r>
            <a:r>
              <a:rPr lang="en-US" sz="1200" b="1" u="sng" dirty="0" err="1">
                <a:solidFill>
                  <a:schemeClr val="tx1"/>
                </a:solidFill>
                <a:latin typeface="Open Sauce Italics"/>
              </a:rPr>
              <a:t>schém</a:t>
            </a:r>
            <a:r>
              <a:rPr lang="en-US" sz="1200" b="1" dirty="0" err="1">
                <a:solidFill>
                  <a:schemeClr val="tx1"/>
                </a:solidFill>
                <a:latin typeface="Open Sauce Italics"/>
              </a:rPr>
              <a:t>a</a:t>
            </a:r>
            <a:r>
              <a:rPr lang="en-US" sz="1200" b="1" dirty="0">
                <a:solidFill>
                  <a:schemeClr val="tx1"/>
                </a:solidFill>
                <a:latin typeface="Open Sauce Italics"/>
              </a:rPr>
              <a:t> et avec </a:t>
            </a:r>
            <a:r>
              <a:rPr lang="en-US" sz="1200" b="1" u="sng" dirty="0">
                <a:solidFill>
                  <a:schemeClr val="tx1"/>
                </a:solidFill>
                <a:latin typeface="Open Sauce Italics"/>
              </a:rPr>
              <a:t>des </a:t>
            </a:r>
            <a:r>
              <a:rPr lang="en-US" sz="1200" b="1" u="sng" dirty="0" err="1">
                <a:solidFill>
                  <a:schemeClr val="tx1"/>
                </a:solidFill>
                <a:latin typeface="Open Sauce Italics"/>
              </a:rPr>
              <a:t>validateurs</a:t>
            </a:r>
            <a:r>
              <a:rPr lang="en-US" sz="1200" b="1" u="sng" dirty="0">
                <a:solidFill>
                  <a:schemeClr val="tx1"/>
                </a:solidFill>
                <a:latin typeface="Open Sauce Italics"/>
              </a:rPr>
              <a:t> </a:t>
            </a:r>
            <a:r>
              <a:rPr lang="en-US" sz="1200" b="1" u="sng" dirty="0" err="1">
                <a:solidFill>
                  <a:schemeClr val="tx1"/>
                </a:solidFill>
                <a:latin typeface="Open Sauce Italics"/>
              </a:rPr>
              <a:t>personnalisés</a:t>
            </a:r>
            <a:r>
              <a:rPr lang="en-US" sz="1200" b="1" u="sng" dirty="0">
                <a:solidFill>
                  <a:schemeClr val="tx1"/>
                </a:solidFill>
                <a:latin typeface="Open Sauce Italics"/>
              </a:rPr>
              <a:t> </a:t>
            </a:r>
            <a:r>
              <a:rPr lang="en-US" sz="1200" b="1" dirty="0">
                <a:solidFill>
                  <a:schemeClr val="tx1"/>
                </a:solidFill>
                <a:latin typeface="Open Sauce Italics"/>
              </a:rPr>
              <a:t>pour </a:t>
            </a:r>
            <a:r>
              <a:rPr lang="en-US" sz="1200" b="1" dirty="0" err="1">
                <a:solidFill>
                  <a:schemeClr val="tx1"/>
                </a:solidFill>
                <a:latin typeface="Open Sauce Italics"/>
              </a:rPr>
              <a:t>définir</a:t>
            </a:r>
            <a:r>
              <a:rPr lang="en-US" sz="1200" b="1" dirty="0">
                <a:solidFill>
                  <a:schemeClr val="tx1"/>
                </a:solidFill>
                <a:latin typeface="Open Sauce Italics"/>
              </a:rPr>
              <a:t> des </a:t>
            </a:r>
            <a:r>
              <a:rPr lang="en-US" sz="1200" b="1" dirty="0" err="1">
                <a:solidFill>
                  <a:schemeClr val="tx1"/>
                </a:solidFill>
                <a:latin typeface="Open Sauce Italics"/>
              </a:rPr>
              <a:t>contraintes</a:t>
            </a:r>
            <a:r>
              <a:rPr lang="en-US" sz="1200" b="1" dirty="0">
                <a:solidFill>
                  <a:schemeClr val="tx1"/>
                </a:solidFill>
                <a:latin typeface="Open Sauce Italics"/>
              </a:rPr>
              <a:t> sur la structure des documents.</a:t>
            </a:r>
          </a:p>
        </p:txBody>
      </p:sp>
    </p:spTree>
    <p:extLst>
      <p:ext uri="{BB962C8B-B14F-4D97-AF65-F5344CB8AC3E}">
        <p14:creationId xmlns:p14="http://schemas.microsoft.com/office/powerpoint/2010/main" val="167593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6"/>
          <p:cNvSpPr txBox="1">
            <a:spLocks noGrp="1"/>
          </p:cNvSpPr>
          <p:nvPr>
            <p:ph type="title" idx="14"/>
          </p:nvPr>
        </p:nvSpPr>
        <p:spPr>
          <a:xfrm>
            <a:off x="4651991" y="1529800"/>
            <a:ext cx="9999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40000"/>
                    <a:lumOff val="60000"/>
                  </a:schemeClr>
                </a:solidFill>
              </a:rPr>
              <a:t>03</a:t>
            </a:r>
            <a:endParaRPr dirty="0">
              <a:solidFill>
                <a:schemeClr val="bg1">
                  <a:lumMod val="40000"/>
                  <a:lumOff val="60000"/>
                </a:schemeClr>
              </a:solidFill>
            </a:endParaRPr>
          </a:p>
        </p:txBody>
      </p:sp>
      <p:sp>
        <p:nvSpPr>
          <p:cNvPr id="306" name="Google Shape;306;p26"/>
          <p:cNvSpPr txBox="1">
            <a:spLocks noGrp="1"/>
          </p:cNvSpPr>
          <p:nvPr>
            <p:ph type="title" idx="15"/>
          </p:nvPr>
        </p:nvSpPr>
        <p:spPr>
          <a:xfrm>
            <a:off x="4651991" y="3056700"/>
            <a:ext cx="9999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40000"/>
                    <a:lumOff val="60000"/>
                  </a:schemeClr>
                </a:solidFill>
              </a:rPr>
              <a:t>04</a:t>
            </a:r>
            <a:endParaRPr dirty="0">
              <a:solidFill>
                <a:schemeClr val="bg1">
                  <a:lumMod val="40000"/>
                  <a:lumOff val="60000"/>
                </a:schemeClr>
              </a:solidFill>
            </a:endParaRPr>
          </a:p>
        </p:txBody>
      </p:sp>
      <p:sp>
        <p:nvSpPr>
          <p:cNvPr id="307" name="Google Shape;307;p26"/>
          <p:cNvSpPr txBox="1">
            <a:spLocks noGrp="1"/>
          </p:cNvSpPr>
          <p:nvPr>
            <p:ph type="title" idx="6"/>
          </p:nvPr>
        </p:nvSpPr>
        <p:spPr>
          <a:xfrm>
            <a:off x="5651891" y="1559255"/>
            <a:ext cx="2772000" cy="7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Suppression des données avec MongoDB</a:t>
            </a:r>
          </a:p>
        </p:txBody>
      </p:sp>
      <p:sp>
        <p:nvSpPr>
          <p:cNvPr id="308" name="Google Shape;308;p26"/>
          <p:cNvSpPr txBox="1">
            <a:spLocks noGrp="1"/>
          </p:cNvSpPr>
          <p:nvPr>
            <p:ph type="title" idx="5"/>
          </p:nvPr>
        </p:nvSpPr>
        <p:spPr>
          <a:xfrm>
            <a:off x="1873114" y="3304650"/>
            <a:ext cx="3238006" cy="7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L’insertion des données avec MongoDB </a:t>
            </a:r>
            <a:br>
              <a:rPr lang="fr-FR" dirty="0"/>
            </a:br>
            <a:endParaRPr lang="fr-FR" dirty="0"/>
          </a:p>
        </p:txBody>
      </p:sp>
      <p:sp>
        <p:nvSpPr>
          <p:cNvPr id="309" name="Google Shape;309;p26"/>
          <p:cNvSpPr txBox="1">
            <a:spLocks noGrp="1"/>
          </p:cNvSpPr>
          <p:nvPr>
            <p:ph type="title"/>
          </p:nvPr>
        </p:nvSpPr>
        <p:spPr>
          <a:xfrm>
            <a:off x="571094" y="465800"/>
            <a:ext cx="7704000" cy="5727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fr-FR" dirty="0"/>
              <a:t>Sommaire</a:t>
            </a:r>
            <a:br>
              <a:rPr lang="fr-FR" dirty="0"/>
            </a:br>
            <a:endParaRPr lang="fr-FR" dirty="0"/>
          </a:p>
        </p:txBody>
      </p:sp>
      <p:sp>
        <p:nvSpPr>
          <p:cNvPr id="310" name="Google Shape;310;p26"/>
          <p:cNvSpPr txBox="1">
            <a:spLocks noGrp="1"/>
          </p:cNvSpPr>
          <p:nvPr>
            <p:ph type="title" idx="2"/>
          </p:nvPr>
        </p:nvSpPr>
        <p:spPr>
          <a:xfrm>
            <a:off x="1908142" y="1392250"/>
            <a:ext cx="2583900" cy="7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MongoDB</a:t>
            </a:r>
          </a:p>
        </p:txBody>
      </p:sp>
      <p:sp>
        <p:nvSpPr>
          <p:cNvPr id="311" name="Google Shape;311;p26"/>
          <p:cNvSpPr txBox="1">
            <a:spLocks noGrp="1"/>
          </p:cNvSpPr>
          <p:nvPr>
            <p:ph type="title" idx="3"/>
          </p:nvPr>
        </p:nvSpPr>
        <p:spPr>
          <a:xfrm>
            <a:off x="5651892" y="3032655"/>
            <a:ext cx="2771999" cy="7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Mise à  jour des données avec MongoDB </a:t>
            </a:r>
          </a:p>
        </p:txBody>
      </p:sp>
      <p:sp>
        <p:nvSpPr>
          <p:cNvPr id="312" name="Google Shape;312;p26"/>
          <p:cNvSpPr txBox="1">
            <a:spLocks noGrp="1"/>
          </p:cNvSpPr>
          <p:nvPr>
            <p:ph type="subTitle" idx="1"/>
          </p:nvPr>
        </p:nvSpPr>
        <p:spPr>
          <a:xfrm>
            <a:off x="1908154" y="2091850"/>
            <a:ext cx="258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C’est quoi MongoDB ?</a:t>
            </a:r>
            <a:endParaRPr dirty="0"/>
          </a:p>
        </p:txBody>
      </p:sp>
      <p:sp>
        <p:nvSpPr>
          <p:cNvPr id="316" name="Google Shape;316;p26"/>
          <p:cNvSpPr txBox="1">
            <a:spLocks noGrp="1"/>
          </p:cNvSpPr>
          <p:nvPr>
            <p:ph type="title" idx="9"/>
          </p:nvPr>
        </p:nvSpPr>
        <p:spPr>
          <a:xfrm>
            <a:off x="908216" y="1529800"/>
            <a:ext cx="9999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40000"/>
                    <a:lumOff val="60000"/>
                  </a:schemeClr>
                </a:solidFill>
              </a:rPr>
              <a:t>01</a:t>
            </a:r>
            <a:endParaRPr dirty="0">
              <a:solidFill>
                <a:schemeClr val="bg1">
                  <a:lumMod val="40000"/>
                  <a:lumOff val="60000"/>
                </a:schemeClr>
              </a:solidFill>
            </a:endParaRPr>
          </a:p>
        </p:txBody>
      </p:sp>
      <p:sp>
        <p:nvSpPr>
          <p:cNvPr id="317" name="Google Shape;317;p26"/>
          <p:cNvSpPr txBox="1">
            <a:spLocks noGrp="1"/>
          </p:cNvSpPr>
          <p:nvPr>
            <p:ph type="title" idx="13"/>
          </p:nvPr>
        </p:nvSpPr>
        <p:spPr>
          <a:xfrm>
            <a:off x="908216" y="3056700"/>
            <a:ext cx="9999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40000"/>
                    <a:lumOff val="60000"/>
                  </a:schemeClr>
                </a:solidFill>
              </a:rPr>
              <a:t>02</a:t>
            </a:r>
            <a:endParaRPr dirty="0">
              <a:solidFill>
                <a:schemeClr val="bg1">
                  <a:lumMod val="40000"/>
                  <a:lumOff val="60000"/>
                </a:schemeClr>
              </a:solidFill>
            </a:endParaRPr>
          </a:p>
        </p:txBody>
      </p:sp>
      <p:sp>
        <p:nvSpPr>
          <p:cNvPr id="2" name="Google Shape;306;p26">
            <a:extLst>
              <a:ext uri="{FF2B5EF4-FFF2-40B4-BE49-F238E27FC236}">
                <a16:creationId xmlns:a16="http://schemas.microsoft.com/office/drawing/2014/main" id="{86C14A2D-2EEF-BA45-8898-3A9DAA838395}"/>
              </a:ext>
            </a:extLst>
          </p:cNvPr>
          <p:cNvSpPr txBox="1">
            <a:spLocks/>
          </p:cNvSpPr>
          <p:nvPr/>
        </p:nvSpPr>
        <p:spPr>
          <a:xfrm>
            <a:off x="2805471" y="3944750"/>
            <a:ext cx="999900" cy="775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IBM Plex Sans SemiBold"/>
              <a:buNone/>
              <a:defRPr sz="3000" b="0" i="0" u="none" strike="noStrike" cap="none">
                <a:solidFill>
                  <a:schemeClr val="dk1"/>
                </a:solidFill>
                <a:latin typeface="IBM Plex Sans SemiBold"/>
                <a:ea typeface="IBM Plex Sans SemiBold"/>
                <a:cs typeface="IBM Plex Sans SemiBold"/>
                <a:sym typeface="IBM Plex Sans SemiBold"/>
              </a:defRPr>
            </a:lvl1pPr>
            <a:lvl2pPr marR="0" lvl="1" algn="ctr" rtl="0">
              <a:lnSpc>
                <a:spcPct val="100000"/>
              </a:lnSpc>
              <a:spcBef>
                <a:spcPts val="0"/>
              </a:spcBef>
              <a:spcAft>
                <a:spcPts val="0"/>
              </a:spcAft>
              <a:buClr>
                <a:schemeClr val="dk1"/>
              </a:buClr>
              <a:buSzPts val="4000"/>
              <a:buFont typeface="IBM Plex Sans SemiBold"/>
              <a:buNone/>
              <a:defRPr sz="4000" b="0" i="0" u="none" strike="noStrike" cap="none">
                <a:solidFill>
                  <a:schemeClr val="dk1"/>
                </a:solidFill>
                <a:latin typeface="IBM Plex Sans SemiBold"/>
                <a:ea typeface="IBM Plex Sans SemiBold"/>
                <a:cs typeface="IBM Plex Sans SemiBold"/>
                <a:sym typeface="IBM Plex Sans SemiBold"/>
              </a:defRPr>
            </a:lvl2pPr>
            <a:lvl3pPr marR="0" lvl="2" algn="ctr" rtl="0">
              <a:lnSpc>
                <a:spcPct val="100000"/>
              </a:lnSpc>
              <a:spcBef>
                <a:spcPts val="0"/>
              </a:spcBef>
              <a:spcAft>
                <a:spcPts val="0"/>
              </a:spcAft>
              <a:buClr>
                <a:schemeClr val="dk1"/>
              </a:buClr>
              <a:buSzPts val="4000"/>
              <a:buFont typeface="IBM Plex Sans SemiBold"/>
              <a:buNone/>
              <a:defRPr sz="4000" b="0" i="0" u="none" strike="noStrike" cap="none">
                <a:solidFill>
                  <a:schemeClr val="dk1"/>
                </a:solidFill>
                <a:latin typeface="IBM Plex Sans SemiBold"/>
                <a:ea typeface="IBM Plex Sans SemiBold"/>
                <a:cs typeface="IBM Plex Sans SemiBold"/>
                <a:sym typeface="IBM Plex Sans SemiBold"/>
              </a:defRPr>
            </a:lvl3pPr>
            <a:lvl4pPr marR="0" lvl="3" algn="ctr" rtl="0">
              <a:lnSpc>
                <a:spcPct val="100000"/>
              </a:lnSpc>
              <a:spcBef>
                <a:spcPts val="0"/>
              </a:spcBef>
              <a:spcAft>
                <a:spcPts val="0"/>
              </a:spcAft>
              <a:buClr>
                <a:schemeClr val="dk1"/>
              </a:buClr>
              <a:buSzPts val="4000"/>
              <a:buFont typeface="IBM Plex Sans SemiBold"/>
              <a:buNone/>
              <a:defRPr sz="4000" b="0" i="0" u="none" strike="noStrike" cap="none">
                <a:solidFill>
                  <a:schemeClr val="dk1"/>
                </a:solidFill>
                <a:latin typeface="IBM Plex Sans SemiBold"/>
                <a:ea typeface="IBM Plex Sans SemiBold"/>
                <a:cs typeface="IBM Plex Sans SemiBold"/>
                <a:sym typeface="IBM Plex Sans SemiBold"/>
              </a:defRPr>
            </a:lvl4pPr>
            <a:lvl5pPr marR="0" lvl="4" algn="ctr" rtl="0">
              <a:lnSpc>
                <a:spcPct val="100000"/>
              </a:lnSpc>
              <a:spcBef>
                <a:spcPts val="0"/>
              </a:spcBef>
              <a:spcAft>
                <a:spcPts val="0"/>
              </a:spcAft>
              <a:buClr>
                <a:schemeClr val="dk1"/>
              </a:buClr>
              <a:buSzPts val="4000"/>
              <a:buFont typeface="IBM Plex Sans SemiBold"/>
              <a:buNone/>
              <a:defRPr sz="4000" b="0" i="0" u="none" strike="noStrike" cap="none">
                <a:solidFill>
                  <a:schemeClr val="dk1"/>
                </a:solidFill>
                <a:latin typeface="IBM Plex Sans SemiBold"/>
                <a:ea typeface="IBM Plex Sans SemiBold"/>
                <a:cs typeface="IBM Plex Sans SemiBold"/>
                <a:sym typeface="IBM Plex Sans SemiBold"/>
              </a:defRPr>
            </a:lvl5pPr>
            <a:lvl6pPr marR="0" lvl="5" algn="ctr" rtl="0">
              <a:lnSpc>
                <a:spcPct val="100000"/>
              </a:lnSpc>
              <a:spcBef>
                <a:spcPts val="0"/>
              </a:spcBef>
              <a:spcAft>
                <a:spcPts val="0"/>
              </a:spcAft>
              <a:buClr>
                <a:schemeClr val="dk1"/>
              </a:buClr>
              <a:buSzPts val="4000"/>
              <a:buFont typeface="IBM Plex Sans SemiBold"/>
              <a:buNone/>
              <a:defRPr sz="4000" b="0" i="0" u="none" strike="noStrike" cap="none">
                <a:solidFill>
                  <a:schemeClr val="dk1"/>
                </a:solidFill>
                <a:latin typeface="IBM Plex Sans SemiBold"/>
                <a:ea typeface="IBM Plex Sans SemiBold"/>
                <a:cs typeface="IBM Plex Sans SemiBold"/>
                <a:sym typeface="IBM Plex Sans SemiBold"/>
              </a:defRPr>
            </a:lvl6pPr>
            <a:lvl7pPr marR="0" lvl="6" algn="ctr" rtl="0">
              <a:lnSpc>
                <a:spcPct val="100000"/>
              </a:lnSpc>
              <a:spcBef>
                <a:spcPts val="0"/>
              </a:spcBef>
              <a:spcAft>
                <a:spcPts val="0"/>
              </a:spcAft>
              <a:buClr>
                <a:schemeClr val="dk1"/>
              </a:buClr>
              <a:buSzPts val="4000"/>
              <a:buFont typeface="IBM Plex Sans SemiBold"/>
              <a:buNone/>
              <a:defRPr sz="4000" b="0" i="0" u="none" strike="noStrike" cap="none">
                <a:solidFill>
                  <a:schemeClr val="dk1"/>
                </a:solidFill>
                <a:latin typeface="IBM Plex Sans SemiBold"/>
                <a:ea typeface="IBM Plex Sans SemiBold"/>
                <a:cs typeface="IBM Plex Sans SemiBold"/>
                <a:sym typeface="IBM Plex Sans SemiBold"/>
              </a:defRPr>
            </a:lvl7pPr>
            <a:lvl8pPr marR="0" lvl="7" algn="ctr" rtl="0">
              <a:lnSpc>
                <a:spcPct val="100000"/>
              </a:lnSpc>
              <a:spcBef>
                <a:spcPts val="0"/>
              </a:spcBef>
              <a:spcAft>
                <a:spcPts val="0"/>
              </a:spcAft>
              <a:buClr>
                <a:schemeClr val="dk1"/>
              </a:buClr>
              <a:buSzPts val="4000"/>
              <a:buFont typeface="IBM Plex Sans SemiBold"/>
              <a:buNone/>
              <a:defRPr sz="4000" b="0" i="0" u="none" strike="noStrike" cap="none">
                <a:solidFill>
                  <a:schemeClr val="dk1"/>
                </a:solidFill>
                <a:latin typeface="IBM Plex Sans SemiBold"/>
                <a:ea typeface="IBM Plex Sans SemiBold"/>
                <a:cs typeface="IBM Plex Sans SemiBold"/>
                <a:sym typeface="IBM Plex Sans SemiBold"/>
              </a:defRPr>
            </a:lvl8pPr>
            <a:lvl9pPr marR="0" lvl="8" algn="ctr" rtl="0">
              <a:lnSpc>
                <a:spcPct val="100000"/>
              </a:lnSpc>
              <a:spcBef>
                <a:spcPts val="0"/>
              </a:spcBef>
              <a:spcAft>
                <a:spcPts val="0"/>
              </a:spcAft>
              <a:buClr>
                <a:schemeClr val="dk1"/>
              </a:buClr>
              <a:buSzPts val="4000"/>
              <a:buFont typeface="IBM Plex Sans SemiBold"/>
              <a:buNone/>
              <a:defRPr sz="4000" b="0" i="0" u="none" strike="noStrike" cap="none">
                <a:solidFill>
                  <a:schemeClr val="dk1"/>
                </a:solidFill>
                <a:latin typeface="IBM Plex Sans SemiBold"/>
                <a:ea typeface="IBM Plex Sans SemiBold"/>
                <a:cs typeface="IBM Plex Sans SemiBold"/>
                <a:sym typeface="IBM Plex Sans SemiBold"/>
              </a:defRPr>
            </a:lvl9pPr>
          </a:lstStyle>
          <a:p>
            <a:r>
              <a:rPr lang="en" dirty="0">
                <a:solidFill>
                  <a:schemeClr val="bg1">
                    <a:lumMod val="40000"/>
                    <a:lumOff val="60000"/>
                  </a:schemeClr>
                </a:solidFill>
              </a:rPr>
              <a:t>05</a:t>
            </a:r>
          </a:p>
        </p:txBody>
      </p:sp>
      <p:sp>
        <p:nvSpPr>
          <p:cNvPr id="3" name="Google Shape;311;p26">
            <a:extLst>
              <a:ext uri="{FF2B5EF4-FFF2-40B4-BE49-F238E27FC236}">
                <a16:creationId xmlns:a16="http://schemas.microsoft.com/office/drawing/2014/main" id="{E8DF7E70-024D-AD92-BBF8-6CCA4A970B28}"/>
              </a:ext>
            </a:extLst>
          </p:cNvPr>
          <p:cNvSpPr txBox="1">
            <a:spLocks/>
          </p:cNvSpPr>
          <p:nvPr/>
        </p:nvSpPr>
        <p:spPr>
          <a:xfrm>
            <a:off x="3305421" y="3858544"/>
            <a:ext cx="4376889" cy="77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BM Plex Sans SemiBold"/>
              <a:buNone/>
              <a:defRPr sz="1800" b="0" i="0" u="none" strike="noStrike" cap="none">
                <a:solidFill>
                  <a:schemeClr val="dk1"/>
                </a:solidFill>
                <a:latin typeface="IBM Plex Sans SemiBold"/>
                <a:ea typeface="IBM Plex Sans SemiBold"/>
                <a:cs typeface="IBM Plex Sans SemiBold"/>
                <a:sym typeface="IBM Plex Sans SemiBold"/>
              </a:defRPr>
            </a:lvl1pPr>
            <a:lvl2pPr marR="0" lvl="1" algn="ctr" rtl="0">
              <a:lnSpc>
                <a:spcPct val="100000"/>
              </a:lnSpc>
              <a:spcBef>
                <a:spcPts val="0"/>
              </a:spcBef>
              <a:spcAft>
                <a:spcPts val="0"/>
              </a:spcAft>
              <a:buClr>
                <a:schemeClr val="dk1"/>
              </a:buClr>
              <a:buSzPts val="3000"/>
              <a:buFont typeface="IBM Plex Sans SemiBold"/>
              <a:buNone/>
              <a:defRPr sz="3000" b="0" i="0" u="none" strike="noStrike" cap="none">
                <a:solidFill>
                  <a:schemeClr val="dk1"/>
                </a:solidFill>
                <a:latin typeface="IBM Plex Sans SemiBold"/>
                <a:ea typeface="IBM Plex Sans SemiBold"/>
                <a:cs typeface="IBM Plex Sans SemiBold"/>
                <a:sym typeface="IBM Plex Sans SemiBold"/>
              </a:defRPr>
            </a:lvl2pPr>
            <a:lvl3pPr marR="0" lvl="2" algn="ctr" rtl="0">
              <a:lnSpc>
                <a:spcPct val="100000"/>
              </a:lnSpc>
              <a:spcBef>
                <a:spcPts val="0"/>
              </a:spcBef>
              <a:spcAft>
                <a:spcPts val="0"/>
              </a:spcAft>
              <a:buClr>
                <a:schemeClr val="dk1"/>
              </a:buClr>
              <a:buSzPts val="3000"/>
              <a:buFont typeface="IBM Plex Sans SemiBold"/>
              <a:buNone/>
              <a:defRPr sz="3000" b="0" i="0" u="none" strike="noStrike" cap="none">
                <a:solidFill>
                  <a:schemeClr val="dk1"/>
                </a:solidFill>
                <a:latin typeface="IBM Plex Sans SemiBold"/>
                <a:ea typeface="IBM Plex Sans SemiBold"/>
                <a:cs typeface="IBM Plex Sans SemiBold"/>
                <a:sym typeface="IBM Plex Sans SemiBold"/>
              </a:defRPr>
            </a:lvl3pPr>
            <a:lvl4pPr marR="0" lvl="3" algn="ctr" rtl="0">
              <a:lnSpc>
                <a:spcPct val="100000"/>
              </a:lnSpc>
              <a:spcBef>
                <a:spcPts val="0"/>
              </a:spcBef>
              <a:spcAft>
                <a:spcPts val="0"/>
              </a:spcAft>
              <a:buClr>
                <a:schemeClr val="dk1"/>
              </a:buClr>
              <a:buSzPts val="3000"/>
              <a:buFont typeface="IBM Plex Sans SemiBold"/>
              <a:buNone/>
              <a:defRPr sz="3000" b="0" i="0" u="none" strike="noStrike" cap="none">
                <a:solidFill>
                  <a:schemeClr val="dk1"/>
                </a:solidFill>
                <a:latin typeface="IBM Plex Sans SemiBold"/>
                <a:ea typeface="IBM Plex Sans SemiBold"/>
                <a:cs typeface="IBM Plex Sans SemiBold"/>
                <a:sym typeface="IBM Plex Sans SemiBold"/>
              </a:defRPr>
            </a:lvl4pPr>
            <a:lvl5pPr marR="0" lvl="4" algn="ctr" rtl="0">
              <a:lnSpc>
                <a:spcPct val="100000"/>
              </a:lnSpc>
              <a:spcBef>
                <a:spcPts val="0"/>
              </a:spcBef>
              <a:spcAft>
                <a:spcPts val="0"/>
              </a:spcAft>
              <a:buClr>
                <a:schemeClr val="dk1"/>
              </a:buClr>
              <a:buSzPts val="3000"/>
              <a:buFont typeface="IBM Plex Sans SemiBold"/>
              <a:buNone/>
              <a:defRPr sz="3000" b="0" i="0" u="none" strike="noStrike" cap="none">
                <a:solidFill>
                  <a:schemeClr val="dk1"/>
                </a:solidFill>
                <a:latin typeface="IBM Plex Sans SemiBold"/>
                <a:ea typeface="IBM Plex Sans SemiBold"/>
                <a:cs typeface="IBM Plex Sans SemiBold"/>
                <a:sym typeface="IBM Plex Sans SemiBold"/>
              </a:defRPr>
            </a:lvl5pPr>
            <a:lvl6pPr marR="0" lvl="5" algn="ctr" rtl="0">
              <a:lnSpc>
                <a:spcPct val="100000"/>
              </a:lnSpc>
              <a:spcBef>
                <a:spcPts val="0"/>
              </a:spcBef>
              <a:spcAft>
                <a:spcPts val="0"/>
              </a:spcAft>
              <a:buClr>
                <a:schemeClr val="dk1"/>
              </a:buClr>
              <a:buSzPts val="3000"/>
              <a:buFont typeface="IBM Plex Sans SemiBold"/>
              <a:buNone/>
              <a:defRPr sz="3000" b="0" i="0" u="none" strike="noStrike" cap="none">
                <a:solidFill>
                  <a:schemeClr val="dk1"/>
                </a:solidFill>
                <a:latin typeface="IBM Plex Sans SemiBold"/>
                <a:ea typeface="IBM Plex Sans SemiBold"/>
                <a:cs typeface="IBM Plex Sans SemiBold"/>
                <a:sym typeface="IBM Plex Sans SemiBold"/>
              </a:defRPr>
            </a:lvl6pPr>
            <a:lvl7pPr marR="0" lvl="6" algn="ctr" rtl="0">
              <a:lnSpc>
                <a:spcPct val="100000"/>
              </a:lnSpc>
              <a:spcBef>
                <a:spcPts val="0"/>
              </a:spcBef>
              <a:spcAft>
                <a:spcPts val="0"/>
              </a:spcAft>
              <a:buClr>
                <a:schemeClr val="dk1"/>
              </a:buClr>
              <a:buSzPts val="3000"/>
              <a:buFont typeface="IBM Plex Sans SemiBold"/>
              <a:buNone/>
              <a:defRPr sz="3000" b="0" i="0" u="none" strike="noStrike" cap="none">
                <a:solidFill>
                  <a:schemeClr val="dk1"/>
                </a:solidFill>
                <a:latin typeface="IBM Plex Sans SemiBold"/>
                <a:ea typeface="IBM Plex Sans SemiBold"/>
                <a:cs typeface="IBM Plex Sans SemiBold"/>
                <a:sym typeface="IBM Plex Sans SemiBold"/>
              </a:defRPr>
            </a:lvl7pPr>
            <a:lvl8pPr marR="0" lvl="7" algn="ctr" rtl="0">
              <a:lnSpc>
                <a:spcPct val="100000"/>
              </a:lnSpc>
              <a:spcBef>
                <a:spcPts val="0"/>
              </a:spcBef>
              <a:spcAft>
                <a:spcPts val="0"/>
              </a:spcAft>
              <a:buClr>
                <a:schemeClr val="dk1"/>
              </a:buClr>
              <a:buSzPts val="3000"/>
              <a:buFont typeface="IBM Plex Sans SemiBold"/>
              <a:buNone/>
              <a:defRPr sz="3000" b="0" i="0" u="none" strike="noStrike" cap="none">
                <a:solidFill>
                  <a:schemeClr val="dk1"/>
                </a:solidFill>
                <a:latin typeface="IBM Plex Sans SemiBold"/>
                <a:ea typeface="IBM Plex Sans SemiBold"/>
                <a:cs typeface="IBM Plex Sans SemiBold"/>
                <a:sym typeface="IBM Plex Sans SemiBold"/>
              </a:defRPr>
            </a:lvl8pPr>
            <a:lvl9pPr marR="0" lvl="8" algn="ctr" rtl="0">
              <a:lnSpc>
                <a:spcPct val="100000"/>
              </a:lnSpc>
              <a:spcBef>
                <a:spcPts val="0"/>
              </a:spcBef>
              <a:spcAft>
                <a:spcPts val="0"/>
              </a:spcAft>
              <a:buClr>
                <a:schemeClr val="dk1"/>
              </a:buClr>
              <a:buSzPts val="3000"/>
              <a:buFont typeface="IBM Plex Sans SemiBold"/>
              <a:buNone/>
              <a:defRPr sz="3000" b="0" i="0" u="none" strike="noStrike" cap="none">
                <a:solidFill>
                  <a:schemeClr val="dk1"/>
                </a:solidFill>
                <a:latin typeface="IBM Plex Sans SemiBold"/>
                <a:ea typeface="IBM Plex Sans SemiBold"/>
                <a:cs typeface="IBM Plex Sans SemiBold"/>
                <a:sym typeface="IBM Plex Sans SemiBold"/>
              </a:defRPr>
            </a:lvl9pPr>
          </a:lstStyle>
          <a:p>
            <a:pPr marL="278472" lvl="1" algn="l">
              <a:lnSpc>
                <a:spcPts val="3611"/>
              </a:lnSpc>
            </a:pPr>
            <a:r>
              <a:rPr lang="en-US" sz="2579" dirty="0">
                <a:solidFill>
                  <a:srgbClr val="FFFFFF"/>
                </a:solidFill>
                <a:latin typeface="Open Sauce"/>
              </a:rPr>
              <a:t> </a:t>
            </a:r>
            <a:r>
              <a:rPr lang="en-US" sz="1800" dirty="0">
                <a:solidFill>
                  <a:srgbClr val="FFFFFF"/>
                </a:solidFill>
                <a:latin typeface="IBM Plex Sans SemiBold" panose="020B0703050203000203" pitchFamily="34" charset="0"/>
              </a:rPr>
              <a:t>Validation des données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barn(inVertical)">
                                      <p:cBhvr>
                                        <p:cTn id="7" dur="500"/>
                                        <p:tgtEl>
                                          <p:spTgt spid="30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16"/>
                                        </p:tgtEl>
                                        <p:attrNameLst>
                                          <p:attrName>style.visibility</p:attrName>
                                        </p:attrNameLst>
                                      </p:cBhvr>
                                      <p:to>
                                        <p:strVal val="visible"/>
                                      </p:to>
                                    </p:set>
                                    <p:anim calcmode="lin" valueType="num">
                                      <p:cBhvr additive="base">
                                        <p:cTn id="12" dur="500" fill="hold"/>
                                        <p:tgtEl>
                                          <p:spTgt spid="316"/>
                                        </p:tgtEl>
                                        <p:attrNameLst>
                                          <p:attrName>ppt_x</p:attrName>
                                        </p:attrNameLst>
                                      </p:cBhvr>
                                      <p:tavLst>
                                        <p:tav tm="0">
                                          <p:val>
                                            <p:strVal val="#ppt_x"/>
                                          </p:val>
                                        </p:tav>
                                        <p:tav tm="100000">
                                          <p:val>
                                            <p:strVal val="#ppt_x"/>
                                          </p:val>
                                        </p:tav>
                                      </p:tavLst>
                                    </p:anim>
                                    <p:anim calcmode="lin" valueType="num">
                                      <p:cBhvr additive="base">
                                        <p:cTn id="13" dur="500" fill="hold"/>
                                        <p:tgtEl>
                                          <p:spTgt spid="3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10"/>
                                        </p:tgtEl>
                                        <p:attrNameLst>
                                          <p:attrName>style.visibility</p:attrName>
                                        </p:attrNameLst>
                                      </p:cBhvr>
                                      <p:to>
                                        <p:strVal val="visible"/>
                                      </p:to>
                                    </p:set>
                                    <p:anim calcmode="lin" valueType="num">
                                      <p:cBhvr additive="base">
                                        <p:cTn id="18" dur="500" fill="hold"/>
                                        <p:tgtEl>
                                          <p:spTgt spid="310"/>
                                        </p:tgtEl>
                                        <p:attrNameLst>
                                          <p:attrName>ppt_x</p:attrName>
                                        </p:attrNameLst>
                                      </p:cBhvr>
                                      <p:tavLst>
                                        <p:tav tm="0">
                                          <p:val>
                                            <p:strVal val="#ppt_x"/>
                                          </p:val>
                                        </p:tav>
                                        <p:tav tm="100000">
                                          <p:val>
                                            <p:strVal val="#ppt_x"/>
                                          </p:val>
                                        </p:tav>
                                      </p:tavLst>
                                    </p:anim>
                                    <p:anim calcmode="lin" valueType="num">
                                      <p:cBhvr additive="base">
                                        <p:cTn id="19" dur="500" fill="hold"/>
                                        <p:tgtEl>
                                          <p:spTgt spid="3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12">
                                            <p:txEl>
                                              <p:pRg st="0" end="0"/>
                                            </p:txEl>
                                          </p:spTgt>
                                        </p:tgtEl>
                                        <p:attrNameLst>
                                          <p:attrName>style.visibility</p:attrName>
                                        </p:attrNameLst>
                                      </p:cBhvr>
                                      <p:to>
                                        <p:strVal val="visible"/>
                                      </p:to>
                                    </p:set>
                                    <p:anim calcmode="lin" valueType="num">
                                      <p:cBhvr additive="base">
                                        <p:cTn id="24" dur="500" fill="hold"/>
                                        <p:tgtEl>
                                          <p:spTgt spid="31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17"/>
                                        </p:tgtEl>
                                        <p:attrNameLst>
                                          <p:attrName>style.visibility</p:attrName>
                                        </p:attrNameLst>
                                      </p:cBhvr>
                                      <p:to>
                                        <p:strVal val="visible"/>
                                      </p:to>
                                    </p:set>
                                    <p:anim calcmode="lin" valueType="num">
                                      <p:cBhvr additive="base">
                                        <p:cTn id="30" dur="500" fill="hold"/>
                                        <p:tgtEl>
                                          <p:spTgt spid="317"/>
                                        </p:tgtEl>
                                        <p:attrNameLst>
                                          <p:attrName>ppt_x</p:attrName>
                                        </p:attrNameLst>
                                      </p:cBhvr>
                                      <p:tavLst>
                                        <p:tav tm="0">
                                          <p:val>
                                            <p:strVal val="#ppt_x"/>
                                          </p:val>
                                        </p:tav>
                                        <p:tav tm="100000">
                                          <p:val>
                                            <p:strVal val="#ppt_x"/>
                                          </p:val>
                                        </p:tav>
                                      </p:tavLst>
                                    </p:anim>
                                    <p:anim calcmode="lin" valueType="num">
                                      <p:cBhvr additive="base">
                                        <p:cTn id="31" dur="500" fill="hold"/>
                                        <p:tgtEl>
                                          <p:spTgt spid="31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08"/>
                                        </p:tgtEl>
                                        <p:attrNameLst>
                                          <p:attrName>style.visibility</p:attrName>
                                        </p:attrNameLst>
                                      </p:cBhvr>
                                      <p:to>
                                        <p:strVal val="visible"/>
                                      </p:to>
                                    </p:set>
                                    <p:anim calcmode="lin" valueType="num">
                                      <p:cBhvr additive="base">
                                        <p:cTn id="36" dur="500" fill="hold"/>
                                        <p:tgtEl>
                                          <p:spTgt spid="308"/>
                                        </p:tgtEl>
                                        <p:attrNameLst>
                                          <p:attrName>ppt_x</p:attrName>
                                        </p:attrNameLst>
                                      </p:cBhvr>
                                      <p:tavLst>
                                        <p:tav tm="0">
                                          <p:val>
                                            <p:strVal val="#ppt_x"/>
                                          </p:val>
                                        </p:tav>
                                        <p:tav tm="100000">
                                          <p:val>
                                            <p:strVal val="#ppt_x"/>
                                          </p:val>
                                        </p:tav>
                                      </p:tavLst>
                                    </p:anim>
                                    <p:anim calcmode="lin" valueType="num">
                                      <p:cBhvr additive="base">
                                        <p:cTn id="37" dur="500" fill="hold"/>
                                        <p:tgtEl>
                                          <p:spTgt spid="30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05"/>
                                        </p:tgtEl>
                                        <p:attrNameLst>
                                          <p:attrName>style.visibility</p:attrName>
                                        </p:attrNameLst>
                                      </p:cBhvr>
                                      <p:to>
                                        <p:strVal val="visible"/>
                                      </p:to>
                                    </p:set>
                                    <p:anim calcmode="lin" valueType="num">
                                      <p:cBhvr additive="base">
                                        <p:cTn id="42" dur="500" fill="hold"/>
                                        <p:tgtEl>
                                          <p:spTgt spid="305"/>
                                        </p:tgtEl>
                                        <p:attrNameLst>
                                          <p:attrName>ppt_x</p:attrName>
                                        </p:attrNameLst>
                                      </p:cBhvr>
                                      <p:tavLst>
                                        <p:tav tm="0">
                                          <p:val>
                                            <p:strVal val="#ppt_x"/>
                                          </p:val>
                                        </p:tav>
                                        <p:tav tm="100000">
                                          <p:val>
                                            <p:strVal val="#ppt_x"/>
                                          </p:val>
                                        </p:tav>
                                      </p:tavLst>
                                    </p:anim>
                                    <p:anim calcmode="lin" valueType="num">
                                      <p:cBhvr additive="base">
                                        <p:cTn id="43" dur="500" fill="hold"/>
                                        <p:tgtEl>
                                          <p:spTgt spid="30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07"/>
                                        </p:tgtEl>
                                        <p:attrNameLst>
                                          <p:attrName>style.visibility</p:attrName>
                                        </p:attrNameLst>
                                      </p:cBhvr>
                                      <p:to>
                                        <p:strVal val="visible"/>
                                      </p:to>
                                    </p:set>
                                    <p:anim calcmode="lin" valueType="num">
                                      <p:cBhvr additive="base">
                                        <p:cTn id="48" dur="500" fill="hold"/>
                                        <p:tgtEl>
                                          <p:spTgt spid="307"/>
                                        </p:tgtEl>
                                        <p:attrNameLst>
                                          <p:attrName>ppt_x</p:attrName>
                                        </p:attrNameLst>
                                      </p:cBhvr>
                                      <p:tavLst>
                                        <p:tav tm="0">
                                          <p:val>
                                            <p:strVal val="#ppt_x"/>
                                          </p:val>
                                        </p:tav>
                                        <p:tav tm="100000">
                                          <p:val>
                                            <p:strVal val="#ppt_x"/>
                                          </p:val>
                                        </p:tav>
                                      </p:tavLst>
                                    </p:anim>
                                    <p:anim calcmode="lin" valueType="num">
                                      <p:cBhvr additive="base">
                                        <p:cTn id="49" dur="500" fill="hold"/>
                                        <p:tgtEl>
                                          <p:spTgt spid="30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06"/>
                                        </p:tgtEl>
                                        <p:attrNameLst>
                                          <p:attrName>style.visibility</p:attrName>
                                        </p:attrNameLst>
                                      </p:cBhvr>
                                      <p:to>
                                        <p:strVal val="visible"/>
                                      </p:to>
                                    </p:set>
                                    <p:anim calcmode="lin" valueType="num">
                                      <p:cBhvr additive="base">
                                        <p:cTn id="54" dur="500" fill="hold"/>
                                        <p:tgtEl>
                                          <p:spTgt spid="306"/>
                                        </p:tgtEl>
                                        <p:attrNameLst>
                                          <p:attrName>ppt_x</p:attrName>
                                        </p:attrNameLst>
                                      </p:cBhvr>
                                      <p:tavLst>
                                        <p:tav tm="0">
                                          <p:val>
                                            <p:strVal val="#ppt_x"/>
                                          </p:val>
                                        </p:tav>
                                        <p:tav tm="100000">
                                          <p:val>
                                            <p:strVal val="#ppt_x"/>
                                          </p:val>
                                        </p:tav>
                                      </p:tavLst>
                                    </p:anim>
                                    <p:anim calcmode="lin" valueType="num">
                                      <p:cBhvr additive="base">
                                        <p:cTn id="55" dur="500" fill="hold"/>
                                        <p:tgtEl>
                                          <p:spTgt spid="30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11"/>
                                        </p:tgtEl>
                                        <p:attrNameLst>
                                          <p:attrName>style.visibility</p:attrName>
                                        </p:attrNameLst>
                                      </p:cBhvr>
                                      <p:to>
                                        <p:strVal val="visible"/>
                                      </p:to>
                                    </p:set>
                                    <p:anim calcmode="lin" valueType="num">
                                      <p:cBhvr additive="base">
                                        <p:cTn id="60" dur="500" fill="hold"/>
                                        <p:tgtEl>
                                          <p:spTgt spid="311"/>
                                        </p:tgtEl>
                                        <p:attrNameLst>
                                          <p:attrName>ppt_x</p:attrName>
                                        </p:attrNameLst>
                                      </p:cBhvr>
                                      <p:tavLst>
                                        <p:tav tm="0">
                                          <p:val>
                                            <p:strVal val="#ppt_x"/>
                                          </p:val>
                                        </p:tav>
                                        <p:tav tm="100000">
                                          <p:val>
                                            <p:strVal val="#ppt_x"/>
                                          </p:val>
                                        </p:tav>
                                      </p:tavLst>
                                    </p:anim>
                                    <p:anim calcmode="lin" valueType="num">
                                      <p:cBhvr additive="base">
                                        <p:cTn id="61" dur="500" fill="hold"/>
                                        <p:tgtEl>
                                          <p:spTgt spid="311"/>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
                                        </p:tgtEl>
                                        <p:attrNameLst>
                                          <p:attrName>style.visibility</p:attrName>
                                        </p:attrNameLst>
                                      </p:cBhvr>
                                      <p:to>
                                        <p:strVal val="visible"/>
                                      </p:to>
                                    </p:set>
                                    <p:anim calcmode="lin" valueType="num">
                                      <p:cBhvr additive="base">
                                        <p:cTn id="66" dur="500" fill="hold"/>
                                        <p:tgtEl>
                                          <p:spTgt spid="2"/>
                                        </p:tgtEl>
                                        <p:attrNameLst>
                                          <p:attrName>ppt_x</p:attrName>
                                        </p:attrNameLst>
                                      </p:cBhvr>
                                      <p:tavLst>
                                        <p:tav tm="0">
                                          <p:val>
                                            <p:strVal val="#ppt_x"/>
                                          </p:val>
                                        </p:tav>
                                        <p:tav tm="100000">
                                          <p:val>
                                            <p:strVal val="#ppt_x"/>
                                          </p:val>
                                        </p:tav>
                                      </p:tavLst>
                                    </p:anim>
                                    <p:anim calcmode="lin" valueType="num">
                                      <p:cBhvr additive="base">
                                        <p:cTn id="6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
                                        </p:tgtEl>
                                        <p:attrNameLst>
                                          <p:attrName>style.visibility</p:attrName>
                                        </p:attrNameLst>
                                      </p:cBhvr>
                                      <p:to>
                                        <p:strVal val="visible"/>
                                      </p:to>
                                    </p:set>
                                    <p:anim calcmode="lin" valueType="num">
                                      <p:cBhvr additive="base">
                                        <p:cTn id="72" dur="500" fill="hold"/>
                                        <p:tgtEl>
                                          <p:spTgt spid="3"/>
                                        </p:tgtEl>
                                        <p:attrNameLst>
                                          <p:attrName>ppt_x</p:attrName>
                                        </p:attrNameLst>
                                      </p:cBhvr>
                                      <p:tavLst>
                                        <p:tav tm="0">
                                          <p:val>
                                            <p:strVal val="#ppt_x"/>
                                          </p:val>
                                        </p:tav>
                                        <p:tav tm="100000">
                                          <p:val>
                                            <p:strVal val="#ppt_x"/>
                                          </p:val>
                                        </p:tav>
                                      </p:tavLst>
                                    </p:anim>
                                    <p:anim calcmode="lin" valueType="num">
                                      <p:cBhvr additive="base">
                                        <p:cTn id="7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 grpId="0"/>
      <p:bldP spid="306" grpId="0"/>
      <p:bldP spid="307" grpId="0"/>
      <p:bldP spid="308" grpId="0"/>
      <p:bldP spid="309" grpId="0"/>
      <p:bldP spid="310" grpId="0"/>
      <p:bldP spid="311" grpId="0"/>
      <p:bldP spid="312" grpId="0" build="p"/>
      <p:bldP spid="316" grpId="0"/>
      <p:bldP spid="317" grpId="0"/>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ZoneTexte 12">
            <a:extLst>
              <a:ext uri="{FF2B5EF4-FFF2-40B4-BE49-F238E27FC236}">
                <a16:creationId xmlns:a16="http://schemas.microsoft.com/office/drawing/2014/main" id="{5865AB62-15AC-46A0-5F3B-F3EBF2508795}"/>
              </a:ext>
            </a:extLst>
          </p:cNvPr>
          <p:cNvSpPr txBox="1"/>
          <p:nvPr/>
        </p:nvSpPr>
        <p:spPr>
          <a:xfrm>
            <a:off x="1101533" y="1366674"/>
            <a:ext cx="7123814" cy="307777"/>
          </a:xfrm>
          <a:prstGeom prst="rect">
            <a:avLst/>
          </a:prstGeom>
          <a:noFill/>
        </p:spPr>
        <p:txBody>
          <a:bodyPr wrap="square">
            <a:spAutoFit/>
          </a:bodyPr>
          <a:lstStyle/>
          <a:p>
            <a:pPr marL="285750" indent="-285750">
              <a:buClr>
                <a:schemeClr val="bg2"/>
              </a:buClr>
              <a:buFont typeface="Wingdings" panose="05000000000000000000" pitchFamily="2" charset="2"/>
              <a:buChar char="q"/>
            </a:pPr>
            <a:r>
              <a:rPr lang="en-US" dirty="0" err="1">
                <a:solidFill>
                  <a:schemeClr val="bg2"/>
                </a:solidFill>
                <a:latin typeface="Open Sauce Italics"/>
              </a:rPr>
              <a:t>L’u</a:t>
            </a:r>
            <a:r>
              <a:rPr lang="en-US" sz="1400" dirty="0" err="1">
                <a:solidFill>
                  <a:schemeClr val="bg2"/>
                </a:solidFill>
                <a:latin typeface="Open Sauce Italics"/>
              </a:rPr>
              <a:t>tilisation</a:t>
            </a:r>
            <a:r>
              <a:rPr lang="en-US" sz="1400" dirty="0">
                <a:solidFill>
                  <a:schemeClr val="bg2"/>
                </a:solidFill>
                <a:latin typeface="Open Sauce Italics"/>
              </a:rPr>
              <a:t> de la Validation </a:t>
            </a:r>
            <a:endParaRPr lang="fr-FR" dirty="0">
              <a:solidFill>
                <a:schemeClr val="bg2"/>
              </a:solidFill>
            </a:endParaRPr>
          </a:p>
        </p:txBody>
      </p:sp>
      <p:sp>
        <p:nvSpPr>
          <p:cNvPr id="15" name="ZoneTexte 14">
            <a:extLst>
              <a:ext uri="{FF2B5EF4-FFF2-40B4-BE49-F238E27FC236}">
                <a16:creationId xmlns:a16="http://schemas.microsoft.com/office/drawing/2014/main" id="{AFB154F3-A0EF-57C4-F42C-3707E839A8EA}"/>
              </a:ext>
            </a:extLst>
          </p:cNvPr>
          <p:cNvSpPr txBox="1"/>
          <p:nvPr/>
        </p:nvSpPr>
        <p:spPr>
          <a:xfrm>
            <a:off x="5273040" y="1366673"/>
            <a:ext cx="7123814" cy="307777"/>
          </a:xfrm>
          <a:prstGeom prst="rect">
            <a:avLst/>
          </a:prstGeom>
          <a:noFill/>
        </p:spPr>
        <p:txBody>
          <a:bodyPr wrap="square">
            <a:spAutoFit/>
          </a:bodyPr>
          <a:lstStyle/>
          <a:p>
            <a:pPr marL="285750" indent="-285750">
              <a:buClr>
                <a:schemeClr val="bg2"/>
              </a:buClr>
              <a:buFont typeface="Wingdings" panose="05000000000000000000" pitchFamily="2" charset="2"/>
              <a:buChar char="q"/>
            </a:pPr>
            <a:r>
              <a:rPr lang="en-US" dirty="0">
                <a:solidFill>
                  <a:schemeClr val="bg2"/>
                </a:solidFill>
                <a:latin typeface="Open Sauce Italics"/>
              </a:rPr>
              <a:t>Les </a:t>
            </a:r>
            <a:r>
              <a:rPr lang="en-US" dirty="0" err="1">
                <a:solidFill>
                  <a:schemeClr val="bg2"/>
                </a:solidFill>
                <a:latin typeface="Open Sauce Italics"/>
              </a:rPr>
              <a:t>a</a:t>
            </a:r>
            <a:r>
              <a:rPr lang="en-US" sz="1400" dirty="0" err="1">
                <a:solidFill>
                  <a:schemeClr val="bg2"/>
                </a:solidFill>
                <a:latin typeface="Open Sauce Italics"/>
              </a:rPr>
              <a:t>vantages</a:t>
            </a:r>
            <a:r>
              <a:rPr lang="en-US" sz="1400" dirty="0">
                <a:solidFill>
                  <a:schemeClr val="bg2"/>
                </a:solidFill>
                <a:latin typeface="Open Sauce Italics"/>
              </a:rPr>
              <a:t> de la Validation : </a:t>
            </a:r>
            <a:endParaRPr lang="fr-FR" dirty="0">
              <a:solidFill>
                <a:schemeClr val="bg2"/>
              </a:solidFill>
            </a:endParaRPr>
          </a:p>
        </p:txBody>
      </p:sp>
      <p:sp>
        <p:nvSpPr>
          <p:cNvPr id="3" name="TextBox 2">
            <a:extLst>
              <a:ext uri="{FF2B5EF4-FFF2-40B4-BE49-F238E27FC236}">
                <a16:creationId xmlns:a16="http://schemas.microsoft.com/office/drawing/2014/main" id="{8C0E2F6F-490B-65AC-5C30-D88F16BD4082}"/>
              </a:ext>
            </a:extLst>
          </p:cNvPr>
          <p:cNvSpPr txBox="1"/>
          <p:nvPr/>
        </p:nvSpPr>
        <p:spPr>
          <a:xfrm>
            <a:off x="1101533" y="1875800"/>
            <a:ext cx="3095625" cy="889154"/>
          </a:xfrm>
          <a:prstGeom prst="rect">
            <a:avLst/>
          </a:prstGeom>
          <a:noFill/>
        </p:spPr>
        <p:txBody>
          <a:bodyPr wrap="square">
            <a:spAutoFit/>
          </a:bodyPr>
          <a:lstStyle/>
          <a:p>
            <a:pPr>
              <a:lnSpc>
                <a:spcPct val="150000"/>
              </a:lnSpc>
            </a:pPr>
            <a:r>
              <a:rPr lang="en-US" sz="1200" b="1" dirty="0" err="1">
                <a:solidFill>
                  <a:schemeClr val="tx1"/>
                </a:solidFill>
                <a:latin typeface="Open Sauce Italics"/>
              </a:rPr>
              <a:t>Activée</a:t>
            </a:r>
            <a:r>
              <a:rPr lang="en-US" sz="1200" b="1" dirty="0">
                <a:solidFill>
                  <a:schemeClr val="tx1"/>
                </a:solidFill>
                <a:latin typeface="Open Sauce Italics"/>
              </a:rPr>
              <a:t> </a:t>
            </a:r>
            <a:r>
              <a:rPr lang="en-US" sz="1200" b="1" dirty="0" err="1">
                <a:solidFill>
                  <a:schemeClr val="tx1"/>
                </a:solidFill>
                <a:latin typeface="Open Sauce Italics"/>
              </a:rPr>
              <a:t>lors</a:t>
            </a:r>
            <a:r>
              <a:rPr lang="en-US" sz="1200" b="1" dirty="0">
                <a:solidFill>
                  <a:schemeClr val="tx1"/>
                </a:solidFill>
                <a:latin typeface="Open Sauce Italics"/>
              </a:rPr>
              <a:t> de la </a:t>
            </a:r>
            <a:r>
              <a:rPr lang="en-US" sz="1200" b="1" dirty="0" err="1">
                <a:solidFill>
                  <a:schemeClr val="tx1"/>
                </a:solidFill>
                <a:latin typeface="Open Sauce Italics"/>
              </a:rPr>
              <a:t>création</a:t>
            </a:r>
            <a:r>
              <a:rPr lang="en-US" sz="1200" b="1" dirty="0">
                <a:solidFill>
                  <a:schemeClr val="tx1"/>
                </a:solidFill>
                <a:latin typeface="Open Sauce Italics"/>
              </a:rPr>
              <a:t> </a:t>
            </a:r>
            <a:r>
              <a:rPr lang="en-US" sz="1200" b="1" dirty="0" err="1">
                <a:solidFill>
                  <a:schemeClr val="tx1"/>
                </a:solidFill>
                <a:latin typeface="Open Sauce Italics"/>
              </a:rPr>
              <a:t>d'une</a:t>
            </a:r>
            <a:r>
              <a:rPr lang="en-US" sz="1200" b="1" dirty="0">
                <a:solidFill>
                  <a:schemeClr val="tx1"/>
                </a:solidFill>
                <a:latin typeface="Open Sauce Italics"/>
              </a:rPr>
              <a:t> collection pour assurer </a:t>
            </a:r>
            <a:r>
              <a:rPr lang="en-US" sz="1200" b="1" dirty="0" err="1">
                <a:solidFill>
                  <a:schemeClr val="tx1"/>
                </a:solidFill>
                <a:latin typeface="Open Sauce Italics"/>
              </a:rPr>
              <a:t>l'intégrité</a:t>
            </a:r>
            <a:r>
              <a:rPr lang="en-US" sz="1200" b="1" dirty="0">
                <a:solidFill>
                  <a:schemeClr val="tx1"/>
                </a:solidFill>
                <a:latin typeface="Open Sauce Italics"/>
              </a:rPr>
              <a:t> et la </a:t>
            </a:r>
            <a:r>
              <a:rPr lang="en-US" sz="1200" b="1" dirty="0" err="1">
                <a:solidFill>
                  <a:schemeClr val="tx1"/>
                </a:solidFill>
                <a:latin typeface="Open Sauce Italics"/>
              </a:rPr>
              <a:t>cohérence</a:t>
            </a:r>
            <a:r>
              <a:rPr lang="en-US" sz="1200" b="1" dirty="0">
                <a:solidFill>
                  <a:schemeClr val="tx1"/>
                </a:solidFill>
                <a:latin typeface="Open Sauce Italics"/>
              </a:rPr>
              <a:t> des données.</a:t>
            </a:r>
            <a:endParaRPr lang="en-US" sz="1200" dirty="0">
              <a:solidFill>
                <a:schemeClr val="tx1"/>
              </a:solidFill>
            </a:endParaRPr>
          </a:p>
        </p:txBody>
      </p:sp>
      <p:sp>
        <p:nvSpPr>
          <p:cNvPr id="5" name="TextBox 4">
            <a:extLst>
              <a:ext uri="{FF2B5EF4-FFF2-40B4-BE49-F238E27FC236}">
                <a16:creationId xmlns:a16="http://schemas.microsoft.com/office/drawing/2014/main" id="{7CE6511A-E03B-6611-7DCE-3B27F236EF66}"/>
              </a:ext>
            </a:extLst>
          </p:cNvPr>
          <p:cNvSpPr txBox="1"/>
          <p:nvPr/>
        </p:nvSpPr>
        <p:spPr>
          <a:xfrm>
            <a:off x="5408295" y="1858712"/>
            <a:ext cx="3263265" cy="461665"/>
          </a:xfrm>
          <a:prstGeom prst="rect">
            <a:avLst/>
          </a:prstGeom>
          <a:noFill/>
        </p:spPr>
        <p:txBody>
          <a:bodyPr wrap="square">
            <a:spAutoFit/>
          </a:bodyPr>
          <a:lstStyle/>
          <a:p>
            <a:pPr marL="363944" lvl="1"/>
            <a:r>
              <a:rPr lang="en-US" sz="1200" b="1" dirty="0" err="1">
                <a:solidFill>
                  <a:schemeClr val="tx1"/>
                </a:solidFill>
                <a:latin typeface="Open Sauce Italics"/>
              </a:rPr>
              <a:t>Garantie</a:t>
            </a:r>
            <a:r>
              <a:rPr lang="en-US" sz="1200" b="1" dirty="0">
                <a:solidFill>
                  <a:schemeClr val="tx1"/>
                </a:solidFill>
                <a:latin typeface="Open Sauce Italics"/>
              </a:rPr>
              <a:t> de données </a:t>
            </a:r>
            <a:r>
              <a:rPr lang="en-US" sz="1200" b="1" u="sng" dirty="0" err="1">
                <a:solidFill>
                  <a:schemeClr val="tx1"/>
                </a:solidFill>
                <a:latin typeface="Open Sauce Italics"/>
              </a:rPr>
              <a:t>fiables</a:t>
            </a:r>
            <a:r>
              <a:rPr lang="en-US" sz="1200" b="1" u="sng" dirty="0">
                <a:solidFill>
                  <a:schemeClr val="tx1"/>
                </a:solidFill>
                <a:latin typeface="Open Sauce Italics"/>
              </a:rPr>
              <a:t>, </a:t>
            </a:r>
            <a:r>
              <a:rPr lang="en-US" sz="1200" b="1" u="sng" dirty="0" err="1">
                <a:solidFill>
                  <a:schemeClr val="tx1"/>
                </a:solidFill>
                <a:latin typeface="Open Sauce Italics"/>
              </a:rPr>
              <a:t>consistantes</a:t>
            </a:r>
            <a:r>
              <a:rPr lang="en-US" sz="1200" b="1" u="sng" dirty="0">
                <a:solidFill>
                  <a:schemeClr val="tx1"/>
                </a:solidFill>
                <a:latin typeface="Open Sauce Italics"/>
              </a:rPr>
              <a:t> et </a:t>
            </a:r>
            <a:r>
              <a:rPr lang="en-US" sz="1200" b="1" u="sng" dirty="0" err="1">
                <a:solidFill>
                  <a:schemeClr val="tx1"/>
                </a:solidFill>
                <a:latin typeface="Open Sauce Italics"/>
              </a:rPr>
              <a:t>sécurisées</a:t>
            </a:r>
            <a:r>
              <a:rPr lang="en-US" sz="1200" b="1" dirty="0">
                <a:solidFill>
                  <a:schemeClr val="tx1"/>
                </a:solidFill>
                <a:latin typeface="Open Sauce Italics"/>
              </a:rPr>
              <a:t>.</a:t>
            </a:r>
          </a:p>
        </p:txBody>
      </p:sp>
    </p:spTree>
    <p:extLst>
      <p:ext uri="{BB962C8B-B14F-4D97-AF65-F5344CB8AC3E}">
        <p14:creationId xmlns:p14="http://schemas.microsoft.com/office/powerpoint/2010/main" val="178932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3"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1;p43">
            <a:extLst>
              <a:ext uri="{FF2B5EF4-FFF2-40B4-BE49-F238E27FC236}">
                <a16:creationId xmlns:a16="http://schemas.microsoft.com/office/drawing/2014/main" id="{67CC6E94-B0F4-2334-5D83-DF721AD13CBC}"/>
              </a:ext>
            </a:extLst>
          </p:cNvPr>
          <p:cNvSpPr txBox="1">
            <a:spLocks/>
          </p:cNvSpPr>
          <p:nvPr/>
        </p:nvSpPr>
        <p:spPr>
          <a:xfrm>
            <a:off x="502443" y="-248240"/>
            <a:ext cx="5303700" cy="1661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BM Plex Sans SemiBold"/>
              <a:buNone/>
              <a:defRPr sz="3000" b="0" i="0" u="none" strike="noStrike" cap="none">
                <a:solidFill>
                  <a:schemeClr val="dk1"/>
                </a:solidFill>
                <a:latin typeface="IBM Plex Sans SemiBold"/>
                <a:ea typeface="IBM Plex Sans SemiBold"/>
                <a:cs typeface="IBM Plex Sans SemiBold"/>
                <a:sym typeface="IBM Plex Sans SemiBold"/>
              </a:defRPr>
            </a:lvl1pPr>
            <a:lvl2pPr marR="0" lvl="1" algn="l" rtl="0">
              <a:lnSpc>
                <a:spcPct val="100000"/>
              </a:lnSpc>
              <a:spcBef>
                <a:spcPts val="0"/>
              </a:spcBef>
              <a:spcAft>
                <a:spcPts val="0"/>
              </a:spcAft>
              <a:buClr>
                <a:schemeClr val="dk1"/>
              </a:buClr>
              <a:buSzPts val="3000"/>
              <a:buFont typeface="IBM Plex Sans SemiBold"/>
              <a:buNone/>
              <a:defRPr sz="3000" b="0" i="0" u="none" strike="noStrike" cap="none">
                <a:solidFill>
                  <a:schemeClr val="dk1"/>
                </a:solidFill>
                <a:latin typeface="IBM Plex Sans SemiBold"/>
                <a:ea typeface="IBM Plex Sans SemiBold"/>
                <a:cs typeface="IBM Plex Sans SemiBold"/>
                <a:sym typeface="IBM Plex Sans SemiBold"/>
              </a:defRPr>
            </a:lvl2pPr>
            <a:lvl3pPr marR="0" lvl="2" algn="l" rtl="0">
              <a:lnSpc>
                <a:spcPct val="100000"/>
              </a:lnSpc>
              <a:spcBef>
                <a:spcPts val="0"/>
              </a:spcBef>
              <a:spcAft>
                <a:spcPts val="0"/>
              </a:spcAft>
              <a:buClr>
                <a:schemeClr val="dk1"/>
              </a:buClr>
              <a:buSzPts val="3000"/>
              <a:buFont typeface="IBM Plex Sans SemiBold"/>
              <a:buNone/>
              <a:defRPr sz="3000" b="0" i="0" u="none" strike="noStrike" cap="none">
                <a:solidFill>
                  <a:schemeClr val="dk1"/>
                </a:solidFill>
                <a:latin typeface="IBM Plex Sans SemiBold"/>
                <a:ea typeface="IBM Plex Sans SemiBold"/>
                <a:cs typeface="IBM Plex Sans SemiBold"/>
                <a:sym typeface="IBM Plex Sans SemiBold"/>
              </a:defRPr>
            </a:lvl3pPr>
            <a:lvl4pPr marR="0" lvl="3" algn="l" rtl="0">
              <a:lnSpc>
                <a:spcPct val="100000"/>
              </a:lnSpc>
              <a:spcBef>
                <a:spcPts val="0"/>
              </a:spcBef>
              <a:spcAft>
                <a:spcPts val="0"/>
              </a:spcAft>
              <a:buClr>
                <a:schemeClr val="dk1"/>
              </a:buClr>
              <a:buSzPts val="3000"/>
              <a:buFont typeface="IBM Plex Sans SemiBold"/>
              <a:buNone/>
              <a:defRPr sz="3000" b="0" i="0" u="none" strike="noStrike" cap="none">
                <a:solidFill>
                  <a:schemeClr val="dk1"/>
                </a:solidFill>
                <a:latin typeface="IBM Plex Sans SemiBold"/>
                <a:ea typeface="IBM Plex Sans SemiBold"/>
                <a:cs typeface="IBM Plex Sans SemiBold"/>
                <a:sym typeface="IBM Plex Sans SemiBold"/>
              </a:defRPr>
            </a:lvl4pPr>
            <a:lvl5pPr marR="0" lvl="4" algn="l" rtl="0">
              <a:lnSpc>
                <a:spcPct val="100000"/>
              </a:lnSpc>
              <a:spcBef>
                <a:spcPts val="0"/>
              </a:spcBef>
              <a:spcAft>
                <a:spcPts val="0"/>
              </a:spcAft>
              <a:buClr>
                <a:schemeClr val="dk1"/>
              </a:buClr>
              <a:buSzPts val="3000"/>
              <a:buFont typeface="IBM Plex Sans SemiBold"/>
              <a:buNone/>
              <a:defRPr sz="3000" b="0" i="0" u="none" strike="noStrike" cap="none">
                <a:solidFill>
                  <a:schemeClr val="dk1"/>
                </a:solidFill>
                <a:latin typeface="IBM Plex Sans SemiBold"/>
                <a:ea typeface="IBM Plex Sans SemiBold"/>
                <a:cs typeface="IBM Plex Sans SemiBold"/>
                <a:sym typeface="IBM Plex Sans SemiBold"/>
              </a:defRPr>
            </a:lvl5pPr>
            <a:lvl6pPr marR="0" lvl="5" algn="l" rtl="0">
              <a:lnSpc>
                <a:spcPct val="100000"/>
              </a:lnSpc>
              <a:spcBef>
                <a:spcPts val="0"/>
              </a:spcBef>
              <a:spcAft>
                <a:spcPts val="0"/>
              </a:spcAft>
              <a:buClr>
                <a:schemeClr val="dk1"/>
              </a:buClr>
              <a:buSzPts val="3000"/>
              <a:buFont typeface="IBM Plex Sans SemiBold"/>
              <a:buNone/>
              <a:defRPr sz="3000" b="0" i="0" u="none" strike="noStrike" cap="none">
                <a:solidFill>
                  <a:schemeClr val="dk1"/>
                </a:solidFill>
                <a:latin typeface="IBM Plex Sans SemiBold"/>
                <a:ea typeface="IBM Plex Sans SemiBold"/>
                <a:cs typeface="IBM Plex Sans SemiBold"/>
                <a:sym typeface="IBM Plex Sans SemiBold"/>
              </a:defRPr>
            </a:lvl6pPr>
            <a:lvl7pPr marR="0" lvl="6" algn="l" rtl="0">
              <a:lnSpc>
                <a:spcPct val="100000"/>
              </a:lnSpc>
              <a:spcBef>
                <a:spcPts val="0"/>
              </a:spcBef>
              <a:spcAft>
                <a:spcPts val="0"/>
              </a:spcAft>
              <a:buClr>
                <a:schemeClr val="dk1"/>
              </a:buClr>
              <a:buSzPts val="3000"/>
              <a:buFont typeface="IBM Plex Sans SemiBold"/>
              <a:buNone/>
              <a:defRPr sz="3000" b="0" i="0" u="none" strike="noStrike" cap="none">
                <a:solidFill>
                  <a:schemeClr val="dk1"/>
                </a:solidFill>
                <a:latin typeface="IBM Plex Sans SemiBold"/>
                <a:ea typeface="IBM Plex Sans SemiBold"/>
                <a:cs typeface="IBM Plex Sans SemiBold"/>
                <a:sym typeface="IBM Plex Sans SemiBold"/>
              </a:defRPr>
            </a:lvl7pPr>
            <a:lvl8pPr marR="0" lvl="7" algn="l" rtl="0">
              <a:lnSpc>
                <a:spcPct val="100000"/>
              </a:lnSpc>
              <a:spcBef>
                <a:spcPts val="0"/>
              </a:spcBef>
              <a:spcAft>
                <a:spcPts val="0"/>
              </a:spcAft>
              <a:buClr>
                <a:schemeClr val="dk1"/>
              </a:buClr>
              <a:buSzPts val="3000"/>
              <a:buFont typeface="IBM Plex Sans SemiBold"/>
              <a:buNone/>
              <a:defRPr sz="3000" b="0" i="0" u="none" strike="noStrike" cap="none">
                <a:solidFill>
                  <a:schemeClr val="dk1"/>
                </a:solidFill>
                <a:latin typeface="IBM Plex Sans SemiBold"/>
                <a:ea typeface="IBM Plex Sans SemiBold"/>
                <a:cs typeface="IBM Plex Sans SemiBold"/>
                <a:sym typeface="IBM Plex Sans SemiBold"/>
              </a:defRPr>
            </a:lvl8pPr>
            <a:lvl9pPr marR="0" lvl="8" algn="l" rtl="0">
              <a:lnSpc>
                <a:spcPct val="100000"/>
              </a:lnSpc>
              <a:spcBef>
                <a:spcPts val="0"/>
              </a:spcBef>
              <a:spcAft>
                <a:spcPts val="0"/>
              </a:spcAft>
              <a:buClr>
                <a:schemeClr val="dk1"/>
              </a:buClr>
              <a:buSzPts val="3000"/>
              <a:buFont typeface="IBM Plex Sans SemiBold"/>
              <a:buNone/>
              <a:defRPr sz="3000" b="0" i="0" u="none" strike="noStrike" cap="none">
                <a:solidFill>
                  <a:schemeClr val="dk1"/>
                </a:solidFill>
                <a:latin typeface="IBM Plex Sans SemiBold"/>
                <a:ea typeface="IBM Plex Sans SemiBold"/>
                <a:cs typeface="IBM Plex Sans SemiBold"/>
                <a:sym typeface="IBM Plex Sans SemiBold"/>
              </a:defRPr>
            </a:lvl9pPr>
          </a:lstStyle>
          <a:p>
            <a:pPr algn="ctr"/>
            <a:r>
              <a:rPr lang="fr-FR" dirty="0"/>
              <a:t>Merci pour votre attention !</a:t>
            </a:r>
          </a:p>
        </p:txBody>
      </p:sp>
      <p:pic>
        <p:nvPicPr>
          <p:cNvPr id="4" name="Image 3" descr="Une image contenant dessin, croquis, clipart, dessin humoristique&#10;&#10;Description générée automatiquement">
            <a:extLst>
              <a:ext uri="{FF2B5EF4-FFF2-40B4-BE49-F238E27FC236}">
                <a16:creationId xmlns:a16="http://schemas.microsoft.com/office/drawing/2014/main" id="{E0E17BFB-F3B1-A7EB-8B00-DF0C0DC86EF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416" b="96460" l="9961" r="89844">
                        <a14:foregroundMark x1="30664" y1="19912" x2="46875" y2="6637"/>
                        <a14:foregroundMark x1="46875" y1="6637" x2="64258" y2="10177"/>
                        <a14:foregroundMark x1="64258" y1="10177" x2="70313" y2="22566"/>
                        <a14:foregroundMark x1="75000" y1="51770" x2="78906" y2="69690"/>
                        <a14:foregroundMark x1="78906" y1="69690" x2="87305" y2="84956"/>
                        <a14:foregroundMark x1="87305" y1="84956" x2="82422" y2="64602"/>
                        <a14:foregroundMark x1="41211" y1="52655" x2="25977" y2="58628"/>
                        <a14:foregroundMark x1="25977" y1="58628" x2="15039" y2="86947"/>
                        <a14:foregroundMark x1="53906" y1="54425" x2="49805" y2="53319"/>
                        <a14:foregroundMark x1="17383" y1="96460" x2="16406" y2="94469"/>
                        <a14:foregroundMark x1="69922" y1="80531" x2="68750" y2="80531"/>
                        <a14:foregroundMark x1="34375" y1="92257" x2="36328" y2="89823"/>
                      </a14:backgroundRemoval>
                    </a14:imgEffect>
                  </a14:imgLayer>
                </a14:imgProps>
              </a:ext>
            </a:extLst>
          </a:blip>
          <a:stretch>
            <a:fillRect/>
          </a:stretch>
        </p:blipFill>
        <p:spPr>
          <a:xfrm>
            <a:off x="2716143" y="1412860"/>
            <a:ext cx="3018114" cy="2664429"/>
          </a:xfrm>
          <a:prstGeom prst="rect">
            <a:avLst/>
          </a:prstGeom>
        </p:spPr>
      </p:pic>
      <p:sp>
        <p:nvSpPr>
          <p:cNvPr id="6" name="ZoneTexte 5">
            <a:extLst>
              <a:ext uri="{FF2B5EF4-FFF2-40B4-BE49-F238E27FC236}">
                <a16:creationId xmlns:a16="http://schemas.microsoft.com/office/drawing/2014/main" id="{41A2C49D-68D5-8857-1B85-421B28AB7057}"/>
              </a:ext>
            </a:extLst>
          </p:cNvPr>
          <p:cNvSpPr txBox="1"/>
          <p:nvPr/>
        </p:nvSpPr>
        <p:spPr>
          <a:xfrm>
            <a:off x="3479006" y="4472646"/>
            <a:ext cx="5529262" cy="307777"/>
          </a:xfrm>
          <a:prstGeom prst="rect">
            <a:avLst/>
          </a:prstGeom>
          <a:noFill/>
        </p:spPr>
        <p:txBody>
          <a:bodyPr wrap="square">
            <a:spAutoFit/>
          </a:bodyPr>
          <a:lstStyle/>
          <a:p>
            <a:r>
              <a:rPr lang="fr-FR" b="1" dirty="0">
                <a:solidFill>
                  <a:schemeClr val="bg2"/>
                </a:solidFill>
                <a:latin typeface="Courier 10 Pitch"/>
              </a:rPr>
              <a:t>Réalisé par </a:t>
            </a:r>
            <a:r>
              <a:rPr lang="fr-FR" b="1" dirty="0">
                <a:solidFill>
                  <a:schemeClr val="tx1"/>
                </a:solidFill>
                <a:latin typeface="Courier 10 Pitch"/>
              </a:rPr>
              <a:t>: Oumaima </a:t>
            </a:r>
            <a:r>
              <a:rPr lang="fr-FR" b="1" dirty="0" err="1">
                <a:solidFill>
                  <a:schemeClr val="tx1"/>
                </a:solidFill>
                <a:latin typeface="Courier 10 Pitch"/>
              </a:rPr>
              <a:t>Elmain</a:t>
            </a:r>
            <a:r>
              <a:rPr lang="fr-FR" b="1" dirty="0">
                <a:solidFill>
                  <a:schemeClr val="tx1"/>
                </a:solidFill>
                <a:latin typeface="Courier 10 Pitch"/>
              </a:rPr>
              <a:t> &amp; Oussama </a:t>
            </a:r>
            <a:r>
              <a:rPr lang="fr-FR" b="1" dirty="0" err="1">
                <a:solidFill>
                  <a:schemeClr val="tx1"/>
                </a:solidFill>
                <a:latin typeface="Courier 10 Pitch"/>
              </a:rPr>
              <a:t>ibrahimi</a:t>
            </a:r>
            <a:endParaRPr lang="fr-FR" b="1" dirty="0"/>
          </a:p>
        </p:txBody>
      </p:sp>
    </p:spTree>
    <p:extLst>
      <p:ext uri="{BB962C8B-B14F-4D97-AF65-F5344CB8AC3E}">
        <p14:creationId xmlns:p14="http://schemas.microsoft.com/office/powerpoint/2010/main" val="289405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3" name="Google Shape;323;p27"/>
          <p:cNvSpPr txBox="1">
            <a:spLocks noGrp="1"/>
          </p:cNvSpPr>
          <p:nvPr>
            <p:ph type="title"/>
          </p:nvPr>
        </p:nvSpPr>
        <p:spPr>
          <a:xfrm>
            <a:off x="712975" y="2235050"/>
            <a:ext cx="4458600" cy="148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fr-FR" dirty="0"/>
              <a:t>MongoDB</a:t>
            </a:r>
            <a:br>
              <a:rPr lang="fr-FR" dirty="0"/>
            </a:br>
            <a:endParaRPr lang="fr-FR" dirty="0"/>
          </a:p>
        </p:txBody>
      </p:sp>
      <p:sp>
        <p:nvSpPr>
          <p:cNvPr id="324" name="Google Shape;324;p27"/>
          <p:cNvSpPr txBox="1">
            <a:spLocks noGrp="1"/>
          </p:cNvSpPr>
          <p:nvPr>
            <p:ph type="title" idx="2"/>
          </p:nvPr>
        </p:nvSpPr>
        <p:spPr>
          <a:xfrm>
            <a:off x="712975" y="661875"/>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pic>
        <p:nvPicPr>
          <p:cNvPr id="17" name="Espace réservé pour une image  16">
            <a:extLst>
              <a:ext uri="{FF2B5EF4-FFF2-40B4-BE49-F238E27FC236}">
                <a16:creationId xmlns:a16="http://schemas.microsoft.com/office/drawing/2014/main" id="{F8E6E30C-0DF0-54C1-0573-3E37435D39B5}"/>
              </a:ext>
            </a:extLst>
          </p:cNvPr>
          <p:cNvPicPr>
            <a:picLocks noGrp="1" noChangeAspect="1"/>
          </p:cNvPicPr>
          <p:nvPr>
            <p:ph type="pic" idx="3"/>
          </p:nvPr>
        </p:nvPicPr>
        <p:blipFill>
          <a:blip r:embed="rId3"/>
          <a:srcRect l="11055" r="11055"/>
          <a:stretch>
            <a:fillRect/>
          </a:stretch>
        </p: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1000"/>
                                        <p:tgtEl>
                                          <p:spTgt spid="323"/>
                                        </p:tgtEl>
                                      </p:cBhvr>
                                    </p:animEffect>
                                    <p:anim calcmode="lin" valueType="num">
                                      <p:cBhvr>
                                        <p:cTn id="8" dur="1000" fill="hold"/>
                                        <p:tgtEl>
                                          <p:spTgt spid="323"/>
                                        </p:tgtEl>
                                        <p:attrNameLst>
                                          <p:attrName>ppt_x</p:attrName>
                                        </p:attrNameLst>
                                      </p:cBhvr>
                                      <p:tavLst>
                                        <p:tav tm="0">
                                          <p:val>
                                            <p:strVal val="#ppt_x"/>
                                          </p:val>
                                        </p:tav>
                                        <p:tav tm="100000">
                                          <p:val>
                                            <p:strVal val="#ppt_x"/>
                                          </p:val>
                                        </p:tav>
                                      </p:tavLst>
                                    </p:anim>
                                    <p:anim calcmode="lin" valueType="num">
                                      <p:cBhvr>
                                        <p:cTn id="9" dur="1000" fill="hold"/>
                                        <p:tgtEl>
                                          <p:spTgt spid="3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24"/>
                                        </p:tgtEl>
                                        <p:attrNameLst>
                                          <p:attrName>style.visibility</p:attrName>
                                        </p:attrNameLst>
                                      </p:cBhvr>
                                      <p:to>
                                        <p:strVal val="visible"/>
                                      </p:to>
                                    </p:set>
                                    <p:anim calcmode="lin" valueType="num">
                                      <p:cBhvr additive="base">
                                        <p:cTn id="14" dur="500" fill="hold"/>
                                        <p:tgtEl>
                                          <p:spTgt spid="324"/>
                                        </p:tgtEl>
                                        <p:attrNameLst>
                                          <p:attrName>ppt_x</p:attrName>
                                        </p:attrNameLst>
                                      </p:cBhvr>
                                      <p:tavLst>
                                        <p:tav tm="0">
                                          <p:val>
                                            <p:strVal val="#ppt_x"/>
                                          </p:val>
                                        </p:tav>
                                        <p:tav tm="100000">
                                          <p:val>
                                            <p:strVal val="#ppt_x"/>
                                          </p:val>
                                        </p:tav>
                                      </p:tavLst>
                                    </p:anim>
                                    <p:anim calcmode="lin" valueType="num">
                                      <p:cBhvr additive="base">
                                        <p:cTn id="15" dur="500" fill="hold"/>
                                        <p:tgtEl>
                                          <p:spTgt spid="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0"/>
      <p:bldP spid="3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8"/>
          <p:cNvSpPr txBox="1">
            <a:spLocks noGrp="1"/>
          </p:cNvSpPr>
          <p:nvPr>
            <p:ph type="title"/>
          </p:nvPr>
        </p:nvSpPr>
        <p:spPr>
          <a:xfrm>
            <a:off x="1073275" y="750404"/>
            <a:ext cx="6997800" cy="1322700"/>
          </a:xfrm>
          <a:prstGeom prst="rect">
            <a:avLst/>
          </a:prstGeom>
        </p:spPr>
        <p:txBody>
          <a:bodyPr spcFirstLastPara="1" wrap="square" lIns="91425" tIns="91425" rIns="91425" bIns="91425" anchor="b" anchorCtr="0">
            <a:noAutofit/>
          </a:bodyPr>
          <a:lstStyle/>
          <a:p>
            <a:r>
              <a:rPr lang="fr-FR" dirty="0"/>
              <a:t>C’est quoi  le MongoDB ? </a:t>
            </a:r>
            <a:br>
              <a:rPr lang="fr-FR" dirty="0"/>
            </a:br>
            <a:endParaRPr dirty="0"/>
          </a:p>
        </p:txBody>
      </p:sp>
      <p:sp>
        <p:nvSpPr>
          <p:cNvPr id="331" name="Google Shape;331;p28"/>
          <p:cNvSpPr txBox="1">
            <a:spLocks noGrp="1"/>
          </p:cNvSpPr>
          <p:nvPr>
            <p:ph type="subTitle" idx="1"/>
          </p:nvPr>
        </p:nvSpPr>
        <p:spPr>
          <a:xfrm>
            <a:off x="1328282" y="2111297"/>
            <a:ext cx="6997800" cy="959100"/>
          </a:xfrm>
          <a:prstGeom prst="rect">
            <a:avLst/>
          </a:prstGeom>
        </p:spPr>
        <p:txBody>
          <a:bodyPr spcFirstLastPara="1" wrap="square" lIns="91425" tIns="91425" rIns="91425" bIns="91425" anchor="t" anchorCtr="0">
            <a:noAutofit/>
          </a:bodyPr>
          <a:lstStyle/>
          <a:p>
            <a:pPr marL="0" indent="0" algn="l">
              <a:buSzPts val="1100"/>
            </a:pPr>
            <a:r>
              <a:rPr lang="es" sz="1800" b="1" dirty="0">
                <a:solidFill>
                  <a:schemeClr val="bg1">
                    <a:lumMod val="40000"/>
                    <a:lumOff val="60000"/>
                  </a:schemeClr>
                </a:solidFill>
              </a:rPr>
              <a:t>MongoDB</a:t>
            </a:r>
            <a:r>
              <a:rPr lang="es" sz="1600" dirty="0"/>
              <a:t> </a:t>
            </a:r>
            <a:r>
              <a:rPr lang="fr-FR" sz="1600" dirty="0"/>
              <a:t>est une base de données NoSQL qui stocke les données sous forme de documents flexibles. Il est conçu pour le développement d'applications évolutives et est pris en charge par Atlas, une plate-forme entièrement gérée offrant une sécurité permanente et un écosystème complet d'outils et d'intégrations.</a:t>
            </a:r>
            <a:endParaRPr lang="fr-FR" sz="1600" dirty="0">
              <a:latin typeface="Roboto Light" panose="02000000000000000000" pitchFamily="2" charset="0"/>
              <a:ea typeface="Roboto Light" panose="02000000000000000000" pitchFamily="2" charset="0"/>
            </a:endParaRPr>
          </a:p>
          <a:p>
            <a:pPr marL="0" lvl="0" indent="0" algn="l" rtl="0">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30"/>
                                        </p:tgtEl>
                                        <p:attrNameLst>
                                          <p:attrName>style.visibility</p:attrName>
                                        </p:attrNameLst>
                                      </p:cBhvr>
                                      <p:to>
                                        <p:strVal val="visible"/>
                                      </p:to>
                                    </p:set>
                                    <p:animEffect transition="in" filter="wipe(down)">
                                      <p:cBhvr>
                                        <p:cTn id="7" dur="580">
                                          <p:stCondLst>
                                            <p:cond delay="0"/>
                                          </p:stCondLst>
                                        </p:cTn>
                                        <p:tgtEl>
                                          <p:spTgt spid="330"/>
                                        </p:tgtEl>
                                      </p:cBhvr>
                                    </p:animEffect>
                                    <p:anim calcmode="lin" valueType="num">
                                      <p:cBhvr>
                                        <p:cTn id="8" dur="1822" tmFilter="0,0; 0.14,0.36; 0.43,0.73; 0.71,0.91; 1.0,1.0">
                                          <p:stCondLst>
                                            <p:cond delay="0"/>
                                          </p:stCondLst>
                                        </p:cTn>
                                        <p:tgtEl>
                                          <p:spTgt spid="33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3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3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3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30"/>
                                        </p:tgtEl>
                                        <p:attrNameLst>
                                          <p:attrName>ppt_y</p:attrName>
                                        </p:attrNameLst>
                                      </p:cBhvr>
                                      <p:tavLst>
                                        <p:tav tm="0" fmla="#ppt_y-sin(pi*$)/81">
                                          <p:val>
                                            <p:fltVal val="0"/>
                                          </p:val>
                                        </p:tav>
                                        <p:tav tm="100000">
                                          <p:val>
                                            <p:fltVal val="1"/>
                                          </p:val>
                                        </p:tav>
                                      </p:tavLst>
                                    </p:anim>
                                    <p:animScale>
                                      <p:cBhvr>
                                        <p:cTn id="13" dur="26">
                                          <p:stCondLst>
                                            <p:cond delay="650"/>
                                          </p:stCondLst>
                                        </p:cTn>
                                        <p:tgtEl>
                                          <p:spTgt spid="330"/>
                                        </p:tgtEl>
                                      </p:cBhvr>
                                      <p:to x="100000" y="60000"/>
                                    </p:animScale>
                                    <p:animScale>
                                      <p:cBhvr>
                                        <p:cTn id="14" dur="166" decel="50000">
                                          <p:stCondLst>
                                            <p:cond delay="676"/>
                                          </p:stCondLst>
                                        </p:cTn>
                                        <p:tgtEl>
                                          <p:spTgt spid="330"/>
                                        </p:tgtEl>
                                      </p:cBhvr>
                                      <p:to x="100000" y="100000"/>
                                    </p:animScale>
                                    <p:animScale>
                                      <p:cBhvr>
                                        <p:cTn id="15" dur="26">
                                          <p:stCondLst>
                                            <p:cond delay="1312"/>
                                          </p:stCondLst>
                                        </p:cTn>
                                        <p:tgtEl>
                                          <p:spTgt spid="330"/>
                                        </p:tgtEl>
                                      </p:cBhvr>
                                      <p:to x="100000" y="80000"/>
                                    </p:animScale>
                                    <p:animScale>
                                      <p:cBhvr>
                                        <p:cTn id="16" dur="166" decel="50000">
                                          <p:stCondLst>
                                            <p:cond delay="1338"/>
                                          </p:stCondLst>
                                        </p:cTn>
                                        <p:tgtEl>
                                          <p:spTgt spid="330"/>
                                        </p:tgtEl>
                                      </p:cBhvr>
                                      <p:to x="100000" y="100000"/>
                                    </p:animScale>
                                    <p:animScale>
                                      <p:cBhvr>
                                        <p:cTn id="17" dur="26">
                                          <p:stCondLst>
                                            <p:cond delay="1642"/>
                                          </p:stCondLst>
                                        </p:cTn>
                                        <p:tgtEl>
                                          <p:spTgt spid="330"/>
                                        </p:tgtEl>
                                      </p:cBhvr>
                                      <p:to x="100000" y="90000"/>
                                    </p:animScale>
                                    <p:animScale>
                                      <p:cBhvr>
                                        <p:cTn id="18" dur="166" decel="50000">
                                          <p:stCondLst>
                                            <p:cond delay="1668"/>
                                          </p:stCondLst>
                                        </p:cTn>
                                        <p:tgtEl>
                                          <p:spTgt spid="330"/>
                                        </p:tgtEl>
                                      </p:cBhvr>
                                      <p:to x="100000" y="100000"/>
                                    </p:animScale>
                                    <p:animScale>
                                      <p:cBhvr>
                                        <p:cTn id="19" dur="26">
                                          <p:stCondLst>
                                            <p:cond delay="1808"/>
                                          </p:stCondLst>
                                        </p:cTn>
                                        <p:tgtEl>
                                          <p:spTgt spid="330"/>
                                        </p:tgtEl>
                                      </p:cBhvr>
                                      <p:to x="100000" y="95000"/>
                                    </p:animScale>
                                    <p:animScale>
                                      <p:cBhvr>
                                        <p:cTn id="20" dur="166" decel="50000">
                                          <p:stCondLst>
                                            <p:cond delay="1834"/>
                                          </p:stCondLst>
                                        </p:cTn>
                                        <p:tgtEl>
                                          <p:spTgt spid="33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31">
                                            <p:txEl>
                                              <p:pRg st="0" end="0"/>
                                            </p:txEl>
                                          </p:spTgt>
                                        </p:tgtEl>
                                        <p:attrNameLst>
                                          <p:attrName>style.visibility</p:attrName>
                                        </p:attrNameLst>
                                      </p:cBhvr>
                                      <p:to>
                                        <p:strVal val="visible"/>
                                      </p:to>
                                    </p:set>
                                    <p:anim calcmode="lin" valueType="num">
                                      <p:cBhvr additive="base">
                                        <p:cTn id="25" dur="500" fill="hold"/>
                                        <p:tgtEl>
                                          <p:spTgt spid="33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p:bldP spid="33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3" name="Google Shape;323;p27"/>
          <p:cNvSpPr txBox="1">
            <a:spLocks noGrp="1"/>
          </p:cNvSpPr>
          <p:nvPr>
            <p:ph type="title"/>
          </p:nvPr>
        </p:nvSpPr>
        <p:spPr>
          <a:xfrm>
            <a:off x="874900" y="2920850"/>
            <a:ext cx="4458600" cy="1480200"/>
          </a:xfrm>
          <a:prstGeom prst="rect">
            <a:avLst/>
          </a:prstGeom>
        </p:spPr>
        <p:txBody>
          <a:bodyPr spcFirstLastPara="1" wrap="square" lIns="91425" tIns="91425" rIns="91425" bIns="91425" anchor="b" anchorCtr="0">
            <a:noAutofit/>
          </a:bodyPr>
          <a:lstStyle/>
          <a:p>
            <a:pPr lvl="0" algn="ctr">
              <a:buSzPts val="1100"/>
            </a:pPr>
            <a:r>
              <a:rPr lang="en-US" sz="4000" spc="-127" dirty="0">
                <a:solidFill>
                  <a:schemeClr val="tx1"/>
                </a:solidFill>
                <a:latin typeface="Antonio Bold"/>
              </a:rPr>
              <a:t>Insertion des données avec MongoDB </a:t>
            </a:r>
            <a:br>
              <a:rPr lang="fr-FR" dirty="0"/>
            </a:br>
            <a:endParaRPr lang="fr-FR" dirty="0"/>
          </a:p>
        </p:txBody>
      </p:sp>
      <p:sp>
        <p:nvSpPr>
          <p:cNvPr id="324" name="Google Shape;324;p27"/>
          <p:cNvSpPr txBox="1">
            <a:spLocks noGrp="1"/>
          </p:cNvSpPr>
          <p:nvPr>
            <p:ph type="title" idx="2"/>
          </p:nvPr>
        </p:nvSpPr>
        <p:spPr>
          <a:xfrm>
            <a:off x="541875" y="1176225"/>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	</a:t>
            </a:r>
            <a:endParaRPr dirty="0"/>
          </a:p>
        </p:txBody>
      </p:sp>
      <p:pic>
        <p:nvPicPr>
          <p:cNvPr id="5" name="Image 4" descr="Une image contenant créativité, vert&#10;&#10;Description générée automatiquement">
            <a:extLst>
              <a:ext uri="{FF2B5EF4-FFF2-40B4-BE49-F238E27FC236}">
                <a16:creationId xmlns:a16="http://schemas.microsoft.com/office/drawing/2014/main" id="{DABFAFA8-8E5E-54A5-4EA4-AA0C4C763B05}"/>
              </a:ext>
            </a:extLst>
          </p:cNvPr>
          <p:cNvPicPr>
            <a:picLocks noChangeAspect="1"/>
          </p:cNvPicPr>
          <p:nvPr/>
        </p:nvPicPr>
        <p:blipFill>
          <a:blip r:embed="rId3">
            <a:duotone>
              <a:prstClr val="black"/>
              <a:schemeClr val="accent1">
                <a:lumMod val="50000"/>
                <a:lumOff val="50000"/>
                <a:tint val="45000"/>
                <a:satMod val="400000"/>
              </a:schemeClr>
            </a:duotone>
          </a:blip>
          <a:stretch>
            <a:fillRect/>
          </a:stretch>
        </p:blipFill>
        <p:spPr>
          <a:xfrm>
            <a:off x="6200815" y="1084875"/>
            <a:ext cx="1533486" cy="3421946"/>
          </a:xfrm>
          <a:prstGeom prst="rect">
            <a:avLst/>
          </a:prstGeom>
        </p:spPr>
      </p:pic>
    </p:spTree>
    <p:extLst>
      <p:ext uri="{BB962C8B-B14F-4D97-AF65-F5344CB8AC3E}">
        <p14:creationId xmlns:p14="http://schemas.microsoft.com/office/powerpoint/2010/main" val="157292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1000"/>
                                        <p:tgtEl>
                                          <p:spTgt spid="323"/>
                                        </p:tgtEl>
                                      </p:cBhvr>
                                    </p:animEffect>
                                    <p:anim calcmode="lin" valueType="num">
                                      <p:cBhvr>
                                        <p:cTn id="8" dur="1000" fill="hold"/>
                                        <p:tgtEl>
                                          <p:spTgt spid="323"/>
                                        </p:tgtEl>
                                        <p:attrNameLst>
                                          <p:attrName>ppt_x</p:attrName>
                                        </p:attrNameLst>
                                      </p:cBhvr>
                                      <p:tavLst>
                                        <p:tav tm="0">
                                          <p:val>
                                            <p:strVal val="#ppt_x"/>
                                          </p:val>
                                        </p:tav>
                                        <p:tav tm="100000">
                                          <p:val>
                                            <p:strVal val="#ppt_x"/>
                                          </p:val>
                                        </p:tav>
                                      </p:tavLst>
                                    </p:anim>
                                    <p:anim calcmode="lin" valueType="num">
                                      <p:cBhvr>
                                        <p:cTn id="9" dur="1000" fill="hold"/>
                                        <p:tgtEl>
                                          <p:spTgt spid="3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24"/>
                                        </p:tgtEl>
                                        <p:attrNameLst>
                                          <p:attrName>style.visibility</p:attrName>
                                        </p:attrNameLst>
                                      </p:cBhvr>
                                      <p:to>
                                        <p:strVal val="visible"/>
                                      </p:to>
                                    </p:set>
                                    <p:anim calcmode="lin" valueType="num">
                                      <p:cBhvr additive="base">
                                        <p:cTn id="14" dur="500" fill="hold"/>
                                        <p:tgtEl>
                                          <p:spTgt spid="324"/>
                                        </p:tgtEl>
                                        <p:attrNameLst>
                                          <p:attrName>ppt_x</p:attrName>
                                        </p:attrNameLst>
                                      </p:cBhvr>
                                      <p:tavLst>
                                        <p:tav tm="0">
                                          <p:val>
                                            <p:strVal val="#ppt_x"/>
                                          </p:val>
                                        </p:tav>
                                        <p:tav tm="100000">
                                          <p:val>
                                            <p:strVal val="#ppt_x"/>
                                          </p:val>
                                        </p:tav>
                                      </p:tavLst>
                                    </p:anim>
                                    <p:anim calcmode="lin" valueType="num">
                                      <p:cBhvr additive="base">
                                        <p:cTn id="15" dur="500" fill="hold"/>
                                        <p:tgtEl>
                                          <p:spTgt spid="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 grpId="0"/>
      <p:bldP spid="3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30"/>
          <p:cNvSpPr txBox="1"/>
          <p:nvPr/>
        </p:nvSpPr>
        <p:spPr>
          <a:xfrm>
            <a:off x="345804" y="2812114"/>
            <a:ext cx="1791450" cy="72599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endParaRPr lang="fr-FR" sz="1200" dirty="0">
              <a:solidFill>
                <a:schemeClr val="dk1"/>
              </a:solidFill>
              <a:latin typeface="Anek Devanagari"/>
              <a:ea typeface="Anek Devanagari"/>
              <a:cs typeface="Anek Devanagari"/>
              <a:sym typeface="Anek Devanagari"/>
            </a:endParaRPr>
          </a:p>
          <a:p>
            <a:pPr marL="0" marR="0" lvl="0" indent="0" algn="r" rtl="0">
              <a:spcBef>
                <a:spcPts val="0"/>
              </a:spcBef>
              <a:spcAft>
                <a:spcPts val="0"/>
              </a:spcAft>
              <a:buNone/>
            </a:pPr>
            <a:r>
              <a:rPr lang="fr-FR" sz="1200" dirty="0">
                <a:solidFill>
                  <a:schemeClr val="dk1"/>
                </a:solidFill>
                <a:latin typeface="Anek Devanagari"/>
                <a:ea typeface="Anek Devanagari"/>
                <a:cs typeface="Anek Devanagari"/>
                <a:sym typeface="Anek Devanagari"/>
              </a:rPr>
              <a:t>Insère un seul document dans une collection.</a:t>
            </a:r>
            <a:endParaRPr lang="en-US" sz="1200" dirty="0">
              <a:solidFill>
                <a:schemeClr val="dk1"/>
              </a:solidFill>
              <a:latin typeface="Anek Devanagari"/>
              <a:ea typeface="Anek Devanagari"/>
              <a:cs typeface="Anek Devanagari"/>
              <a:sym typeface="Anek Devanagari"/>
            </a:endParaRPr>
          </a:p>
        </p:txBody>
      </p:sp>
      <p:sp>
        <p:nvSpPr>
          <p:cNvPr id="355" name="Google Shape;355;p30"/>
          <p:cNvSpPr txBox="1"/>
          <p:nvPr/>
        </p:nvSpPr>
        <p:spPr>
          <a:xfrm>
            <a:off x="6074073" y="1624032"/>
            <a:ext cx="2350736" cy="738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200" b="0" i="0" dirty="0">
                <a:solidFill>
                  <a:schemeClr val="tx1"/>
                </a:solidFill>
                <a:effectLst/>
                <a:latin typeface="Anek Devanagari" panose="020B0604020202020204" charset="0"/>
                <a:cs typeface="Anek Devanagari" panose="020B0604020202020204" charset="0"/>
              </a:rPr>
              <a:t>Insère un ou plusieurs documents dans une collection.</a:t>
            </a:r>
            <a:endParaRPr sz="1050" dirty="0">
              <a:solidFill>
                <a:schemeClr val="tx1"/>
              </a:solidFill>
              <a:latin typeface="Anek Devanagari" panose="020B0604020202020204" charset="0"/>
              <a:ea typeface="Anek Devanagari"/>
              <a:cs typeface="Anek Devanagari" panose="020B0604020202020204" charset="0"/>
              <a:sym typeface="Anek Devanagari"/>
            </a:endParaRPr>
          </a:p>
        </p:txBody>
      </p:sp>
      <p:sp>
        <p:nvSpPr>
          <p:cNvPr id="358" name="Google Shape;358;p30"/>
          <p:cNvSpPr/>
          <p:nvPr/>
        </p:nvSpPr>
        <p:spPr>
          <a:xfrm>
            <a:off x="4373879" y="2421366"/>
            <a:ext cx="1938028" cy="1662600"/>
          </a:xfrm>
          <a:prstGeom prst="ellipse">
            <a:avLst/>
          </a:prstGeom>
          <a:solidFill>
            <a:srgbClr val="53D3F8">
              <a:alpha val="301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dk1"/>
                </a:solidFill>
                <a:latin typeface="IBM Plex Sans SemiBold"/>
                <a:ea typeface="IBM Plex Sans SemiBold"/>
                <a:cs typeface="IBM Plex Sans SemiBold"/>
                <a:sym typeface="IBM Plex Sans SemiBold"/>
              </a:rPr>
              <a:t>INSERTMANY( )</a:t>
            </a:r>
          </a:p>
        </p:txBody>
      </p:sp>
      <p:sp>
        <p:nvSpPr>
          <p:cNvPr id="359" name="Google Shape;359;p30"/>
          <p:cNvSpPr/>
          <p:nvPr/>
        </p:nvSpPr>
        <p:spPr>
          <a:xfrm>
            <a:off x="2725491" y="2421366"/>
            <a:ext cx="1873663" cy="1721034"/>
          </a:xfrm>
          <a:prstGeom prst="ellipse">
            <a:avLst/>
          </a:prstGeom>
          <a:solidFill>
            <a:srgbClr val="53D3F8">
              <a:alpha val="30190"/>
            </a:srgbClr>
          </a:solidFill>
          <a:ln>
            <a:noFill/>
          </a:ln>
        </p:spPr>
        <p:txBody>
          <a:bodyPr spcFirstLastPara="1" wrap="square" lIns="91425" tIns="91425" rIns="91425" bIns="91425" anchor="ctr" anchorCtr="0">
            <a:noAutofit/>
          </a:bodyPr>
          <a:lstStyle/>
          <a:p>
            <a:pPr algn="ctr"/>
            <a:r>
              <a:rPr lang="fr-FR" sz="1400" dirty="0">
                <a:solidFill>
                  <a:schemeClr val="dk1"/>
                </a:solidFill>
                <a:latin typeface="IBM Plex Sans SemiBold"/>
                <a:ea typeface="IBM Plex Sans SemiBold"/>
                <a:cs typeface="IBM Plex Sans SemiBold"/>
                <a:sym typeface="IBM Plex Sans SemiBold"/>
              </a:rPr>
              <a:t>INSERTONE()</a:t>
            </a:r>
          </a:p>
          <a:p>
            <a:pPr marL="0" lvl="0" indent="0" algn="ctr" rtl="0">
              <a:spcBef>
                <a:spcPts val="0"/>
              </a:spcBef>
              <a:spcAft>
                <a:spcPts val="0"/>
              </a:spcAft>
              <a:buNone/>
            </a:pPr>
            <a:endParaRPr dirty="0">
              <a:solidFill>
                <a:schemeClr val="dk1"/>
              </a:solidFill>
              <a:latin typeface="IBM Plex Sans SemiBold"/>
              <a:ea typeface="IBM Plex Sans SemiBold"/>
              <a:cs typeface="IBM Plex Sans SemiBold"/>
              <a:sym typeface="IBM Plex Sans SemiBold"/>
            </a:endParaRPr>
          </a:p>
        </p:txBody>
      </p:sp>
      <p:cxnSp>
        <p:nvCxnSpPr>
          <p:cNvPr id="361" name="Google Shape;361;p30"/>
          <p:cNvCxnSpPr>
            <a:cxnSpLocks/>
            <a:stCxn id="359" idx="2"/>
            <a:endCxn id="354" idx="3"/>
          </p:cNvCxnSpPr>
          <p:nvPr/>
        </p:nvCxnSpPr>
        <p:spPr>
          <a:xfrm flipH="1" flipV="1">
            <a:off x="2137254" y="3175112"/>
            <a:ext cx="588237" cy="106771"/>
          </a:xfrm>
          <a:prstGeom prst="straightConnector1">
            <a:avLst/>
          </a:prstGeom>
          <a:noFill/>
          <a:ln w="9525" cap="flat" cmpd="sng">
            <a:solidFill>
              <a:schemeClr val="dk1"/>
            </a:solidFill>
            <a:prstDash val="solid"/>
            <a:round/>
            <a:headEnd type="none" w="med" len="med"/>
            <a:tailEnd type="none" w="med" len="med"/>
          </a:ln>
        </p:spPr>
      </p:cxnSp>
      <p:cxnSp>
        <p:nvCxnSpPr>
          <p:cNvPr id="362" name="Google Shape;362;p30"/>
          <p:cNvCxnSpPr>
            <a:cxnSpLocks/>
            <a:stCxn id="358" idx="6"/>
          </p:cNvCxnSpPr>
          <p:nvPr/>
        </p:nvCxnSpPr>
        <p:spPr>
          <a:xfrm flipV="1">
            <a:off x="6311907" y="2984335"/>
            <a:ext cx="553197" cy="268331"/>
          </a:xfrm>
          <a:prstGeom prst="straightConnector1">
            <a:avLst/>
          </a:prstGeom>
          <a:noFill/>
          <a:ln w="9525" cap="flat" cmpd="sng">
            <a:solidFill>
              <a:schemeClr val="dk1"/>
            </a:solidFill>
            <a:prstDash val="solid"/>
            <a:round/>
            <a:headEnd type="none" w="med" len="med"/>
            <a:tailEnd type="none" w="med" len="med"/>
          </a:ln>
        </p:spPr>
      </p:cxnSp>
      <p:sp>
        <p:nvSpPr>
          <p:cNvPr id="42" name="Google Shape;358;p30">
            <a:extLst>
              <a:ext uri="{FF2B5EF4-FFF2-40B4-BE49-F238E27FC236}">
                <a16:creationId xmlns:a16="http://schemas.microsoft.com/office/drawing/2014/main" id="{30BE7F20-9B6A-9289-4701-144638FCA3EB}"/>
              </a:ext>
            </a:extLst>
          </p:cNvPr>
          <p:cNvSpPr/>
          <p:nvPr/>
        </p:nvSpPr>
        <p:spPr>
          <a:xfrm>
            <a:off x="3590792" y="1456988"/>
            <a:ext cx="1791450" cy="1662600"/>
          </a:xfrm>
          <a:prstGeom prst="ellipse">
            <a:avLst/>
          </a:prstGeom>
          <a:solidFill>
            <a:srgbClr val="53D3F8">
              <a:alpha val="30190"/>
            </a:srgbClr>
          </a:solidFill>
          <a:ln>
            <a:noFill/>
          </a:ln>
        </p:spPr>
        <p:txBody>
          <a:bodyPr spcFirstLastPara="1" wrap="square" lIns="91425" tIns="91425" rIns="91425" bIns="91425" anchor="ctr" anchorCtr="0">
            <a:noAutofit/>
          </a:bodyPr>
          <a:lstStyle/>
          <a:p>
            <a:pPr algn="ctr"/>
            <a:r>
              <a:rPr lang="fr-FR" sz="1400" dirty="0">
                <a:solidFill>
                  <a:schemeClr val="dk1"/>
                </a:solidFill>
                <a:latin typeface="IBM Plex Sans SemiBold"/>
                <a:ea typeface="IBM Plex Sans SemiBold"/>
                <a:cs typeface="IBM Plex Sans SemiBold"/>
                <a:sym typeface="IBM Plex Sans SemiBold"/>
              </a:rPr>
              <a:t>INSERT()</a:t>
            </a:r>
          </a:p>
        </p:txBody>
      </p:sp>
      <p:cxnSp>
        <p:nvCxnSpPr>
          <p:cNvPr id="43" name="Google Shape;362;p30">
            <a:extLst>
              <a:ext uri="{FF2B5EF4-FFF2-40B4-BE49-F238E27FC236}">
                <a16:creationId xmlns:a16="http://schemas.microsoft.com/office/drawing/2014/main" id="{5D9D16D1-1AB9-3B2D-1552-1DAF7B8CE860}"/>
              </a:ext>
            </a:extLst>
          </p:cNvPr>
          <p:cNvCxnSpPr>
            <a:cxnSpLocks/>
          </p:cNvCxnSpPr>
          <p:nvPr/>
        </p:nvCxnSpPr>
        <p:spPr>
          <a:xfrm flipV="1">
            <a:off x="5382242" y="1960109"/>
            <a:ext cx="699775" cy="224890"/>
          </a:xfrm>
          <a:prstGeom prst="straightConnector1">
            <a:avLst/>
          </a:prstGeom>
          <a:noFill/>
          <a:ln w="9525" cap="flat" cmpd="sng">
            <a:solidFill>
              <a:schemeClr val="dk1"/>
            </a:solidFill>
            <a:prstDash val="solid"/>
            <a:round/>
            <a:headEnd type="none" w="med" len="med"/>
            <a:tailEnd type="none" w="med" len="med"/>
          </a:ln>
        </p:spPr>
      </p:cxnSp>
      <p:sp>
        <p:nvSpPr>
          <p:cNvPr id="44" name="Google Shape;355;p30">
            <a:extLst>
              <a:ext uri="{FF2B5EF4-FFF2-40B4-BE49-F238E27FC236}">
                <a16:creationId xmlns:a16="http://schemas.microsoft.com/office/drawing/2014/main" id="{5FD76BE1-8D14-C351-0A1B-FFD55D145D84}"/>
              </a:ext>
            </a:extLst>
          </p:cNvPr>
          <p:cNvSpPr txBox="1"/>
          <p:nvPr/>
        </p:nvSpPr>
        <p:spPr>
          <a:xfrm>
            <a:off x="6900144" y="2749645"/>
            <a:ext cx="1938028" cy="738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200" b="0" i="0" dirty="0">
                <a:solidFill>
                  <a:schemeClr val="tx1"/>
                </a:solidFill>
                <a:effectLst/>
                <a:latin typeface="Anek Devanagari" panose="020B0604020202020204" charset="0"/>
                <a:cs typeface="Anek Devanagari" panose="020B0604020202020204" charset="0"/>
              </a:rPr>
              <a:t>Insère plusieurs documents dans une collection.</a:t>
            </a:r>
            <a:endParaRPr sz="1050" dirty="0">
              <a:solidFill>
                <a:schemeClr val="tx1"/>
              </a:solidFill>
              <a:latin typeface="Anek Devanagari" panose="020B0604020202020204" charset="0"/>
              <a:ea typeface="Anek Devanagari"/>
              <a:cs typeface="Anek Devanagari" panose="020B0604020202020204" charset="0"/>
              <a:sym typeface="Anek Devanagari"/>
            </a:endParaRPr>
          </a:p>
        </p:txBody>
      </p:sp>
      <p:sp>
        <p:nvSpPr>
          <p:cNvPr id="3" name="ZoneTexte 2">
            <a:extLst>
              <a:ext uri="{FF2B5EF4-FFF2-40B4-BE49-F238E27FC236}">
                <a16:creationId xmlns:a16="http://schemas.microsoft.com/office/drawing/2014/main" id="{4359D0B5-C048-0E4D-00EF-5EC9E1384A43}"/>
              </a:ext>
            </a:extLst>
          </p:cNvPr>
          <p:cNvSpPr txBox="1"/>
          <p:nvPr/>
        </p:nvSpPr>
        <p:spPr>
          <a:xfrm>
            <a:off x="1850817" y="671164"/>
            <a:ext cx="5496674" cy="523220"/>
          </a:xfrm>
          <a:prstGeom prst="rect">
            <a:avLst/>
          </a:prstGeom>
          <a:noFill/>
        </p:spPr>
        <p:txBody>
          <a:bodyPr wrap="square">
            <a:spAutoFit/>
          </a:bodyPr>
          <a:lstStyle/>
          <a:p>
            <a:pPr marL="285750" indent="-285750">
              <a:buClr>
                <a:schemeClr val="tx1"/>
              </a:buClr>
              <a:buFont typeface="Wingdings" panose="05000000000000000000" pitchFamily="2" charset="2"/>
              <a:buChar char="ü"/>
            </a:pPr>
            <a:r>
              <a:rPr lang="en-US" sz="1400" dirty="0" err="1">
                <a:solidFill>
                  <a:schemeClr val="tx1"/>
                </a:solidFill>
                <a:latin typeface="Open Sauce"/>
              </a:rPr>
              <a:t>L’insertion</a:t>
            </a:r>
            <a:r>
              <a:rPr lang="en-US" sz="1400" dirty="0">
                <a:solidFill>
                  <a:schemeClr val="tx1"/>
                </a:solidFill>
                <a:latin typeface="Open Sauce"/>
              </a:rPr>
              <a:t> dans MongoDB </a:t>
            </a:r>
            <a:r>
              <a:rPr lang="en-US" sz="1400" dirty="0" err="1">
                <a:solidFill>
                  <a:schemeClr val="tx1"/>
                </a:solidFill>
                <a:latin typeface="Open Sauce"/>
              </a:rPr>
              <a:t>consiste</a:t>
            </a:r>
            <a:r>
              <a:rPr lang="en-US" sz="1400" dirty="0">
                <a:solidFill>
                  <a:schemeClr val="tx1"/>
                </a:solidFill>
                <a:latin typeface="Open Sauce"/>
              </a:rPr>
              <a:t> à </a:t>
            </a:r>
            <a:r>
              <a:rPr lang="en-US" sz="1400" dirty="0" err="1">
                <a:solidFill>
                  <a:schemeClr val="tx1"/>
                </a:solidFill>
                <a:latin typeface="Open Sauce"/>
              </a:rPr>
              <a:t>insérer</a:t>
            </a:r>
            <a:r>
              <a:rPr lang="en-US" sz="1400" dirty="0">
                <a:solidFill>
                  <a:schemeClr val="tx1"/>
                </a:solidFill>
                <a:latin typeface="Open Sauce"/>
              </a:rPr>
              <a:t> un </a:t>
            </a:r>
            <a:r>
              <a:rPr lang="en-US" sz="1400" dirty="0" err="1">
                <a:solidFill>
                  <a:schemeClr val="tx1"/>
                </a:solidFill>
                <a:latin typeface="Open Sauce"/>
              </a:rPr>
              <a:t>ou</a:t>
            </a:r>
            <a:r>
              <a:rPr lang="en-US" sz="1400" dirty="0">
                <a:solidFill>
                  <a:schemeClr val="tx1"/>
                </a:solidFill>
                <a:latin typeface="Open Sauce"/>
              </a:rPr>
              <a:t> </a:t>
            </a:r>
            <a:r>
              <a:rPr lang="en-US" sz="1400" dirty="0" err="1">
                <a:solidFill>
                  <a:schemeClr val="tx1"/>
                </a:solidFill>
                <a:latin typeface="Open Sauce"/>
              </a:rPr>
              <a:t>plusieurs</a:t>
            </a:r>
            <a:r>
              <a:rPr lang="en-US" sz="1400" dirty="0">
                <a:solidFill>
                  <a:schemeClr val="tx1"/>
                </a:solidFill>
                <a:latin typeface="Open Sauce"/>
              </a:rPr>
              <a:t> nouveaux documents dans </a:t>
            </a:r>
            <a:r>
              <a:rPr lang="en-US" sz="1400" dirty="0" err="1">
                <a:solidFill>
                  <a:schemeClr val="tx1"/>
                </a:solidFill>
                <a:latin typeface="Open Sauce"/>
              </a:rPr>
              <a:t>une</a:t>
            </a:r>
            <a:r>
              <a:rPr lang="en-US" sz="1400" dirty="0">
                <a:solidFill>
                  <a:schemeClr val="tx1"/>
                </a:solidFill>
                <a:latin typeface="Open Sauce"/>
              </a:rPr>
              <a:t> collection </a:t>
            </a:r>
            <a:endParaRPr lang="fr-FR"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p:cTn id="12" dur="1000" fill="hold"/>
                                        <p:tgtEl>
                                          <p:spTgt spid="43"/>
                                        </p:tgtEl>
                                        <p:attrNameLst>
                                          <p:attrName>ppt_w</p:attrName>
                                        </p:attrNameLst>
                                      </p:cBhvr>
                                      <p:tavLst>
                                        <p:tav tm="0">
                                          <p:val>
                                            <p:fltVal val="0"/>
                                          </p:val>
                                        </p:tav>
                                        <p:tav tm="100000">
                                          <p:val>
                                            <p:strVal val="#ppt_w"/>
                                          </p:val>
                                        </p:tav>
                                      </p:tavLst>
                                    </p:anim>
                                    <p:anim calcmode="lin" valueType="num">
                                      <p:cBhvr>
                                        <p:cTn id="13" dur="1000" fill="hold"/>
                                        <p:tgtEl>
                                          <p:spTgt spid="43"/>
                                        </p:tgtEl>
                                        <p:attrNameLst>
                                          <p:attrName>ppt_h</p:attrName>
                                        </p:attrNameLst>
                                      </p:cBhvr>
                                      <p:tavLst>
                                        <p:tav tm="0">
                                          <p:val>
                                            <p:fltVal val="0"/>
                                          </p:val>
                                        </p:tav>
                                        <p:tav tm="100000">
                                          <p:val>
                                            <p:strVal val="#ppt_h"/>
                                          </p:val>
                                        </p:tav>
                                      </p:tavLst>
                                    </p:anim>
                                    <p:anim calcmode="lin" valueType="num">
                                      <p:cBhvr>
                                        <p:cTn id="14" dur="1000" fill="hold"/>
                                        <p:tgtEl>
                                          <p:spTgt spid="43"/>
                                        </p:tgtEl>
                                        <p:attrNameLst>
                                          <p:attrName>style.rotation</p:attrName>
                                        </p:attrNameLst>
                                      </p:cBhvr>
                                      <p:tavLst>
                                        <p:tav tm="0">
                                          <p:val>
                                            <p:fltVal val="90"/>
                                          </p:val>
                                        </p:tav>
                                        <p:tav tm="100000">
                                          <p:val>
                                            <p:fltVal val="0"/>
                                          </p:val>
                                        </p:tav>
                                      </p:tavLst>
                                    </p:anim>
                                    <p:animEffect transition="in" filter="fade">
                                      <p:cBhvr>
                                        <p:cTn id="15" dur="1000"/>
                                        <p:tgtEl>
                                          <p:spTgt spid="4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5"/>
                                        </p:tgtEl>
                                        <p:attrNameLst>
                                          <p:attrName>style.visibility</p:attrName>
                                        </p:attrNameLst>
                                      </p:cBhvr>
                                      <p:to>
                                        <p:strVal val="visible"/>
                                      </p:to>
                                    </p:set>
                                    <p:animEffect transition="in" filter="fade">
                                      <p:cBhvr>
                                        <p:cTn id="20" dur="500"/>
                                        <p:tgtEl>
                                          <p:spTgt spid="35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59"/>
                                        </p:tgtEl>
                                        <p:attrNameLst>
                                          <p:attrName>style.visibility</p:attrName>
                                        </p:attrNameLst>
                                      </p:cBhvr>
                                      <p:to>
                                        <p:strVal val="visible"/>
                                      </p:to>
                                    </p:set>
                                    <p:animEffect transition="in" filter="fade">
                                      <p:cBhvr>
                                        <p:cTn id="25" dur="500"/>
                                        <p:tgtEl>
                                          <p:spTgt spid="359"/>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361"/>
                                        </p:tgtEl>
                                        <p:attrNameLst>
                                          <p:attrName>style.visibility</p:attrName>
                                        </p:attrNameLst>
                                      </p:cBhvr>
                                      <p:to>
                                        <p:strVal val="visible"/>
                                      </p:to>
                                    </p:set>
                                    <p:anim calcmode="lin" valueType="num">
                                      <p:cBhvr>
                                        <p:cTn id="30" dur="1000" fill="hold"/>
                                        <p:tgtEl>
                                          <p:spTgt spid="361"/>
                                        </p:tgtEl>
                                        <p:attrNameLst>
                                          <p:attrName>ppt_w</p:attrName>
                                        </p:attrNameLst>
                                      </p:cBhvr>
                                      <p:tavLst>
                                        <p:tav tm="0">
                                          <p:val>
                                            <p:fltVal val="0"/>
                                          </p:val>
                                        </p:tav>
                                        <p:tav tm="100000">
                                          <p:val>
                                            <p:strVal val="#ppt_w"/>
                                          </p:val>
                                        </p:tav>
                                      </p:tavLst>
                                    </p:anim>
                                    <p:anim calcmode="lin" valueType="num">
                                      <p:cBhvr>
                                        <p:cTn id="31" dur="1000" fill="hold"/>
                                        <p:tgtEl>
                                          <p:spTgt spid="361"/>
                                        </p:tgtEl>
                                        <p:attrNameLst>
                                          <p:attrName>ppt_h</p:attrName>
                                        </p:attrNameLst>
                                      </p:cBhvr>
                                      <p:tavLst>
                                        <p:tav tm="0">
                                          <p:val>
                                            <p:fltVal val="0"/>
                                          </p:val>
                                        </p:tav>
                                        <p:tav tm="100000">
                                          <p:val>
                                            <p:strVal val="#ppt_h"/>
                                          </p:val>
                                        </p:tav>
                                      </p:tavLst>
                                    </p:anim>
                                    <p:anim calcmode="lin" valueType="num">
                                      <p:cBhvr>
                                        <p:cTn id="32" dur="1000" fill="hold"/>
                                        <p:tgtEl>
                                          <p:spTgt spid="361"/>
                                        </p:tgtEl>
                                        <p:attrNameLst>
                                          <p:attrName>style.rotation</p:attrName>
                                        </p:attrNameLst>
                                      </p:cBhvr>
                                      <p:tavLst>
                                        <p:tav tm="0">
                                          <p:val>
                                            <p:fltVal val="90"/>
                                          </p:val>
                                        </p:tav>
                                        <p:tav tm="100000">
                                          <p:val>
                                            <p:fltVal val="0"/>
                                          </p:val>
                                        </p:tav>
                                      </p:tavLst>
                                    </p:anim>
                                    <p:animEffect transition="in" filter="fade">
                                      <p:cBhvr>
                                        <p:cTn id="33" dur="1000"/>
                                        <p:tgtEl>
                                          <p:spTgt spid="36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54"/>
                                        </p:tgtEl>
                                        <p:attrNameLst>
                                          <p:attrName>style.visibility</p:attrName>
                                        </p:attrNameLst>
                                      </p:cBhvr>
                                      <p:to>
                                        <p:strVal val="visible"/>
                                      </p:to>
                                    </p:set>
                                    <p:animEffect transition="in" filter="fade">
                                      <p:cBhvr>
                                        <p:cTn id="38" dur="500"/>
                                        <p:tgtEl>
                                          <p:spTgt spid="35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58"/>
                                        </p:tgtEl>
                                        <p:attrNameLst>
                                          <p:attrName>style.visibility</p:attrName>
                                        </p:attrNameLst>
                                      </p:cBhvr>
                                      <p:to>
                                        <p:strVal val="visible"/>
                                      </p:to>
                                    </p:set>
                                    <p:animEffect transition="in" filter="fade">
                                      <p:cBhvr>
                                        <p:cTn id="43" dur="500"/>
                                        <p:tgtEl>
                                          <p:spTgt spid="358"/>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362"/>
                                        </p:tgtEl>
                                        <p:attrNameLst>
                                          <p:attrName>style.visibility</p:attrName>
                                        </p:attrNameLst>
                                      </p:cBhvr>
                                      <p:to>
                                        <p:strVal val="visible"/>
                                      </p:to>
                                    </p:set>
                                    <p:anim calcmode="lin" valueType="num">
                                      <p:cBhvr>
                                        <p:cTn id="48" dur="1000" fill="hold"/>
                                        <p:tgtEl>
                                          <p:spTgt spid="362"/>
                                        </p:tgtEl>
                                        <p:attrNameLst>
                                          <p:attrName>ppt_w</p:attrName>
                                        </p:attrNameLst>
                                      </p:cBhvr>
                                      <p:tavLst>
                                        <p:tav tm="0">
                                          <p:val>
                                            <p:fltVal val="0"/>
                                          </p:val>
                                        </p:tav>
                                        <p:tav tm="100000">
                                          <p:val>
                                            <p:strVal val="#ppt_w"/>
                                          </p:val>
                                        </p:tav>
                                      </p:tavLst>
                                    </p:anim>
                                    <p:anim calcmode="lin" valueType="num">
                                      <p:cBhvr>
                                        <p:cTn id="49" dur="1000" fill="hold"/>
                                        <p:tgtEl>
                                          <p:spTgt spid="362"/>
                                        </p:tgtEl>
                                        <p:attrNameLst>
                                          <p:attrName>ppt_h</p:attrName>
                                        </p:attrNameLst>
                                      </p:cBhvr>
                                      <p:tavLst>
                                        <p:tav tm="0">
                                          <p:val>
                                            <p:fltVal val="0"/>
                                          </p:val>
                                        </p:tav>
                                        <p:tav tm="100000">
                                          <p:val>
                                            <p:strVal val="#ppt_h"/>
                                          </p:val>
                                        </p:tav>
                                      </p:tavLst>
                                    </p:anim>
                                    <p:anim calcmode="lin" valueType="num">
                                      <p:cBhvr>
                                        <p:cTn id="50" dur="1000" fill="hold"/>
                                        <p:tgtEl>
                                          <p:spTgt spid="362"/>
                                        </p:tgtEl>
                                        <p:attrNameLst>
                                          <p:attrName>style.rotation</p:attrName>
                                        </p:attrNameLst>
                                      </p:cBhvr>
                                      <p:tavLst>
                                        <p:tav tm="0">
                                          <p:val>
                                            <p:fltVal val="90"/>
                                          </p:val>
                                        </p:tav>
                                        <p:tav tm="100000">
                                          <p:val>
                                            <p:fltVal val="0"/>
                                          </p:val>
                                        </p:tav>
                                      </p:tavLst>
                                    </p:anim>
                                    <p:animEffect transition="in" filter="fade">
                                      <p:cBhvr>
                                        <p:cTn id="51" dur="1000"/>
                                        <p:tgtEl>
                                          <p:spTgt spid="36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0"/>
      <p:bldP spid="355" grpId="0"/>
      <p:bldP spid="358" grpId="0" animBg="1"/>
      <p:bldP spid="359" grpId="0" animBg="1"/>
      <p:bldP spid="42" grpId="0" animBg="1"/>
      <p:bldP spid="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Google Shape;384;p32"/>
          <p:cNvSpPr txBox="1">
            <a:spLocks noGrp="1"/>
          </p:cNvSpPr>
          <p:nvPr>
            <p:ph type="title"/>
          </p:nvPr>
        </p:nvSpPr>
        <p:spPr>
          <a:xfrm>
            <a:off x="3848987" y="1543050"/>
            <a:ext cx="4657060" cy="2057400"/>
          </a:xfrm>
          <a:prstGeom prst="rect">
            <a:avLst/>
          </a:prstGeom>
        </p:spPr>
        <p:txBody>
          <a:bodyPr spcFirstLastPara="1" wrap="square" lIns="91425" tIns="91425" rIns="91425" bIns="91425" anchor="ctr" anchorCtr="0">
            <a:noAutofit/>
          </a:bodyPr>
          <a:lstStyle/>
          <a:p>
            <a:pPr marL="0" lvl="0" indent="0" algn="ctr">
              <a:lnSpc>
                <a:spcPts val="4766"/>
              </a:lnSpc>
            </a:pPr>
            <a:r>
              <a:rPr lang="en-US" sz="7200" spc="-79" dirty="0" err="1">
                <a:solidFill>
                  <a:srgbClr val="FFFFFF"/>
                </a:solidFill>
                <a:latin typeface="Algerian" panose="04020705040A02060702" pitchFamily="82" charset="0"/>
              </a:rPr>
              <a:t>Exemples</a:t>
            </a:r>
            <a:endParaRPr lang="en-US" sz="7200" spc="-79" dirty="0">
              <a:solidFill>
                <a:srgbClr val="FFFFFF"/>
              </a:solidFill>
              <a:latin typeface="Algerian" panose="04020705040A02060702" pitchFamily="82" charset="0"/>
            </a:endParaRPr>
          </a:p>
        </p:txBody>
      </p:sp>
      <p:pic>
        <p:nvPicPr>
          <p:cNvPr id="11" name="Image 10">
            <a:extLst>
              <a:ext uri="{FF2B5EF4-FFF2-40B4-BE49-F238E27FC236}">
                <a16:creationId xmlns:a16="http://schemas.microsoft.com/office/drawing/2014/main" id="{0DF5EEEE-A5C4-1A41-71FD-386DBFC35DD3}"/>
              </a:ext>
            </a:extLst>
          </p:cNvPr>
          <p:cNvPicPr>
            <a:picLocks noChangeAspect="1"/>
          </p:cNvPicPr>
          <p:nvPr/>
        </p:nvPicPr>
        <p:blipFill>
          <a:blip r:embed="rId3">
            <a:duotone>
              <a:schemeClr val="bg2">
                <a:shade val="45000"/>
                <a:satMod val="135000"/>
              </a:schemeClr>
              <a:prstClr val="white"/>
            </a:duotone>
          </a:blip>
          <a:stretch>
            <a:fillRect/>
          </a:stretch>
        </p:blipFill>
        <p:spPr>
          <a:xfrm>
            <a:off x="1055282" y="1477926"/>
            <a:ext cx="2515929" cy="25159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1"/>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84"/>
                                        </p:tgtEl>
                                        <p:attrNameLst>
                                          <p:attrName>style.visibility</p:attrName>
                                        </p:attrNameLst>
                                      </p:cBhvr>
                                      <p:to>
                                        <p:strVal val="visible"/>
                                      </p:to>
                                    </p:set>
                                    <p:animEffect transition="in" filter="barn(inVertical)">
                                      <p:cBhvr>
                                        <p:cTn id="11"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1"/>
          <p:cNvSpPr txBox="1">
            <a:spLocks noGrp="1"/>
          </p:cNvSpPr>
          <p:nvPr>
            <p:ph type="title" idx="8"/>
          </p:nvPr>
        </p:nvSpPr>
        <p:spPr>
          <a:xfrm>
            <a:off x="3569525" y="3768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Insert()</a:t>
            </a:r>
            <a:endParaRPr dirty="0"/>
          </a:p>
        </p:txBody>
      </p:sp>
      <p:sp>
        <p:nvSpPr>
          <p:cNvPr id="19" name="Rectangle : coins arrondis 18">
            <a:extLst>
              <a:ext uri="{FF2B5EF4-FFF2-40B4-BE49-F238E27FC236}">
                <a16:creationId xmlns:a16="http://schemas.microsoft.com/office/drawing/2014/main" id="{C3E71F8C-6AB7-E6F6-2ECA-8AEF7A602723}"/>
              </a:ext>
            </a:extLst>
          </p:cNvPr>
          <p:cNvSpPr/>
          <p:nvPr/>
        </p:nvSpPr>
        <p:spPr>
          <a:xfrm>
            <a:off x="818707" y="2104688"/>
            <a:ext cx="3030279" cy="1742624"/>
          </a:xfrm>
          <a:prstGeom prst="roundRect">
            <a:avLst/>
          </a:prstGeom>
          <a:solidFill>
            <a:srgbClr val="0D506A"/>
          </a:solidFill>
          <a:ln>
            <a:no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tx1"/>
                </a:solidFill>
                <a:effectLst/>
                <a:latin typeface="Courier 10 Pitch"/>
              </a:rPr>
              <a:t>db.student.insert</a:t>
            </a:r>
            <a:r>
              <a:rPr kumimoji="0" lang="fr-FR" altLang="fr-FR" sz="1400" b="0" i="0" u="none" strike="noStrike" cap="none" normalizeH="0" baseline="0" dirty="0">
                <a:ln>
                  <a:noFill/>
                </a:ln>
                <a:solidFill>
                  <a:schemeClr val="tx1"/>
                </a:solidFill>
                <a:effectLst/>
                <a:latin typeface="Courier 10 Pitch"/>
              </a:rPr>
              <a:t>({Name: « </a:t>
            </a:r>
            <a:r>
              <a:rPr kumimoji="0" lang="fr-FR" altLang="fr-FR" sz="1400" b="0" i="0" u="none" strike="noStrike" cap="none" normalizeH="0" baseline="0" dirty="0" err="1">
                <a:ln>
                  <a:noFill/>
                </a:ln>
                <a:solidFill>
                  <a:schemeClr val="tx1"/>
                </a:solidFill>
                <a:effectLst/>
                <a:latin typeface="Courier 10 Pitch"/>
              </a:rPr>
              <a:t>Mansori</a:t>
            </a:r>
            <a:r>
              <a:rPr kumimoji="0" lang="fr-FR" altLang="fr-FR" sz="1400" b="0" i="0" u="none" strike="noStrike" cap="none" normalizeH="0" baseline="0" dirty="0">
                <a:ln>
                  <a:noFill/>
                </a:ln>
                <a:solidFill>
                  <a:schemeClr val="tx1"/>
                </a:solidFill>
                <a:effectLst/>
                <a:latin typeface="Courier 10 Pitch"/>
              </a:rPr>
              <a:t>", Marks: 500})</a:t>
            </a:r>
            <a:r>
              <a:rPr kumimoji="0" lang="fr-FR" altLang="fr-FR" sz="1000" b="0" i="0" u="none" strike="noStrike" cap="none" normalizeH="0" baseline="0" dirty="0">
                <a:ln>
                  <a:noFill/>
                </a:ln>
                <a:solidFill>
                  <a:schemeClr val="tx1"/>
                </a:solidFill>
                <a:effectLst/>
              </a:rPr>
              <a:t> </a:t>
            </a:r>
            <a:endParaRPr kumimoji="0" lang="fr-FR" altLang="fr-FR" sz="2400" b="0" i="0" u="none" strike="noStrike" cap="none" normalizeH="0" baseline="0" dirty="0">
              <a:ln>
                <a:noFill/>
              </a:ln>
              <a:solidFill>
                <a:schemeClr val="tx1"/>
              </a:solidFill>
              <a:effectLst/>
              <a:latin typeface="Arial" panose="020B0604020202020204" pitchFamily="34" charset="0"/>
            </a:endParaRPr>
          </a:p>
        </p:txBody>
      </p:sp>
      <p:sp>
        <p:nvSpPr>
          <p:cNvPr id="24" name="ZoneTexte 23">
            <a:extLst>
              <a:ext uri="{FF2B5EF4-FFF2-40B4-BE49-F238E27FC236}">
                <a16:creationId xmlns:a16="http://schemas.microsoft.com/office/drawing/2014/main" id="{D9E079E2-9FAA-8DAF-79D4-68F3A806249B}"/>
              </a:ext>
            </a:extLst>
          </p:cNvPr>
          <p:cNvSpPr txBox="1"/>
          <p:nvPr/>
        </p:nvSpPr>
        <p:spPr>
          <a:xfrm>
            <a:off x="584791" y="1231160"/>
            <a:ext cx="3147237" cy="738664"/>
          </a:xfrm>
          <a:prstGeom prst="rect">
            <a:avLst/>
          </a:prstGeom>
          <a:noFill/>
        </p:spPr>
        <p:txBody>
          <a:bodyPr wrap="square">
            <a:spAutoFit/>
          </a:bodyPr>
          <a:lstStyle/>
          <a:p>
            <a:pPr marL="285750" indent="-285750" algn="l">
              <a:buClr>
                <a:schemeClr val="bg1"/>
              </a:buClr>
              <a:buFont typeface="Wingdings" panose="05000000000000000000" pitchFamily="2" charset="2"/>
              <a:buChar char="q"/>
            </a:pPr>
            <a:r>
              <a:rPr lang="fr-FR" b="1" i="0" dirty="0">
                <a:solidFill>
                  <a:schemeClr val="tx1"/>
                </a:solidFill>
                <a:effectLst/>
                <a:latin typeface="Helvetica Neue"/>
              </a:rPr>
              <a:t> Exemple : Insérez le document dont le nom est </a:t>
            </a:r>
            <a:r>
              <a:rPr lang="fr-FR" b="1" i="0" dirty="0" err="1">
                <a:solidFill>
                  <a:schemeClr val="tx1"/>
                </a:solidFill>
                <a:effectLst/>
                <a:latin typeface="Helvetica Neue"/>
              </a:rPr>
              <a:t>Mansori</a:t>
            </a:r>
            <a:r>
              <a:rPr lang="fr-FR" b="1" i="0" dirty="0">
                <a:solidFill>
                  <a:schemeClr val="tx1"/>
                </a:solidFill>
                <a:effectLst/>
                <a:latin typeface="Helvetica Neue"/>
              </a:rPr>
              <a:t> et les notes est de 500 </a:t>
            </a:r>
          </a:p>
        </p:txBody>
      </p:sp>
      <p:sp>
        <p:nvSpPr>
          <p:cNvPr id="32" name="ZoneTexte 31">
            <a:extLst>
              <a:ext uri="{FF2B5EF4-FFF2-40B4-BE49-F238E27FC236}">
                <a16:creationId xmlns:a16="http://schemas.microsoft.com/office/drawing/2014/main" id="{96EDBAA2-DCE2-5DD9-013A-E01454A93E02}"/>
              </a:ext>
            </a:extLst>
          </p:cNvPr>
          <p:cNvSpPr txBox="1"/>
          <p:nvPr/>
        </p:nvSpPr>
        <p:spPr>
          <a:xfrm>
            <a:off x="5411974" y="1219356"/>
            <a:ext cx="3030279" cy="523220"/>
          </a:xfrm>
          <a:prstGeom prst="rect">
            <a:avLst/>
          </a:prstGeom>
          <a:noFill/>
        </p:spPr>
        <p:txBody>
          <a:bodyPr wrap="square">
            <a:spAutoFit/>
          </a:bodyPr>
          <a:lstStyle/>
          <a:p>
            <a:pPr marL="285750" indent="-285750" algn="l">
              <a:buClr>
                <a:schemeClr val="bg1"/>
              </a:buClr>
              <a:buFont typeface="Wingdings" panose="05000000000000000000" pitchFamily="2" charset="2"/>
              <a:buChar char="q"/>
            </a:pPr>
            <a:r>
              <a:rPr lang="fr-FR" b="1" i="0" dirty="0">
                <a:solidFill>
                  <a:schemeClr val="tx1"/>
                </a:solidFill>
                <a:effectLst/>
                <a:latin typeface="Helvetica Neue"/>
              </a:rPr>
              <a:t>Exemple : Insérer plusieurs documents dans la collection</a:t>
            </a:r>
          </a:p>
        </p:txBody>
      </p:sp>
      <p:sp>
        <p:nvSpPr>
          <p:cNvPr id="33" name="Rectangle : coins arrondis 32">
            <a:extLst>
              <a:ext uri="{FF2B5EF4-FFF2-40B4-BE49-F238E27FC236}">
                <a16:creationId xmlns:a16="http://schemas.microsoft.com/office/drawing/2014/main" id="{4D5F9557-B8B3-3D29-7D22-C334936C1C4A}"/>
              </a:ext>
            </a:extLst>
          </p:cNvPr>
          <p:cNvSpPr/>
          <p:nvPr/>
        </p:nvSpPr>
        <p:spPr>
          <a:xfrm>
            <a:off x="5411974" y="2177442"/>
            <a:ext cx="3030279" cy="1742624"/>
          </a:xfrm>
          <a:prstGeom prst="roundRect">
            <a:avLst/>
          </a:prstGeom>
          <a:solidFill>
            <a:srgbClr val="0D506A"/>
          </a:solidFill>
          <a:ln>
            <a:no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b="0" i="0" u="none" strike="noStrike" cap="none" normalizeH="0" baseline="0" dirty="0">
              <a:ln>
                <a:noFill/>
              </a:ln>
              <a:solidFill>
                <a:schemeClr val="tx1"/>
              </a:solidFill>
              <a:effectLst/>
              <a:latin typeface="Arial" panose="020B0604020202020204" pitchFamily="34" charset="0"/>
            </a:endParaRPr>
          </a:p>
        </p:txBody>
      </p:sp>
      <p:sp>
        <p:nvSpPr>
          <p:cNvPr id="42" name="ZoneTexte 41">
            <a:extLst>
              <a:ext uri="{FF2B5EF4-FFF2-40B4-BE49-F238E27FC236}">
                <a16:creationId xmlns:a16="http://schemas.microsoft.com/office/drawing/2014/main" id="{E5003C0D-2D2E-9931-535D-0A5278644C39}"/>
              </a:ext>
            </a:extLst>
          </p:cNvPr>
          <p:cNvSpPr txBox="1"/>
          <p:nvPr/>
        </p:nvSpPr>
        <p:spPr>
          <a:xfrm>
            <a:off x="5528932" y="2216070"/>
            <a:ext cx="2796361" cy="138499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Courier 10 Pitch"/>
              </a:rPr>
              <a:t>db.student.insert([{Name: « el main", Marks: 5</a:t>
            </a:r>
            <a:r>
              <a:rPr lang="fr-FR" altLang="fr-FR" dirty="0">
                <a:solidFill>
                  <a:schemeClr val="tx1"/>
                </a:solidFill>
                <a:latin typeface="Courier 10 Pitch"/>
              </a:rPr>
              <a:t>1</a:t>
            </a:r>
            <a:r>
              <a:rPr kumimoji="0" lang="fr-FR" altLang="fr-FR" sz="1400" b="0" i="0" u="none" strike="noStrike" cap="none" normalizeH="0" baseline="0" dirty="0">
                <a:ln>
                  <a:noFill/>
                </a:ln>
                <a:solidFill>
                  <a:schemeClr val="tx1"/>
                </a:solidFill>
                <a:effectLst/>
                <a:latin typeface="Courier 10 Pitch"/>
              </a:rPr>
              <a:t>0}, {Name: « </a:t>
            </a:r>
            <a:r>
              <a:rPr kumimoji="0" lang="fr-FR" altLang="fr-FR" sz="1400" b="0" i="0" u="none" strike="noStrike" cap="none" normalizeH="0" baseline="0" dirty="0" err="1">
                <a:ln>
                  <a:noFill/>
                </a:ln>
                <a:solidFill>
                  <a:schemeClr val="tx1"/>
                </a:solidFill>
                <a:effectLst/>
                <a:latin typeface="Courier 10 Pitch"/>
              </a:rPr>
              <a:t>Ibrahimi</a:t>
            </a:r>
            <a:r>
              <a:rPr kumimoji="0" lang="fr-FR" altLang="fr-FR" sz="1400" b="0" i="0" u="none" strike="noStrike" cap="none" normalizeH="0" baseline="0" dirty="0">
                <a:ln>
                  <a:noFill/>
                </a:ln>
                <a:solidFill>
                  <a:schemeClr val="tx1"/>
                </a:solidFill>
                <a:effectLst/>
                <a:latin typeface="Courier 10 Pitch"/>
              </a:rPr>
              <a:t>", Marks: 430}, {Name: « Radi", Marks: 400}]</a:t>
            </a:r>
            <a:r>
              <a:rPr kumimoji="0" lang="fr-FR" altLang="fr-FR" sz="1000" b="0" i="0" u="none" strike="noStrike" cap="none" normalizeH="0" baseline="0" dirty="0">
                <a:ln>
                  <a:noFill/>
                </a:ln>
                <a:solidFill>
                  <a:schemeClr val="tx1"/>
                </a:solidFill>
                <a:effectLst/>
              </a:rPr>
              <a:t> </a:t>
            </a:r>
            <a:endParaRPr kumimoji="0" lang="fr-FR" altLang="fr-FR"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wipe(down)">
                                      <p:cBhvr>
                                        <p:cTn id="7" dur="580">
                                          <p:stCondLst>
                                            <p:cond delay="0"/>
                                          </p:stCondLst>
                                        </p:cTn>
                                        <p:tgtEl>
                                          <p:spTgt spid="370"/>
                                        </p:tgtEl>
                                      </p:cBhvr>
                                    </p:animEffect>
                                    <p:anim calcmode="lin" valueType="num">
                                      <p:cBhvr>
                                        <p:cTn id="8" dur="1822" tmFilter="0,0; 0.14,0.36; 0.43,0.73; 0.71,0.91; 1.0,1.0">
                                          <p:stCondLst>
                                            <p:cond delay="0"/>
                                          </p:stCondLst>
                                        </p:cTn>
                                        <p:tgtEl>
                                          <p:spTgt spid="37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7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7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7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70"/>
                                        </p:tgtEl>
                                        <p:attrNameLst>
                                          <p:attrName>ppt_y</p:attrName>
                                        </p:attrNameLst>
                                      </p:cBhvr>
                                      <p:tavLst>
                                        <p:tav tm="0" fmla="#ppt_y-sin(pi*$)/81">
                                          <p:val>
                                            <p:fltVal val="0"/>
                                          </p:val>
                                        </p:tav>
                                        <p:tav tm="100000">
                                          <p:val>
                                            <p:fltVal val="1"/>
                                          </p:val>
                                        </p:tav>
                                      </p:tavLst>
                                    </p:anim>
                                    <p:animScale>
                                      <p:cBhvr>
                                        <p:cTn id="13" dur="26">
                                          <p:stCondLst>
                                            <p:cond delay="650"/>
                                          </p:stCondLst>
                                        </p:cTn>
                                        <p:tgtEl>
                                          <p:spTgt spid="370"/>
                                        </p:tgtEl>
                                      </p:cBhvr>
                                      <p:to x="100000" y="60000"/>
                                    </p:animScale>
                                    <p:animScale>
                                      <p:cBhvr>
                                        <p:cTn id="14" dur="166" decel="50000">
                                          <p:stCondLst>
                                            <p:cond delay="676"/>
                                          </p:stCondLst>
                                        </p:cTn>
                                        <p:tgtEl>
                                          <p:spTgt spid="370"/>
                                        </p:tgtEl>
                                      </p:cBhvr>
                                      <p:to x="100000" y="100000"/>
                                    </p:animScale>
                                    <p:animScale>
                                      <p:cBhvr>
                                        <p:cTn id="15" dur="26">
                                          <p:stCondLst>
                                            <p:cond delay="1312"/>
                                          </p:stCondLst>
                                        </p:cTn>
                                        <p:tgtEl>
                                          <p:spTgt spid="370"/>
                                        </p:tgtEl>
                                      </p:cBhvr>
                                      <p:to x="100000" y="80000"/>
                                    </p:animScale>
                                    <p:animScale>
                                      <p:cBhvr>
                                        <p:cTn id="16" dur="166" decel="50000">
                                          <p:stCondLst>
                                            <p:cond delay="1338"/>
                                          </p:stCondLst>
                                        </p:cTn>
                                        <p:tgtEl>
                                          <p:spTgt spid="370"/>
                                        </p:tgtEl>
                                      </p:cBhvr>
                                      <p:to x="100000" y="100000"/>
                                    </p:animScale>
                                    <p:animScale>
                                      <p:cBhvr>
                                        <p:cTn id="17" dur="26">
                                          <p:stCondLst>
                                            <p:cond delay="1642"/>
                                          </p:stCondLst>
                                        </p:cTn>
                                        <p:tgtEl>
                                          <p:spTgt spid="370"/>
                                        </p:tgtEl>
                                      </p:cBhvr>
                                      <p:to x="100000" y="90000"/>
                                    </p:animScale>
                                    <p:animScale>
                                      <p:cBhvr>
                                        <p:cTn id="18" dur="166" decel="50000">
                                          <p:stCondLst>
                                            <p:cond delay="1668"/>
                                          </p:stCondLst>
                                        </p:cTn>
                                        <p:tgtEl>
                                          <p:spTgt spid="370"/>
                                        </p:tgtEl>
                                      </p:cBhvr>
                                      <p:to x="100000" y="100000"/>
                                    </p:animScale>
                                    <p:animScale>
                                      <p:cBhvr>
                                        <p:cTn id="19" dur="26">
                                          <p:stCondLst>
                                            <p:cond delay="1808"/>
                                          </p:stCondLst>
                                        </p:cTn>
                                        <p:tgtEl>
                                          <p:spTgt spid="370"/>
                                        </p:tgtEl>
                                      </p:cBhvr>
                                      <p:to x="100000" y="95000"/>
                                    </p:animScale>
                                    <p:animScale>
                                      <p:cBhvr>
                                        <p:cTn id="20" dur="166" decel="50000">
                                          <p:stCondLst>
                                            <p:cond delay="1834"/>
                                          </p:stCondLst>
                                        </p:cTn>
                                        <p:tgtEl>
                                          <p:spTgt spid="37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1000"/>
                                        <p:tgtEl>
                                          <p:spTgt spid="24"/>
                                        </p:tgtEl>
                                      </p:cBhvr>
                                    </p:animEffect>
                                    <p:anim calcmode="lin" valueType="num">
                                      <p:cBhvr>
                                        <p:cTn id="26" dur="1000" fill="hold"/>
                                        <p:tgtEl>
                                          <p:spTgt spid="24"/>
                                        </p:tgtEl>
                                        <p:attrNameLst>
                                          <p:attrName>ppt_x</p:attrName>
                                        </p:attrNameLst>
                                      </p:cBhvr>
                                      <p:tavLst>
                                        <p:tav tm="0">
                                          <p:val>
                                            <p:strVal val="#ppt_x"/>
                                          </p:val>
                                        </p:tav>
                                        <p:tav tm="100000">
                                          <p:val>
                                            <p:strVal val="#ppt_x"/>
                                          </p:val>
                                        </p:tav>
                                      </p:tavLst>
                                    </p:anim>
                                    <p:anim calcmode="lin" valueType="num">
                                      <p:cBhvr>
                                        <p:cTn id="2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1000"/>
                                        <p:tgtEl>
                                          <p:spTgt spid="32"/>
                                        </p:tgtEl>
                                      </p:cBhvr>
                                    </p:animEffect>
                                    <p:anim calcmode="lin" valueType="num">
                                      <p:cBhvr>
                                        <p:cTn id="40" dur="1000" fill="hold"/>
                                        <p:tgtEl>
                                          <p:spTgt spid="32"/>
                                        </p:tgtEl>
                                        <p:attrNameLst>
                                          <p:attrName>ppt_x</p:attrName>
                                        </p:attrNameLst>
                                      </p:cBhvr>
                                      <p:tavLst>
                                        <p:tav tm="0">
                                          <p:val>
                                            <p:strVal val="#ppt_x"/>
                                          </p:val>
                                        </p:tav>
                                        <p:tav tm="100000">
                                          <p:val>
                                            <p:strVal val="#ppt_x"/>
                                          </p:val>
                                        </p:tav>
                                      </p:tavLst>
                                    </p:anim>
                                    <p:anim calcmode="lin" valueType="num">
                                      <p:cBhvr>
                                        <p:cTn id="4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1000"/>
                                        <p:tgtEl>
                                          <p:spTgt spid="33"/>
                                        </p:tgtEl>
                                      </p:cBhvr>
                                    </p:animEffect>
                                    <p:anim calcmode="lin" valueType="num">
                                      <p:cBhvr>
                                        <p:cTn id="47" dur="1000" fill="hold"/>
                                        <p:tgtEl>
                                          <p:spTgt spid="33"/>
                                        </p:tgtEl>
                                        <p:attrNameLst>
                                          <p:attrName>ppt_x</p:attrName>
                                        </p:attrNameLst>
                                      </p:cBhvr>
                                      <p:tavLst>
                                        <p:tav tm="0">
                                          <p:val>
                                            <p:strVal val="#ppt_x"/>
                                          </p:val>
                                        </p:tav>
                                        <p:tav tm="100000">
                                          <p:val>
                                            <p:strVal val="#ppt_x"/>
                                          </p:val>
                                        </p:tav>
                                      </p:tavLst>
                                    </p:anim>
                                    <p:anim calcmode="lin" valueType="num">
                                      <p:cBhvr>
                                        <p:cTn id="4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fade">
                                      <p:cBhvr>
                                        <p:cTn id="53" dur="1000"/>
                                        <p:tgtEl>
                                          <p:spTgt spid="42"/>
                                        </p:tgtEl>
                                      </p:cBhvr>
                                    </p:animEffect>
                                    <p:anim calcmode="lin" valueType="num">
                                      <p:cBhvr>
                                        <p:cTn id="54" dur="1000" fill="hold"/>
                                        <p:tgtEl>
                                          <p:spTgt spid="42"/>
                                        </p:tgtEl>
                                        <p:attrNameLst>
                                          <p:attrName>ppt_x</p:attrName>
                                        </p:attrNameLst>
                                      </p:cBhvr>
                                      <p:tavLst>
                                        <p:tav tm="0">
                                          <p:val>
                                            <p:strVal val="#ppt_x"/>
                                          </p:val>
                                        </p:tav>
                                        <p:tav tm="100000">
                                          <p:val>
                                            <p:strVal val="#ppt_x"/>
                                          </p:val>
                                        </p:tav>
                                      </p:tavLst>
                                    </p:anim>
                                    <p:anim calcmode="lin" valueType="num">
                                      <p:cBhvr>
                                        <p:cTn id="55"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 grpId="0"/>
      <p:bldP spid="19" grpId="0" animBg="1"/>
      <p:bldP spid="24" grpId="0"/>
      <p:bldP spid="32" grpId="0"/>
      <p:bldP spid="33" grpId="0" animBg="1"/>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1"/>
          <p:cNvSpPr txBox="1">
            <a:spLocks noGrp="1"/>
          </p:cNvSpPr>
          <p:nvPr>
            <p:ph type="title" idx="8"/>
          </p:nvPr>
        </p:nvSpPr>
        <p:spPr>
          <a:xfrm>
            <a:off x="3569525" y="3768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t>InsertONE</a:t>
            </a:r>
            <a:r>
              <a:rPr lang="fr-FR" dirty="0"/>
              <a:t>()</a:t>
            </a:r>
            <a:endParaRPr dirty="0"/>
          </a:p>
        </p:txBody>
      </p:sp>
      <p:sp>
        <p:nvSpPr>
          <p:cNvPr id="33" name="Rectangle : coins arrondis 32">
            <a:extLst>
              <a:ext uri="{FF2B5EF4-FFF2-40B4-BE49-F238E27FC236}">
                <a16:creationId xmlns:a16="http://schemas.microsoft.com/office/drawing/2014/main" id="{4D5F9557-B8B3-3D29-7D22-C334936C1C4A}"/>
              </a:ext>
            </a:extLst>
          </p:cNvPr>
          <p:cNvSpPr/>
          <p:nvPr/>
        </p:nvSpPr>
        <p:spPr>
          <a:xfrm>
            <a:off x="2812310" y="1998921"/>
            <a:ext cx="3343941" cy="2466753"/>
          </a:xfrm>
          <a:prstGeom prst="roundRect">
            <a:avLst/>
          </a:prstGeom>
          <a:solidFill>
            <a:srgbClr val="0D506A"/>
          </a:solidFill>
          <a:ln>
            <a:no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b="0" i="0" u="none" strike="noStrike" cap="none" normalizeH="0" baseline="0" dirty="0">
              <a:ln>
                <a:noFill/>
              </a:ln>
              <a:solidFill>
                <a:schemeClr val="tx1"/>
              </a:solidFill>
              <a:effectLst/>
              <a:latin typeface="Arial" panose="020B0604020202020204" pitchFamily="34" charset="0"/>
            </a:endParaRPr>
          </a:p>
        </p:txBody>
      </p:sp>
      <p:sp>
        <p:nvSpPr>
          <p:cNvPr id="42" name="ZoneTexte 41">
            <a:extLst>
              <a:ext uri="{FF2B5EF4-FFF2-40B4-BE49-F238E27FC236}">
                <a16:creationId xmlns:a16="http://schemas.microsoft.com/office/drawing/2014/main" id="{E5003C0D-2D2E-9931-535D-0A5278644C39}"/>
              </a:ext>
            </a:extLst>
          </p:cNvPr>
          <p:cNvSpPr txBox="1"/>
          <p:nvPr/>
        </p:nvSpPr>
        <p:spPr>
          <a:xfrm>
            <a:off x="3242930" y="2263627"/>
            <a:ext cx="3593804" cy="1893339"/>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600" b="0" i="0" u="none" strike="noStrike" cap="none" normalizeH="0" baseline="0" dirty="0" err="1">
                <a:ln>
                  <a:noFill/>
                </a:ln>
                <a:solidFill>
                  <a:schemeClr val="tx1"/>
                </a:solidFill>
                <a:effectLst/>
                <a:latin typeface="Arial" panose="020B0604020202020204" pitchFamily="34" charset="0"/>
              </a:rPr>
              <a:t>db.students.insertOne</a:t>
            </a:r>
            <a:r>
              <a:rPr kumimoji="0" lang="fr-FR" altLang="fr-FR"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    ‘’nom’’: ‘Ali’,</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    </a:t>
            </a:r>
            <a:r>
              <a:rPr lang="fr-FR" altLang="fr-FR" sz="1600" dirty="0">
                <a:solidFill>
                  <a:schemeClr val="tx1"/>
                </a:solidFill>
                <a:latin typeface="Arial" panose="020B0604020202020204" pitchFamily="34" charset="0"/>
              </a:rPr>
              <a:t>‘’</a:t>
            </a:r>
            <a:r>
              <a:rPr lang="fr-FR" altLang="fr-FR" sz="1600" dirty="0" err="1">
                <a:solidFill>
                  <a:schemeClr val="tx1"/>
                </a:solidFill>
                <a:latin typeface="Arial" panose="020B0604020202020204" pitchFamily="34" charset="0"/>
              </a:rPr>
              <a:t>age</a:t>
            </a:r>
            <a:r>
              <a:rPr lang="fr-FR" altLang="fr-FR" sz="1600" dirty="0">
                <a:solidFill>
                  <a:schemeClr val="tx1"/>
                </a:solidFill>
                <a:latin typeface="Arial" panose="020B0604020202020204" pitchFamily="34" charset="0"/>
              </a:rPr>
              <a:t>’’</a:t>
            </a:r>
            <a:r>
              <a:rPr kumimoji="0" lang="fr-FR" altLang="fr-FR" sz="1600" b="0" i="0" u="none" strike="noStrike" cap="none" normalizeH="0" baseline="0" dirty="0">
                <a:ln>
                  <a:noFill/>
                </a:ln>
                <a:solidFill>
                  <a:schemeClr val="tx1"/>
                </a:solidFill>
                <a:effectLst/>
                <a:latin typeface="Arial" panose="020B0604020202020204" pitchFamily="34" charset="0"/>
              </a:rPr>
              <a:t>: ‘20’,</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600" dirty="0">
                <a:solidFill>
                  <a:schemeClr val="tx1"/>
                </a:solidFill>
                <a:latin typeface="Arial" panose="020B0604020202020204" pitchFamily="34" charset="0"/>
              </a:rPr>
              <a:t>    ‘’ville’’: ‘’Maroc’’</a:t>
            </a: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a:t>
            </a:r>
          </a:p>
        </p:txBody>
      </p:sp>
      <p:sp>
        <p:nvSpPr>
          <p:cNvPr id="5" name="ZoneTexte 4">
            <a:extLst>
              <a:ext uri="{FF2B5EF4-FFF2-40B4-BE49-F238E27FC236}">
                <a16:creationId xmlns:a16="http://schemas.microsoft.com/office/drawing/2014/main" id="{669DCFCD-606C-554E-BDB0-BB6F7A667F2C}"/>
              </a:ext>
            </a:extLst>
          </p:cNvPr>
          <p:cNvSpPr txBox="1"/>
          <p:nvPr/>
        </p:nvSpPr>
        <p:spPr>
          <a:xfrm>
            <a:off x="467832" y="1060962"/>
            <a:ext cx="6953693" cy="523220"/>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fr-FR" dirty="0">
                <a:solidFill>
                  <a:schemeClr val="tx1"/>
                </a:solidFill>
              </a:rPr>
              <a:t>L'exemple suivant utilise la </a:t>
            </a:r>
            <a:r>
              <a:rPr lang="fr-FR" dirty="0" err="1">
                <a:solidFill>
                  <a:schemeClr val="tx1"/>
                </a:solidFill>
              </a:rPr>
              <a:t>insertOne</a:t>
            </a:r>
            <a:r>
              <a:rPr lang="fr-FR" dirty="0">
                <a:solidFill>
                  <a:schemeClr val="tx1"/>
                </a:solidFill>
              </a:rPr>
              <a:t>()méthode pour insérer un nouveau document dans la collection de </a:t>
            </a:r>
            <a:r>
              <a:rPr lang="fr-FR" dirty="0" err="1">
                <a:solidFill>
                  <a:schemeClr val="tx1"/>
                </a:solidFill>
              </a:rPr>
              <a:t>Students</a:t>
            </a:r>
            <a:r>
              <a:rPr lang="fr-FR" dirty="0">
                <a:solidFill>
                  <a:schemeClr val="tx1"/>
                </a:solidFill>
              </a:rPr>
              <a:t> : </a:t>
            </a:r>
          </a:p>
        </p:txBody>
      </p:sp>
    </p:spTree>
    <p:extLst>
      <p:ext uri="{BB962C8B-B14F-4D97-AF65-F5344CB8AC3E}">
        <p14:creationId xmlns:p14="http://schemas.microsoft.com/office/powerpoint/2010/main" val="54208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wipe(down)">
                                      <p:cBhvr>
                                        <p:cTn id="7" dur="580">
                                          <p:stCondLst>
                                            <p:cond delay="0"/>
                                          </p:stCondLst>
                                        </p:cTn>
                                        <p:tgtEl>
                                          <p:spTgt spid="370"/>
                                        </p:tgtEl>
                                      </p:cBhvr>
                                    </p:animEffect>
                                    <p:anim calcmode="lin" valueType="num">
                                      <p:cBhvr>
                                        <p:cTn id="8" dur="1822" tmFilter="0,0; 0.14,0.36; 0.43,0.73; 0.71,0.91; 1.0,1.0">
                                          <p:stCondLst>
                                            <p:cond delay="0"/>
                                          </p:stCondLst>
                                        </p:cTn>
                                        <p:tgtEl>
                                          <p:spTgt spid="37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7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7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7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70"/>
                                        </p:tgtEl>
                                        <p:attrNameLst>
                                          <p:attrName>ppt_y</p:attrName>
                                        </p:attrNameLst>
                                      </p:cBhvr>
                                      <p:tavLst>
                                        <p:tav tm="0" fmla="#ppt_y-sin(pi*$)/81">
                                          <p:val>
                                            <p:fltVal val="0"/>
                                          </p:val>
                                        </p:tav>
                                        <p:tav tm="100000">
                                          <p:val>
                                            <p:fltVal val="1"/>
                                          </p:val>
                                        </p:tav>
                                      </p:tavLst>
                                    </p:anim>
                                    <p:animScale>
                                      <p:cBhvr>
                                        <p:cTn id="13" dur="26">
                                          <p:stCondLst>
                                            <p:cond delay="650"/>
                                          </p:stCondLst>
                                        </p:cTn>
                                        <p:tgtEl>
                                          <p:spTgt spid="370"/>
                                        </p:tgtEl>
                                      </p:cBhvr>
                                      <p:to x="100000" y="60000"/>
                                    </p:animScale>
                                    <p:animScale>
                                      <p:cBhvr>
                                        <p:cTn id="14" dur="166" decel="50000">
                                          <p:stCondLst>
                                            <p:cond delay="676"/>
                                          </p:stCondLst>
                                        </p:cTn>
                                        <p:tgtEl>
                                          <p:spTgt spid="370"/>
                                        </p:tgtEl>
                                      </p:cBhvr>
                                      <p:to x="100000" y="100000"/>
                                    </p:animScale>
                                    <p:animScale>
                                      <p:cBhvr>
                                        <p:cTn id="15" dur="26">
                                          <p:stCondLst>
                                            <p:cond delay="1312"/>
                                          </p:stCondLst>
                                        </p:cTn>
                                        <p:tgtEl>
                                          <p:spTgt spid="370"/>
                                        </p:tgtEl>
                                      </p:cBhvr>
                                      <p:to x="100000" y="80000"/>
                                    </p:animScale>
                                    <p:animScale>
                                      <p:cBhvr>
                                        <p:cTn id="16" dur="166" decel="50000">
                                          <p:stCondLst>
                                            <p:cond delay="1338"/>
                                          </p:stCondLst>
                                        </p:cTn>
                                        <p:tgtEl>
                                          <p:spTgt spid="370"/>
                                        </p:tgtEl>
                                      </p:cBhvr>
                                      <p:to x="100000" y="100000"/>
                                    </p:animScale>
                                    <p:animScale>
                                      <p:cBhvr>
                                        <p:cTn id="17" dur="26">
                                          <p:stCondLst>
                                            <p:cond delay="1642"/>
                                          </p:stCondLst>
                                        </p:cTn>
                                        <p:tgtEl>
                                          <p:spTgt spid="370"/>
                                        </p:tgtEl>
                                      </p:cBhvr>
                                      <p:to x="100000" y="90000"/>
                                    </p:animScale>
                                    <p:animScale>
                                      <p:cBhvr>
                                        <p:cTn id="18" dur="166" decel="50000">
                                          <p:stCondLst>
                                            <p:cond delay="1668"/>
                                          </p:stCondLst>
                                        </p:cTn>
                                        <p:tgtEl>
                                          <p:spTgt spid="370"/>
                                        </p:tgtEl>
                                      </p:cBhvr>
                                      <p:to x="100000" y="100000"/>
                                    </p:animScale>
                                    <p:animScale>
                                      <p:cBhvr>
                                        <p:cTn id="19" dur="26">
                                          <p:stCondLst>
                                            <p:cond delay="1808"/>
                                          </p:stCondLst>
                                        </p:cTn>
                                        <p:tgtEl>
                                          <p:spTgt spid="370"/>
                                        </p:tgtEl>
                                      </p:cBhvr>
                                      <p:to x="100000" y="95000"/>
                                    </p:animScale>
                                    <p:animScale>
                                      <p:cBhvr>
                                        <p:cTn id="20" dur="166" decel="50000">
                                          <p:stCondLst>
                                            <p:cond delay="1834"/>
                                          </p:stCondLst>
                                        </p:cTn>
                                        <p:tgtEl>
                                          <p:spTgt spid="37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1000"/>
                                        <p:tgtEl>
                                          <p:spTgt spid="42"/>
                                        </p:tgtEl>
                                      </p:cBhvr>
                                    </p:animEffect>
                                    <p:anim calcmode="lin" valueType="num">
                                      <p:cBhvr>
                                        <p:cTn id="40" dur="1000" fill="hold"/>
                                        <p:tgtEl>
                                          <p:spTgt spid="42"/>
                                        </p:tgtEl>
                                        <p:attrNameLst>
                                          <p:attrName>ppt_x</p:attrName>
                                        </p:attrNameLst>
                                      </p:cBhvr>
                                      <p:tavLst>
                                        <p:tav tm="0">
                                          <p:val>
                                            <p:strVal val="#ppt_x"/>
                                          </p:val>
                                        </p:tav>
                                        <p:tav tm="100000">
                                          <p:val>
                                            <p:strVal val="#ppt_x"/>
                                          </p:val>
                                        </p:tav>
                                      </p:tavLst>
                                    </p:anim>
                                    <p:anim calcmode="lin" valueType="num">
                                      <p:cBhvr>
                                        <p:cTn id="4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 grpId="0"/>
      <p:bldP spid="33" grpId="0" animBg="1"/>
      <p:bldP spid="42" grpId="0"/>
      <p:bldP spid="5" grpId="0"/>
    </p:bldLst>
  </p:timing>
</p:sld>
</file>

<file path=ppt/theme/theme1.xml><?xml version="1.0" encoding="utf-8"?>
<a:theme xmlns:a="http://schemas.openxmlformats.org/drawingml/2006/main" name="Technology Innovation Consulting by Slidesgo">
  <a:themeElements>
    <a:clrScheme name="Simple Light">
      <a:dk1>
        <a:srgbClr val="FFFFFF"/>
      </a:dk1>
      <a:lt1>
        <a:srgbClr val="036286"/>
      </a:lt1>
      <a:dk2>
        <a:srgbClr val="53D3F8"/>
      </a:dk2>
      <a:lt2>
        <a:srgbClr val="249AC4"/>
      </a:lt2>
      <a:accent1>
        <a:srgbClr val="011E28"/>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2477</TotalTime>
  <Words>795</Words>
  <Application>Microsoft Office PowerPoint</Application>
  <PresentationFormat>Affichage à l'écran (16:9)</PresentationFormat>
  <Paragraphs>130</Paragraphs>
  <Slides>21</Slides>
  <Notes>16</Notes>
  <HiddenSlides>0</HiddenSlides>
  <MMClips>0</MMClips>
  <ScaleCrop>false</ScaleCrop>
  <HeadingPairs>
    <vt:vector size="6" baseType="variant">
      <vt:variant>
        <vt:lpstr>Polices utilisées</vt:lpstr>
      </vt:variant>
      <vt:variant>
        <vt:i4>15</vt:i4>
      </vt:variant>
      <vt:variant>
        <vt:lpstr>Thème</vt:lpstr>
      </vt:variant>
      <vt:variant>
        <vt:i4>1</vt:i4>
      </vt:variant>
      <vt:variant>
        <vt:lpstr>Titres des diapositives</vt:lpstr>
      </vt:variant>
      <vt:variant>
        <vt:i4>21</vt:i4>
      </vt:variant>
    </vt:vector>
  </HeadingPairs>
  <TitlesOfParts>
    <vt:vector size="37" baseType="lpstr">
      <vt:lpstr>Arial</vt:lpstr>
      <vt:lpstr>IBM Plex Sans SemiBold</vt:lpstr>
      <vt:lpstr>Open Sans</vt:lpstr>
      <vt:lpstr>Courier 10 Pitch</vt:lpstr>
      <vt:lpstr>Open Sauce</vt:lpstr>
      <vt:lpstr>Wingdings</vt:lpstr>
      <vt:lpstr>Open Sauce Bold</vt:lpstr>
      <vt:lpstr>Antonio Bold</vt:lpstr>
      <vt:lpstr>a Absolute Empire</vt:lpstr>
      <vt:lpstr>Anek Devanagari</vt:lpstr>
      <vt:lpstr>Open Sauce Italics</vt:lpstr>
      <vt:lpstr>IBM Plex Sans</vt:lpstr>
      <vt:lpstr>Roboto Light</vt:lpstr>
      <vt:lpstr>Algerian</vt:lpstr>
      <vt:lpstr>Helvetica Neue</vt:lpstr>
      <vt:lpstr>Technology Innovation Consulting by Slidesgo</vt:lpstr>
      <vt:lpstr>la mise À jour des donnÉes avec mongo db insert, update et delete</vt:lpstr>
      <vt:lpstr>03</vt:lpstr>
      <vt:lpstr>MongoDB </vt:lpstr>
      <vt:lpstr>C’est quoi  le MongoDB ?  </vt:lpstr>
      <vt:lpstr>Insertion des données avec MongoDB  </vt:lpstr>
      <vt:lpstr>Présentation PowerPoint</vt:lpstr>
      <vt:lpstr>Exemples</vt:lpstr>
      <vt:lpstr>Insert()</vt:lpstr>
      <vt:lpstr>InsertONE()</vt:lpstr>
      <vt:lpstr>InsertMany()</vt:lpstr>
      <vt:lpstr>Suppression des données avec MongoDB </vt:lpstr>
      <vt:lpstr>Présentation PowerPoint</vt:lpstr>
      <vt:lpstr>Exemples</vt:lpstr>
      <vt:lpstr>Présentation PowerPoint</vt:lpstr>
      <vt:lpstr>Mise à  jour les données avec MongoDB   </vt:lpstr>
      <vt:lpstr>Présentation PowerPoint</vt:lpstr>
      <vt:lpstr>Exemples</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mise a jour des données avec mongo db insert, update et delete</dc:title>
  <dc:creator>HP</dc:creator>
  <cp:lastModifiedBy>boutainaelmain@outlook.fr</cp:lastModifiedBy>
  <cp:revision>16</cp:revision>
  <dcterms:modified xsi:type="dcterms:W3CDTF">2023-12-29T09:36:36Z</dcterms:modified>
</cp:coreProperties>
</file>