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6" r:id="rId20"/>
    <p:sldId id="297" r:id="rId21"/>
    <p:sldId id="299" r:id="rId22"/>
    <p:sldId id="302" r:id="rId23"/>
    <p:sldId id="303" r:id="rId24"/>
    <p:sldId id="305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79FEAE27-83EA-4860-AFB5-7D3FC7ACFA63}">
          <p14:sldIdLst>
            <p14:sldId id="30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6"/>
            <p14:sldId id="297"/>
            <p14:sldId id="299"/>
            <p14:sldId id="302"/>
            <p14:sldId id="303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D1F63-DAF2-4E50-B7F8-16E0FB433926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37BB9-706A-4A73-ABE2-7AE1E78C3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97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CE3-06B5-4EF2-8C05-36367A4230BE}" type="datetimeFigureOut">
              <a:rPr lang="fr-FR" smtClean="0"/>
              <a:t>18/12/2023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AF-5BED-4877-8110-DEFCC1B763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6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CE3-06B5-4EF2-8C05-36367A4230BE}" type="datetimeFigureOut">
              <a:rPr lang="fr-FR" smtClean="0"/>
              <a:t>18/12/2023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AF-5BED-4877-8110-DEFCC1B763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31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CE3-06B5-4EF2-8C05-36367A4230BE}" type="datetimeFigureOut">
              <a:rPr lang="fr-FR" smtClean="0"/>
              <a:t>18/12/2023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AF-5BED-4877-8110-DEFCC1B763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099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CE3-06B5-4EF2-8C05-36367A4230BE}" type="datetimeFigureOut">
              <a:rPr lang="fr-FR" smtClean="0"/>
              <a:t>18/12/2023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AF-5BED-4877-8110-DEFCC1B763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933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CE3-06B5-4EF2-8C05-36367A4230BE}" type="datetimeFigureOut">
              <a:rPr lang="fr-FR" smtClean="0"/>
              <a:t>18/12/2023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AF-5BED-4877-8110-DEFCC1B763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84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CE3-06B5-4EF2-8C05-36367A4230BE}" type="datetimeFigureOut">
              <a:rPr lang="fr-FR" smtClean="0"/>
              <a:t>18/12/2023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AF-5BED-4877-8110-DEFCC1B763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395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CE3-06B5-4EF2-8C05-36367A4230BE}" type="datetimeFigureOut">
              <a:rPr lang="fr-FR" smtClean="0"/>
              <a:t>18/12/2023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AF-5BED-4877-8110-DEFCC1B763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30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CE3-06B5-4EF2-8C05-36367A4230BE}" type="datetimeFigureOut">
              <a:rPr lang="fr-FR" smtClean="0"/>
              <a:t>18/12/2023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AF-5BED-4877-8110-DEFCC1B763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81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CE3-06B5-4EF2-8C05-36367A4230BE}" type="datetimeFigureOut">
              <a:rPr lang="fr-FR" smtClean="0"/>
              <a:t>18/12/2023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AF-5BED-4877-8110-DEFCC1B763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373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CE3-06B5-4EF2-8C05-36367A4230BE}" type="datetimeFigureOut">
              <a:rPr lang="fr-FR" smtClean="0"/>
              <a:t>18/12/2023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AF-5BED-4877-8110-DEFCC1B763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21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CE3-06B5-4EF2-8C05-36367A4230BE}" type="datetimeFigureOut">
              <a:rPr lang="fr-FR" smtClean="0"/>
              <a:t>18/12/2023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AF-5BED-4877-8110-DEFCC1B763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9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28CE3-06B5-4EF2-8C05-36367A4230BE}" type="datetimeFigureOut">
              <a:rPr lang="fr-FR" smtClean="0"/>
              <a:t>18/12/2023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0FAF-5BED-4877-8110-DEFCC1B763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53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32104" y="4558748"/>
            <a:ext cx="4240696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1-MongoDB in </a:t>
            </a:r>
            <a:r>
              <a:rPr lang="en-US" dirty="0" err="1" smtClean="0"/>
              <a:t>php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732104" y="5526157"/>
            <a:ext cx="4240696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2-MongoDb speaks </a:t>
            </a:r>
            <a:r>
              <a:rPr lang="en-US" dirty="0" err="1" smtClean="0"/>
              <a:t>php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82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13046" y="861391"/>
            <a:ext cx="785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 for your </a:t>
            </a:r>
            <a:r>
              <a:rPr lang="en-US" sz="3600" dirty="0" smtClean="0"/>
              <a:t>attention</a:t>
            </a:r>
            <a:endParaRPr lang="fr-FR" sz="3600" dirty="0"/>
          </a:p>
        </p:txBody>
      </p:sp>
      <p:sp>
        <p:nvSpPr>
          <p:cNvPr id="3" name="ZoneTexte 2"/>
          <p:cNvSpPr txBox="1"/>
          <p:nvPr/>
        </p:nvSpPr>
        <p:spPr>
          <a:xfrm>
            <a:off x="2213113" y="2292626"/>
            <a:ext cx="78055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By 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AYOUB BOUDARINE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SOULAYMAN BOUJIDA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90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18</Words>
  <Application>Microsoft Office PowerPoint</Application>
  <PresentationFormat>Grand écran</PresentationFormat>
  <Paragraphs>7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ASUS</cp:lastModifiedBy>
  <cp:revision>12</cp:revision>
  <dcterms:created xsi:type="dcterms:W3CDTF">2023-12-12T13:33:36Z</dcterms:created>
  <dcterms:modified xsi:type="dcterms:W3CDTF">2023-12-18T09:39:57Z</dcterms:modified>
</cp:coreProperties>
</file>