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Nunito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Black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NunitoBlack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fccc4b6d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5fccc4b6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ccc4b6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5fccc4b6df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ccc4b6d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5fccc4b6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fccc4b6d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fccc4b6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ccc4b6d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5fccc4b6df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ccc4b6df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5fccc4b6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ccc4b6df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5fccc4b6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ccc4b6df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5fccc4b6d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ccc4b6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5fccc4b6df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ccc4b6df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5fccc4b6d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ccc4b6df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5fccc4b6d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ccc4b6df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5fccc4b6d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ccc4b6df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5fccc4b6d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fccc4b6df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5fccc4b6d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fccc4b6d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5fccc4b6df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fccc4b6df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5fccc4b6d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fccc4b6df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5fccc4b6d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0c452d002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60c452d00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fccc4b6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5fccc4b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ccc4b6d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5fccc4b6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ccc4b6d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5fccc4b6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ccc4b6d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5fccc4b6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tuy5rty7u8ty6ru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49" l="0" r="0" t="39"/>
          <a:stretch/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5562600" y="603250"/>
            <a:ext cx="4292700" cy="56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3035300" y="-1"/>
            <a:ext cx="4203600" cy="6115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455825" y="5933825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3979333"/>
            <a:ext cx="12192000" cy="2878667"/>
          </a:xfrm>
          <a:prstGeom prst="rect">
            <a:avLst/>
          </a:prstGeom>
          <a:solidFill>
            <a:srgbClr val="261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8350475" y="5873975"/>
            <a:ext cx="3330000" cy="40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414338" rotWithShape="0" algn="bl" dist="28575">
              <a:srgbClr val="000000">
                <a:alpha val="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8502000" y="5914775"/>
            <a:ext cx="304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1500" u="none" cap="none" strike="noStrike">
                <a:solidFill>
                  <a:srgbClr val="3670A0"/>
                </a:solidFill>
                <a:latin typeface="Montserrat"/>
                <a:ea typeface="Montserrat"/>
                <a:cs typeface="Montserrat"/>
                <a:sym typeface="Montserrat"/>
              </a:rPr>
              <a:t>contact@softyeducation.com</a:t>
            </a:r>
            <a:endParaRPr b="0" i="0" sz="1500" u="none" cap="none" strike="noStrike">
              <a:solidFill>
                <a:srgbClr val="367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8600" y="1598275"/>
            <a:ext cx="11223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String Indexing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In a string, each character is assigned a numbered position known as an index. To access the character at a specific position (N), you can use square brackets ([ and ]) right after the string. Here's an example code snippet: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00" y="3675713"/>
            <a:ext cx="78390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3920100" y="2968900"/>
            <a:ext cx="435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Integers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Integers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08600" y="1598275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An integer is a whole number without any decimal places. For example, 1 is an integer, but 1.0 is not. We call this data type "int." To check the data type of a value, you can use the type() function.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075" y="3293200"/>
            <a:ext cx="9835850" cy="24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02- Integers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8600" y="1598275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To create an integer, you can simply type the number explicitly. Alternatively, you can use the int() function to convert a string containing an integer into an integer value. For instance: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088" y="3328525"/>
            <a:ext cx="10054326" cy="25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805400" y="2544000"/>
            <a:ext cx="4351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Floating-Point Numbers</a:t>
            </a:r>
            <a:endParaRPr b="1" i="0" sz="4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03 - Floating-Point Numbers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84350" y="2871250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A floating-point number, also called a "float" for short, is a number that has a decimal place. For example, 1.0 and -2.75 are floating-point numbers. The data type used to represent floating-point numbers is called "float."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03 - Floating-Point Numbers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08600" y="1598275"/>
            <a:ext cx="1122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You can check the type of a value using the type() function. When you do this with the value 1.0, it will show that it is of the float type.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25" y="2831925"/>
            <a:ext cx="10444226" cy="2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03 - Floating-Point Numbers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508600" y="1598275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To create a floating-point number in your code, you can simply type the number directly. Alternatively, you can use the float() function to convert a number stored as a string into a floating-point number.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150" y="3489125"/>
            <a:ext cx="9336700" cy="23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3805400" y="2544000"/>
            <a:ext cx="4351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Arithmetic Operators</a:t>
            </a:r>
            <a:endParaRPr b="1" i="0" sz="4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Arithmetic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08600" y="1598275"/>
            <a:ext cx="1122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Addition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Addition is performed with the + operator: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050" y="2419100"/>
            <a:ext cx="78390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557800" y="3895250"/>
            <a:ext cx="11223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The two numbers on either side of the + operator are called operands.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In the previous example, both operands are integers, but operands do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not need to be the same type.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2661550" y="2684723"/>
            <a:ext cx="469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</a:t>
            </a:r>
            <a:r>
              <a:rPr b="1" lang="en-US" sz="6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br>
              <a:rPr b="0" i="0" lang="en-US" sz="7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11573725" y="6076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Arithmetic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08600" y="1598275"/>
            <a:ext cx="1122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Subtraction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To subtract two numbers, just put a - in between them: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69250" y="4411300"/>
            <a:ext cx="11223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Just like adding two integers, subtracting two integers always results in an int. Whenever one of the operands is a float, the result is also a float.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63" y="2262188"/>
            <a:ext cx="78390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Arithmetic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08600" y="1598275"/>
            <a:ext cx="1122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Multiplication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To multiply two numbers, use the * operator: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69250" y="4411300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The type of number you get from multiplication follows the same rules as addition and subtraction. Multiplying two integers results in an int, and multiplying a number with a float results in a float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63" y="2262188"/>
            <a:ext cx="78390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Arithmetic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08600" y="1598275"/>
            <a:ext cx="1122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Division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The / operator is used to divide two numbers: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69250" y="4411300"/>
            <a:ext cx="11223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Unlike addition, subtraction, and multiplication, division with the / operator always return a float. I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63" y="2262188"/>
            <a:ext cx="78390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Arithmetic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508600" y="1598275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The Modulus Operator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The % operator, or the modulus, returns the remainder of dividing the left operand by the right operand: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200" y="3199075"/>
            <a:ext cx="8896050" cy="32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3805400" y="2544000"/>
            <a:ext cx="4351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Arithmetic Expressions</a:t>
            </a:r>
            <a:endParaRPr b="1" i="0" sz="4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5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Arithmetic Expressions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08600" y="1598275"/>
            <a:ext cx="1122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You can combine operators to form complex expressions. An expression is a combination of numbers, operators, and parentheses that Python can compute, or evaluate, to return a value.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800" y="3294125"/>
            <a:ext cx="78390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5 - Arithmetic Expressions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08600" y="1598275"/>
            <a:ext cx="112233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The rules for evaluating expressions work are the same as in every- day arithmetic. In school, you probably learned these rules under the name “order of operations.”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The *, /, //, and % operators all have equal precedence, or priority, in an expression, and each of these has a higher precedence than the + and - operators. This is why 2*3 - 1 returns 5 and not 4. 2*3 is evaluated first, because * has higher precedence than the - operator.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3845725" y="2909925"/>
            <a:ext cx="3632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06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05-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1010500" y="1395275"/>
            <a:ext cx="93909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Strings Methods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1.1: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a string from the user and prints it in upper case.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1.2: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 Write a program that takes a string from the user and prints its length.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1.3: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a string and replaces all occurrences of a certain letter (e.g., 'a') with another letter (e.g., 'b').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05-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1010500" y="1395275"/>
            <a:ext cx="93909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Integers Methods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2.1: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converts an integer to a string and prints its type before and after conversion.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2.2: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two integers from the user and prints their absolute difference.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2.3: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demonstrates using the divmod function with two integer inputs.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934300" y="760925"/>
            <a:ext cx="5547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 :</a:t>
            </a:r>
            <a:endParaRPr b="0" i="0" sz="4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1155850" y="1926400"/>
            <a:ext cx="5547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Integers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Floating-Point Numbers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Arithmetic Operators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Arithmetic Expressions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2629750" y="2998050"/>
            <a:ext cx="425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b="1" i="0" sz="5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3920100" y="2968900"/>
            <a:ext cx="435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01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376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1214400" y="1598275"/>
            <a:ext cx="97632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Strings are a basic type of data in Python used to represent text. In Python, data types determine what kind of information a value holds, and strings are specifically used for working with text.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250" y="3730075"/>
            <a:ext cx="78390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25" y="1453375"/>
            <a:ext cx="8379110" cy="47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1214400" y="1598275"/>
            <a:ext cx="97632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Multiline Strings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When dealing with long strings in your code, you can make them more manageable by breaking them up into multiple lines using a multiline string. Here's an example in Python: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663" y="3601001"/>
            <a:ext cx="8576376" cy="2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1214400" y="1598275"/>
            <a:ext cx="97632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String Concatenation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To combine two strings, you can use the + operator. Here's an example: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627" y="3159027"/>
            <a:ext cx="8801125" cy="262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08600" y="1598275"/>
            <a:ext cx="11223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String Indexing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In a string, each character is assigned a numbered position known as an index. To access the character at a specific position (N), you can use square brackets ([ and ]) right after the string. Here's an example code snippet: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00" y="3675713"/>
            <a:ext cx="78390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371C59"/>
      </a:dk2>
      <a:lt2>
        <a:srgbClr val="DCD8DC"/>
      </a:lt2>
      <a:accent1>
        <a:srgbClr val="4D3676"/>
      </a:accent1>
      <a:accent2>
        <a:srgbClr val="3F0072"/>
      </a:accent2>
      <a:accent3>
        <a:srgbClr val="103560"/>
      </a:accent3>
      <a:accent4>
        <a:srgbClr val="990881"/>
      </a:accent4>
      <a:accent5>
        <a:srgbClr val="4D0071"/>
      </a:accent5>
      <a:accent6>
        <a:srgbClr val="F959B5"/>
      </a:accent6>
      <a:hlink>
        <a:srgbClr val="7959A6"/>
      </a:hlink>
      <a:folHlink>
        <a:srgbClr val="A176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