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97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34F734-6AD9-644A-A3FF-D1C2B6217141}" v="45" dt="2020-12-10T17:16:10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880" autoAdjust="0"/>
    <p:restoredTop sz="94660"/>
  </p:normalViewPr>
  <p:slideViewPr>
    <p:cSldViewPr snapToGrid="0">
      <p:cViewPr>
        <p:scale>
          <a:sx n="226" d="100"/>
          <a:sy n="226" d="100"/>
        </p:scale>
        <p:origin x="-4008" y="322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xel Maille" userId="065ad68c099279a8" providerId="LiveId" clId="{9334F734-6AD9-644A-A3FF-D1C2B6217141}"/>
    <pc:docChg chg="undo redo custSel modSld">
      <pc:chgData name="Axel Maille" userId="065ad68c099279a8" providerId="LiveId" clId="{9334F734-6AD9-644A-A3FF-D1C2B6217141}" dt="2020-12-10T17:18:23.209" v="1052" actId="1076"/>
      <pc:docMkLst>
        <pc:docMk/>
      </pc:docMkLst>
      <pc:sldChg chg="addSp delSp modSp mod">
        <pc:chgData name="Axel Maille" userId="065ad68c099279a8" providerId="LiveId" clId="{9334F734-6AD9-644A-A3FF-D1C2B6217141}" dt="2020-12-10T17:18:23.209" v="1052" actId="1076"/>
        <pc:sldMkLst>
          <pc:docMk/>
          <pc:sldMk cId="779738198" sldId="256"/>
        </pc:sldMkLst>
        <pc:spChg chg="mod">
          <ac:chgData name="Axel Maille" userId="065ad68c099279a8" providerId="LiveId" clId="{9334F734-6AD9-644A-A3FF-D1C2B6217141}" dt="2020-12-10T17:11:48.055" v="965" actId="1076"/>
          <ac:spMkLst>
            <pc:docMk/>
            <pc:sldMk cId="779738198" sldId="256"/>
            <ac:spMk id="4" creationId="{80B35C88-B640-4C57-82F7-380ADAC89EC1}"/>
          </ac:spMkLst>
        </pc:spChg>
        <pc:spChg chg="del mod">
          <ac:chgData name="Axel Maille" userId="065ad68c099279a8" providerId="LiveId" clId="{9334F734-6AD9-644A-A3FF-D1C2B6217141}" dt="2020-12-10T17:15:25.981" v="1031" actId="478"/>
          <ac:spMkLst>
            <pc:docMk/>
            <pc:sldMk cId="779738198" sldId="256"/>
            <ac:spMk id="7" creationId="{40E1E374-55EA-4605-8794-C51AC5151DA7}"/>
          </ac:spMkLst>
        </pc:spChg>
        <pc:spChg chg="mod">
          <ac:chgData name="Axel Maille" userId="065ad68c099279a8" providerId="LiveId" clId="{9334F734-6AD9-644A-A3FF-D1C2B6217141}" dt="2020-12-10T16:54:39.210" v="339" actId="2711"/>
          <ac:spMkLst>
            <pc:docMk/>
            <pc:sldMk cId="779738198" sldId="256"/>
            <ac:spMk id="8" creationId="{E184F40C-B9F1-4FCF-ADF1-8B77B0C3AD25}"/>
          </ac:spMkLst>
        </pc:spChg>
        <pc:spChg chg="mod">
          <ac:chgData name="Axel Maille" userId="065ad68c099279a8" providerId="LiveId" clId="{9334F734-6AD9-644A-A3FF-D1C2B6217141}" dt="2020-12-10T16:54:39.210" v="339" actId="2711"/>
          <ac:spMkLst>
            <pc:docMk/>
            <pc:sldMk cId="779738198" sldId="256"/>
            <ac:spMk id="9" creationId="{0310B38C-9F44-40EC-AB37-BB325A22D4A4}"/>
          </ac:spMkLst>
        </pc:spChg>
        <pc:spChg chg="mod">
          <ac:chgData name="Axel Maille" userId="065ad68c099279a8" providerId="LiveId" clId="{9334F734-6AD9-644A-A3FF-D1C2B6217141}" dt="2020-12-10T16:54:39.210" v="339" actId="2711"/>
          <ac:spMkLst>
            <pc:docMk/>
            <pc:sldMk cId="779738198" sldId="256"/>
            <ac:spMk id="10" creationId="{035C15EC-F189-4E19-9D7C-16270AC25245}"/>
          </ac:spMkLst>
        </pc:spChg>
        <pc:spChg chg="mod">
          <ac:chgData name="Axel Maille" userId="065ad68c099279a8" providerId="LiveId" clId="{9334F734-6AD9-644A-A3FF-D1C2B6217141}" dt="2020-12-10T16:54:39.210" v="339" actId="2711"/>
          <ac:spMkLst>
            <pc:docMk/>
            <pc:sldMk cId="779738198" sldId="256"/>
            <ac:spMk id="11" creationId="{90639EE4-430D-4639-A4EA-86B9487EE79F}"/>
          </ac:spMkLst>
        </pc:spChg>
        <pc:spChg chg="mod">
          <ac:chgData name="Axel Maille" userId="065ad68c099279a8" providerId="LiveId" clId="{9334F734-6AD9-644A-A3FF-D1C2B6217141}" dt="2020-12-10T16:54:39.210" v="339" actId="2711"/>
          <ac:spMkLst>
            <pc:docMk/>
            <pc:sldMk cId="779738198" sldId="256"/>
            <ac:spMk id="12" creationId="{CCA9DA78-36FB-4DA1-A12C-23050F4C3340}"/>
          </ac:spMkLst>
        </pc:spChg>
        <pc:spChg chg="mod">
          <ac:chgData name="Axel Maille" userId="065ad68c099279a8" providerId="LiveId" clId="{9334F734-6AD9-644A-A3FF-D1C2B6217141}" dt="2020-12-10T16:43:31.576" v="78" actId="20577"/>
          <ac:spMkLst>
            <pc:docMk/>
            <pc:sldMk cId="779738198" sldId="256"/>
            <ac:spMk id="16" creationId="{95E1F015-5796-4D47-BDA7-3B18175BE04E}"/>
          </ac:spMkLst>
        </pc:spChg>
        <pc:spChg chg="mod">
          <ac:chgData name="Axel Maille" userId="065ad68c099279a8" providerId="LiveId" clId="{9334F734-6AD9-644A-A3FF-D1C2B6217141}" dt="2020-12-10T16:48:52.434" v="92" actId="14100"/>
          <ac:spMkLst>
            <pc:docMk/>
            <pc:sldMk cId="779738198" sldId="256"/>
            <ac:spMk id="17" creationId="{011CC394-EA8A-4136-8DA9-9C723707408C}"/>
          </ac:spMkLst>
        </pc:spChg>
        <pc:spChg chg="mod">
          <ac:chgData name="Axel Maille" userId="065ad68c099279a8" providerId="LiveId" clId="{9334F734-6AD9-644A-A3FF-D1C2B6217141}" dt="2020-12-10T16:54:39.210" v="339" actId="2711"/>
          <ac:spMkLst>
            <pc:docMk/>
            <pc:sldMk cId="779738198" sldId="256"/>
            <ac:spMk id="21" creationId="{FD1F1FB6-A945-4C3C-B4DD-926BE358EF65}"/>
          </ac:spMkLst>
        </pc:spChg>
        <pc:spChg chg="mod">
          <ac:chgData name="Axel Maille" userId="065ad68c099279a8" providerId="LiveId" clId="{9334F734-6AD9-644A-A3FF-D1C2B6217141}" dt="2020-12-10T16:53:35.893" v="325"/>
          <ac:spMkLst>
            <pc:docMk/>
            <pc:sldMk cId="779738198" sldId="256"/>
            <ac:spMk id="27" creationId="{F3BBE494-EDEC-49C3-86AA-1F43C72606F9}"/>
          </ac:spMkLst>
        </pc:spChg>
        <pc:spChg chg="mod">
          <ac:chgData name="Axel Maille" userId="065ad68c099279a8" providerId="LiveId" clId="{9334F734-6AD9-644A-A3FF-D1C2B6217141}" dt="2020-12-10T17:02:59.749" v="583" actId="14100"/>
          <ac:spMkLst>
            <pc:docMk/>
            <pc:sldMk cId="779738198" sldId="256"/>
            <ac:spMk id="28" creationId="{1C423959-1CB5-4E62-B6E6-DCEEB9A51FEA}"/>
          </ac:spMkLst>
        </pc:spChg>
        <pc:spChg chg="mod">
          <ac:chgData name="Axel Maille" userId="065ad68c099279a8" providerId="LiveId" clId="{9334F734-6AD9-644A-A3FF-D1C2B6217141}" dt="2020-12-10T17:01:23.714" v="508" actId="20577"/>
          <ac:spMkLst>
            <pc:docMk/>
            <pc:sldMk cId="779738198" sldId="256"/>
            <ac:spMk id="29" creationId="{7A5D5D83-F15A-4BA6-9D38-7BD3962059F4}"/>
          </ac:spMkLst>
        </pc:spChg>
        <pc:spChg chg="add mod">
          <ac:chgData name="Axel Maille" userId="065ad68c099279a8" providerId="LiveId" clId="{9334F734-6AD9-644A-A3FF-D1C2B6217141}" dt="2020-12-10T17:16:31.147" v="1043" actId="14100"/>
          <ac:spMkLst>
            <pc:docMk/>
            <pc:sldMk cId="779738198" sldId="256"/>
            <ac:spMk id="31" creationId="{BA448A6A-D23D-9B4A-9F55-F0649198E6A2}"/>
          </ac:spMkLst>
        </pc:spChg>
        <pc:spChg chg="add mod">
          <ac:chgData name="Axel Maille" userId="065ad68c099279a8" providerId="LiveId" clId="{9334F734-6AD9-644A-A3FF-D1C2B6217141}" dt="2020-12-10T17:18:23.209" v="1052" actId="1076"/>
          <ac:spMkLst>
            <pc:docMk/>
            <pc:sldMk cId="779738198" sldId="256"/>
            <ac:spMk id="32" creationId="{DE4BA123-E9DB-3743-870D-9B05F6BF81FD}"/>
          </ac:spMkLst>
        </pc:spChg>
        <pc:spChg chg="mod">
          <ac:chgData name="Axel Maille" userId="065ad68c099279a8" providerId="LiveId" clId="{9334F734-6AD9-644A-A3FF-D1C2B6217141}" dt="2020-12-10T16:43:36.011" v="87" actId="20577"/>
          <ac:spMkLst>
            <pc:docMk/>
            <pc:sldMk cId="779738198" sldId="256"/>
            <ac:spMk id="51" creationId="{0B3591B3-BAB5-446D-81A1-6A035B9D3D2B}"/>
          </ac:spMkLst>
        </pc:spChg>
        <pc:spChg chg="mod">
          <ac:chgData name="Axel Maille" userId="065ad68c099279a8" providerId="LiveId" clId="{9334F734-6AD9-644A-A3FF-D1C2B6217141}" dt="2020-12-10T16:50:20.252" v="129" actId="207"/>
          <ac:spMkLst>
            <pc:docMk/>
            <pc:sldMk cId="779738198" sldId="256"/>
            <ac:spMk id="60" creationId="{FEF0AB09-EF65-4E16-8419-DF890A72D706}"/>
          </ac:spMkLst>
        </pc:spChg>
        <pc:spChg chg="mod">
          <ac:chgData name="Axel Maille" userId="065ad68c099279a8" providerId="LiveId" clId="{9334F734-6AD9-644A-A3FF-D1C2B6217141}" dt="2020-12-10T17:02:29.411" v="580" actId="20577"/>
          <ac:spMkLst>
            <pc:docMk/>
            <pc:sldMk cId="779738198" sldId="256"/>
            <ac:spMk id="61" creationId="{607373BA-962B-47D0-A422-C757A3377D23}"/>
          </ac:spMkLst>
        </pc:spChg>
        <pc:spChg chg="mod">
          <ac:chgData name="Axel Maille" userId="065ad68c099279a8" providerId="LiveId" clId="{9334F734-6AD9-644A-A3FF-D1C2B6217141}" dt="2020-12-10T16:50:45.722" v="164" actId="1037"/>
          <ac:spMkLst>
            <pc:docMk/>
            <pc:sldMk cId="779738198" sldId="256"/>
            <ac:spMk id="65" creationId="{7B9DD86B-5710-4191-9B98-328420106C56}"/>
          </ac:spMkLst>
        </pc:spChg>
        <pc:spChg chg="mod">
          <ac:chgData name="Axel Maille" userId="065ad68c099279a8" providerId="LiveId" clId="{9334F734-6AD9-644A-A3FF-D1C2B6217141}" dt="2020-12-10T16:52:59" v="276" actId="20577"/>
          <ac:spMkLst>
            <pc:docMk/>
            <pc:sldMk cId="779738198" sldId="256"/>
            <ac:spMk id="66" creationId="{727374DB-45CE-46DB-B790-63E9C2B71844}"/>
          </ac:spMkLst>
        </pc:spChg>
        <pc:spChg chg="mod">
          <ac:chgData name="Axel Maille" userId="065ad68c099279a8" providerId="LiveId" clId="{9334F734-6AD9-644A-A3FF-D1C2B6217141}" dt="2020-12-10T16:57:08.180" v="434" actId="1076"/>
          <ac:spMkLst>
            <pc:docMk/>
            <pc:sldMk cId="779738198" sldId="256"/>
            <ac:spMk id="69" creationId="{A76E2BD2-BCCB-4D0C-B0F2-57BD32B10665}"/>
          </ac:spMkLst>
        </pc:spChg>
        <pc:spChg chg="mod">
          <ac:chgData name="Axel Maille" userId="065ad68c099279a8" providerId="LiveId" clId="{9334F734-6AD9-644A-A3FF-D1C2B6217141}" dt="2020-12-10T17:02:57.072" v="582" actId="14100"/>
          <ac:spMkLst>
            <pc:docMk/>
            <pc:sldMk cId="779738198" sldId="256"/>
            <ac:spMk id="70" creationId="{120824E8-865C-4ACD-A27A-9321354ECD3B}"/>
          </ac:spMkLst>
        </pc:spChg>
        <pc:spChg chg="mod">
          <ac:chgData name="Axel Maille" userId="065ad68c099279a8" providerId="LiveId" clId="{9334F734-6AD9-644A-A3FF-D1C2B6217141}" dt="2020-12-10T17:01:37.508" v="532" actId="20577"/>
          <ac:spMkLst>
            <pc:docMk/>
            <pc:sldMk cId="779738198" sldId="256"/>
            <ac:spMk id="71" creationId="{14FA6DAF-DB6C-47FE-8510-144B9BB107C8}"/>
          </ac:spMkLst>
        </pc:spChg>
        <pc:spChg chg="mod">
          <ac:chgData name="Axel Maille" userId="065ad68c099279a8" providerId="LiveId" clId="{9334F734-6AD9-644A-A3FF-D1C2B6217141}" dt="2020-12-10T16:50:37.869" v="149" actId="1037"/>
          <ac:spMkLst>
            <pc:docMk/>
            <pc:sldMk cId="779738198" sldId="256"/>
            <ac:spMk id="73" creationId="{587F335A-B9E4-41A9-8442-7885A2E7130B}"/>
          </ac:spMkLst>
        </pc:spChg>
        <pc:spChg chg="mod">
          <ac:chgData name="Axel Maille" userId="065ad68c099279a8" providerId="LiveId" clId="{9334F734-6AD9-644A-A3FF-D1C2B6217141}" dt="2020-12-10T16:56:25.145" v="393" actId="20577"/>
          <ac:spMkLst>
            <pc:docMk/>
            <pc:sldMk cId="779738198" sldId="256"/>
            <ac:spMk id="74" creationId="{44FEC833-AE1B-4C9E-B5B3-2A5F944CBDC3}"/>
          </ac:spMkLst>
        </pc:spChg>
        <pc:spChg chg="mod">
          <ac:chgData name="Axel Maille" userId="065ad68c099279a8" providerId="LiveId" clId="{9334F734-6AD9-644A-A3FF-D1C2B6217141}" dt="2020-12-10T16:56:54.581" v="431"/>
          <ac:spMkLst>
            <pc:docMk/>
            <pc:sldMk cId="779738198" sldId="256"/>
            <ac:spMk id="76" creationId="{895D9C8E-88FA-48EC-A719-D1B69964941E}"/>
          </ac:spMkLst>
        </pc:spChg>
        <pc:spChg chg="mod">
          <ac:chgData name="Axel Maille" userId="065ad68c099279a8" providerId="LiveId" clId="{9334F734-6AD9-644A-A3FF-D1C2B6217141}" dt="2020-12-10T17:02:53.731" v="581" actId="14100"/>
          <ac:spMkLst>
            <pc:docMk/>
            <pc:sldMk cId="779738198" sldId="256"/>
            <ac:spMk id="77" creationId="{34ADE361-BF44-49CB-9776-AB597756AE62}"/>
          </ac:spMkLst>
        </pc:spChg>
        <pc:spChg chg="mod">
          <ac:chgData name="Axel Maille" userId="065ad68c099279a8" providerId="LiveId" clId="{9334F734-6AD9-644A-A3FF-D1C2B6217141}" dt="2020-12-10T17:01:51.380" v="555" actId="20577"/>
          <ac:spMkLst>
            <pc:docMk/>
            <pc:sldMk cId="779738198" sldId="256"/>
            <ac:spMk id="78" creationId="{E6B2BCEC-26F2-4F2C-BBDF-627E6C374241}"/>
          </ac:spMkLst>
        </pc:spChg>
        <pc:spChg chg="mod">
          <ac:chgData name="Axel Maille" userId="065ad68c099279a8" providerId="LiveId" clId="{9334F734-6AD9-644A-A3FF-D1C2B6217141}" dt="2020-12-10T16:50:29.890" v="134" actId="1035"/>
          <ac:spMkLst>
            <pc:docMk/>
            <pc:sldMk cId="779738198" sldId="256"/>
            <ac:spMk id="80" creationId="{342F3626-D218-42A8-93AC-179992AE0A56}"/>
          </ac:spMkLst>
        </pc:spChg>
        <pc:spChg chg="mod">
          <ac:chgData name="Axel Maille" userId="065ad68c099279a8" providerId="LiveId" clId="{9334F734-6AD9-644A-A3FF-D1C2B6217141}" dt="2020-12-10T16:56:34.264" v="409" actId="20577"/>
          <ac:spMkLst>
            <pc:docMk/>
            <pc:sldMk cId="779738198" sldId="256"/>
            <ac:spMk id="81" creationId="{1239332D-21E2-4A2F-9168-ADCB62512BAD}"/>
          </ac:spMkLst>
        </pc:spChg>
        <pc:spChg chg="mod">
          <ac:chgData name="Axel Maille" userId="065ad68c099279a8" providerId="LiveId" clId="{9334F734-6AD9-644A-A3FF-D1C2B6217141}" dt="2020-12-10T16:58:56.082" v="476" actId="20577"/>
          <ac:spMkLst>
            <pc:docMk/>
            <pc:sldMk cId="779738198" sldId="256"/>
            <ac:spMk id="83" creationId="{4F19A313-8EFE-464F-8710-DBC548C41263}"/>
          </ac:spMkLst>
        </pc:spChg>
        <pc:spChg chg="mod">
          <ac:chgData name="Axel Maille" userId="065ad68c099279a8" providerId="LiveId" clId="{9334F734-6AD9-644A-A3FF-D1C2B6217141}" dt="2020-12-10T17:05:30.069" v="681" actId="20577"/>
          <ac:spMkLst>
            <pc:docMk/>
            <pc:sldMk cId="779738198" sldId="256"/>
            <ac:spMk id="84" creationId="{85AC042F-0181-470D-A00D-64014C3E049A}"/>
          </ac:spMkLst>
        </pc:spChg>
        <pc:spChg chg="mod">
          <ac:chgData name="Axel Maille" userId="065ad68c099279a8" providerId="LiveId" clId="{9334F734-6AD9-644A-A3FF-D1C2B6217141}" dt="2020-12-10T17:01:57.663" v="557" actId="20577"/>
          <ac:spMkLst>
            <pc:docMk/>
            <pc:sldMk cId="779738198" sldId="256"/>
            <ac:spMk id="85" creationId="{624F4B4C-00C3-453F-BD22-B03AAA9C985A}"/>
          </ac:spMkLst>
        </pc:spChg>
        <pc:spChg chg="mod">
          <ac:chgData name="Axel Maille" userId="065ad68c099279a8" providerId="LiveId" clId="{9334F734-6AD9-644A-A3FF-D1C2B6217141}" dt="2020-12-10T16:43:42.267" v="88" actId="2711"/>
          <ac:spMkLst>
            <pc:docMk/>
            <pc:sldMk cId="779738198" sldId="256"/>
            <ac:spMk id="96" creationId="{66D41943-0BED-4418-814B-D0274334E813}"/>
          </ac:spMkLst>
        </pc:spChg>
        <pc:spChg chg="mod">
          <ac:chgData name="Axel Maille" userId="065ad68c099279a8" providerId="LiveId" clId="{9334F734-6AD9-644A-A3FF-D1C2B6217141}" dt="2020-12-10T17:02:11.608" v="562" actId="113"/>
          <ac:spMkLst>
            <pc:docMk/>
            <pc:sldMk cId="779738198" sldId="256"/>
            <ac:spMk id="97" creationId="{70D4B5AC-F597-48BE-8DEF-68A2D81C8FF2}"/>
          </ac:spMkLst>
        </pc:spChg>
        <pc:spChg chg="mod">
          <ac:chgData name="Axel Maille" userId="065ad68c099279a8" providerId="LiveId" clId="{9334F734-6AD9-644A-A3FF-D1C2B6217141}" dt="2020-12-10T17:00:34.481" v="484" actId="2710"/>
          <ac:spMkLst>
            <pc:docMk/>
            <pc:sldMk cId="779738198" sldId="256"/>
            <ac:spMk id="98" creationId="{753D889E-01C1-4F1F-81CB-C9D7A749F712}"/>
          </ac:spMkLst>
        </pc:spChg>
        <pc:spChg chg="mod">
          <ac:chgData name="Axel Maille" userId="065ad68c099279a8" providerId="LiveId" clId="{9334F734-6AD9-644A-A3FF-D1C2B6217141}" dt="2020-12-10T16:50:59.526" v="184" actId="207"/>
          <ac:spMkLst>
            <pc:docMk/>
            <pc:sldMk cId="779738198" sldId="256"/>
            <ac:spMk id="99" creationId="{10DA44F5-2F9A-4C6D-93BA-C1C7E09FDA93}"/>
          </ac:spMkLst>
        </pc:spChg>
        <pc:spChg chg="mod">
          <ac:chgData name="Axel Maille" userId="065ad68c099279a8" providerId="LiveId" clId="{9334F734-6AD9-644A-A3FF-D1C2B6217141}" dt="2020-12-10T17:02:22.513" v="572" actId="20577"/>
          <ac:spMkLst>
            <pc:docMk/>
            <pc:sldMk cId="779738198" sldId="256"/>
            <ac:spMk id="100" creationId="{E700FEC5-A5F9-49F8-9994-18295B8C0FE6}"/>
          </ac:spMkLst>
        </pc:spChg>
        <pc:spChg chg="mod">
          <ac:chgData name="Axel Maille" userId="065ad68c099279a8" providerId="LiveId" clId="{9334F734-6AD9-644A-A3FF-D1C2B6217141}" dt="2020-12-10T17:04:17.431" v="610" actId="1076"/>
          <ac:spMkLst>
            <pc:docMk/>
            <pc:sldMk cId="779738198" sldId="256"/>
            <ac:spMk id="103" creationId="{34004E13-1807-4058-937D-D8F10A552E8D}"/>
          </ac:spMkLst>
        </pc:spChg>
        <pc:spChg chg="mod">
          <ac:chgData name="Axel Maille" userId="065ad68c099279a8" providerId="LiveId" clId="{9334F734-6AD9-644A-A3FF-D1C2B6217141}" dt="2020-12-10T17:06:25.111" v="738" actId="14100"/>
          <ac:spMkLst>
            <pc:docMk/>
            <pc:sldMk cId="779738198" sldId="256"/>
            <ac:spMk id="106" creationId="{895E90AE-C15E-432E-B9FA-1254315FD426}"/>
          </ac:spMkLst>
        </pc:spChg>
        <pc:spChg chg="del mod">
          <ac:chgData name="Axel Maille" userId="065ad68c099279a8" providerId="LiveId" clId="{9334F734-6AD9-644A-A3FF-D1C2B6217141}" dt="2020-12-10T17:03:10.283" v="584" actId="478"/>
          <ac:spMkLst>
            <pc:docMk/>
            <pc:sldMk cId="779738198" sldId="256"/>
            <ac:spMk id="107" creationId="{974F58E8-051E-4FBA-A178-01CA0561F64C}"/>
          </ac:spMkLst>
        </pc:spChg>
        <pc:spChg chg="del mod">
          <ac:chgData name="Axel Maille" userId="065ad68c099279a8" providerId="LiveId" clId="{9334F734-6AD9-644A-A3FF-D1C2B6217141}" dt="2020-12-10T17:03:11.793" v="585" actId="478"/>
          <ac:spMkLst>
            <pc:docMk/>
            <pc:sldMk cId="779738198" sldId="256"/>
            <ac:spMk id="108" creationId="{EF5F15DB-3B4D-460E-88AE-556B15B34D05}"/>
          </ac:spMkLst>
        </pc:spChg>
        <pc:spChg chg="mod">
          <ac:chgData name="Axel Maille" userId="065ad68c099279a8" providerId="LiveId" clId="{9334F734-6AD9-644A-A3FF-D1C2B6217141}" dt="2020-12-10T16:49:20.854" v="106" actId="20577"/>
          <ac:spMkLst>
            <pc:docMk/>
            <pc:sldMk cId="779738198" sldId="256"/>
            <ac:spMk id="110" creationId="{2830316B-1A1D-4775-9F64-372A5D322778}"/>
          </ac:spMkLst>
        </pc:spChg>
        <pc:spChg chg="mod">
          <ac:chgData name="Axel Maille" userId="065ad68c099279a8" providerId="LiveId" clId="{9334F734-6AD9-644A-A3FF-D1C2B6217141}" dt="2020-12-10T16:54:39.210" v="339" actId="2711"/>
          <ac:spMkLst>
            <pc:docMk/>
            <pc:sldMk cId="779738198" sldId="256"/>
            <ac:spMk id="116" creationId="{35687B29-3188-476D-95CF-498EBB2F3B5E}"/>
          </ac:spMkLst>
        </pc:spChg>
        <pc:spChg chg="mod">
          <ac:chgData name="Axel Maille" userId="065ad68c099279a8" providerId="LiveId" clId="{9334F734-6AD9-644A-A3FF-D1C2B6217141}" dt="2020-12-10T16:54:39.210" v="339" actId="2711"/>
          <ac:spMkLst>
            <pc:docMk/>
            <pc:sldMk cId="779738198" sldId="256"/>
            <ac:spMk id="117" creationId="{E8209332-D809-477C-90A3-37D7564963A8}"/>
          </ac:spMkLst>
        </pc:spChg>
        <pc:spChg chg="mod">
          <ac:chgData name="Axel Maille" userId="065ad68c099279a8" providerId="LiveId" clId="{9334F734-6AD9-644A-A3FF-D1C2B6217141}" dt="2020-12-10T16:54:39.210" v="339" actId="2711"/>
          <ac:spMkLst>
            <pc:docMk/>
            <pc:sldMk cId="779738198" sldId="256"/>
            <ac:spMk id="118" creationId="{52AE3549-CAA6-4B46-BD04-41828BE81773}"/>
          </ac:spMkLst>
        </pc:spChg>
        <pc:spChg chg="mod">
          <ac:chgData name="Axel Maille" userId="065ad68c099279a8" providerId="LiveId" clId="{9334F734-6AD9-644A-A3FF-D1C2B6217141}" dt="2020-12-10T16:54:39.210" v="339" actId="2711"/>
          <ac:spMkLst>
            <pc:docMk/>
            <pc:sldMk cId="779738198" sldId="256"/>
            <ac:spMk id="119" creationId="{C4B5F7A4-01DD-490C-86E6-524C94204ABD}"/>
          </ac:spMkLst>
        </pc:spChg>
        <pc:spChg chg="mod">
          <ac:chgData name="Axel Maille" userId="065ad68c099279a8" providerId="LiveId" clId="{9334F734-6AD9-644A-A3FF-D1C2B6217141}" dt="2020-12-10T16:54:39.210" v="339" actId="2711"/>
          <ac:spMkLst>
            <pc:docMk/>
            <pc:sldMk cId="779738198" sldId="256"/>
            <ac:spMk id="120" creationId="{5BB0ACED-E07A-4A8A-8A1B-5167776EE53C}"/>
          </ac:spMkLst>
        </pc:spChg>
        <pc:spChg chg="mod">
          <ac:chgData name="Axel Maille" userId="065ad68c099279a8" providerId="LiveId" clId="{9334F734-6AD9-644A-A3FF-D1C2B6217141}" dt="2020-12-10T16:54:39.210" v="339" actId="2711"/>
          <ac:spMkLst>
            <pc:docMk/>
            <pc:sldMk cId="779738198" sldId="256"/>
            <ac:spMk id="121" creationId="{9BB74948-3FB4-43DA-84DD-F90F80513712}"/>
          </ac:spMkLst>
        </pc:spChg>
        <pc:spChg chg="mod">
          <ac:chgData name="Axel Maille" userId="065ad68c099279a8" providerId="LiveId" clId="{9334F734-6AD9-644A-A3FF-D1C2B6217141}" dt="2020-12-10T16:49:24.717" v="112" actId="20577"/>
          <ac:spMkLst>
            <pc:docMk/>
            <pc:sldMk cId="779738198" sldId="256"/>
            <ac:spMk id="124" creationId="{A01D186E-922D-4589-A505-3E5B19CEC20B}"/>
          </ac:spMkLst>
        </pc:spChg>
        <pc:spChg chg="mod">
          <ac:chgData name="Axel Maille" userId="065ad68c099279a8" providerId="LiveId" clId="{9334F734-6AD9-644A-A3FF-D1C2B6217141}" dt="2020-12-10T17:13:25.192" v="1007" actId="207"/>
          <ac:spMkLst>
            <pc:docMk/>
            <pc:sldMk cId="779738198" sldId="256"/>
            <ac:spMk id="129" creationId="{E736D419-2455-490B-BDCD-10536E2F5DDA}"/>
          </ac:spMkLst>
        </pc:spChg>
        <pc:spChg chg="mod">
          <ac:chgData name="Axel Maille" userId="065ad68c099279a8" providerId="LiveId" clId="{9334F734-6AD9-644A-A3FF-D1C2B6217141}" dt="2020-12-10T17:13:27.299" v="1008" actId="207"/>
          <ac:spMkLst>
            <pc:docMk/>
            <pc:sldMk cId="779738198" sldId="256"/>
            <ac:spMk id="130" creationId="{929E237D-9E49-4C03-A524-C68B265A92FB}"/>
          </ac:spMkLst>
        </pc:spChg>
        <pc:spChg chg="mod">
          <ac:chgData name="Axel Maille" userId="065ad68c099279a8" providerId="LiveId" clId="{9334F734-6AD9-644A-A3FF-D1C2B6217141}" dt="2020-12-10T17:13:42.999" v="1015" actId="207"/>
          <ac:spMkLst>
            <pc:docMk/>
            <pc:sldMk cId="779738198" sldId="256"/>
            <ac:spMk id="132" creationId="{8D1B5D8C-5E57-4F51-AC6B-3DE0E93EC626}"/>
          </ac:spMkLst>
        </pc:spChg>
        <pc:spChg chg="mod">
          <ac:chgData name="Axel Maille" userId="065ad68c099279a8" providerId="LiveId" clId="{9334F734-6AD9-644A-A3FF-D1C2B6217141}" dt="2020-12-10T16:51:43.776" v="265" actId="20577"/>
          <ac:spMkLst>
            <pc:docMk/>
            <pc:sldMk cId="779738198" sldId="256"/>
            <ac:spMk id="133" creationId="{82F603B7-411E-4C40-88E5-FE76227ABD79}"/>
          </ac:spMkLst>
        </pc:spChg>
        <pc:spChg chg="mod">
          <ac:chgData name="Axel Maille" userId="065ad68c099279a8" providerId="LiveId" clId="{9334F734-6AD9-644A-A3FF-D1C2B6217141}" dt="2020-12-10T17:13:36.315" v="1012" actId="207"/>
          <ac:spMkLst>
            <pc:docMk/>
            <pc:sldMk cId="779738198" sldId="256"/>
            <ac:spMk id="136" creationId="{3D4C5C1A-BEB4-4EAD-83BB-046541FA49E0}"/>
          </ac:spMkLst>
        </pc:spChg>
        <pc:spChg chg="mod">
          <ac:chgData name="Axel Maille" userId="065ad68c099279a8" providerId="LiveId" clId="{9334F734-6AD9-644A-A3FF-D1C2B6217141}" dt="2020-12-10T17:13:39.458" v="1014" actId="207"/>
          <ac:spMkLst>
            <pc:docMk/>
            <pc:sldMk cId="779738198" sldId="256"/>
            <ac:spMk id="137" creationId="{90526CAF-CD67-4FD4-88BF-C07DFA8C17F4}"/>
          </ac:spMkLst>
        </pc:spChg>
        <pc:spChg chg="mod">
          <ac:chgData name="Axel Maille" userId="065ad68c099279a8" providerId="LiveId" clId="{9334F734-6AD9-644A-A3FF-D1C2B6217141}" dt="2020-12-10T16:51:47.315" v="266"/>
          <ac:spMkLst>
            <pc:docMk/>
            <pc:sldMk cId="779738198" sldId="256"/>
            <ac:spMk id="138" creationId="{F4FBB5D9-5A44-4D88-815E-D8FD1B86BA6E}"/>
          </ac:spMkLst>
        </pc:spChg>
        <pc:spChg chg="mod">
          <ac:chgData name="Axel Maille" userId="065ad68c099279a8" providerId="LiveId" clId="{9334F734-6AD9-644A-A3FF-D1C2B6217141}" dt="2020-12-10T16:51:48.474" v="267"/>
          <ac:spMkLst>
            <pc:docMk/>
            <pc:sldMk cId="779738198" sldId="256"/>
            <ac:spMk id="139" creationId="{F5405145-A9A3-4065-AC7B-1B50D99A9A35}"/>
          </ac:spMkLst>
        </pc:spChg>
        <pc:spChg chg="mod">
          <ac:chgData name="Axel Maille" userId="065ad68c099279a8" providerId="LiveId" clId="{9334F734-6AD9-644A-A3FF-D1C2B6217141}" dt="2020-12-10T16:51:49.319" v="268"/>
          <ac:spMkLst>
            <pc:docMk/>
            <pc:sldMk cId="779738198" sldId="256"/>
            <ac:spMk id="140" creationId="{BD51E5D2-F830-4B08-B291-3109894D2F86}"/>
          </ac:spMkLst>
        </pc:spChg>
        <pc:spChg chg="mod">
          <ac:chgData name="Axel Maille" userId="065ad68c099279a8" providerId="LiveId" clId="{9334F734-6AD9-644A-A3FF-D1C2B6217141}" dt="2020-12-10T17:10:29.710" v="919" actId="20577"/>
          <ac:spMkLst>
            <pc:docMk/>
            <pc:sldMk cId="779738198" sldId="256"/>
            <ac:spMk id="142" creationId="{2E359220-27BF-493B-AA97-AA40E3C82199}"/>
          </ac:spMkLst>
        </pc:spChg>
        <pc:spChg chg="mod">
          <ac:chgData name="Axel Maille" userId="065ad68c099279a8" providerId="LiveId" clId="{9334F734-6AD9-644A-A3FF-D1C2B6217141}" dt="2020-12-10T16:49:34.511" v="124" actId="14100"/>
          <ac:spMkLst>
            <pc:docMk/>
            <pc:sldMk cId="779738198" sldId="256"/>
            <ac:spMk id="143" creationId="{4CE6D7F9-A920-4940-B69C-493443D26E27}"/>
          </ac:spMkLst>
        </pc:spChg>
        <pc:spChg chg="mod">
          <ac:chgData name="Axel Maille" userId="065ad68c099279a8" providerId="LiveId" clId="{9334F734-6AD9-644A-A3FF-D1C2B6217141}" dt="2020-12-10T17:09:35.350" v="858" actId="20577"/>
          <ac:spMkLst>
            <pc:docMk/>
            <pc:sldMk cId="779738198" sldId="256"/>
            <ac:spMk id="145" creationId="{1EA4FE27-7E06-4146-8807-1444F31E3692}"/>
          </ac:spMkLst>
        </pc:spChg>
        <pc:spChg chg="mod">
          <ac:chgData name="Axel Maille" userId="065ad68c099279a8" providerId="LiveId" clId="{9334F734-6AD9-644A-A3FF-D1C2B6217141}" dt="2020-12-10T17:09:41.028" v="869" actId="20577"/>
          <ac:spMkLst>
            <pc:docMk/>
            <pc:sldMk cId="779738198" sldId="256"/>
            <ac:spMk id="146" creationId="{7959E2D7-6D7A-4017-839D-4D56682417EB}"/>
          </ac:spMkLst>
        </pc:spChg>
        <pc:spChg chg="mod">
          <ac:chgData name="Axel Maille" userId="065ad68c099279a8" providerId="LiveId" clId="{9334F734-6AD9-644A-A3FF-D1C2B6217141}" dt="2020-12-10T17:09:47.213" v="879" actId="20577"/>
          <ac:spMkLst>
            <pc:docMk/>
            <pc:sldMk cId="779738198" sldId="256"/>
            <ac:spMk id="147" creationId="{61504370-BCA2-4E6A-B1B6-0BDE61D90910}"/>
          </ac:spMkLst>
        </pc:spChg>
        <pc:spChg chg="mod">
          <ac:chgData name="Axel Maille" userId="065ad68c099279a8" providerId="LiveId" clId="{9334F734-6AD9-644A-A3FF-D1C2B6217141}" dt="2020-12-10T17:10:00.630" v="893" actId="20577"/>
          <ac:spMkLst>
            <pc:docMk/>
            <pc:sldMk cId="779738198" sldId="256"/>
            <ac:spMk id="148" creationId="{6AF62577-0AF0-47C0-936A-E722CE6E70EF}"/>
          </ac:spMkLst>
        </pc:spChg>
        <pc:spChg chg="mod">
          <ac:chgData name="Axel Maille" userId="065ad68c099279a8" providerId="LiveId" clId="{9334F734-6AD9-644A-A3FF-D1C2B6217141}" dt="2020-12-10T17:10:03.867" v="896" actId="20577"/>
          <ac:spMkLst>
            <pc:docMk/>
            <pc:sldMk cId="779738198" sldId="256"/>
            <ac:spMk id="149" creationId="{222F11DD-4612-4E32-80F3-71930D8A1430}"/>
          </ac:spMkLst>
        </pc:spChg>
        <pc:spChg chg="del mod">
          <ac:chgData name="Axel Maille" userId="065ad68c099279a8" providerId="LiveId" clId="{9334F734-6AD9-644A-A3FF-D1C2B6217141}" dt="2020-12-10T17:10:16.014" v="898" actId="478"/>
          <ac:spMkLst>
            <pc:docMk/>
            <pc:sldMk cId="779738198" sldId="256"/>
            <ac:spMk id="150" creationId="{754A4AAC-32DF-4330-BB67-1C536C93A1C4}"/>
          </ac:spMkLst>
        </pc:spChg>
        <pc:spChg chg="del mod">
          <ac:chgData name="Axel Maille" userId="065ad68c099279a8" providerId="LiveId" clId="{9334F734-6AD9-644A-A3FF-D1C2B6217141}" dt="2020-12-10T17:10:13.639" v="897" actId="478"/>
          <ac:spMkLst>
            <pc:docMk/>
            <pc:sldMk cId="779738198" sldId="256"/>
            <ac:spMk id="151" creationId="{50E735AA-61A1-4BF1-AE10-C96BA1A6C001}"/>
          </ac:spMkLst>
        </pc:spChg>
        <pc:spChg chg="del mod">
          <ac:chgData name="Axel Maille" userId="065ad68c099279a8" providerId="LiveId" clId="{9334F734-6AD9-644A-A3FF-D1C2B6217141}" dt="2020-12-10T17:10:13.639" v="897" actId="478"/>
          <ac:spMkLst>
            <pc:docMk/>
            <pc:sldMk cId="779738198" sldId="256"/>
            <ac:spMk id="152" creationId="{BAC74DD2-9DD1-4607-A677-2F86C7E3C166}"/>
          </ac:spMkLst>
        </pc:spChg>
        <pc:spChg chg="add mod">
          <ac:chgData name="Axel Maille" userId="065ad68c099279a8" providerId="LiveId" clId="{9334F734-6AD9-644A-A3FF-D1C2B6217141}" dt="2020-12-10T17:04:12.976" v="609" actId="1076"/>
          <ac:spMkLst>
            <pc:docMk/>
            <pc:sldMk cId="779738198" sldId="256"/>
            <ac:spMk id="185" creationId="{25FFAE7A-D902-974E-A86A-CB7D2C98EA83}"/>
          </ac:spMkLst>
        </pc:spChg>
        <pc:spChg chg="add mod">
          <ac:chgData name="Axel Maille" userId="065ad68c099279a8" providerId="LiveId" clId="{9334F734-6AD9-644A-A3FF-D1C2B6217141}" dt="2020-12-10T17:04:32.164" v="622" actId="20577"/>
          <ac:spMkLst>
            <pc:docMk/>
            <pc:sldMk cId="779738198" sldId="256"/>
            <ac:spMk id="186" creationId="{1543983A-A6B3-FA4C-8305-E25201CC9288}"/>
          </ac:spMkLst>
        </pc:spChg>
        <pc:spChg chg="mod topLvl">
          <ac:chgData name="Axel Maille" userId="065ad68c099279a8" providerId="LiveId" clId="{9334F734-6AD9-644A-A3FF-D1C2B6217141}" dt="2020-12-10T17:06:21.883" v="737" actId="14100"/>
          <ac:spMkLst>
            <pc:docMk/>
            <pc:sldMk cId="779738198" sldId="256"/>
            <ac:spMk id="188" creationId="{BCAFCB8A-DBD6-6A44-AC54-6F8F7EE5674E}"/>
          </ac:spMkLst>
        </pc:spChg>
        <pc:spChg chg="del mod topLvl">
          <ac:chgData name="Axel Maille" userId="065ad68c099279a8" providerId="LiveId" clId="{9334F734-6AD9-644A-A3FF-D1C2B6217141}" dt="2020-12-10T17:05:45.146" v="683" actId="478"/>
          <ac:spMkLst>
            <pc:docMk/>
            <pc:sldMk cId="779738198" sldId="256"/>
            <ac:spMk id="192" creationId="{0CA84450-B6D3-BE44-BD24-202F7A60A83C}"/>
          </ac:spMkLst>
        </pc:spChg>
        <pc:spChg chg="mod">
          <ac:chgData name="Axel Maille" userId="065ad68c099279a8" providerId="LiveId" clId="{9334F734-6AD9-644A-A3FF-D1C2B6217141}" dt="2020-12-10T17:07:30.027" v="781" actId="20577"/>
          <ac:spMkLst>
            <pc:docMk/>
            <pc:sldMk cId="779738198" sldId="256"/>
            <ac:spMk id="194" creationId="{04209F98-3C92-9644-BC1B-46A679781270}"/>
          </ac:spMkLst>
        </pc:spChg>
        <pc:spChg chg="mod">
          <ac:chgData name="Axel Maille" userId="065ad68c099279a8" providerId="LiveId" clId="{9334F734-6AD9-644A-A3FF-D1C2B6217141}" dt="2020-12-10T17:07:35.005" v="783" actId="14100"/>
          <ac:spMkLst>
            <pc:docMk/>
            <pc:sldMk cId="779738198" sldId="256"/>
            <ac:spMk id="195" creationId="{09273AB1-1123-A64C-B7B9-40C5F1FAF01F}"/>
          </ac:spMkLst>
        </pc:spChg>
        <pc:spChg chg="add mod">
          <ac:chgData name="Axel Maille" userId="065ad68c099279a8" providerId="LiveId" clId="{9334F734-6AD9-644A-A3FF-D1C2B6217141}" dt="2020-12-10T17:12:55.648" v="1005" actId="255"/>
          <ac:spMkLst>
            <pc:docMk/>
            <pc:sldMk cId="779738198" sldId="256"/>
            <ac:spMk id="197" creationId="{E2684F8E-23C3-5B40-98F8-56196504A115}"/>
          </ac:spMkLst>
        </pc:spChg>
        <pc:spChg chg="mod">
          <ac:chgData name="Axel Maille" userId="065ad68c099279a8" providerId="LiveId" clId="{9334F734-6AD9-644A-A3FF-D1C2B6217141}" dt="2020-12-10T17:10:50.552" v="922"/>
          <ac:spMkLst>
            <pc:docMk/>
            <pc:sldMk cId="779738198" sldId="256"/>
            <ac:spMk id="199" creationId="{5DD1DABE-C407-544D-B8FF-D0F91CF418AC}"/>
          </ac:spMkLst>
        </pc:spChg>
        <pc:spChg chg="mod">
          <ac:chgData name="Axel Maille" userId="065ad68c099279a8" providerId="LiveId" clId="{9334F734-6AD9-644A-A3FF-D1C2B6217141}" dt="2020-12-10T17:10:50.552" v="922"/>
          <ac:spMkLst>
            <pc:docMk/>
            <pc:sldMk cId="779738198" sldId="256"/>
            <ac:spMk id="200" creationId="{74D2B18B-960A-6648-B655-126161DA35C9}"/>
          </ac:spMkLst>
        </pc:spChg>
        <pc:spChg chg="add del mod">
          <ac:chgData name="Axel Maille" userId="065ad68c099279a8" providerId="LiveId" clId="{9334F734-6AD9-644A-A3FF-D1C2B6217141}" dt="2020-12-10T17:10:55.255" v="924" actId="478"/>
          <ac:spMkLst>
            <pc:docMk/>
            <pc:sldMk cId="779738198" sldId="256"/>
            <ac:spMk id="202" creationId="{8C9C7E81-E6B9-DC43-A1F2-22711E5F9A6A}"/>
          </ac:spMkLst>
        </pc:spChg>
        <pc:spChg chg="add del mod">
          <ac:chgData name="Axel Maille" userId="065ad68c099279a8" providerId="LiveId" clId="{9334F734-6AD9-644A-A3FF-D1C2B6217141}" dt="2020-12-10T17:10:55.255" v="924" actId="478"/>
          <ac:spMkLst>
            <pc:docMk/>
            <pc:sldMk cId="779738198" sldId="256"/>
            <ac:spMk id="203" creationId="{948D7CA7-5EC7-C047-84A9-B8E4504B0A05}"/>
          </ac:spMkLst>
        </pc:spChg>
        <pc:spChg chg="add del mod">
          <ac:chgData name="Axel Maille" userId="065ad68c099279a8" providerId="LiveId" clId="{9334F734-6AD9-644A-A3FF-D1C2B6217141}" dt="2020-12-10T17:10:55.255" v="924" actId="478"/>
          <ac:spMkLst>
            <pc:docMk/>
            <pc:sldMk cId="779738198" sldId="256"/>
            <ac:spMk id="204" creationId="{53395444-A35C-B14E-9723-DCDB4088441B}"/>
          </ac:spMkLst>
        </pc:spChg>
        <pc:spChg chg="add del mod">
          <ac:chgData name="Axel Maille" userId="065ad68c099279a8" providerId="LiveId" clId="{9334F734-6AD9-644A-A3FF-D1C2B6217141}" dt="2020-12-10T17:10:55.255" v="924" actId="478"/>
          <ac:spMkLst>
            <pc:docMk/>
            <pc:sldMk cId="779738198" sldId="256"/>
            <ac:spMk id="205" creationId="{C9476E8F-138F-F44E-8C55-91F449CE46B6}"/>
          </ac:spMkLst>
        </pc:spChg>
        <pc:spChg chg="add del mod">
          <ac:chgData name="Axel Maille" userId="065ad68c099279a8" providerId="LiveId" clId="{9334F734-6AD9-644A-A3FF-D1C2B6217141}" dt="2020-12-10T17:10:55.255" v="924" actId="478"/>
          <ac:spMkLst>
            <pc:docMk/>
            <pc:sldMk cId="779738198" sldId="256"/>
            <ac:spMk id="206" creationId="{F12FC5AB-E056-E441-B72F-796586D101D9}"/>
          </ac:spMkLst>
        </pc:spChg>
        <pc:spChg chg="mod">
          <ac:chgData name="Axel Maille" userId="065ad68c099279a8" providerId="LiveId" clId="{9334F734-6AD9-644A-A3FF-D1C2B6217141}" dt="2020-12-10T17:10:50.552" v="922"/>
          <ac:spMkLst>
            <pc:docMk/>
            <pc:sldMk cId="779738198" sldId="256"/>
            <ac:spMk id="208" creationId="{4B9AD4D7-8CA9-3C4F-8734-D8254B45147F}"/>
          </ac:spMkLst>
        </pc:spChg>
        <pc:spChg chg="mod">
          <ac:chgData name="Axel Maille" userId="065ad68c099279a8" providerId="LiveId" clId="{9334F734-6AD9-644A-A3FF-D1C2B6217141}" dt="2020-12-10T17:10:50.552" v="922"/>
          <ac:spMkLst>
            <pc:docMk/>
            <pc:sldMk cId="779738198" sldId="256"/>
            <ac:spMk id="209" creationId="{E980C8A1-15C1-FA4F-8B47-CB331EBD11B7}"/>
          </ac:spMkLst>
        </pc:spChg>
        <pc:spChg chg="mod">
          <ac:chgData name="Axel Maille" userId="065ad68c099279a8" providerId="LiveId" clId="{9334F734-6AD9-644A-A3FF-D1C2B6217141}" dt="2020-12-10T17:10:50.552" v="922"/>
          <ac:spMkLst>
            <pc:docMk/>
            <pc:sldMk cId="779738198" sldId="256"/>
            <ac:spMk id="211" creationId="{7FBB14BC-9B01-694D-A6A4-0AE274010B88}"/>
          </ac:spMkLst>
        </pc:spChg>
        <pc:spChg chg="mod">
          <ac:chgData name="Axel Maille" userId="065ad68c099279a8" providerId="LiveId" clId="{9334F734-6AD9-644A-A3FF-D1C2B6217141}" dt="2020-12-10T17:10:50.552" v="922"/>
          <ac:spMkLst>
            <pc:docMk/>
            <pc:sldMk cId="779738198" sldId="256"/>
            <ac:spMk id="212" creationId="{4AC70B98-BD22-A34B-80B5-67137E697C42}"/>
          </ac:spMkLst>
        </pc:spChg>
        <pc:spChg chg="mod">
          <ac:chgData name="Axel Maille" userId="065ad68c099279a8" providerId="LiveId" clId="{9334F734-6AD9-644A-A3FF-D1C2B6217141}" dt="2020-12-10T17:10:50.552" v="922"/>
          <ac:spMkLst>
            <pc:docMk/>
            <pc:sldMk cId="779738198" sldId="256"/>
            <ac:spMk id="214" creationId="{480B66CD-8DF3-8D48-9308-2C71811B524F}"/>
          </ac:spMkLst>
        </pc:spChg>
        <pc:spChg chg="mod">
          <ac:chgData name="Axel Maille" userId="065ad68c099279a8" providerId="LiveId" clId="{9334F734-6AD9-644A-A3FF-D1C2B6217141}" dt="2020-12-10T17:10:50.552" v="922"/>
          <ac:spMkLst>
            <pc:docMk/>
            <pc:sldMk cId="779738198" sldId="256"/>
            <ac:spMk id="215" creationId="{C8BE0EB6-48EE-B042-83E8-82E9DBEA4247}"/>
          </ac:spMkLst>
        </pc:spChg>
        <pc:spChg chg="mod">
          <ac:chgData name="Axel Maille" userId="065ad68c099279a8" providerId="LiveId" clId="{9334F734-6AD9-644A-A3FF-D1C2B6217141}" dt="2020-12-10T17:10:50.552" v="922"/>
          <ac:spMkLst>
            <pc:docMk/>
            <pc:sldMk cId="779738198" sldId="256"/>
            <ac:spMk id="217" creationId="{60514367-F7E6-6F4D-ADAF-FBE40E11323F}"/>
          </ac:spMkLst>
        </pc:spChg>
        <pc:spChg chg="mod">
          <ac:chgData name="Axel Maille" userId="065ad68c099279a8" providerId="LiveId" clId="{9334F734-6AD9-644A-A3FF-D1C2B6217141}" dt="2020-12-10T17:10:50.552" v="922"/>
          <ac:spMkLst>
            <pc:docMk/>
            <pc:sldMk cId="779738198" sldId="256"/>
            <ac:spMk id="218" creationId="{5919FB6F-BE8D-364B-9ADD-C6C0B152C854}"/>
          </ac:spMkLst>
        </pc:spChg>
        <pc:spChg chg="mod">
          <ac:chgData name="Axel Maille" userId="065ad68c099279a8" providerId="LiveId" clId="{9334F734-6AD9-644A-A3FF-D1C2B6217141}" dt="2020-12-10T17:10:50.552" v="922"/>
          <ac:spMkLst>
            <pc:docMk/>
            <pc:sldMk cId="779738198" sldId="256"/>
            <ac:spMk id="220" creationId="{47154B27-8810-B447-8E6A-7220F5AA8697}"/>
          </ac:spMkLst>
        </pc:spChg>
        <pc:spChg chg="mod">
          <ac:chgData name="Axel Maille" userId="065ad68c099279a8" providerId="LiveId" clId="{9334F734-6AD9-644A-A3FF-D1C2B6217141}" dt="2020-12-10T17:10:50.552" v="922"/>
          <ac:spMkLst>
            <pc:docMk/>
            <pc:sldMk cId="779738198" sldId="256"/>
            <ac:spMk id="221" creationId="{1C2FF685-875F-0548-A6DC-EB4F39017C6B}"/>
          </ac:spMkLst>
        </pc:spChg>
        <pc:spChg chg="mod">
          <ac:chgData name="Axel Maille" userId="065ad68c099279a8" providerId="LiveId" clId="{9334F734-6AD9-644A-A3FF-D1C2B6217141}" dt="2020-12-10T17:11:07.542" v="937" actId="20577"/>
          <ac:spMkLst>
            <pc:docMk/>
            <pc:sldMk cId="779738198" sldId="256"/>
            <ac:spMk id="223" creationId="{468AA794-FCE6-9A40-A0B6-AEF2D77045F0}"/>
          </ac:spMkLst>
        </pc:spChg>
        <pc:spChg chg="mod">
          <ac:chgData name="Axel Maille" userId="065ad68c099279a8" providerId="LiveId" clId="{9334F734-6AD9-644A-A3FF-D1C2B6217141}" dt="2020-12-10T17:10:59.943" v="925"/>
          <ac:spMkLst>
            <pc:docMk/>
            <pc:sldMk cId="779738198" sldId="256"/>
            <ac:spMk id="224" creationId="{23E9D59E-B5AF-FC44-80FD-8E8209A00925}"/>
          </ac:spMkLst>
        </pc:spChg>
        <pc:spChg chg="add mod">
          <ac:chgData name="Axel Maille" userId="065ad68c099279a8" providerId="LiveId" clId="{9334F734-6AD9-644A-A3FF-D1C2B6217141}" dt="2020-12-10T17:13:04.084" v="1006" actId="1076"/>
          <ac:spMkLst>
            <pc:docMk/>
            <pc:sldMk cId="779738198" sldId="256"/>
            <ac:spMk id="226" creationId="{E9388DBE-0002-2E4D-BC63-6204C16A1EB5}"/>
          </ac:spMkLst>
        </pc:spChg>
        <pc:spChg chg="mod">
          <ac:chgData name="Axel Maille" userId="065ad68c099279a8" providerId="LiveId" clId="{9334F734-6AD9-644A-A3FF-D1C2B6217141}" dt="2020-12-10T17:11:42.096" v="962"/>
          <ac:spMkLst>
            <pc:docMk/>
            <pc:sldMk cId="779738198" sldId="256"/>
            <ac:spMk id="228" creationId="{350144CC-B2EC-5A41-8847-19DABF959D84}"/>
          </ac:spMkLst>
        </pc:spChg>
        <pc:spChg chg="mod">
          <ac:chgData name="Axel Maille" userId="065ad68c099279a8" providerId="LiveId" clId="{9334F734-6AD9-644A-A3FF-D1C2B6217141}" dt="2020-12-10T17:11:42.096" v="962"/>
          <ac:spMkLst>
            <pc:docMk/>
            <pc:sldMk cId="779738198" sldId="256"/>
            <ac:spMk id="229" creationId="{C4AD25C9-DE59-4441-8CAC-FD9093A575F8}"/>
          </ac:spMkLst>
        </pc:spChg>
        <pc:spChg chg="add del mod">
          <ac:chgData name="Axel Maille" userId="065ad68c099279a8" providerId="LiveId" clId="{9334F734-6AD9-644A-A3FF-D1C2B6217141}" dt="2020-12-10T17:11:57.203" v="969"/>
          <ac:spMkLst>
            <pc:docMk/>
            <pc:sldMk cId="779738198" sldId="256"/>
            <ac:spMk id="231" creationId="{D3973B2F-7F38-7145-8F65-377D937C4778}"/>
          </ac:spMkLst>
        </pc:spChg>
        <pc:spChg chg="add del mod">
          <ac:chgData name="Axel Maille" userId="065ad68c099279a8" providerId="LiveId" clId="{9334F734-6AD9-644A-A3FF-D1C2B6217141}" dt="2020-12-10T17:11:57.203" v="969"/>
          <ac:spMkLst>
            <pc:docMk/>
            <pc:sldMk cId="779738198" sldId="256"/>
            <ac:spMk id="232" creationId="{D52EC805-6342-B249-9E74-260A068A2CE7}"/>
          </ac:spMkLst>
        </pc:spChg>
        <pc:spChg chg="add del mod">
          <ac:chgData name="Axel Maille" userId="065ad68c099279a8" providerId="LiveId" clId="{9334F734-6AD9-644A-A3FF-D1C2B6217141}" dt="2020-12-10T17:11:57.203" v="969"/>
          <ac:spMkLst>
            <pc:docMk/>
            <pc:sldMk cId="779738198" sldId="256"/>
            <ac:spMk id="233" creationId="{0E92A622-BEA9-724E-B812-EC31DC2EE218}"/>
          </ac:spMkLst>
        </pc:spChg>
        <pc:spChg chg="add del mod">
          <ac:chgData name="Axel Maille" userId="065ad68c099279a8" providerId="LiveId" clId="{9334F734-6AD9-644A-A3FF-D1C2B6217141}" dt="2020-12-10T17:11:57.203" v="969"/>
          <ac:spMkLst>
            <pc:docMk/>
            <pc:sldMk cId="779738198" sldId="256"/>
            <ac:spMk id="234" creationId="{317F1018-F72A-F54A-844E-629F2963F55B}"/>
          </ac:spMkLst>
        </pc:spChg>
        <pc:spChg chg="add del mod">
          <ac:chgData name="Axel Maille" userId="065ad68c099279a8" providerId="LiveId" clId="{9334F734-6AD9-644A-A3FF-D1C2B6217141}" dt="2020-12-10T17:11:57.203" v="969"/>
          <ac:spMkLst>
            <pc:docMk/>
            <pc:sldMk cId="779738198" sldId="256"/>
            <ac:spMk id="235" creationId="{42663C98-CEB8-EA45-B0A0-065B1500D2B5}"/>
          </ac:spMkLst>
        </pc:spChg>
        <pc:spChg chg="mod">
          <ac:chgData name="Axel Maille" userId="065ad68c099279a8" providerId="LiveId" clId="{9334F734-6AD9-644A-A3FF-D1C2B6217141}" dt="2020-12-10T17:11:42.096" v="962"/>
          <ac:spMkLst>
            <pc:docMk/>
            <pc:sldMk cId="779738198" sldId="256"/>
            <ac:spMk id="237" creationId="{C4FBFB85-2BFE-AA49-AAB6-09177929832A}"/>
          </ac:spMkLst>
        </pc:spChg>
        <pc:spChg chg="mod">
          <ac:chgData name="Axel Maille" userId="065ad68c099279a8" providerId="LiveId" clId="{9334F734-6AD9-644A-A3FF-D1C2B6217141}" dt="2020-12-10T17:11:42.096" v="962"/>
          <ac:spMkLst>
            <pc:docMk/>
            <pc:sldMk cId="779738198" sldId="256"/>
            <ac:spMk id="238" creationId="{D69F24C0-E5D8-0F4D-9594-50F0BABEB112}"/>
          </ac:spMkLst>
        </pc:spChg>
        <pc:spChg chg="mod">
          <ac:chgData name="Axel Maille" userId="065ad68c099279a8" providerId="LiveId" clId="{9334F734-6AD9-644A-A3FF-D1C2B6217141}" dt="2020-12-10T17:11:42.096" v="962"/>
          <ac:spMkLst>
            <pc:docMk/>
            <pc:sldMk cId="779738198" sldId="256"/>
            <ac:spMk id="240" creationId="{D55212F9-D8FE-B245-A996-51C89629EE85}"/>
          </ac:spMkLst>
        </pc:spChg>
        <pc:spChg chg="mod">
          <ac:chgData name="Axel Maille" userId="065ad68c099279a8" providerId="LiveId" clId="{9334F734-6AD9-644A-A3FF-D1C2B6217141}" dt="2020-12-10T17:11:42.096" v="962"/>
          <ac:spMkLst>
            <pc:docMk/>
            <pc:sldMk cId="779738198" sldId="256"/>
            <ac:spMk id="241" creationId="{BFE944F4-8039-1947-97BA-08390F6C2CEB}"/>
          </ac:spMkLst>
        </pc:spChg>
        <pc:spChg chg="mod">
          <ac:chgData name="Axel Maille" userId="065ad68c099279a8" providerId="LiveId" clId="{9334F734-6AD9-644A-A3FF-D1C2B6217141}" dt="2020-12-10T17:11:42.096" v="962"/>
          <ac:spMkLst>
            <pc:docMk/>
            <pc:sldMk cId="779738198" sldId="256"/>
            <ac:spMk id="243" creationId="{79B0875F-9EB8-A044-9B4A-BCFF10D99AD0}"/>
          </ac:spMkLst>
        </pc:spChg>
        <pc:spChg chg="mod">
          <ac:chgData name="Axel Maille" userId="065ad68c099279a8" providerId="LiveId" clId="{9334F734-6AD9-644A-A3FF-D1C2B6217141}" dt="2020-12-10T17:11:42.096" v="962"/>
          <ac:spMkLst>
            <pc:docMk/>
            <pc:sldMk cId="779738198" sldId="256"/>
            <ac:spMk id="244" creationId="{4889221E-6E41-3B40-BC3D-EC50A2749F9B}"/>
          </ac:spMkLst>
        </pc:spChg>
        <pc:spChg chg="mod">
          <ac:chgData name="Axel Maille" userId="065ad68c099279a8" providerId="LiveId" clId="{9334F734-6AD9-644A-A3FF-D1C2B6217141}" dt="2020-12-10T17:11:42.096" v="962"/>
          <ac:spMkLst>
            <pc:docMk/>
            <pc:sldMk cId="779738198" sldId="256"/>
            <ac:spMk id="246" creationId="{7563D35D-79C8-8940-9B46-B99C96A09D60}"/>
          </ac:spMkLst>
        </pc:spChg>
        <pc:spChg chg="mod">
          <ac:chgData name="Axel Maille" userId="065ad68c099279a8" providerId="LiveId" clId="{9334F734-6AD9-644A-A3FF-D1C2B6217141}" dt="2020-12-10T17:11:42.096" v="962"/>
          <ac:spMkLst>
            <pc:docMk/>
            <pc:sldMk cId="779738198" sldId="256"/>
            <ac:spMk id="247" creationId="{22DD5354-513C-D14A-81F2-AF40964F2F73}"/>
          </ac:spMkLst>
        </pc:spChg>
        <pc:spChg chg="mod">
          <ac:chgData name="Axel Maille" userId="065ad68c099279a8" providerId="LiveId" clId="{9334F734-6AD9-644A-A3FF-D1C2B6217141}" dt="2020-12-10T17:11:42.096" v="962"/>
          <ac:spMkLst>
            <pc:docMk/>
            <pc:sldMk cId="779738198" sldId="256"/>
            <ac:spMk id="249" creationId="{F5C375C0-F200-504B-98C5-AB56C75DAA15}"/>
          </ac:spMkLst>
        </pc:spChg>
        <pc:spChg chg="mod">
          <ac:chgData name="Axel Maille" userId="065ad68c099279a8" providerId="LiveId" clId="{9334F734-6AD9-644A-A3FF-D1C2B6217141}" dt="2020-12-10T17:11:42.096" v="962"/>
          <ac:spMkLst>
            <pc:docMk/>
            <pc:sldMk cId="779738198" sldId="256"/>
            <ac:spMk id="250" creationId="{C8815DA8-9A69-274B-9642-D7F3918B5AA6}"/>
          </ac:spMkLst>
        </pc:spChg>
        <pc:spChg chg="mod">
          <ac:chgData name="Axel Maille" userId="065ad68c099279a8" providerId="LiveId" clId="{9334F734-6AD9-644A-A3FF-D1C2B6217141}" dt="2020-12-10T17:12:31.790" v="981" actId="20577"/>
          <ac:spMkLst>
            <pc:docMk/>
            <pc:sldMk cId="779738198" sldId="256"/>
            <ac:spMk id="252" creationId="{6E9DFE8F-305C-3646-BDDB-D358E11C0935}"/>
          </ac:spMkLst>
        </pc:spChg>
        <pc:spChg chg="mod">
          <ac:chgData name="Axel Maille" userId="065ad68c099279a8" providerId="LiveId" clId="{9334F734-6AD9-644A-A3FF-D1C2B6217141}" dt="2020-12-10T17:12:00.857" v="970"/>
          <ac:spMkLst>
            <pc:docMk/>
            <pc:sldMk cId="779738198" sldId="256"/>
            <ac:spMk id="253" creationId="{F8E7AFE4-62EC-B54D-8294-1215EC206DC6}"/>
          </ac:spMkLst>
        </pc:spChg>
        <pc:spChg chg="add mod">
          <ac:chgData name="Axel Maille" userId="065ad68c099279a8" providerId="LiveId" clId="{9334F734-6AD9-644A-A3FF-D1C2B6217141}" dt="2020-12-10T17:12:34.991" v="988" actId="20577"/>
          <ac:spMkLst>
            <pc:docMk/>
            <pc:sldMk cId="779738198" sldId="256"/>
            <ac:spMk id="255" creationId="{7AE1232B-AB37-0349-B773-9C4661E52CE4}"/>
          </ac:spMkLst>
        </pc:spChg>
        <pc:spChg chg="add mod">
          <ac:chgData name="Axel Maille" userId="065ad68c099279a8" providerId="LiveId" clId="{9334F734-6AD9-644A-A3FF-D1C2B6217141}" dt="2020-12-10T17:12:37.894" v="996" actId="20577"/>
          <ac:spMkLst>
            <pc:docMk/>
            <pc:sldMk cId="779738198" sldId="256"/>
            <ac:spMk id="256" creationId="{BEE622AF-1033-6341-8D2E-F19D5245F335}"/>
          </ac:spMkLst>
        </pc:spChg>
        <pc:spChg chg="add mod">
          <ac:chgData name="Axel Maille" userId="065ad68c099279a8" providerId="LiveId" clId="{9334F734-6AD9-644A-A3FF-D1C2B6217141}" dt="2020-12-10T17:12:40.909" v="1004" actId="20577"/>
          <ac:spMkLst>
            <pc:docMk/>
            <pc:sldMk cId="779738198" sldId="256"/>
            <ac:spMk id="257" creationId="{790ACCB5-AE49-4740-836F-000BE8CB32AA}"/>
          </ac:spMkLst>
        </pc:spChg>
        <pc:spChg chg="add del mod">
          <ac:chgData name="Axel Maille" userId="065ad68c099279a8" providerId="LiveId" clId="{9334F734-6AD9-644A-A3FF-D1C2B6217141}" dt="2020-12-10T17:12:14.453" v="973" actId="478"/>
          <ac:spMkLst>
            <pc:docMk/>
            <pc:sldMk cId="779738198" sldId="256"/>
            <ac:spMk id="258" creationId="{64C3F473-D82B-D644-9DD9-60FDCEE94B3F}"/>
          </ac:spMkLst>
        </pc:spChg>
        <pc:spChg chg="add del mod">
          <ac:chgData name="Axel Maille" userId="065ad68c099279a8" providerId="LiveId" clId="{9334F734-6AD9-644A-A3FF-D1C2B6217141}" dt="2020-12-10T17:12:14.453" v="973" actId="478"/>
          <ac:spMkLst>
            <pc:docMk/>
            <pc:sldMk cId="779738198" sldId="256"/>
            <ac:spMk id="259" creationId="{014BA02F-F756-C74A-96B5-BA037D302EB1}"/>
          </ac:spMkLst>
        </pc:spChg>
        <pc:spChg chg="mod">
          <ac:chgData name="Axel Maille" userId="065ad68c099279a8" providerId="LiveId" clId="{9334F734-6AD9-644A-A3FF-D1C2B6217141}" dt="2020-12-10T17:12:00.857" v="970"/>
          <ac:spMkLst>
            <pc:docMk/>
            <pc:sldMk cId="779738198" sldId="256"/>
            <ac:spMk id="261" creationId="{773800D3-2E1C-FB42-87D9-7F050029043C}"/>
          </ac:spMkLst>
        </pc:spChg>
        <pc:spChg chg="mod">
          <ac:chgData name="Axel Maille" userId="065ad68c099279a8" providerId="LiveId" clId="{9334F734-6AD9-644A-A3FF-D1C2B6217141}" dt="2020-12-10T17:12:00.857" v="970"/>
          <ac:spMkLst>
            <pc:docMk/>
            <pc:sldMk cId="779738198" sldId="256"/>
            <ac:spMk id="262" creationId="{B1F35612-2F14-0B41-868D-59F27C0FB4B7}"/>
          </ac:spMkLst>
        </pc:spChg>
        <pc:spChg chg="mod">
          <ac:chgData name="Axel Maille" userId="065ad68c099279a8" providerId="LiveId" clId="{9334F734-6AD9-644A-A3FF-D1C2B6217141}" dt="2020-12-10T17:12:00.857" v="970"/>
          <ac:spMkLst>
            <pc:docMk/>
            <pc:sldMk cId="779738198" sldId="256"/>
            <ac:spMk id="264" creationId="{74018485-1D83-7443-8AC6-1454223C730B}"/>
          </ac:spMkLst>
        </pc:spChg>
        <pc:spChg chg="mod">
          <ac:chgData name="Axel Maille" userId="065ad68c099279a8" providerId="LiveId" clId="{9334F734-6AD9-644A-A3FF-D1C2B6217141}" dt="2020-12-10T17:12:00.857" v="970"/>
          <ac:spMkLst>
            <pc:docMk/>
            <pc:sldMk cId="779738198" sldId="256"/>
            <ac:spMk id="265" creationId="{8723DA13-CD47-D74B-B0C5-7B7E0A3F2016}"/>
          </ac:spMkLst>
        </pc:spChg>
        <pc:spChg chg="mod">
          <ac:chgData name="Axel Maille" userId="065ad68c099279a8" providerId="LiveId" clId="{9334F734-6AD9-644A-A3FF-D1C2B6217141}" dt="2020-12-10T17:12:00.857" v="970"/>
          <ac:spMkLst>
            <pc:docMk/>
            <pc:sldMk cId="779738198" sldId="256"/>
            <ac:spMk id="267" creationId="{A88A923E-FC59-5447-8C81-636206751068}"/>
          </ac:spMkLst>
        </pc:spChg>
        <pc:spChg chg="mod">
          <ac:chgData name="Axel Maille" userId="065ad68c099279a8" providerId="LiveId" clId="{9334F734-6AD9-644A-A3FF-D1C2B6217141}" dt="2020-12-10T17:12:00.857" v="970"/>
          <ac:spMkLst>
            <pc:docMk/>
            <pc:sldMk cId="779738198" sldId="256"/>
            <ac:spMk id="268" creationId="{8B61CABD-A0DE-844C-9727-30670F7D1877}"/>
          </ac:spMkLst>
        </pc:spChg>
        <pc:spChg chg="mod">
          <ac:chgData name="Axel Maille" userId="065ad68c099279a8" providerId="LiveId" clId="{9334F734-6AD9-644A-A3FF-D1C2B6217141}" dt="2020-12-10T17:12:00.857" v="970"/>
          <ac:spMkLst>
            <pc:docMk/>
            <pc:sldMk cId="779738198" sldId="256"/>
            <ac:spMk id="270" creationId="{66FFD75D-A1BB-FA4F-8A55-519FA7B5F170}"/>
          </ac:spMkLst>
        </pc:spChg>
        <pc:spChg chg="mod">
          <ac:chgData name="Axel Maille" userId="065ad68c099279a8" providerId="LiveId" clId="{9334F734-6AD9-644A-A3FF-D1C2B6217141}" dt="2020-12-10T17:12:00.857" v="970"/>
          <ac:spMkLst>
            <pc:docMk/>
            <pc:sldMk cId="779738198" sldId="256"/>
            <ac:spMk id="271" creationId="{BEA06E0E-6D6C-444F-BB69-053A5763D147}"/>
          </ac:spMkLst>
        </pc:spChg>
        <pc:spChg chg="mod">
          <ac:chgData name="Axel Maille" userId="065ad68c099279a8" providerId="LiveId" clId="{9334F734-6AD9-644A-A3FF-D1C2B6217141}" dt="2020-12-10T17:12:00.857" v="970"/>
          <ac:spMkLst>
            <pc:docMk/>
            <pc:sldMk cId="779738198" sldId="256"/>
            <ac:spMk id="273" creationId="{C97BFBDA-7656-A748-97BD-DBD35F993320}"/>
          </ac:spMkLst>
        </pc:spChg>
        <pc:spChg chg="mod">
          <ac:chgData name="Axel Maille" userId="065ad68c099279a8" providerId="LiveId" clId="{9334F734-6AD9-644A-A3FF-D1C2B6217141}" dt="2020-12-10T17:12:00.857" v="970"/>
          <ac:spMkLst>
            <pc:docMk/>
            <pc:sldMk cId="779738198" sldId="256"/>
            <ac:spMk id="274" creationId="{612623AB-6CBA-F24A-B24B-7901C64CF37D}"/>
          </ac:spMkLst>
        </pc:spChg>
        <pc:grpChg chg="mod">
          <ac:chgData name="Axel Maille" userId="065ad68c099279a8" providerId="LiveId" clId="{9334F734-6AD9-644A-A3FF-D1C2B6217141}" dt="2020-12-10T16:54:39.210" v="339" actId="2711"/>
          <ac:grpSpMkLst>
            <pc:docMk/>
            <pc:sldMk cId="779738198" sldId="256"/>
            <ac:grpSpMk id="19" creationId="{C901748B-1BD9-4BF3-AF3D-0C30A129D046}"/>
          </ac:grpSpMkLst>
        </pc:grpChg>
        <pc:grpChg chg="mod">
          <ac:chgData name="Axel Maille" userId="065ad68c099279a8" providerId="LiveId" clId="{9334F734-6AD9-644A-A3FF-D1C2B6217141}" dt="2020-12-10T17:00:55.042" v="487" actId="1076"/>
          <ac:grpSpMkLst>
            <pc:docMk/>
            <pc:sldMk cId="779738198" sldId="256"/>
            <ac:grpSpMk id="50" creationId="{1A82C522-00CE-4650-8232-7BD83E3E08BD}"/>
          </ac:grpSpMkLst>
        </pc:grpChg>
        <pc:grpChg chg="mod">
          <ac:chgData name="Axel Maille" userId="065ad68c099279a8" providerId="LiveId" clId="{9334F734-6AD9-644A-A3FF-D1C2B6217141}" dt="2020-12-10T16:43:42.267" v="88" actId="2711"/>
          <ac:grpSpMkLst>
            <pc:docMk/>
            <pc:sldMk cId="779738198" sldId="256"/>
            <ac:grpSpMk id="59" creationId="{CB89A4AD-82E0-4D24-87AB-41C01D3D6D82}"/>
          </ac:grpSpMkLst>
        </pc:grpChg>
        <pc:grpChg chg="mod">
          <ac:chgData name="Axel Maille" userId="065ad68c099279a8" providerId="LiveId" clId="{9334F734-6AD9-644A-A3FF-D1C2B6217141}" dt="2020-12-10T16:54:39.210" v="339" actId="2711"/>
          <ac:grpSpMkLst>
            <pc:docMk/>
            <pc:sldMk cId="779738198" sldId="256"/>
            <ac:grpSpMk id="64" creationId="{A2703821-EBB0-40AC-AFE0-D569E9252E66}"/>
          </ac:grpSpMkLst>
        </pc:grpChg>
        <pc:grpChg chg="mod">
          <ac:chgData name="Axel Maille" userId="065ad68c099279a8" providerId="LiveId" clId="{9334F734-6AD9-644A-A3FF-D1C2B6217141}" dt="2020-12-10T16:54:39.210" v="339" actId="2711"/>
          <ac:grpSpMkLst>
            <pc:docMk/>
            <pc:sldMk cId="779738198" sldId="256"/>
            <ac:grpSpMk id="72" creationId="{1DFA2AA7-8389-466D-84AF-66B9C0DBEB73}"/>
          </ac:grpSpMkLst>
        </pc:grpChg>
        <pc:grpChg chg="mod">
          <ac:chgData name="Axel Maille" userId="065ad68c099279a8" providerId="LiveId" clId="{9334F734-6AD9-644A-A3FF-D1C2B6217141}" dt="2020-12-10T16:57:30.289" v="440" actId="1076"/>
          <ac:grpSpMkLst>
            <pc:docMk/>
            <pc:sldMk cId="779738198" sldId="256"/>
            <ac:grpSpMk id="79" creationId="{E403DE4D-A561-4AE6-A0AF-4CB71F598475}"/>
          </ac:grpSpMkLst>
        </pc:grpChg>
        <pc:grpChg chg="mod">
          <ac:chgData name="Axel Maille" userId="065ad68c099279a8" providerId="LiveId" clId="{9334F734-6AD9-644A-A3FF-D1C2B6217141}" dt="2020-12-10T16:54:39.210" v="339" actId="2711"/>
          <ac:grpSpMkLst>
            <pc:docMk/>
            <pc:sldMk cId="779738198" sldId="256"/>
            <ac:grpSpMk id="89" creationId="{58A0C09C-AD66-4853-9432-402A00F16CD5}"/>
          </ac:grpSpMkLst>
        </pc:grpChg>
        <pc:grpChg chg="mod">
          <ac:chgData name="Axel Maille" userId="065ad68c099279a8" providerId="LiveId" clId="{9334F734-6AD9-644A-A3FF-D1C2B6217141}" dt="2020-12-10T16:55:28.605" v="365"/>
          <ac:grpSpMkLst>
            <pc:docMk/>
            <pc:sldMk cId="779738198" sldId="256"/>
            <ac:grpSpMk id="90" creationId="{4785E2EE-BD27-47E6-B581-F63A264DD1C1}"/>
          </ac:grpSpMkLst>
        </pc:grpChg>
        <pc:grpChg chg="mod">
          <ac:chgData name="Axel Maille" userId="065ad68c099279a8" providerId="LiveId" clId="{9334F734-6AD9-644A-A3FF-D1C2B6217141}" dt="2020-12-10T16:57:25.249" v="439" actId="1076"/>
          <ac:grpSpMkLst>
            <pc:docMk/>
            <pc:sldMk cId="779738198" sldId="256"/>
            <ac:grpSpMk id="91" creationId="{7AD77FB5-0F3D-4054-834C-F03C10A7B88F}"/>
          </ac:grpSpMkLst>
        </pc:grpChg>
        <pc:grpChg chg="mod">
          <ac:chgData name="Axel Maille" userId="065ad68c099279a8" providerId="LiveId" clId="{9334F734-6AD9-644A-A3FF-D1C2B6217141}" dt="2020-12-10T17:00:55.042" v="487" actId="1076"/>
          <ac:grpSpMkLst>
            <pc:docMk/>
            <pc:sldMk cId="779738198" sldId="256"/>
            <ac:grpSpMk id="93" creationId="{65ED71B5-122C-4DC3-8C69-86C353202571}"/>
          </ac:grpSpMkLst>
        </pc:grpChg>
        <pc:grpChg chg="mod">
          <ac:chgData name="Axel Maille" userId="065ad68c099279a8" providerId="LiveId" clId="{9334F734-6AD9-644A-A3FF-D1C2B6217141}" dt="2020-12-10T17:00:55.042" v="487" actId="1076"/>
          <ac:grpSpMkLst>
            <pc:docMk/>
            <pc:sldMk cId="779738198" sldId="256"/>
            <ac:grpSpMk id="94" creationId="{0726B702-8520-436E-9111-68E226D3E33A}"/>
          </ac:grpSpMkLst>
        </pc:grpChg>
        <pc:grpChg chg="mod">
          <ac:chgData name="Axel Maille" userId="065ad68c099279a8" providerId="LiveId" clId="{9334F734-6AD9-644A-A3FF-D1C2B6217141}" dt="2020-12-10T16:43:42.267" v="88" actId="2711"/>
          <ac:grpSpMkLst>
            <pc:docMk/>
            <pc:sldMk cId="779738198" sldId="256"/>
            <ac:grpSpMk id="95" creationId="{B16B319D-1935-4E32-8799-675C4BCE6261}"/>
          </ac:grpSpMkLst>
        </pc:grpChg>
        <pc:grpChg chg="mod">
          <ac:chgData name="Axel Maille" userId="065ad68c099279a8" providerId="LiveId" clId="{9334F734-6AD9-644A-A3FF-D1C2B6217141}" dt="2020-12-10T17:04:06.733" v="607" actId="14100"/>
          <ac:grpSpMkLst>
            <pc:docMk/>
            <pc:sldMk cId="779738198" sldId="256"/>
            <ac:grpSpMk id="102" creationId="{A038DF68-C152-4D56-80FF-DAE2DDD9356D}"/>
          </ac:grpSpMkLst>
        </pc:grpChg>
        <pc:grpChg chg="mod">
          <ac:chgData name="Axel Maille" userId="065ad68c099279a8" providerId="LiveId" clId="{9334F734-6AD9-644A-A3FF-D1C2B6217141}" dt="2020-12-10T16:54:39.210" v="339" actId="2711"/>
          <ac:grpSpMkLst>
            <pc:docMk/>
            <pc:sldMk cId="779738198" sldId="256"/>
            <ac:grpSpMk id="109" creationId="{EADC2355-18EB-44B1-B4C1-2E0A01A3F9E2}"/>
          </ac:grpSpMkLst>
        </pc:grpChg>
        <pc:grpChg chg="mod">
          <ac:chgData name="Axel Maille" userId="065ad68c099279a8" providerId="LiveId" clId="{9334F734-6AD9-644A-A3FF-D1C2B6217141}" dt="2020-12-10T16:54:39.210" v="339" actId="2711"/>
          <ac:grpSpMkLst>
            <pc:docMk/>
            <pc:sldMk cId="779738198" sldId="256"/>
            <ac:grpSpMk id="115" creationId="{1498774F-823F-4268-A815-13C8D5F031E8}"/>
          </ac:grpSpMkLst>
        </pc:grpChg>
        <pc:grpChg chg="mod">
          <ac:chgData name="Axel Maille" userId="065ad68c099279a8" providerId="LiveId" clId="{9334F734-6AD9-644A-A3FF-D1C2B6217141}" dt="2020-12-10T16:54:39.210" v="339" actId="2711"/>
          <ac:grpSpMkLst>
            <pc:docMk/>
            <pc:sldMk cId="779738198" sldId="256"/>
            <ac:grpSpMk id="123" creationId="{61760529-25E0-4D62-A381-0B86E5BCDCD8}"/>
          </ac:grpSpMkLst>
        </pc:grpChg>
        <pc:grpChg chg="mod">
          <ac:chgData name="Axel Maille" userId="065ad68c099279a8" providerId="LiveId" clId="{9334F734-6AD9-644A-A3FF-D1C2B6217141}" dt="2020-12-10T16:54:39.210" v="339" actId="2711"/>
          <ac:grpSpMkLst>
            <pc:docMk/>
            <pc:sldMk cId="779738198" sldId="256"/>
            <ac:grpSpMk id="127" creationId="{B81FF4FF-6E7A-49AB-97FC-849304C1680E}"/>
          </ac:grpSpMkLst>
        </pc:grpChg>
        <pc:grpChg chg="mod">
          <ac:chgData name="Axel Maille" userId="065ad68c099279a8" providerId="LiveId" clId="{9334F734-6AD9-644A-A3FF-D1C2B6217141}" dt="2020-12-10T17:11:56.697" v="968" actId="1076"/>
          <ac:grpSpMkLst>
            <pc:docMk/>
            <pc:sldMk cId="779738198" sldId="256"/>
            <ac:grpSpMk id="141" creationId="{742BFF7C-6DA2-465A-84CB-66F8775C8A60}"/>
          </ac:grpSpMkLst>
        </pc:grpChg>
        <pc:grpChg chg="mod">
          <ac:chgData name="Axel Maille" userId="065ad68c099279a8" providerId="LiveId" clId="{9334F734-6AD9-644A-A3FF-D1C2B6217141}" dt="2020-12-10T16:54:39.210" v="339" actId="2711"/>
          <ac:grpSpMkLst>
            <pc:docMk/>
            <pc:sldMk cId="779738198" sldId="256"/>
            <ac:grpSpMk id="154" creationId="{D5B8A7DB-8840-4306-B77D-18A2897E6F0E}"/>
          </ac:grpSpMkLst>
        </pc:grpChg>
        <pc:grpChg chg="mod">
          <ac:chgData name="Axel Maille" userId="065ad68c099279a8" providerId="LiveId" clId="{9334F734-6AD9-644A-A3FF-D1C2B6217141}" dt="2020-12-10T16:54:39.210" v="339" actId="2711"/>
          <ac:grpSpMkLst>
            <pc:docMk/>
            <pc:sldMk cId="779738198" sldId="256"/>
            <ac:grpSpMk id="157" creationId="{B53C1A5A-138D-42B8-95E3-00EB113DAA5A}"/>
          </ac:grpSpMkLst>
        </pc:grpChg>
        <pc:grpChg chg="mod">
          <ac:chgData name="Axel Maille" userId="065ad68c099279a8" providerId="LiveId" clId="{9334F734-6AD9-644A-A3FF-D1C2B6217141}" dt="2020-12-10T16:54:39.210" v="339" actId="2711"/>
          <ac:grpSpMkLst>
            <pc:docMk/>
            <pc:sldMk cId="779738198" sldId="256"/>
            <ac:grpSpMk id="160" creationId="{5F2B65A6-87FD-49CF-88D0-0F3EE0782DE7}"/>
          </ac:grpSpMkLst>
        </pc:grpChg>
        <pc:grpChg chg="mod">
          <ac:chgData name="Axel Maille" userId="065ad68c099279a8" providerId="LiveId" clId="{9334F734-6AD9-644A-A3FF-D1C2B6217141}" dt="2020-12-10T16:54:39.210" v="339" actId="2711"/>
          <ac:grpSpMkLst>
            <pc:docMk/>
            <pc:sldMk cId="779738198" sldId="256"/>
            <ac:grpSpMk id="163" creationId="{C20716A7-2B80-43D9-BA24-D93D7FE77B99}"/>
          </ac:grpSpMkLst>
        </pc:grpChg>
        <pc:grpChg chg="mod">
          <ac:chgData name="Axel Maille" userId="065ad68c099279a8" providerId="LiveId" clId="{9334F734-6AD9-644A-A3FF-D1C2B6217141}" dt="2020-12-10T16:54:39.210" v="339" actId="2711"/>
          <ac:grpSpMkLst>
            <pc:docMk/>
            <pc:sldMk cId="779738198" sldId="256"/>
            <ac:grpSpMk id="166" creationId="{F415CB48-27D9-4F6A-920C-9CD96A73D682}"/>
          </ac:grpSpMkLst>
        </pc:grpChg>
        <pc:grpChg chg="del mod">
          <ac:chgData name="Axel Maille" userId="065ad68c099279a8" providerId="LiveId" clId="{9334F734-6AD9-644A-A3FF-D1C2B6217141}" dt="2020-12-10T17:10:13.639" v="897" actId="478"/>
          <ac:grpSpMkLst>
            <pc:docMk/>
            <pc:sldMk cId="779738198" sldId="256"/>
            <ac:grpSpMk id="169" creationId="{ACC0EFBA-CCE8-48FA-97D5-A84068E22ABF}"/>
          </ac:grpSpMkLst>
        </pc:grpChg>
        <pc:grpChg chg="del mod">
          <ac:chgData name="Axel Maille" userId="065ad68c099279a8" providerId="LiveId" clId="{9334F734-6AD9-644A-A3FF-D1C2B6217141}" dt="2020-12-10T17:10:13.639" v="897" actId="478"/>
          <ac:grpSpMkLst>
            <pc:docMk/>
            <pc:sldMk cId="779738198" sldId="256"/>
            <ac:grpSpMk id="172" creationId="{7258C2FA-E0DC-4F01-B4C8-D5DE31920C50}"/>
          </ac:grpSpMkLst>
        </pc:grpChg>
        <pc:grpChg chg="del mod">
          <ac:chgData name="Axel Maille" userId="065ad68c099279a8" providerId="LiveId" clId="{9334F734-6AD9-644A-A3FF-D1C2B6217141}" dt="2020-12-10T17:10:13.639" v="897" actId="478"/>
          <ac:grpSpMkLst>
            <pc:docMk/>
            <pc:sldMk cId="779738198" sldId="256"/>
            <ac:grpSpMk id="175" creationId="{4219B306-BB0C-4FCF-A332-6EC1BA56714A}"/>
          </ac:grpSpMkLst>
        </pc:grpChg>
        <pc:grpChg chg="del mod">
          <ac:chgData name="Axel Maille" userId="065ad68c099279a8" providerId="LiveId" clId="{9334F734-6AD9-644A-A3FF-D1C2B6217141}" dt="2020-12-10T17:06:53.374" v="739" actId="478"/>
          <ac:grpSpMkLst>
            <pc:docMk/>
            <pc:sldMk cId="779738198" sldId="256"/>
            <ac:grpSpMk id="178" creationId="{439401A1-2D88-4834-BE3F-7E5EB3E8BC06}"/>
          </ac:grpSpMkLst>
        </pc:grpChg>
        <pc:grpChg chg="del mod">
          <ac:chgData name="Axel Maille" userId="065ad68c099279a8" providerId="LiveId" clId="{9334F734-6AD9-644A-A3FF-D1C2B6217141}" dt="2020-12-10T17:06:53.374" v="739" actId="478"/>
          <ac:grpSpMkLst>
            <pc:docMk/>
            <pc:sldMk cId="779738198" sldId="256"/>
            <ac:grpSpMk id="182" creationId="{4BDA32E1-FB8C-4F33-B3FF-BB3F9F542CF7}"/>
          </ac:grpSpMkLst>
        </pc:grpChg>
        <pc:grpChg chg="add del mod">
          <ac:chgData name="Axel Maille" userId="065ad68c099279a8" providerId="LiveId" clId="{9334F734-6AD9-644A-A3FF-D1C2B6217141}" dt="2020-12-10T17:05:45.146" v="683" actId="478"/>
          <ac:grpSpMkLst>
            <pc:docMk/>
            <pc:sldMk cId="779738198" sldId="256"/>
            <ac:grpSpMk id="187" creationId="{14EB08E4-1722-334A-8AA4-F0680E4CFA68}"/>
          </ac:grpSpMkLst>
        </pc:grpChg>
        <pc:grpChg chg="del mod">
          <ac:chgData name="Axel Maille" userId="065ad68c099279a8" providerId="LiveId" clId="{9334F734-6AD9-644A-A3FF-D1C2B6217141}" dt="2020-12-10T17:06:53.374" v="739" actId="478"/>
          <ac:grpSpMkLst>
            <pc:docMk/>
            <pc:sldMk cId="779738198" sldId="256"/>
            <ac:grpSpMk id="189" creationId="{53049817-B8C0-4BC8-BA55-B7C8EAE45BEB}"/>
          </ac:grpSpMkLst>
        </pc:grpChg>
        <pc:grpChg chg="add mod">
          <ac:chgData name="Axel Maille" userId="065ad68c099279a8" providerId="LiveId" clId="{9334F734-6AD9-644A-A3FF-D1C2B6217141}" dt="2020-12-10T17:10:45.865" v="921" actId="1076"/>
          <ac:grpSpMkLst>
            <pc:docMk/>
            <pc:sldMk cId="779738198" sldId="256"/>
            <ac:grpSpMk id="193" creationId="{3578C33F-F4C0-1447-8FDB-A3D633BF38B0}"/>
          </ac:grpSpMkLst>
        </pc:grpChg>
        <pc:grpChg chg="add del mod">
          <ac:chgData name="Axel Maille" userId="065ad68c099279a8" providerId="LiveId" clId="{9334F734-6AD9-644A-A3FF-D1C2B6217141}" dt="2020-12-10T17:10:55.255" v="924" actId="478"/>
          <ac:grpSpMkLst>
            <pc:docMk/>
            <pc:sldMk cId="779738198" sldId="256"/>
            <ac:grpSpMk id="198" creationId="{361D9082-BDF0-A24D-90B7-886272BBF418}"/>
          </ac:grpSpMkLst>
        </pc:grpChg>
        <pc:grpChg chg="add del mod">
          <ac:chgData name="Axel Maille" userId="065ad68c099279a8" providerId="LiveId" clId="{9334F734-6AD9-644A-A3FF-D1C2B6217141}" dt="2020-12-10T17:10:55.255" v="924" actId="478"/>
          <ac:grpSpMkLst>
            <pc:docMk/>
            <pc:sldMk cId="779738198" sldId="256"/>
            <ac:grpSpMk id="207" creationId="{D21AC554-65B0-E548-86C5-819F3DC6B8E1}"/>
          </ac:grpSpMkLst>
        </pc:grpChg>
        <pc:grpChg chg="add del mod">
          <ac:chgData name="Axel Maille" userId="065ad68c099279a8" providerId="LiveId" clId="{9334F734-6AD9-644A-A3FF-D1C2B6217141}" dt="2020-12-10T17:10:55.255" v="924" actId="478"/>
          <ac:grpSpMkLst>
            <pc:docMk/>
            <pc:sldMk cId="779738198" sldId="256"/>
            <ac:grpSpMk id="210" creationId="{52BCAC11-71D4-364B-8BB7-C14E72CEDC48}"/>
          </ac:grpSpMkLst>
        </pc:grpChg>
        <pc:grpChg chg="add del mod">
          <ac:chgData name="Axel Maille" userId="065ad68c099279a8" providerId="LiveId" clId="{9334F734-6AD9-644A-A3FF-D1C2B6217141}" dt="2020-12-10T17:10:55.255" v="924" actId="478"/>
          <ac:grpSpMkLst>
            <pc:docMk/>
            <pc:sldMk cId="779738198" sldId="256"/>
            <ac:grpSpMk id="213" creationId="{E5311FAA-401C-E744-81C3-ACAE5D97A62B}"/>
          </ac:grpSpMkLst>
        </pc:grpChg>
        <pc:grpChg chg="add del mod">
          <ac:chgData name="Axel Maille" userId="065ad68c099279a8" providerId="LiveId" clId="{9334F734-6AD9-644A-A3FF-D1C2B6217141}" dt="2020-12-10T17:10:55.255" v="924" actId="478"/>
          <ac:grpSpMkLst>
            <pc:docMk/>
            <pc:sldMk cId="779738198" sldId="256"/>
            <ac:grpSpMk id="216" creationId="{C71B1A66-0688-E549-9A0C-145EDCC3F718}"/>
          </ac:grpSpMkLst>
        </pc:grpChg>
        <pc:grpChg chg="add del mod">
          <ac:chgData name="Axel Maille" userId="065ad68c099279a8" providerId="LiveId" clId="{9334F734-6AD9-644A-A3FF-D1C2B6217141}" dt="2020-12-10T17:10:55.255" v="924" actId="478"/>
          <ac:grpSpMkLst>
            <pc:docMk/>
            <pc:sldMk cId="779738198" sldId="256"/>
            <ac:grpSpMk id="219" creationId="{397E792F-8C45-2243-852F-28F5F8218D0C}"/>
          </ac:grpSpMkLst>
        </pc:grpChg>
        <pc:grpChg chg="add mod">
          <ac:chgData name="Axel Maille" userId="065ad68c099279a8" providerId="LiveId" clId="{9334F734-6AD9-644A-A3FF-D1C2B6217141}" dt="2020-12-10T17:13:04.084" v="1006" actId="1076"/>
          <ac:grpSpMkLst>
            <pc:docMk/>
            <pc:sldMk cId="779738198" sldId="256"/>
            <ac:grpSpMk id="222" creationId="{37E608D1-ACA4-A842-B786-0C3787C71C31}"/>
          </ac:grpSpMkLst>
        </pc:grpChg>
        <pc:grpChg chg="add del mod">
          <ac:chgData name="Axel Maille" userId="065ad68c099279a8" providerId="LiveId" clId="{9334F734-6AD9-644A-A3FF-D1C2B6217141}" dt="2020-12-10T17:11:57.203" v="969"/>
          <ac:grpSpMkLst>
            <pc:docMk/>
            <pc:sldMk cId="779738198" sldId="256"/>
            <ac:grpSpMk id="227" creationId="{8DE95944-3C1D-714D-8B56-851057BC0288}"/>
          </ac:grpSpMkLst>
        </pc:grpChg>
        <pc:grpChg chg="add del mod">
          <ac:chgData name="Axel Maille" userId="065ad68c099279a8" providerId="LiveId" clId="{9334F734-6AD9-644A-A3FF-D1C2B6217141}" dt="2020-12-10T17:11:57.203" v="969"/>
          <ac:grpSpMkLst>
            <pc:docMk/>
            <pc:sldMk cId="779738198" sldId="256"/>
            <ac:grpSpMk id="236" creationId="{087C260D-4A11-9945-A92E-152826491B47}"/>
          </ac:grpSpMkLst>
        </pc:grpChg>
        <pc:grpChg chg="add del mod">
          <ac:chgData name="Axel Maille" userId="065ad68c099279a8" providerId="LiveId" clId="{9334F734-6AD9-644A-A3FF-D1C2B6217141}" dt="2020-12-10T17:11:57.203" v="969"/>
          <ac:grpSpMkLst>
            <pc:docMk/>
            <pc:sldMk cId="779738198" sldId="256"/>
            <ac:grpSpMk id="239" creationId="{6304E12B-7705-0249-BA31-9778AF257AC9}"/>
          </ac:grpSpMkLst>
        </pc:grpChg>
        <pc:grpChg chg="add del mod">
          <ac:chgData name="Axel Maille" userId="065ad68c099279a8" providerId="LiveId" clId="{9334F734-6AD9-644A-A3FF-D1C2B6217141}" dt="2020-12-10T17:11:57.203" v="969"/>
          <ac:grpSpMkLst>
            <pc:docMk/>
            <pc:sldMk cId="779738198" sldId="256"/>
            <ac:grpSpMk id="242" creationId="{E03E37B7-BAC8-DC46-90F9-803EB130D806}"/>
          </ac:grpSpMkLst>
        </pc:grpChg>
        <pc:grpChg chg="add del mod">
          <ac:chgData name="Axel Maille" userId="065ad68c099279a8" providerId="LiveId" clId="{9334F734-6AD9-644A-A3FF-D1C2B6217141}" dt="2020-12-10T17:11:57.203" v="969"/>
          <ac:grpSpMkLst>
            <pc:docMk/>
            <pc:sldMk cId="779738198" sldId="256"/>
            <ac:grpSpMk id="245" creationId="{B9DD9A19-2EFD-794B-916A-451292192334}"/>
          </ac:grpSpMkLst>
        </pc:grpChg>
        <pc:grpChg chg="add del mod">
          <ac:chgData name="Axel Maille" userId="065ad68c099279a8" providerId="LiveId" clId="{9334F734-6AD9-644A-A3FF-D1C2B6217141}" dt="2020-12-10T17:11:57.203" v="969"/>
          <ac:grpSpMkLst>
            <pc:docMk/>
            <pc:sldMk cId="779738198" sldId="256"/>
            <ac:grpSpMk id="248" creationId="{DB9E3468-EFA1-0548-BF6B-34A5493DFA79}"/>
          </ac:grpSpMkLst>
        </pc:grpChg>
        <pc:grpChg chg="add mod">
          <ac:chgData name="Axel Maille" userId="065ad68c099279a8" providerId="LiveId" clId="{9334F734-6AD9-644A-A3FF-D1C2B6217141}" dt="2020-12-10T17:12:28.354" v="974" actId="1076"/>
          <ac:grpSpMkLst>
            <pc:docMk/>
            <pc:sldMk cId="779738198" sldId="256"/>
            <ac:grpSpMk id="251" creationId="{5FD12271-8F3C-274A-8B2C-134231F04B68}"/>
          </ac:grpSpMkLst>
        </pc:grpChg>
        <pc:grpChg chg="add mod">
          <ac:chgData name="Axel Maille" userId="065ad68c099279a8" providerId="LiveId" clId="{9334F734-6AD9-644A-A3FF-D1C2B6217141}" dt="2020-12-10T17:12:28.354" v="974" actId="1076"/>
          <ac:grpSpMkLst>
            <pc:docMk/>
            <pc:sldMk cId="779738198" sldId="256"/>
            <ac:grpSpMk id="260" creationId="{92607FA2-358A-E349-9640-170E8E8847D9}"/>
          </ac:grpSpMkLst>
        </pc:grpChg>
        <pc:grpChg chg="add mod">
          <ac:chgData name="Axel Maille" userId="065ad68c099279a8" providerId="LiveId" clId="{9334F734-6AD9-644A-A3FF-D1C2B6217141}" dt="2020-12-10T17:12:28.354" v="974" actId="1076"/>
          <ac:grpSpMkLst>
            <pc:docMk/>
            <pc:sldMk cId="779738198" sldId="256"/>
            <ac:grpSpMk id="263" creationId="{62592D2B-EDF8-6D48-B472-4DE6D3473AD0}"/>
          </ac:grpSpMkLst>
        </pc:grpChg>
        <pc:grpChg chg="add mod">
          <ac:chgData name="Axel Maille" userId="065ad68c099279a8" providerId="LiveId" clId="{9334F734-6AD9-644A-A3FF-D1C2B6217141}" dt="2020-12-10T17:12:28.354" v="974" actId="1076"/>
          <ac:grpSpMkLst>
            <pc:docMk/>
            <pc:sldMk cId="779738198" sldId="256"/>
            <ac:grpSpMk id="266" creationId="{BF48BA65-D34B-8D44-9749-0061962F309B}"/>
          </ac:grpSpMkLst>
        </pc:grpChg>
        <pc:grpChg chg="add del mod">
          <ac:chgData name="Axel Maille" userId="065ad68c099279a8" providerId="LiveId" clId="{9334F734-6AD9-644A-A3FF-D1C2B6217141}" dt="2020-12-10T17:12:14.453" v="973" actId="478"/>
          <ac:grpSpMkLst>
            <pc:docMk/>
            <pc:sldMk cId="779738198" sldId="256"/>
            <ac:grpSpMk id="269" creationId="{ACCA5436-CC2E-664E-AA6B-CF894EBD1EB1}"/>
          </ac:grpSpMkLst>
        </pc:grpChg>
        <pc:grpChg chg="add del mod">
          <ac:chgData name="Axel Maille" userId="065ad68c099279a8" providerId="LiveId" clId="{9334F734-6AD9-644A-A3FF-D1C2B6217141}" dt="2020-12-10T17:12:14.453" v="973" actId="478"/>
          <ac:grpSpMkLst>
            <pc:docMk/>
            <pc:sldMk cId="779738198" sldId="256"/>
            <ac:grpSpMk id="272" creationId="{6E72E78B-5C0D-3441-A8CA-736384B5A072}"/>
          </ac:grpSpMkLst>
        </pc:grpChg>
        <pc:picChg chg="add del mod modCrop">
          <ac:chgData name="Axel Maille" userId="065ad68c099279a8" providerId="LiveId" clId="{9334F734-6AD9-644A-A3FF-D1C2B6217141}" dt="2020-12-10T17:16:10.264" v="1038" actId="21"/>
          <ac:picMkLst>
            <pc:docMk/>
            <pc:sldMk cId="779738198" sldId="256"/>
            <ac:picMk id="30" creationId="{5CD86FF6-897E-8243-9919-6214397D8A11}"/>
          </ac:picMkLst>
        </pc:picChg>
        <pc:picChg chg="del mod">
          <ac:chgData name="Axel Maille" userId="065ad68c099279a8" providerId="LiveId" clId="{9334F734-6AD9-644A-A3FF-D1C2B6217141}" dt="2020-12-10T17:13:44.985" v="1016" actId="478"/>
          <ac:picMkLst>
            <pc:docMk/>
            <pc:sldMk cId="779738198" sldId="256"/>
            <ac:picMk id="153" creationId="{00000000-0000-0000-0000-000000000000}"/>
          </ac:picMkLst>
        </pc:picChg>
        <pc:picChg chg="add mod">
          <ac:chgData name="Axel Maille" userId="065ad68c099279a8" providerId="LiveId" clId="{9334F734-6AD9-644A-A3FF-D1C2B6217141}" dt="2020-12-10T17:16:10.975" v="1039"/>
          <ac:picMkLst>
            <pc:docMk/>
            <pc:sldMk cId="779738198" sldId="256"/>
            <ac:picMk id="275" creationId="{6C9109F6-FD40-9D4F-8BAE-9F9F09257EB8}"/>
          </ac:picMkLst>
        </pc:picChg>
        <pc:cxnChg chg="mod">
          <ac:chgData name="Axel Maille" userId="065ad68c099279a8" providerId="LiveId" clId="{9334F734-6AD9-644A-A3FF-D1C2B6217141}" dt="2020-12-10T16:54:39.210" v="339" actId="2711"/>
          <ac:cxnSpMkLst>
            <pc:docMk/>
            <pc:sldMk cId="779738198" sldId="256"/>
            <ac:cxnSpMk id="14" creationId="{B30767E0-704C-45CA-96D3-06C2CD45B89D}"/>
          </ac:cxnSpMkLst>
        </pc:cxnChg>
        <pc:cxnChg chg="mod">
          <ac:chgData name="Axel Maille" userId="065ad68c099279a8" providerId="LiveId" clId="{9334F734-6AD9-644A-A3FF-D1C2B6217141}" dt="2020-12-10T16:48:52.434" v="92" actId="14100"/>
          <ac:cxnSpMkLst>
            <pc:docMk/>
            <pc:sldMk cId="779738198" sldId="256"/>
            <ac:cxnSpMk id="18" creationId="{8237E4A8-9E41-4A4F-84A0-CB42D65B26A6}"/>
          </ac:cxnSpMkLst>
        </pc:cxnChg>
        <pc:cxnChg chg="mod">
          <ac:chgData name="Axel Maille" userId="065ad68c099279a8" providerId="LiveId" clId="{9334F734-6AD9-644A-A3FF-D1C2B6217141}" dt="2020-12-10T17:01:00.735" v="488" actId="14100"/>
          <ac:cxnSpMkLst>
            <pc:docMk/>
            <pc:sldMk cId="779738198" sldId="256"/>
            <ac:cxnSpMk id="26" creationId="{D2600CC6-13EC-421F-93FF-8D9274D8E0B8}"/>
          </ac:cxnSpMkLst>
        </pc:cxnChg>
        <pc:cxnChg chg="mod">
          <ac:chgData name="Axel Maille" userId="065ad68c099279a8" providerId="LiveId" clId="{9334F734-6AD9-644A-A3FF-D1C2B6217141}" dt="2020-12-10T17:00:55.042" v="487" actId="1076"/>
          <ac:cxnSpMkLst>
            <pc:docMk/>
            <pc:sldMk cId="779738198" sldId="256"/>
            <ac:cxnSpMk id="54" creationId="{1D633DD8-64CF-4EF7-9D7A-4464BCE98CF2}"/>
          </ac:cxnSpMkLst>
        </pc:cxnChg>
        <pc:cxnChg chg="mod">
          <ac:chgData name="Axel Maille" userId="065ad68c099279a8" providerId="LiveId" clId="{9334F734-6AD9-644A-A3FF-D1C2B6217141}" dt="2020-12-10T17:04:12.976" v="609" actId="1076"/>
          <ac:cxnSpMkLst>
            <pc:docMk/>
            <pc:sldMk cId="779738198" sldId="256"/>
            <ac:cxnSpMk id="105" creationId="{ED2BDEFA-71FB-4058-8C9F-10FB21160278}"/>
          </ac:cxnSpMkLst>
        </pc:cxnChg>
        <pc:cxnChg chg="mod">
          <ac:chgData name="Axel Maille" userId="065ad68c099279a8" providerId="LiveId" clId="{9334F734-6AD9-644A-A3FF-D1C2B6217141}" dt="2020-12-10T16:49:34.511" v="124" actId="14100"/>
          <ac:cxnSpMkLst>
            <pc:docMk/>
            <pc:sldMk cId="779738198" sldId="256"/>
            <ac:cxnSpMk id="144" creationId="{037C78AB-F6BD-449B-AEBB-6D1F37FF6C0D}"/>
          </ac:cxnSpMkLst>
        </pc:cxnChg>
        <pc:cxnChg chg="mod">
          <ac:chgData name="Axel Maille" userId="065ad68c099279a8" providerId="LiveId" clId="{9334F734-6AD9-644A-A3FF-D1C2B6217141}" dt="2020-12-10T17:06:53.374" v="739" actId="478"/>
          <ac:cxnSpMkLst>
            <pc:docMk/>
            <pc:sldMk cId="779738198" sldId="256"/>
            <ac:cxnSpMk id="181" creationId="{0C708622-A753-4C00-9F46-CEE7288E92D1}"/>
          </ac:cxnSpMkLst>
        </pc:cxnChg>
        <pc:cxnChg chg="mod">
          <ac:chgData name="Axel Maille" userId="065ad68c099279a8" providerId="LiveId" clId="{9334F734-6AD9-644A-A3FF-D1C2B6217141}" dt="2020-12-10T17:07:35.005" v="783" actId="14100"/>
          <ac:cxnSpMkLst>
            <pc:docMk/>
            <pc:sldMk cId="779738198" sldId="256"/>
            <ac:cxnSpMk id="196" creationId="{DB9F4275-045E-7143-94AA-D20045C109F4}"/>
          </ac:cxnSpMkLst>
        </pc:cxnChg>
        <pc:cxnChg chg="mod">
          <ac:chgData name="Axel Maille" userId="065ad68c099279a8" providerId="LiveId" clId="{9334F734-6AD9-644A-A3FF-D1C2B6217141}" dt="2020-12-10T17:10:55.255" v="924" actId="478"/>
          <ac:cxnSpMkLst>
            <pc:docMk/>
            <pc:sldMk cId="779738198" sldId="256"/>
            <ac:cxnSpMk id="201" creationId="{42F32371-65C6-BC41-A04D-12534E37FE72}"/>
          </ac:cxnSpMkLst>
        </pc:cxnChg>
        <pc:cxnChg chg="mod">
          <ac:chgData name="Axel Maille" userId="065ad68c099279a8" providerId="LiveId" clId="{9334F734-6AD9-644A-A3FF-D1C2B6217141}" dt="2020-12-10T17:10:59.943" v="925"/>
          <ac:cxnSpMkLst>
            <pc:docMk/>
            <pc:sldMk cId="779738198" sldId="256"/>
            <ac:cxnSpMk id="225" creationId="{07E8094B-22D5-E34A-B6DF-8F0C25347181}"/>
          </ac:cxnSpMkLst>
        </pc:cxnChg>
        <pc:cxnChg chg="mod">
          <ac:chgData name="Axel Maille" userId="065ad68c099279a8" providerId="LiveId" clId="{9334F734-6AD9-644A-A3FF-D1C2B6217141}" dt="2020-12-10T17:11:42.096" v="962"/>
          <ac:cxnSpMkLst>
            <pc:docMk/>
            <pc:sldMk cId="779738198" sldId="256"/>
            <ac:cxnSpMk id="230" creationId="{2253073B-C47E-5741-91A3-3A7C67D7B346}"/>
          </ac:cxnSpMkLst>
        </pc:cxnChg>
        <pc:cxnChg chg="mod">
          <ac:chgData name="Axel Maille" userId="065ad68c099279a8" providerId="LiveId" clId="{9334F734-6AD9-644A-A3FF-D1C2B6217141}" dt="2020-12-10T17:12:00.857" v="970"/>
          <ac:cxnSpMkLst>
            <pc:docMk/>
            <pc:sldMk cId="779738198" sldId="256"/>
            <ac:cxnSpMk id="254" creationId="{5A6F6B26-B612-194D-8A24-75645AB28EA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247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372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066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294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419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76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423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750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932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671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495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0C000-F47A-4862-94BD-D4C6B79C0935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B89DA-8D2B-4901-92A3-18ABD4C70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398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0B35C88-B640-4C57-82F7-380ADAC89EC1}"/>
              </a:ext>
            </a:extLst>
          </p:cNvPr>
          <p:cNvSpPr/>
          <p:nvPr/>
        </p:nvSpPr>
        <p:spPr>
          <a:xfrm>
            <a:off x="0" y="-151716"/>
            <a:ext cx="2625505" cy="100577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184F40C-B9F1-4FCF-ADF1-8B77B0C3AD25}"/>
              </a:ext>
            </a:extLst>
          </p:cNvPr>
          <p:cNvSpPr txBox="1"/>
          <p:nvPr/>
        </p:nvSpPr>
        <p:spPr>
          <a:xfrm>
            <a:off x="2697933" y="296330"/>
            <a:ext cx="39020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 smtClean="0">
                <a:solidFill>
                  <a:srgbClr val="374976"/>
                </a:solidFill>
                <a:cs typeface="Arial" panose="020B0604020202020204" pitchFamily="34" charset="0"/>
              </a:rPr>
              <a:t>OUSSAMA</a:t>
            </a:r>
            <a:endParaRPr lang="en-US" b="1" spc="300" dirty="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r>
              <a:rPr lang="en-US" sz="4000" b="1" spc="300" dirty="0" smtClean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ALOUACHE</a:t>
            </a:r>
            <a:endParaRPr lang="en-US" sz="4000" b="1" spc="300" dirty="0">
              <a:solidFill>
                <a:schemeClr val="bg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10B38C-9F44-40EC-AB37-BB325A22D4A4}"/>
              </a:ext>
            </a:extLst>
          </p:cNvPr>
          <p:cNvSpPr txBox="1"/>
          <p:nvPr/>
        </p:nvSpPr>
        <p:spPr>
          <a:xfrm>
            <a:off x="2697933" y="1173852"/>
            <a:ext cx="3513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pc="300" dirty="0">
                <a:solidFill>
                  <a:srgbClr val="374976"/>
                </a:solidFill>
                <a:cs typeface="Arial" panose="020B0604020202020204" pitchFamily="34" charset="0"/>
              </a:rPr>
              <a:t>DEVELOPPEUR WEB FULL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35C15EC-F189-4E19-9D7C-16270AC25245}"/>
              </a:ext>
            </a:extLst>
          </p:cNvPr>
          <p:cNvSpPr txBox="1"/>
          <p:nvPr/>
        </p:nvSpPr>
        <p:spPr>
          <a:xfrm>
            <a:off x="2697933" y="1799485"/>
            <a:ext cx="3974471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Ingenieur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expérimenté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,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passionné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,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j’ambitionne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de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mettre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mes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compétences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au service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d’une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entreprise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à la culture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innovante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,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enthousiaste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et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audacieuse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. Grâce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à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un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parcours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de formation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approfondi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et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à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une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somme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d’expériences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professionnelles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performante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, je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suis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devenu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expert dans la conception et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l’adaptation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de sites et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d’applications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web.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0639EE4-430D-4639-A4EA-86B9487EE79F}"/>
              </a:ext>
            </a:extLst>
          </p:cNvPr>
          <p:cNvSpPr txBox="1"/>
          <p:nvPr/>
        </p:nvSpPr>
        <p:spPr>
          <a:xfrm>
            <a:off x="2757667" y="1517560"/>
            <a:ext cx="1474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374976"/>
                </a:solidFill>
                <a:cs typeface="Arial" panose="020B0604020202020204" pitchFamily="34" charset="0"/>
              </a:rPr>
              <a:t>A PROPOS DE MOI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CA9DA78-36FB-4DA1-A12C-23050F4C3340}"/>
              </a:ext>
            </a:extLst>
          </p:cNvPr>
          <p:cNvSpPr/>
          <p:nvPr/>
        </p:nvSpPr>
        <p:spPr>
          <a:xfrm>
            <a:off x="2792994" y="1520966"/>
            <a:ext cx="1275732" cy="246953"/>
          </a:xfrm>
          <a:prstGeom prst="rect">
            <a:avLst/>
          </a:prstGeom>
          <a:noFill/>
          <a:ln w="6350">
            <a:solidFill>
              <a:srgbClr val="3749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B30767E0-704C-45CA-96D3-06C2CD45B89D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68726" y="1644077"/>
            <a:ext cx="2522061" cy="366"/>
          </a:xfrm>
          <a:prstGeom prst="line">
            <a:avLst/>
          </a:prstGeom>
          <a:ln w="6350">
            <a:solidFill>
              <a:srgbClr val="3749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901748B-1BD9-4BF3-AF3D-0C30A129D046}"/>
              </a:ext>
            </a:extLst>
          </p:cNvPr>
          <p:cNvGrpSpPr/>
          <p:nvPr/>
        </p:nvGrpSpPr>
        <p:grpSpPr>
          <a:xfrm>
            <a:off x="2757667" y="2789984"/>
            <a:ext cx="3833120" cy="248303"/>
            <a:chOff x="2757667" y="2755800"/>
            <a:chExt cx="3833120" cy="24830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95E1F015-5796-4D47-BDA7-3B18175BE04E}"/>
                </a:ext>
              </a:extLst>
            </p:cNvPr>
            <p:cNvSpPr txBox="1"/>
            <p:nvPr/>
          </p:nvSpPr>
          <p:spPr>
            <a:xfrm>
              <a:off x="2757667" y="2755800"/>
              <a:ext cx="12417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374976"/>
                  </a:solidFill>
                  <a:cs typeface="Arial" panose="020B0604020202020204" pitchFamily="34" charset="0"/>
                </a:rPr>
                <a:t>EXEPERIENCE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011CC394-EA8A-4136-8DA9-9C723707408C}"/>
                </a:ext>
              </a:extLst>
            </p:cNvPr>
            <p:cNvSpPr/>
            <p:nvPr/>
          </p:nvSpPr>
          <p:spPr>
            <a:xfrm>
              <a:off x="2792994" y="2757882"/>
              <a:ext cx="1006370" cy="246221"/>
            </a:xfrm>
            <a:prstGeom prst="rect">
              <a:avLst/>
            </a:prstGeom>
            <a:noFill/>
            <a:ln w="6350">
              <a:solidFill>
                <a:srgbClr val="37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8237E4A8-9E41-4A4F-84A0-CB42D65B26A6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3799364" y="2880993"/>
              <a:ext cx="2791423" cy="0"/>
            </a:xfrm>
            <a:prstGeom prst="line">
              <a:avLst/>
            </a:prstGeom>
            <a:ln w="6350">
              <a:solidFill>
                <a:srgbClr val="374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D1F1FB6-A945-4C3C-B4DD-926BE358EF65}"/>
              </a:ext>
            </a:extLst>
          </p:cNvPr>
          <p:cNvSpPr txBox="1"/>
          <p:nvPr/>
        </p:nvSpPr>
        <p:spPr>
          <a:xfrm>
            <a:off x="2823439" y="3164093"/>
            <a:ext cx="9229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cs typeface="Arial" panose="020B0604020202020204" pitchFamily="34" charset="0"/>
              </a:rPr>
              <a:t>2018 - PRESENT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D2600CC6-13EC-421F-93FF-8D9274D8E0B8}"/>
              </a:ext>
            </a:extLst>
          </p:cNvPr>
          <p:cNvCxnSpPr>
            <a:cxnSpLocks/>
          </p:cNvCxnSpPr>
          <p:nvPr/>
        </p:nvCxnSpPr>
        <p:spPr>
          <a:xfrm rot="5400000">
            <a:off x="1891095" y="4923305"/>
            <a:ext cx="3555727" cy="1934"/>
          </a:xfrm>
          <a:prstGeom prst="line">
            <a:avLst/>
          </a:prstGeom>
          <a:ln>
            <a:solidFill>
              <a:srgbClr val="3749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A82C522-00CE-4650-8232-7BD83E3E08BD}"/>
              </a:ext>
            </a:extLst>
          </p:cNvPr>
          <p:cNvGrpSpPr/>
          <p:nvPr/>
        </p:nvGrpSpPr>
        <p:grpSpPr>
          <a:xfrm>
            <a:off x="2753867" y="6754688"/>
            <a:ext cx="3833120" cy="248303"/>
            <a:chOff x="2757667" y="2755800"/>
            <a:chExt cx="3833120" cy="24830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0B3591B3-BAB5-446D-81A1-6A035B9D3D2B}"/>
                </a:ext>
              </a:extLst>
            </p:cNvPr>
            <p:cNvSpPr txBox="1"/>
            <p:nvPr/>
          </p:nvSpPr>
          <p:spPr>
            <a:xfrm>
              <a:off x="2757667" y="2755800"/>
              <a:ext cx="9886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374976"/>
                  </a:solidFill>
                  <a:cs typeface="Arial" panose="020B0604020202020204" pitchFamily="34" charset="0"/>
                </a:rPr>
                <a:t>FORMATION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7682496E-9899-45E7-A401-AB2FFA22F15D}"/>
                </a:ext>
              </a:extLst>
            </p:cNvPr>
            <p:cNvSpPr/>
            <p:nvPr/>
          </p:nvSpPr>
          <p:spPr>
            <a:xfrm>
              <a:off x="2792994" y="2757882"/>
              <a:ext cx="883267" cy="246221"/>
            </a:xfrm>
            <a:prstGeom prst="rect">
              <a:avLst/>
            </a:prstGeom>
            <a:noFill/>
            <a:ln w="6350">
              <a:solidFill>
                <a:srgbClr val="37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AD51E175-8815-45A0-A03E-FE2756AC25DC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>
              <a:off x="3676261" y="2880993"/>
              <a:ext cx="2914526" cy="0"/>
            </a:xfrm>
            <a:prstGeom prst="line">
              <a:avLst/>
            </a:prstGeom>
            <a:ln w="6350">
              <a:solidFill>
                <a:srgbClr val="374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1D633DD8-64CF-4EF7-9D7A-4464BCE98CF2}"/>
              </a:ext>
            </a:extLst>
          </p:cNvPr>
          <p:cNvCxnSpPr>
            <a:cxnSpLocks/>
          </p:cNvCxnSpPr>
          <p:nvPr/>
        </p:nvCxnSpPr>
        <p:spPr>
          <a:xfrm>
            <a:off x="3666241" y="7104892"/>
            <a:ext cx="0" cy="1576076"/>
          </a:xfrm>
          <a:prstGeom prst="line">
            <a:avLst/>
          </a:prstGeom>
          <a:ln>
            <a:solidFill>
              <a:srgbClr val="3749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58A0C09C-AD66-4853-9432-402A00F16CD5}"/>
              </a:ext>
            </a:extLst>
          </p:cNvPr>
          <p:cNvGrpSpPr/>
          <p:nvPr/>
        </p:nvGrpSpPr>
        <p:grpSpPr>
          <a:xfrm>
            <a:off x="3669925" y="3074816"/>
            <a:ext cx="3382040" cy="1028117"/>
            <a:chOff x="3669925" y="3074816"/>
            <a:chExt cx="3382040" cy="102811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F3BBE494-EDEC-49C3-86AA-1F43C72606F9}"/>
                </a:ext>
              </a:extLst>
            </p:cNvPr>
            <p:cNvSpPr txBox="1"/>
            <p:nvPr/>
          </p:nvSpPr>
          <p:spPr>
            <a:xfrm>
              <a:off x="3700486" y="3074816"/>
              <a:ext cx="26975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374976"/>
                  </a:solidFill>
                  <a:cs typeface="Arial" panose="020B0604020202020204" pitchFamily="34" charset="0"/>
                </a:rPr>
                <a:t>STAGIAIRE </a:t>
              </a:r>
              <a:endParaRPr lang="en-US" sz="800" dirty="0">
                <a:solidFill>
                  <a:srgbClr val="37497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1C423959-1CB5-4E62-B6E6-DCEEB9A51FEA}"/>
                </a:ext>
              </a:extLst>
            </p:cNvPr>
            <p:cNvSpPr txBox="1"/>
            <p:nvPr/>
          </p:nvSpPr>
          <p:spPr>
            <a:xfrm>
              <a:off x="5122719" y="3078180"/>
              <a:ext cx="1929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Fond national </a:t>
              </a:r>
              <a:r>
                <a:rPr lang="en-US" sz="7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d’investissemnt</a:t>
              </a:r>
              <a:r>
                <a:rPr lang="en-US" sz="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I  Alger</a:t>
              </a:r>
            </a:p>
            <a:p>
              <a:endPara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7A5D5D83-F15A-4BA6-9D38-7BD3962059F4}"/>
                </a:ext>
              </a:extLst>
            </p:cNvPr>
            <p:cNvSpPr txBox="1"/>
            <p:nvPr/>
          </p:nvSpPr>
          <p:spPr>
            <a:xfrm>
              <a:off x="3669925" y="3256547"/>
              <a:ext cx="2972030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Optimisation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des </a:t>
              </a:r>
              <a:r>
                <a:rPr 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fonctionnalités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de la </a:t>
              </a:r>
              <a:r>
                <a:rPr 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plateforme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web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Vision </a:t>
              </a:r>
              <a:r>
                <a:rPr 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globale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des </a:t>
              </a:r>
              <a:r>
                <a:rPr 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objectifs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d’accessibilité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, </a:t>
              </a:r>
              <a:r>
                <a:rPr 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d’attractivité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, de </a:t>
              </a:r>
              <a:r>
                <a:rPr 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référencement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, </a:t>
              </a:r>
              <a:r>
                <a:rPr 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d’ergonomie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et de </a:t>
              </a:r>
              <a:r>
                <a:rPr 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légitimité</a:t>
              </a:r>
              <a:endPara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Anticipation et </a:t>
              </a:r>
              <a:r>
                <a:rPr 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proactivité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en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matière de </a:t>
              </a:r>
              <a:r>
                <a:rPr 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stratégie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web corporate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Création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d’outils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IT</a:t>
              </a:r>
              <a:r>
                <a:rPr lang="fr-F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à travers un tableau de bord centralisé </a:t>
              </a:r>
              <a:r>
                <a:rPr lang="fr-F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pour le </a:t>
              </a:r>
              <a:r>
                <a:rPr lang="fr-FR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reporting</a:t>
              </a:r>
              <a:r>
                <a:rPr lang="fr-F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Centralisation des bases de </a:t>
              </a:r>
              <a:r>
                <a:rPr lang="fr-FR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donneés</a:t>
              </a:r>
              <a:r>
                <a:rPr lang="fr-F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en format ETL 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A2703821-EBB0-40AC-AFE0-D569E9252E66}"/>
              </a:ext>
            </a:extLst>
          </p:cNvPr>
          <p:cNvGrpSpPr/>
          <p:nvPr/>
        </p:nvGrpSpPr>
        <p:grpSpPr>
          <a:xfrm>
            <a:off x="2792881" y="3133596"/>
            <a:ext cx="902560" cy="233127"/>
            <a:chOff x="2792881" y="3127489"/>
            <a:chExt cx="902560" cy="233127"/>
          </a:xfrm>
        </p:grpSpPr>
        <p:sp>
          <p:nvSpPr>
            <p:cNvPr id="65" name="Rectangle 23">
              <a:extLst>
                <a:ext uri="{FF2B5EF4-FFF2-40B4-BE49-F238E27FC236}">
                  <a16:creationId xmlns:a16="http://schemas.microsoft.com/office/drawing/2014/main" xmlns="" id="{7B9DD86B-5710-4191-9B98-328420106C56}"/>
                </a:ext>
              </a:extLst>
            </p:cNvPr>
            <p:cNvSpPr/>
            <p:nvPr/>
          </p:nvSpPr>
          <p:spPr>
            <a:xfrm>
              <a:off x="2818395" y="3127489"/>
              <a:ext cx="877046" cy="233127"/>
            </a:xfrm>
            <a:custGeom>
              <a:avLst/>
              <a:gdLst>
                <a:gd name="connsiteX0" fmla="*/ 0 w 1001339"/>
                <a:gd name="connsiteY0" fmla="*/ 0 h 233127"/>
                <a:gd name="connsiteX1" fmla="*/ 1001339 w 1001339"/>
                <a:gd name="connsiteY1" fmla="*/ 0 h 233127"/>
                <a:gd name="connsiteX2" fmla="*/ 1001339 w 1001339"/>
                <a:gd name="connsiteY2" fmla="*/ 233127 h 233127"/>
                <a:gd name="connsiteX3" fmla="*/ 0 w 1001339"/>
                <a:gd name="connsiteY3" fmla="*/ 233127 h 233127"/>
                <a:gd name="connsiteX4" fmla="*/ 0 w 1001339"/>
                <a:gd name="connsiteY4" fmla="*/ 0 h 233127"/>
                <a:gd name="connsiteX0" fmla="*/ 0 w 1001339"/>
                <a:gd name="connsiteY0" fmla="*/ 0 h 233127"/>
                <a:gd name="connsiteX1" fmla="*/ 1001339 w 1001339"/>
                <a:gd name="connsiteY1" fmla="*/ 0 h 233127"/>
                <a:gd name="connsiteX2" fmla="*/ 915369 w 1001339"/>
                <a:gd name="connsiteY2" fmla="*/ 233127 h 233127"/>
                <a:gd name="connsiteX3" fmla="*/ 0 w 1001339"/>
                <a:gd name="connsiteY3" fmla="*/ 233127 h 233127"/>
                <a:gd name="connsiteX4" fmla="*/ 0 w 1001339"/>
                <a:gd name="connsiteY4" fmla="*/ 0 h 233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339" h="233127">
                  <a:moveTo>
                    <a:pt x="0" y="0"/>
                  </a:moveTo>
                  <a:lnTo>
                    <a:pt x="1001339" y="0"/>
                  </a:lnTo>
                  <a:lnTo>
                    <a:pt x="915369" y="233127"/>
                  </a:lnTo>
                  <a:lnTo>
                    <a:pt x="0" y="233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727374DB-45CE-46DB-B790-63E9C2B71844}"/>
                </a:ext>
              </a:extLst>
            </p:cNvPr>
            <p:cNvSpPr txBox="1"/>
            <p:nvPr/>
          </p:nvSpPr>
          <p:spPr>
            <a:xfrm>
              <a:off x="2792881" y="3157873"/>
              <a:ext cx="827957" cy="20005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2020- </a:t>
              </a:r>
              <a:r>
                <a:rPr 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Present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4785E2EE-BD27-47E6-B581-F63A264DD1C1}"/>
              </a:ext>
            </a:extLst>
          </p:cNvPr>
          <p:cNvGrpSpPr/>
          <p:nvPr/>
        </p:nvGrpSpPr>
        <p:grpSpPr>
          <a:xfrm>
            <a:off x="3698088" y="4213110"/>
            <a:ext cx="3644820" cy="875647"/>
            <a:chOff x="3698088" y="4256650"/>
            <a:chExt cx="3644820" cy="87564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A76E2BD2-BCCB-4D0C-B0F2-57BD32B10665}"/>
                </a:ext>
              </a:extLst>
            </p:cNvPr>
            <p:cNvSpPr txBox="1"/>
            <p:nvPr/>
          </p:nvSpPr>
          <p:spPr>
            <a:xfrm>
              <a:off x="3698088" y="4256650"/>
              <a:ext cx="26975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374976"/>
                  </a:solidFill>
                  <a:cs typeface="Arial" panose="020B0604020202020204" pitchFamily="34" charset="0"/>
                </a:rPr>
                <a:t>INSTALATION EQUIPMENT IP  </a:t>
              </a:r>
              <a:endParaRPr lang="en-US" sz="800" dirty="0">
                <a:solidFill>
                  <a:srgbClr val="37497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120824E8-865C-4ACD-A27A-9321354ECD3B}"/>
                </a:ext>
              </a:extLst>
            </p:cNvPr>
            <p:cNvSpPr txBox="1"/>
            <p:nvPr/>
          </p:nvSpPr>
          <p:spPr>
            <a:xfrm>
              <a:off x="5877825" y="4261188"/>
              <a:ext cx="14650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SOSETEL I </a:t>
              </a:r>
              <a:r>
                <a:rPr lang="en-US" sz="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Alger</a:t>
              </a:r>
              <a:endPara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14FA6DAF-DB6C-47FE-8510-144B9BB107C8}"/>
                </a:ext>
              </a:extLst>
            </p:cNvPr>
            <p:cNvSpPr txBox="1"/>
            <p:nvPr/>
          </p:nvSpPr>
          <p:spPr>
            <a:xfrm>
              <a:off x="3698088" y="4501355"/>
              <a:ext cx="297203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Installation </a:t>
              </a:r>
              <a:r>
                <a:rPr lang="en-US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d’équipments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de </a:t>
              </a:r>
              <a:r>
                <a:rPr lang="en-US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securité</a:t>
              </a:r>
              <a:endPara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Configuration des </a:t>
              </a:r>
              <a:r>
                <a:rPr lang="en-US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éuipments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reseau</a:t>
              </a:r>
              <a:endPara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Cablage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Instalation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des </a:t>
              </a:r>
              <a:r>
                <a:rPr lang="en-US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caméra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IP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Conception </a:t>
              </a:r>
              <a:r>
                <a:rPr lang="en-US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d’architecture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reseau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  </a:t>
              </a:r>
              <a:endPara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1DFA2AA7-8389-466D-84AF-66B9C0DBEB73}"/>
              </a:ext>
            </a:extLst>
          </p:cNvPr>
          <p:cNvGrpSpPr/>
          <p:nvPr/>
        </p:nvGrpSpPr>
        <p:grpSpPr>
          <a:xfrm>
            <a:off x="2792881" y="4180680"/>
            <a:ext cx="902560" cy="233614"/>
            <a:chOff x="2792881" y="3124314"/>
            <a:chExt cx="902560" cy="233614"/>
          </a:xfrm>
        </p:grpSpPr>
        <p:sp>
          <p:nvSpPr>
            <p:cNvPr id="73" name="Rectangle 23">
              <a:extLst>
                <a:ext uri="{FF2B5EF4-FFF2-40B4-BE49-F238E27FC236}">
                  <a16:creationId xmlns:a16="http://schemas.microsoft.com/office/drawing/2014/main" xmlns="" id="{587F335A-B9E4-41A9-8442-7885A2E7130B}"/>
                </a:ext>
              </a:extLst>
            </p:cNvPr>
            <p:cNvSpPr/>
            <p:nvPr/>
          </p:nvSpPr>
          <p:spPr>
            <a:xfrm>
              <a:off x="2818395" y="3124314"/>
              <a:ext cx="877046" cy="233127"/>
            </a:xfrm>
            <a:custGeom>
              <a:avLst/>
              <a:gdLst>
                <a:gd name="connsiteX0" fmla="*/ 0 w 1001339"/>
                <a:gd name="connsiteY0" fmla="*/ 0 h 233127"/>
                <a:gd name="connsiteX1" fmla="*/ 1001339 w 1001339"/>
                <a:gd name="connsiteY1" fmla="*/ 0 h 233127"/>
                <a:gd name="connsiteX2" fmla="*/ 1001339 w 1001339"/>
                <a:gd name="connsiteY2" fmla="*/ 233127 h 233127"/>
                <a:gd name="connsiteX3" fmla="*/ 0 w 1001339"/>
                <a:gd name="connsiteY3" fmla="*/ 233127 h 233127"/>
                <a:gd name="connsiteX4" fmla="*/ 0 w 1001339"/>
                <a:gd name="connsiteY4" fmla="*/ 0 h 233127"/>
                <a:gd name="connsiteX0" fmla="*/ 0 w 1001339"/>
                <a:gd name="connsiteY0" fmla="*/ 0 h 233127"/>
                <a:gd name="connsiteX1" fmla="*/ 1001339 w 1001339"/>
                <a:gd name="connsiteY1" fmla="*/ 0 h 233127"/>
                <a:gd name="connsiteX2" fmla="*/ 915369 w 1001339"/>
                <a:gd name="connsiteY2" fmla="*/ 233127 h 233127"/>
                <a:gd name="connsiteX3" fmla="*/ 0 w 1001339"/>
                <a:gd name="connsiteY3" fmla="*/ 233127 h 233127"/>
                <a:gd name="connsiteX4" fmla="*/ 0 w 1001339"/>
                <a:gd name="connsiteY4" fmla="*/ 0 h 233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339" h="233127">
                  <a:moveTo>
                    <a:pt x="0" y="0"/>
                  </a:moveTo>
                  <a:lnTo>
                    <a:pt x="1001339" y="0"/>
                  </a:lnTo>
                  <a:lnTo>
                    <a:pt x="915369" y="233127"/>
                  </a:lnTo>
                  <a:lnTo>
                    <a:pt x="0" y="233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44FEC833-AE1B-4C9E-B5B3-2A5F944CBDC3}"/>
                </a:ext>
              </a:extLst>
            </p:cNvPr>
            <p:cNvSpPr txBox="1"/>
            <p:nvPr/>
          </p:nvSpPr>
          <p:spPr>
            <a:xfrm>
              <a:off x="2792881" y="3157873"/>
              <a:ext cx="827957" cy="20005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2019- 2019</a:t>
              </a:r>
              <a:endParaRPr lang="en-US" sz="7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xmlns="" id="{7AD77FB5-0F3D-4054-834C-F03C10A7B88F}"/>
              </a:ext>
            </a:extLst>
          </p:cNvPr>
          <p:cNvGrpSpPr/>
          <p:nvPr/>
        </p:nvGrpSpPr>
        <p:grpSpPr>
          <a:xfrm>
            <a:off x="3701754" y="5367967"/>
            <a:ext cx="3003858" cy="1075645"/>
            <a:chOff x="3697706" y="5230589"/>
            <a:chExt cx="3003858" cy="107564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895D9C8E-88FA-48EC-A719-D1B69964941E}"/>
                </a:ext>
              </a:extLst>
            </p:cNvPr>
            <p:cNvSpPr txBox="1"/>
            <p:nvPr/>
          </p:nvSpPr>
          <p:spPr>
            <a:xfrm>
              <a:off x="3700486" y="5230589"/>
              <a:ext cx="26975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374976"/>
                  </a:solidFill>
                  <a:cs typeface="Arial" panose="020B0604020202020204" pitchFamily="34" charset="0"/>
                </a:rPr>
                <a:t>APRANTISAGE </a:t>
              </a:r>
              <a:endParaRPr lang="en-US" sz="800" dirty="0">
                <a:solidFill>
                  <a:srgbClr val="37497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34ADE361-BF44-49CB-9776-AB597756AE62}"/>
                </a:ext>
              </a:extLst>
            </p:cNvPr>
            <p:cNvSpPr txBox="1"/>
            <p:nvPr/>
          </p:nvSpPr>
          <p:spPr>
            <a:xfrm>
              <a:off x="5070179" y="5256796"/>
              <a:ext cx="163138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Fond national </a:t>
              </a:r>
              <a:r>
                <a:rPr lang="en-US" sz="7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d’investissemnt</a:t>
              </a:r>
              <a:r>
                <a:rPr lang="en-US" sz="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sz="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I  </a:t>
              </a:r>
              <a:r>
                <a:rPr lang="en-US" sz="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Alger</a:t>
              </a:r>
              <a:endPara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E6B2BCEC-26F2-4F2C-BBDF-627E6C374241}"/>
                </a:ext>
              </a:extLst>
            </p:cNvPr>
            <p:cNvSpPr txBox="1"/>
            <p:nvPr/>
          </p:nvSpPr>
          <p:spPr>
            <a:xfrm>
              <a:off x="3697706" y="5459848"/>
              <a:ext cx="2972030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Fonction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généraliste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dans la conception et le </a:t>
              </a:r>
              <a:r>
                <a:rPr 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développement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de sites web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Création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de concepts web </a:t>
              </a:r>
              <a:r>
                <a:rPr 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personnalisés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et </a:t>
              </a:r>
              <a:r>
                <a:rPr 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sur-mesure</a:t>
              </a:r>
              <a:endPara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Implémentation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de sites web responsive, </a:t>
              </a:r>
              <a:r>
                <a:rPr 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optimisés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pour </a:t>
              </a:r>
              <a:r>
                <a:rPr 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l’univers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mobile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Administration des bases de </a:t>
              </a:r>
              <a:r>
                <a:rPr lang="en-US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données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endPara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Administration des </a:t>
              </a:r>
              <a:r>
                <a:rPr lang="en-US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reseaux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endPara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E403DE4D-A561-4AE6-A0AF-4CB71F598475}"/>
              </a:ext>
            </a:extLst>
          </p:cNvPr>
          <p:cNvGrpSpPr/>
          <p:nvPr/>
        </p:nvGrpSpPr>
        <p:grpSpPr>
          <a:xfrm>
            <a:off x="2804987" y="5335105"/>
            <a:ext cx="905207" cy="234884"/>
            <a:chOff x="2792881" y="3123044"/>
            <a:chExt cx="905207" cy="234884"/>
          </a:xfrm>
        </p:grpSpPr>
        <p:sp>
          <p:nvSpPr>
            <p:cNvPr id="80" name="Rectangle 23">
              <a:extLst>
                <a:ext uri="{FF2B5EF4-FFF2-40B4-BE49-F238E27FC236}">
                  <a16:creationId xmlns:a16="http://schemas.microsoft.com/office/drawing/2014/main" xmlns="" id="{342F3626-D218-42A8-93AC-179992AE0A56}"/>
                </a:ext>
              </a:extLst>
            </p:cNvPr>
            <p:cNvSpPr/>
            <p:nvPr/>
          </p:nvSpPr>
          <p:spPr>
            <a:xfrm>
              <a:off x="2821042" y="3123044"/>
              <a:ext cx="877046" cy="233127"/>
            </a:xfrm>
            <a:custGeom>
              <a:avLst/>
              <a:gdLst>
                <a:gd name="connsiteX0" fmla="*/ 0 w 1001339"/>
                <a:gd name="connsiteY0" fmla="*/ 0 h 233127"/>
                <a:gd name="connsiteX1" fmla="*/ 1001339 w 1001339"/>
                <a:gd name="connsiteY1" fmla="*/ 0 h 233127"/>
                <a:gd name="connsiteX2" fmla="*/ 1001339 w 1001339"/>
                <a:gd name="connsiteY2" fmla="*/ 233127 h 233127"/>
                <a:gd name="connsiteX3" fmla="*/ 0 w 1001339"/>
                <a:gd name="connsiteY3" fmla="*/ 233127 h 233127"/>
                <a:gd name="connsiteX4" fmla="*/ 0 w 1001339"/>
                <a:gd name="connsiteY4" fmla="*/ 0 h 233127"/>
                <a:gd name="connsiteX0" fmla="*/ 0 w 1001339"/>
                <a:gd name="connsiteY0" fmla="*/ 0 h 233127"/>
                <a:gd name="connsiteX1" fmla="*/ 1001339 w 1001339"/>
                <a:gd name="connsiteY1" fmla="*/ 0 h 233127"/>
                <a:gd name="connsiteX2" fmla="*/ 915369 w 1001339"/>
                <a:gd name="connsiteY2" fmla="*/ 233127 h 233127"/>
                <a:gd name="connsiteX3" fmla="*/ 0 w 1001339"/>
                <a:gd name="connsiteY3" fmla="*/ 233127 h 233127"/>
                <a:gd name="connsiteX4" fmla="*/ 0 w 1001339"/>
                <a:gd name="connsiteY4" fmla="*/ 0 h 233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339" h="233127">
                  <a:moveTo>
                    <a:pt x="0" y="0"/>
                  </a:moveTo>
                  <a:lnTo>
                    <a:pt x="1001339" y="0"/>
                  </a:lnTo>
                  <a:lnTo>
                    <a:pt x="915369" y="233127"/>
                  </a:lnTo>
                  <a:lnTo>
                    <a:pt x="0" y="233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239332D-21E2-4A2F-9168-ADCB62512BAD}"/>
                </a:ext>
              </a:extLst>
            </p:cNvPr>
            <p:cNvSpPr txBox="1"/>
            <p:nvPr/>
          </p:nvSpPr>
          <p:spPr>
            <a:xfrm>
              <a:off x="2792881" y="3157873"/>
              <a:ext cx="827957" cy="20005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2015- 2017</a:t>
              </a:r>
              <a:endParaRPr lang="en-US" sz="7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65ED71B5-122C-4DC3-8C69-86C353202571}"/>
              </a:ext>
            </a:extLst>
          </p:cNvPr>
          <p:cNvGrpSpPr/>
          <p:nvPr/>
        </p:nvGrpSpPr>
        <p:grpSpPr>
          <a:xfrm>
            <a:off x="2819640" y="7046630"/>
            <a:ext cx="3848964" cy="596636"/>
            <a:chOff x="2823440" y="6718941"/>
            <a:chExt cx="3848964" cy="596636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xmlns="" id="{CB89A4AD-82E0-4D24-87AB-41C01D3D6D82}"/>
                </a:ext>
              </a:extLst>
            </p:cNvPr>
            <p:cNvGrpSpPr/>
            <p:nvPr/>
          </p:nvGrpSpPr>
          <p:grpSpPr>
            <a:xfrm>
              <a:off x="2823440" y="6765487"/>
              <a:ext cx="922906" cy="235676"/>
              <a:chOff x="2823440" y="3128472"/>
              <a:chExt cx="922906" cy="235676"/>
            </a:xfrm>
          </p:grpSpPr>
          <p:sp>
            <p:nvSpPr>
              <p:cNvPr id="60" name="Rectangle 23">
                <a:extLst>
                  <a:ext uri="{FF2B5EF4-FFF2-40B4-BE49-F238E27FC236}">
                    <a16:creationId xmlns:a16="http://schemas.microsoft.com/office/drawing/2014/main" xmlns="" id="{FEF0AB09-EF65-4E16-8419-DF890A72D706}"/>
                  </a:ext>
                </a:extLst>
              </p:cNvPr>
              <p:cNvSpPr/>
              <p:nvPr/>
            </p:nvSpPr>
            <p:spPr>
              <a:xfrm>
                <a:off x="2869300" y="3128472"/>
                <a:ext cx="877046" cy="233127"/>
              </a:xfrm>
              <a:custGeom>
                <a:avLst/>
                <a:gdLst>
                  <a:gd name="connsiteX0" fmla="*/ 0 w 1001339"/>
                  <a:gd name="connsiteY0" fmla="*/ 0 h 233127"/>
                  <a:gd name="connsiteX1" fmla="*/ 1001339 w 1001339"/>
                  <a:gd name="connsiteY1" fmla="*/ 0 h 233127"/>
                  <a:gd name="connsiteX2" fmla="*/ 1001339 w 1001339"/>
                  <a:gd name="connsiteY2" fmla="*/ 233127 h 233127"/>
                  <a:gd name="connsiteX3" fmla="*/ 0 w 1001339"/>
                  <a:gd name="connsiteY3" fmla="*/ 233127 h 233127"/>
                  <a:gd name="connsiteX4" fmla="*/ 0 w 1001339"/>
                  <a:gd name="connsiteY4" fmla="*/ 0 h 233127"/>
                  <a:gd name="connsiteX0" fmla="*/ 0 w 1001339"/>
                  <a:gd name="connsiteY0" fmla="*/ 0 h 233127"/>
                  <a:gd name="connsiteX1" fmla="*/ 1001339 w 1001339"/>
                  <a:gd name="connsiteY1" fmla="*/ 0 h 233127"/>
                  <a:gd name="connsiteX2" fmla="*/ 915369 w 1001339"/>
                  <a:gd name="connsiteY2" fmla="*/ 233127 h 233127"/>
                  <a:gd name="connsiteX3" fmla="*/ 0 w 1001339"/>
                  <a:gd name="connsiteY3" fmla="*/ 233127 h 233127"/>
                  <a:gd name="connsiteX4" fmla="*/ 0 w 1001339"/>
                  <a:gd name="connsiteY4" fmla="*/ 0 h 233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339" h="233127">
                    <a:moveTo>
                      <a:pt x="0" y="0"/>
                    </a:moveTo>
                    <a:lnTo>
                      <a:pt x="1001339" y="0"/>
                    </a:lnTo>
                    <a:lnTo>
                      <a:pt x="915369" y="233127"/>
                    </a:lnTo>
                    <a:lnTo>
                      <a:pt x="0" y="233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607373BA-962B-47D0-A422-C757A3377D23}"/>
                  </a:ext>
                </a:extLst>
              </p:cNvPr>
              <p:cNvSpPr txBox="1"/>
              <p:nvPr/>
            </p:nvSpPr>
            <p:spPr>
              <a:xfrm>
                <a:off x="2823440" y="3164093"/>
                <a:ext cx="846602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solidFill>
                      <a:schemeClr val="bg1"/>
                    </a:solidFill>
                    <a:cs typeface="Arial" panose="020B0604020202020204" pitchFamily="34" charset="0"/>
                  </a:rPr>
                  <a:t>2018- 2021</a:t>
                </a:r>
                <a:endParaRPr lang="en-US" sz="7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4F19A313-8EFE-464F-8710-DBC548C41263}"/>
                </a:ext>
              </a:extLst>
            </p:cNvPr>
            <p:cNvSpPr txBox="1"/>
            <p:nvPr/>
          </p:nvSpPr>
          <p:spPr>
            <a:xfrm>
              <a:off x="3700486" y="6718941"/>
              <a:ext cx="26975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>
                  <a:solidFill>
                    <a:srgbClr val="374976"/>
                  </a:solidFill>
                  <a:cs typeface="Arial" panose="020B0604020202020204" pitchFamily="34" charset="0"/>
                </a:rPr>
                <a:t>Ingénieur</a:t>
              </a:r>
              <a:r>
                <a:rPr lang="en-US" sz="800" dirty="0" smtClean="0">
                  <a:solidFill>
                    <a:srgbClr val="374976"/>
                  </a:solidFill>
                  <a:cs typeface="Arial" panose="020B0604020202020204" pitchFamily="34" charset="0"/>
                </a:rPr>
                <a:t> en </a:t>
              </a:r>
              <a:r>
                <a:rPr lang="en-US" sz="800" dirty="0" err="1" smtClean="0">
                  <a:solidFill>
                    <a:srgbClr val="374976"/>
                  </a:solidFill>
                  <a:cs typeface="Arial" panose="020B0604020202020204" pitchFamily="34" charset="0"/>
                </a:rPr>
                <a:t>systémes</a:t>
              </a:r>
              <a:r>
                <a:rPr lang="en-US" sz="800" dirty="0" smtClean="0">
                  <a:solidFill>
                    <a:srgbClr val="374976"/>
                  </a:solidFill>
                  <a:cs typeface="Arial" panose="020B0604020202020204" pitchFamily="34" charset="0"/>
                </a:rPr>
                <a:t> </a:t>
              </a:r>
              <a:r>
                <a:rPr lang="en-US" sz="800" dirty="0" err="1" smtClean="0">
                  <a:solidFill>
                    <a:srgbClr val="374976"/>
                  </a:solidFill>
                  <a:cs typeface="Arial" panose="020B0604020202020204" pitchFamily="34" charset="0"/>
                </a:rPr>
                <a:t>d’information</a:t>
              </a:r>
              <a:r>
                <a:rPr lang="en-US" sz="800" dirty="0" smtClean="0">
                  <a:solidFill>
                    <a:srgbClr val="374976"/>
                  </a:solidFill>
                  <a:cs typeface="Arial" panose="020B0604020202020204" pitchFamily="34" charset="0"/>
                </a:rPr>
                <a:t>  </a:t>
              </a:r>
              <a:endParaRPr lang="en-US" sz="800" dirty="0">
                <a:solidFill>
                  <a:srgbClr val="37497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85AC042F-0181-470D-A00D-64014C3E049A}"/>
                </a:ext>
              </a:extLst>
            </p:cNvPr>
            <p:cNvSpPr txBox="1"/>
            <p:nvPr/>
          </p:nvSpPr>
          <p:spPr>
            <a:xfrm>
              <a:off x="3700486" y="6862255"/>
              <a:ext cx="17574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École</a:t>
              </a:r>
              <a:r>
                <a:rPr lang="en-US" sz="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3il</a:t>
              </a:r>
              <a:r>
                <a:rPr lang="en-US" sz="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| </a:t>
              </a:r>
              <a:r>
                <a:rPr lang="en-US" sz="7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Limoge</a:t>
              </a:r>
              <a:endPara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624F4B4C-00C3-453F-BD22-B03AAA9C985A}"/>
                </a:ext>
              </a:extLst>
            </p:cNvPr>
            <p:cNvSpPr txBox="1"/>
            <p:nvPr/>
          </p:nvSpPr>
          <p:spPr>
            <a:xfrm>
              <a:off x="3700374" y="7007800"/>
              <a:ext cx="2972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conception et réalisons d</a:t>
              </a:r>
              <a:r>
                <a:rPr lang="fr-F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’ application desktop et mobile , gestion de </a:t>
              </a:r>
              <a:r>
                <a:rPr lang="fr-F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réseau, développement web (Full </a:t>
              </a:r>
              <a:r>
                <a:rPr lang="fr-FR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stack</a:t>
              </a:r>
              <a:r>
                <a:rPr lang="fr-F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) et installation </a:t>
              </a:r>
              <a:r>
                <a:rPr lang="fr-F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d’interfaces.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endPara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xmlns="" id="{0726B702-8520-436E-9111-68E226D3E33A}"/>
              </a:ext>
            </a:extLst>
          </p:cNvPr>
          <p:cNvGrpSpPr/>
          <p:nvPr/>
        </p:nvGrpSpPr>
        <p:grpSpPr>
          <a:xfrm>
            <a:off x="2813821" y="7911640"/>
            <a:ext cx="4141160" cy="787485"/>
            <a:chOff x="2823440" y="6718941"/>
            <a:chExt cx="4141160" cy="787485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xmlns="" id="{B16B319D-1935-4E32-8799-675C4BCE6261}"/>
                </a:ext>
              </a:extLst>
            </p:cNvPr>
            <p:cNvGrpSpPr/>
            <p:nvPr/>
          </p:nvGrpSpPr>
          <p:grpSpPr>
            <a:xfrm>
              <a:off x="2823440" y="6767679"/>
              <a:ext cx="925976" cy="233484"/>
              <a:chOff x="2823440" y="3130664"/>
              <a:chExt cx="925976" cy="233484"/>
            </a:xfrm>
          </p:grpSpPr>
          <p:sp>
            <p:nvSpPr>
              <p:cNvPr id="99" name="Rectangle 23">
                <a:extLst>
                  <a:ext uri="{FF2B5EF4-FFF2-40B4-BE49-F238E27FC236}">
                    <a16:creationId xmlns:a16="http://schemas.microsoft.com/office/drawing/2014/main" xmlns="" id="{10DA44F5-2F9A-4C6D-93BA-C1C7E09FDA93}"/>
                  </a:ext>
                </a:extLst>
              </p:cNvPr>
              <p:cNvSpPr/>
              <p:nvPr/>
            </p:nvSpPr>
            <p:spPr>
              <a:xfrm>
                <a:off x="2872370" y="3130664"/>
                <a:ext cx="877046" cy="233127"/>
              </a:xfrm>
              <a:custGeom>
                <a:avLst/>
                <a:gdLst>
                  <a:gd name="connsiteX0" fmla="*/ 0 w 1001339"/>
                  <a:gd name="connsiteY0" fmla="*/ 0 h 233127"/>
                  <a:gd name="connsiteX1" fmla="*/ 1001339 w 1001339"/>
                  <a:gd name="connsiteY1" fmla="*/ 0 h 233127"/>
                  <a:gd name="connsiteX2" fmla="*/ 1001339 w 1001339"/>
                  <a:gd name="connsiteY2" fmla="*/ 233127 h 233127"/>
                  <a:gd name="connsiteX3" fmla="*/ 0 w 1001339"/>
                  <a:gd name="connsiteY3" fmla="*/ 233127 h 233127"/>
                  <a:gd name="connsiteX4" fmla="*/ 0 w 1001339"/>
                  <a:gd name="connsiteY4" fmla="*/ 0 h 233127"/>
                  <a:gd name="connsiteX0" fmla="*/ 0 w 1001339"/>
                  <a:gd name="connsiteY0" fmla="*/ 0 h 233127"/>
                  <a:gd name="connsiteX1" fmla="*/ 1001339 w 1001339"/>
                  <a:gd name="connsiteY1" fmla="*/ 0 h 233127"/>
                  <a:gd name="connsiteX2" fmla="*/ 915369 w 1001339"/>
                  <a:gd name="connsiteY2" fmla="*/ 233127 h 233127"/>
                  <a:gd name="connsiteX3" fmla="*/ 0 w 1001339"/>
                  <a:gd name="connsiteY3" fmla="*/ 233127 h 233127"/>
                  <a:gd name="connsiteX4" fmla="*/ 0 w 1001339"/>
                  <a:gd name="connsiteY4" fmla="*/ 0 h 233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339" h="233127">
                    <a:moveTo>
                      <a:pt x="0" y="0"/>
                    </a:moveTo>
                    <a:lnTo>
                      <a:pt x="1001339" y="0"/>
                    </a:lnTo>
                    <a:lnTo>
                      <a:pt x="915369" y="233127"/>
                    </a:lnTo>
                    <a:lnTo>
                      <a:pt x="0" y="233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xmlns="" id="{E700FEC5-A5F9-49F8-9994-18295B8C0FE6}"/>
                  </a:ext>
                </a:extLst>
              </p:cNvPr>
              <p:cNvSpPr txBox="1"/>
              <p:nvPr/>
            </p:nvSpPr>
            <p:spPr>
              <a:xfrm>
                <a:off x="2823440" y="3164093"/>
                <a:ext cx="846602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solidFill>
                      <a:schemeClr val="bg1"/>
                    </a:solidFill>
                    <a:cs typeface="Arial" panose="020B0604020202020204" pitchFamily="34" charset="0"/>
                  </a:rPr>
                  <a:t>2015- 2017</a:t>
                </a:r>
                <a:endParaRPr lang="en-US" sz="7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66D41943-0BED-4418-814B-D0274334E813}"/>
                </a:ext>
              </a:extLst>
            </p:cNvPr>
            <p:cNvSpPr txBox="1"/>
            <p:nvPr/>
          </p:nvSpPr>
          <p:spPr>
            <a:xfrm>
              <a:off x="3700485" y="6718941"/>
              <a:ext cx="32641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smtClean="0">
                  <a:solidFill>
                    <a:srgbClr val="374976"/>
                  </a:solidFill>
                  <a:cs typeface="Arial" panose="020B0604020202020204" pitchFamily="34" charset="0"/>
                </a:rPr>
                <a:t>Technicien </a:t>
              </a:r>
              <a:r>
                <a:rPr lang="fr-FR" sz="800" dirty="0" smtClean="0">
                  <a:solidFill>
                    <a:srgbClr val="374976"/>
                  </a:solidFill>
                  <a:cs typeface="Arial" panose="020B0604020202020204" pitchFamily="34" charset="0"/>
                </a:rPr>
                <a:t>supérieur en informatique </a:t>
              </a:r>
              <a:r>
                <a:rPr lang="fr-FR" sz="800" dirty="0" smtClean="0">
                  <a:solidFill>
                    <a:srgbClr val="374976"/>
                  </a:solidFill>
                  <a:cs typeface="Arial" panose="020B0604020202020204" pitchFamily="34" charset="0"/>
                </a:rPr>
                <a:t>option base </a:t>
              </a:r>
              <a:r>
                <a:rPr lang="fr-FR" sz="800" dirty="0" smtClean="0">
                  <a:solidFill>
                    <a:srgbClr val="374976"/>
                  </a:solidFill>
                  <a:cs typeface="Arial" panose="020B0604020202020204" pitchFamily="34" charset="0"/>
                </a:rPr>
                <a:t>de </a:t>
              </a:r>
              <a:r>
                <a:rPr lang="fr-FR" sz="800" dirty="0" smtClean="0">
                  <a:solidFill>
                    <a:srgbClr val="374976"/>
                  </a:solidFill>
                  <a:cs typeface="Arial" panose="020B0604020202020204" pitchFamily="34" charset="0"/>
                </a:rPr>
                <a:t>donnés</a:t>
              </a:r>
              <a:endParaRPr lang="en-US" sz="800" dirty="0">
                <a:solidFill>
                  <a:srgbClr val="37497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70D4B5AC-F597-48BE-8DEF-68A2D81C8FF2}"/>
                </a:ext>
              </a:extLst>
            </p:cNvPr>
            <p:cNvSpPr txBox="1"/>
            <p:nvPr/>
          </p:nvSpPr>
          <p:spPr>
            <a:xfrm>
              <a:off x="3714341" y="6886501"/>
              <a:ext cx="269755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NSFP Mohamed </a:t>
              </a:r>
              <a:r>
                <a:rPr lang="en-US" sz="7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Tayeb</a:t>
              </a:r>
              <a:r>
                <a:rPr lang="en-US" sz="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sz="7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Boucena</a:t>
              </a:r>
              <a:r>
                <a:rPr lang="en-US" sz="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sz="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de </a:t>
              </a:r>
              <a:r>
                <a:rPr lang="en-US" sz="7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Mohammadia</a:t>
              </a:r>
              <a:r>
                <a:rPr lang="en-US" sz="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|Alger</a:t>
              </a:r>
              <a:endPara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753D889E-01C1-4F1F-81CB-C9D7A749F712}"/>
                </a:ext>
              </a:extLst>
            </p:cNvPr>
            <p:cNvSpPr txBox="1"/>
            <p:nvPr/>
          </p:nvSpPr>
          <p:spPr>
            <a:xfrm>
              <a:off x="3728083" y="7090928"/>
              <a:ext cx="297203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Acquisition et </a:t>
              </a:r>
              <a:r>
                <a:rPr 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maîtrise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des </a:t>
              </a:r>
              <a:r>
                <a:rPr 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compétences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informatiques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techniques </a:t>
              </a:r>
              <a:r>
                <a:rPr 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généralistes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: </a:t>
              </a:r>
              <a:r>
                <a:rPr 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programmation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, </a:t>
              </a:r>
              <a:r>
                <a:rPr 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développement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logiciel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et </a:t>
              </a:r>
              <a:r>
                <a:rPr 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réseaux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, </a:t>
              </a:r>
              <a:r>
                <a:rPr 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langages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IT, assistance technique.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A038DF68-C152-4D56-80FF-DAE2DDD9356D}"/>
              </a:ext>
            </a:extLst>
          </p:cNvPr>
          <p:cNvGrpSpPr/>
          <p:nvPr/>
        </p:nvGrpSpPr>
        <p:grpSpPr>
          <a:xfrm>
            <a:off x="2794883" y="8776560"/>
            <a:ext cx="2897410" cy="257617"/>
            <a:chOff x="2792994" y="2757882"/>
            <a:chExt cx="2750421" cy="257617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34004E13-1807-4058-937D-D8F10A552E8D}"/>
                </a:ext>
              </a:extLst>
            </p:cNvPr>
            <p:cNvSpPr txBox="1"/>
            <p:nvPr/>
          </p:nvSpPr>
          <p:spPr>
            <a:xfrm>
              <a:off x="2885433" y="2769278"/>
              <a:ext cx="8218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374976"/>
                  </a:solidFill>
                  <a:cs typeface="Arial" panose="020B0604020202020204" pitchFamily="34" charset="0"/>
                </a:rPr>
                <a:t>HOBBIES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5CB99C3B-A800-4455-89B0-112678C9667D}"/>
                </a:ext>
              </a:extLst>
            </p:cNvPr>
            <p:cNvSpPr/>
            <p:nvPr/>
          </p:nvSpPr>
          <p:spPr>
            <a:xfrm>
              <a:off x="2792994" y="2757882"/>
              <a:ext cx="883267" cy="246221"/>
            </a:xfrm>
            <a:prstGeom prst="rect">
              <a:avLst/>
            </a:prstGeom>
            <a:noFill/>
            <a:ln w="6350">
              <a:solidFill>
                <a:srgbClr val="37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ED2BDEFA-71FB-4058-8C9F-10FB21160278}"/>
                </a:ext>
              </a:extLst>
            </p:cNvPr>
            <p:cNvCxnSpPr>
              <a:cxnSpLocks/>
              <a:stCxn id="104" idx="3"/>
              <a:endCxn id="185" idx="1"/>
            </p:cNvCxnSpPr>
            <p:nvPr/>
          </p:nvCxnSpPr>
          <p:spPr>
            <a:xfrm>
              <a:off x="3676261" y="2880993"/>
              <a:ext cx="1867154" cy="2458"/>
            </a:xfrm>
            <a:prstGeom prst="line">
              <a:avLst/>
            </a:prstGeom>
            <a:ln w="6350">
              <a:solidFill>
                <a:srgbClr val="374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895E90AE-C15E-432E-B9FA-1254315FD426}"/>
              </a:ext>
            </a:extLst>
          </p:cNvPr>
          <p:cNvSpPr txBox="1"/>
          <p:nvPr/>
        </p:nvSpPr>
        <p:spPr>
          <a:xfrm>
            <a:off x="2697933" y="9045573"/>
            <a:ext cx="1845380" cy="398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Globe trotter amateur de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découvertes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ea typeface="Roboto Slab" pitchFamily="2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Passionné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par les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langues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étrangères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ea typeface="Roboto Slab" pitchFamily="2" charset="0"/>
              <a:cs typeface="Arial" panose="020B0604020202020204" pitchFamily="34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xmlns="" id="{EADC2355-18EB-44B1-B4C1-2E0A01A3F9E2}"/>
              </a:ext>
            </a:extLst>
          </p:cNvPr>
          <p:cNvGrpSpPr/>
          <p:nvPr/>
        </p:nvGrpSpPr>
        <p:grpSpPr>
          <a:xfrm>
            <a:off x="235686" y="1913565"/>
            <a:ext cx="2265695" cy="251173"/>
            <a:chOff x="2757667" y="2757882"/>
            <a:chExt cx="2265695" cy="251173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2830316B-1A1D-4775-9F64-372A5D322778}"/>
                </a:ext>
              </a:extLst>
            </p:cNvPr>
            <p:cNvSpPr txBox="1"/>
            <p:nvPr/>
          </p:nvSpPr>
          <p:spPr>
            <a:xfrm>
              <a:off x="2757667" y="2762834"/>
              <a:ext cx="12417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cs typeface="Arial" panose="020B0604020202020204" pitchFamily="34" charset="0"/>
                </a:rPr>
                <a:t>CONTACT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7C42056F-7BD4-4260-8061-789559C5812A}"/>
                </a:ext>
              </a:extLst>
            </p:cNvPr>
            <p:cNvSpPr/>
            <p:nvPr/>
          </p:nvSpPr>
          <p:spPr>
            <a:xfrm>
              <a:off x="2792994" y="2757882"/>
              <a:ext cx="877047" cy="246221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xmlns="" id="{1AB75427-5D80-46A6-A877-D4A361F5B349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>
              <a:off x="3670041" y="2880993"/>
              <a:ext cx="1353321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1498774F-823F-4268-A815-13C8D5F031E8}"/>
              </a:ext>
            </a:extLst>
          </p:cNvPr>
          <p:cNvGrpSpPr/>
          <p:nvPr/>
        </p:nvGrpSpPr>
        <p:grpSpPr>
          <a:xfrm>
            <a:off x="267213" y="2257869"/>
            <a:ext cx="2248321" cy="853999"/>
            <a:chOff x="324946" y="3254574"/>
            <a:chExt cx="2248321" cy="853999"/>
          </a:xfrm>
        </p:grpSpPr>
        <p:sp>
          <p:nvSpPr>
            <p:cNvPr id="116" name="TextBox 13">
              <a:extLst>
                <a:ext uri="{FF2B5EF4-FFF2-40B4-BE49-F238E27FC236}">
                  <a16:creationId xmlns:a16="http://schemas.microsoft.com/office/drawing/2014/main" xmlns="" id="{35687B29-3188-476D-95CF-498EBB2F3B5E}"/>
                </a:ext>
              </a:extLst>
            </p:cNvPr>
            <p:cNvSpPr txBox="1"/>
            <p:nvPr/>
          </p:nvSpPr>
          <p:spPr>
            <a:xfrm>
              <a:off x="420865" y="3254574"/>
              <a:ext cx="1505243" cy="227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00" dirty="0" smtClean="0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+</a:t>
              </a:r>
              <a:r>
                <a:rPr lang="en-US" sz="800" dirty="0" smtClean="0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213 0795669408</a:t>
              </a:r>
              <a:endParaRPr lang="en-US" sz="8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Freeform 5">
              <a:extLst>
                <a:ext uri="{FF2B5EF4-FFF2-40B4-BE49-F238E27FC236}">
                  <a16:creationId xmlns:a16="http://schemas.microsoft.com/office/drawing/2014/main" xmlns="" id="{E8209332-D809-477C-90A3-37D756496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46" y="3808462"/>
              <a:ext cx="93663" cy="87312"/>
            </a:xfrm>
            <a:custGeom>
              <a:avLst/>
              <a:gdLst>
                <a:gd name="T0" fmla="*/ 30 w 59"/>
                <a:gd name="T1" fmla="*/ 0 h 55"/>
                <a:gd name="T2" fmla="*/ 0 w 59"/>
                <a:gd name="T3" fmla="*/ 28 h 55"/>
                <a:gd name="T4" fmla="*/ 9 w 59"/>
                <a:gd name="T5" fmla="*/ 28 h 55"/>
                <a:gd name="T6" fmla="*/ 9 w 59"/>
                <a:gd name="T7" fmla="*/ 55 h 55"/>
                <a:gd name="T8" fmla="*/ 24 w 59"/>
                <a:gd name="T9" fmla="*/ 55 h 55"/>
                <a:gd name="T10" fmla="*/ 24 w 59"/>
                <a:gd name="T11" fmla="*/ 36 h 55"/>
                <a:gd name="T12" fmla="*/ 35 w 59"/>
                <a:gd name="T13" fmla="*/ 36 h 55"/>
                <a:gd name="T14" fmla="*/ 35 w 59"/>
                <a:gd name="T15" fmla="*/ 55 h 55"/>
                <a:gd name="T16" fmla="*/ 50 w 59"/>
                <a:gd name="T17" fmla="*/ 55 h 55"/>
                <a:gd name="T18" fmla="*/ 50 w 59"/>
                <a:gd name="T19" fmla="*/ 28 h 55"/>
                <a:gd name="T20" fmla="*/ 59 w 59"/>
                <a:gd name="T21" fmla="*/ 28 h 55"/>
                <a:gd name="T22" fmla="*/ 30 w 59"/>
                <a:gd name="T2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55">
                  <a:moveTo>
                    <a:pt x="30" y="0"/>
                  </a:moveTo>
                  <a:lnTo>
                    <a:pt x="0" y="28"/>
                  </a:lnTo>
                  <a:lnTo>
                    <a:pt x="9" y="28"/>
                  </a:lnTo>
                  <a:lnTo>
                    <a:pt x="9" y="55"/>
                  </a:lnTo>
                  <a:lnTo>
                    <a:pt x="24" y="55"/>
                  </a:lnTo>
                  <a:lnTo>
                    <a:pt x="24" y="36"/>
                  </a:lnTo>
                  <a:lnTo>
                    <a:pt x="35" y="36"/>
                  </a:lnTo>
                  <a:lnTo>
                    <a:pt x="35" y="55"/>
                  </a:lnTo>
                  <a:lnTo>
                    <a:pt x="50" y="55"/>
                  </a:lnTo>
                  <a:lnTo>
                    <a:pt x="50" y="28"/>
                  </a:lnTo>
                  <a:lnTo>
                    <a:pt x="59" y="2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cs typeface="Arial" panose="020B0604020202020204" pitchFamily="34" charset="0"/>
              </a:endParaRPr>
            </a:p>
          </p:txBody>
        </p:sp>
        <p:sp>
          <p:nvSpPr>
            <p:cNvPr id="118" name="Freeform 9">
              <a:extLst>
                <a:ext uri="{FF2B5EF4-FFF2-40B4-BE49-F238E27FC236}">
                  <a16:creationId xmlns:a16="http://schemas.microsoft.com/office/drawing/2014/main" xmlns="" id="{52AE3549-CAA6-4B46-BD04-41828BE81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18" y="3313541"/>
              <a:ext cx="84138" cy="88900"/>
            </a:xfrm>
            <a:custGeom>
              <a:avLst/>
              <a:gdLst>
                <a:gd name="T0" fmla="*/ 23 w 24"/>
                <a:gd name="T1" fmla="*/ 17 h 24"/>
                <a:gd name="T2" fmla="*/ 22 w 24"/>
                <a:gd name="T3" fmla="*/ 16 h 24"/>
                <a:gd name="T4" fmla="*/ 18 w 24"/>
                <a:gd name="T5" fmla="*/ 16 h 24"/>
                <a:gd name="T6" fmla="*/ 16 w 24"/>
                <a:gd name="T7" fmla="*/ 16 h 24"/>
                <a:gd name="T8" fmla="*/ 13 w 24"/>
                <a:gd name="T9" fmla="*/ 19 h 24"/>
                <a:gd name="T10" fmla="*/ 4 w 24"/>
                <a:gd name="T11" fmla="*/ 10 h 24"/>
                <a:gd name="T12" fmla="*/ 7 w 24"/>
                <a:gd name="T13" fmla="*/ 7 h 24"/>
                <a:gd name="T14" fmla="*/ 8 w 24"/>
                <a:gd name="T15" fmla="*/ 6 h 24"/>
                <a:gd name="T16" fmla="*/ 7 w 24"/>
                <a:gd name="T17" fmla="*/ 1 h 24"/>
                <a:gd name="T18" fmla="*/ 7 w 24"/>
                <a:gd name="T19" fmla="*/ 0 h 24"/>
                <a:gd name="T20" fmla="*/ 6 w 24"/>
                <a:gd name="T21" fmla="*/ 0 h 24"/>
                <a:gd name="T22" fmla="*/ 1 w 24"/>
                <a:gd name="T23" fmla="*/ 0 h 24"/>
                <a:gd name="T24" fmla="*/ 0 w 24"/>
                <a:gd name="T25" fmla="*/ 0 h 24"/>
                <a:gd name="T26" fmla="*/ 0 w 24"/>
                <a:gd name="T27" fmla="*/ 1 h 24"/>
                <a:gd name="T28" fmla="*/ 3 w 24"/>
                <a:gd name="T29" fmla="*/ 12 h 24"/>
                <a:gd name="T30" fmla="*/ 11 w 24"/>
                <a:gd name="T31" fmla="*/ 21 h 24"/>
                <a:gd name="T32" fmla="*/ 22 w 24"/>
                <a:gd name="T33" fmla="*/ 24 h 24"/>
                <a:gd name="T34" fmla="*/ 23 w 24"/>
                <a:gd name="T35" fmla="*/ 23 h 24"/>
                <a:gd name="T36" fmla="*/ 24 w 24"/>
                <a:gd name="T37" fmla="*/ 22 h 24"/>
                <a:gd name="T38" fmla="*/ 24 w 24"/>
                <a:gd name="T39" fmla="*/ 18 h 24"/>
                <a:gd name="T40" fmla="*/ 23 w 24"/>
                <a:gd name="T41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24">
                  <a:moveTo>
                    <a:pt x="23" y="17"/>
                  </a:moveTo>
                  <a:cubicBezTo>
                    <a:pt x="23" y="16"/>
                    <a:pt x="23" y="16"/>
                    <a:pt x="22" y="16"/>
                  </a:cubicBezTo>
                  <a:cubicBezTo>
                    <a:pt x="21" y="16"/>
                    <a:pt x="19" y="16"/>
                    <a:pt x="18" y="16"/>
                  </a:cubicBezTo>
                  <a:cubicBezTo>
                    <a:pt x="17" y="15"/>
                    <a:pt x="17" y="15"/>
                    <a:pt x="16" y="16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9" y="17"/>
                    <a:pt x="6" y="14"/>
                    <a:pt x="4" y="1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7" y="4"/>
                    <a:pt x="7" y="3"/>
                    <a:pt x="7" y="1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5"/>
                    <a:pt x="1" y="9"/>
                    <a:pt x="3" y="12"/>
                  </a:cubicBezTo>
                  <a:cubicBezTo>
                    <a:pt x="5" y="16"/>
                    <a:pt x="7" y="19"/>
                    <a:pt x="11" y="21"/>
                  </a:cubicBezTo>
                  <a:cubicBezTo>
                    <a:pt x="14" y="23"/>
                    <a:pt x="18" y="24"/>
                    <a:pt x="22" y="24"/>
                  </a:cubicBezTo>
                  <a:cubicBezTo>
                    <a:pt x="23" y="24"/>
                    <a:pt x="23" y="23"/>
                    <a:pt x="23" y="23"/>
                  </a:cubicBezTo>
                  <a:cubicBezTo>
                    <a:pt x="23" y="23"/>
                    <a:pt x="24" y="23"/>
                    <a:pt x="24" y="22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7"/>
                    <a:pt x="23" y="17"/>
                    <a:pt x="23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cs typeface="Arial" panose="020B0604020202020204" pitchFamily="34" charset="0"/>
              </a:endParaRPr>
            </a:p>
          </p:txBody>
        </p:sp>
        <p:sp>
          <p:nvSpPr>
            <p:cNvPr id="119" name="TextBox 16">
              <a:extLst>
                <a:ext uri="{FF2B5EF4-FFF2-40B4-BE49-F238E27FC236}">
                  <a16:creationId xmlns:a16="http://schemas.microsoft.com/office/drawing/2014/main" xmlns="" id="{C4B5F7A4-01DD-490C-86E6-524C94204ABD}"/>
                </a:ext>
              </a:extLst>
            </p:cNvPr>
            <p:cNvSpPr txBox="1"/>
            <p:nvPr/>
          </p:nvSpPr>
          <p:spPr>
            <a:xfrm>
              <a:off x="420865" y="3489898"/>
              <a:ext cx="2152402" cy="227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00" dirty="0" smtClean="0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oussamaalouachedv@gmail.com</a:t>
              </a:r>
              <a:endParaRPr lang="en-US" sz="8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TextBox 17">
              <a:extLst>
                <a:ext uri="{FF2B5EF4-FFF2-40B4-BE49-F238E27FC236}">
                  <a16:creationId xmlns:a16="http://schemas.microsoft.com/office/drawing/2014/main" xmlns="" id="{5BB0ACED-E07A-4A8A-8A1B-5167776EE53C}"/>
                </a:ext>
              </a:extLst>
            </p:cNvPr>
            <p:cNvSpPr txBox="1"/>
            <p:nvPr/>
          </p:nvSpPr>
          <p:spPr>
            <a:xfrm>
              <a:off x="420865" y="3745397"/>
              <a:ext cx="2152402" cy="363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00" dirty="0" smtClean="0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09 rue </a:t>
              </a:r>
              <a:r>
                <a:rPr lang="en-US" sz="800" dirty="0" err="1" smtClean="0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maison</a:t>
              </a:r>
              <a:r>
                <a:rPr lang="en-US" sz="800" dirty="0" smtClean="0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rouge </a:t>
              </a:r>
              <a:r>
                <a:rPr lang="en-US" sz="800" dirty="0" err="1" smtClean="0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Houssein</a:t>
              </a:r>
              <a:r>
                <a:rPr lang="en-US" sz="800" dirty="0" smtClean="0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dey</a:t>
              </a:r>
              <a:endParaRPr lang="en-US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sz="800" dirty="0" smtClean="0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16005 </a:t>
              </a:r>
              <a:r>
                <a:rPr lang="en-US" sz="800" dirty="0" err="1" smtClean="0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alger</a:t>
              </a:r>
              <a:endParaRPr lang="en-US" sz="8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xmlns="" id="{9BB74948-3FB4-43DA-84DD-F90F805137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455" y="3555813"/>
              <a:ext cx="93663" cy="96837"/>
            </a:xfrm>
            <a:custGeom>
              <a:avLst/>
              <a:gdLst>
                <a:gd name="T0" fmla="*/ 23 w 27"/>
                <a:gd name="T1" fmla="*/ 4 h 26"/>
                <a:gd name="T2" fmla="*/ 14 w 27"/>
                <a:gd name="T3" fmla="*/ 0 h 26"/>
                <a:gd name="T4" fmla="*/ 4 w 27"/>
                <a:gd name="T5" fmla="*/ 4 h 26"/>
                <a:gd name="T6" fmla="*/ 0 w 27"/>
                <a:gd name="T7" fmla="*/ 13 h 26"/>
                <a:gd name="T8" fmla="*/ 4 w 27"/>
                <a:gd name="T9" fmla="*/ 23 h 26"/>
                <a:gd name="T10" fmla="*/ 14 w 27"/>
                <a:gd name="T11" fmla="*/ 26 h 26"/>
                <a:gd name="T12" fmla="*/ 23 w 27"/>
                <a:gd name="T13" fmla="*/ 23 h 26"/>
                <a:gd name="T14" fmla="*/ 27 w 27"/>
                <a:gd name="T15" fmla="*/ 13 h 26"/>
                <a:gd name="T16" fmla="*/ 23 w 27"/>
                <a:gd name="T17" fmla="*/ 4 h 26"/>
                <a:gd name="T18" fmla="*/ 23 w 27"/>
                <a:gd name="T19" fmla="*/ 8 h 26"/>
                <a:gd name="T20" fmla="*/ 19 w 27"/>
                <a:gd name="T21" fmla="*/ 8 h 26"/>
                <a:gd name="T22" fmla="*/ 17 w 27"/>
                <a:gd name="T23" fmla="*/ 3 h 26"/>
                <a:gd name="T24" fmla="*/ 23 w 27"/>
                <a:gd name="T25" fmla="*/ 8 h 26"/>
                <a:gd name="T26" fmla="*/ 14 w 27"/>
                <a:gd name="T27" fmla="*/ 3 h 26"/>
                <a:gd name="T28" fmla="*/ 16 w 27"/>
                <a:gd name="T29" fmla="*/ 8 h 26"/>
                <a:gd name="T30" fmla="*/ 11 w 27"/>
                <a:gd name="T31" fmla="*/ 8 h 26"/>
                <a:gd name="T32" fmla="*/ 14 w 27"/>
                <a:gd name="T33" fmla="*/ 3 h 26"/>
                <a:gd name="T34" fmla="*/ 3 w 27"/>
                <a:gd name="T35" fmla="*/ 16 h 26"/>
                <a:gd name="T36" fmla="*/ 3 w 27"/>
                <a:gd name="T37" fmla="*/ 13 h 26"/>
                <a:gd name="T38" fmla="*/ 3 w 27"/>
                <a:gd name="T39" fmla="*/ 10 h 26"/>
                <a:gd name="T40" fmla="*/ 8 w 27"/>
                <a:gd name="T41" fmla="*/ 10 h 26"/>
                <a:gd name="T42" fmla="*/ 8 w 27"/>
                <a:gd name="T43" fmla="*/ 13 h 26"/>
                <a:gd name="T44" fmla="*/ 8 w 27"/>
                <a:gd name="T45" fmla="*/ 16 h 26"/>
                <a:gd name="T46" fmla="*/ 3 w 27"/>
                <a:gd name="T47" fmla="*/ 16 h 26"/>
                <a:gd name="T48" fmla="*/ 4 w 27"/>
                <a:gd name="T49" fmla="*/ 18 h 26"/>
                <a:gd name="T50" fmla="*/ 8 w 27"/>
                <a:gd name="T51" fmla="*/ 18 h 26"/>
                <a:gd name="T52" fmla="*/ 10 w 27"/>
                <a:gd name="T53" fmla="*/ 23 h 26"/>
                <a:gd name="T54" fmla="*/ 4 w 27"/>
                <a:gd name="T55" fmla="*/ 18 h 26"/>
                <a:gd name="T56" fmla="*/ 8 w 27"/>
                <a:gd name="T57" fmla="*/ 8 h 26"/>
                <a:gd name="T58" fmla="*/ 4 w 27"/>
                <a:gd name="T59" fmla="*/ 8 h 26"/>
                <a:gd name="T60" fmla="*/ 10 w 27"/>
                <a:gd name="T61" fmla="*/ 3 h 26"/>
                <a:gd name="T62" fmla="*/ 8 w 27"/>
                <a:gd name="T63" fmla="*/ 8 h 26"/>
                <a:gd name="T64" fmla="*/ 14 w 27"/>
                <a:gd name="T65" fmla="*/ 24 h 26"/>
                <a:gd name="T66" fmla="*/ 11 w 27"/>
                <a:gd name="T67" fmla="*/ 18 h 26"/>
                <a:gd name="T68" fmla="*/ 16 w 27"/>
                <a:gd name="T69" fmla="*/ 18 h 26"/>
                <a:gd name="T70" fmla="*/ 14 w 27"/>
                <a:gd name="T71" fmla="*/ 24 h 26"/>
                <a:gd name="T72" fmla="*/ 17 w 27"/>
                <a:gd name="T73" fmla="*/ 16 h 26"/>
                <a:gd name="T74" fmla="*/ 10 w 27"/>
                <a:gd name="T75" fmla="*/ 16 h 26"/>
                <a:gd name="T76" fmla="*/ 10 w 27"/>
                <a:gd name="T77" fmla="*/ 13 h 26"/>
                <a:gd name="T78" fmla="*/ 10 w 27"/>
                <a:gd name="T79" fmla="*/ 10 h 26"/>
                <a:gd name="T80" fmla="*/ 17 w 27"/>
                <a:gd name="T81" fmla="*/ 10 h 26"/>
                <a:gd name="T82" fmla="*/ 17 w 27"/>
                <a:gd name="T83" fmla="*/ 13 h 26"/>
                <a:gd name="T84" fmla="*/ 17 w 27"/>
                <a:gd name="T85" fmla="*/ 16 h 26"/>
                <a:gd name="T86" fmla="*/ 17 w 27"/>
                <a:gd name="T87" fmla="*/ 23 h 26"/>
                <a:gd name="T88" fmla="*/ 19 w 27"/>
                <a:gd name="T89" fmla="*/ 18 h 26"/>
                <a:gd name="T90" fmla="*/ 23 w 27"/>
                <a:gd name="T91" fmla="*/ 18 h 26"/>
                <a:gd name="T92" fmla="*/ 17 w 27"/>
                <a:gd name="T93" fmla="*/ 23 h 26"/>
                <a:gd name="T94" fmla="*/ 19 w 27"/>
                <a:gd name="T95" fmla="*/ 16 h 26"/>
                <a:gd name="T96" fmla="*/ 20 w 27"/>
                <a:gd name="T97" fmla="*/ 13 h 26"/>
                <a:gd name="T98" fmla="*/ 19 w 27"/>
                <a:gd name="T99" fmla="*/ 10 h 26"/>
                <a:gd name="T100" fmla="*/ 24 w 27"/>
                <a:gd name="T101" fmla="*/ 10 h 26"/>
                <a:gd name="T102" fmla="*/ 24 w 27"/>
                <a:gd name="T103" fmla="*/ 13 h 26"/>
                <a:gd name="T104" fmla="*/ 24 w 27"/>
                <a:gd name="T105" fmla="*/ 16 h 26"/>
                <a:gd name="T106" fmla="*/ 19 w 27"/>
                <a:gd name="T107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" h="26">
                  <a:moveTo>
                    <a:pt x="23" y="4"/>
                  </a:moveTo>
                  <a:cubicBezTo>
                    <a:pt x="20" y="1"/>
                    <a:pt x="17" y="0"/>
                    <a:pt x="14" y="0"/>
                  </a:cubicBezTo>
                  <a:cubicBezTo>
                    <a:pt x="10" y="0"/>
                    <a:pt x="7" y="1"/>
                    <a:pt x="4" y="4"/>
                  </a:cubicBezTo>
                  <a:cubicBezTo>
                    <a:pt x="2" y="6"/>
                    <a:pt x="0" y="9"/>
                    <a:pt x="0" y="13"/>
                  </a:cubicBezTo>
                  <a:cubicBezTo>
                    <a:pt x="0" y="17"/>
                    <a:pt x="2" y="20"/>
                    <a:pt x="4" y="23"/>
                  </a:cubicBezTo>
                  <a:cubicBezTo>
                    <a:pt x="7" y="25"/>
                    <a:pt x="10" y="26"/>
                    <a:pt x="14" y="26"/>
                  </a:cubicBezTo>
                  <a:cubicBezTo>
                    <a:pt x="17" y="26"/>
                    <a:pt x="20" y="25"/>
                    <a:pt x="23" y="23"/>
                  </a:cubicBezTo>
                  <a:cubicBezTo>
                    <a:pt x="26" y="20"/>
                    <a:pt x="27" y="17"/>
                    <a:pt x="27" y="13"/>
                  </a:cubicBezTo>
                  <a:cubicBezTo>
                    <a:pt x="27" y="9"/>
                    <a:pt x="26" y="6"/>
                    <a:pt x="23" y="4"/>
                  </a:cubicBezTo>
                  <a:close/>
                  <a:moveTo>
                    <a:pt x="23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8" y="6"/>
                    <a:pt x="18" y="5"/>
                    <a:pt x="17" y="3"/>
                  </a:cubicBezTo>
                  <a:cubicBezTo>
                    <a:pt x="20" y="4"/>
                    <a:pt x="22" y="5"/>
                    <a:pt x="23" y="8"/>
                  </a:cubicBezTo>
                  <a:close/>
                  <a:moveTo>
                    <a:pt x="14" y="3"/>
                  </a:moveTo>
                  <a:cubicBezTo>
                    <a:pt x="15" y="4"/>
                    <a:pt x="16" y="6"/>
                    <a:pt x="16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6"/>
                    <a:pt x="12" y="4"/>
                    <a:pt x="14" y="3"/>
                  </a:cubicBezTo>
                  <a:close/>
                  <a:moveTo>
                    <a:pt x="3" y="16"/>
                  </a:moveTo>
                  <a:cubicBezTo>
                    <a:pt x="3" y="15"/>
                    <a:pt x="3" y="14"/>
                    <a:pt x="3" y="13"/>
                  </a:cubicBezTo>
                  <a:cubicBezTo>
                    <a:pt x="3" y="12"/>
                    <a:pt x="3" y="11"/>
                    <a:pt x="3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8" y="12"/>
                    <a:pt x="8" y="13"/>
                  </a:cubicBezTo>
                  <a:cubicBezTo>
                    <a:pt x="8" y="14"/>
                    <a:pt x="8" y="15"/>
                    <a:pt x="8" y="16"/>
                  </a:cubicBezTo>
                  <a:lnTo>
                    <a:pt x="3" y="16"/>
                  </a:lnTo>
                  <a:close/>
                  <a:moveTo>
                    <a:pt x="4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9" y="20"/>
                    <a:pt x="9" y="22"/>
                    <a:pt x="10" y="23"/>
                  </a:cubicBezTo>
                  <a:cubicBezTo>
                    <a:pt x="8" y="22"/>
                    <a:pt x="6" y="21"/>
                    <a:pt x="4" y="18"/>
                  </a:cubicBezTo>
                  <a:close/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6" y="5"/>
                    <a:pt x="8" y="4"/>
                    <a:pt x="10" y="3"/>
                  </a:cubicBezTo>
                  <a:cubicBezTo>
                    <a:pt x="9" y="5"/>
                    <a:pt x="9" y="6"/>
                    <a:pt x="8" y="8"/>
                  </a:cubicBezTo>
                  <a:close/>
                  <a:moveTo>
                    <a:pt x="14" y="24"/>
                  </a:moveTo>
                  <a:cubicBezTo>
                    <a:pt x="12" y="22"/>
                    <a:pt x="12" y="20"/>
                    <a:pt x="11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0"/>
                    <a:pt x="15" y="22"/>
                    <a:pt x="14" y="24"/>
                  </a:cubicBezTo>
                  <a:close/>
                  <a:moveTo>
                    <a:pt x="17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0" y="14"/>
                    <a:pt x="10" y="13"/>
                  </a:cubicBezTo>
                  <a:cubicBezTo>
                    <a:pt x="10" y="12"/>
                    <a:pt x="10" y="11"/>
                    <a:pt x="10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1"/>
                    <a:pt x="17" y="12"/>
                    <a:pt x="17" y="13"/>
                  </a:cubicBezTo>
                  <a:cubicBezTo>
                    <a:pt x="17" y="14"/>
                    <a:pt x="17" y="15"/>
                    <a:pt x="17" y="16"/>
                  </a:cubicBezTo>
                  <a:close/>
                  <a:moveTo>
                    <a:pt x="17" y="23"/>
                  </a:moveTo>
                  <a:cubicBezTo>
                    <a:pt x="18" y="22"/>
                    <a:pt x="18" y="20"/>
                    <a:pt x="19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21"/>
                    <a:pt x="20" y="22"/>
                    <a:pt x="17" y="23"/>
                  </a:cubicBezTo>
                  <a:close/>
                  <a:moveTo>
                    <a:pt x="19" y="16"/>
                  </a:moveTo>
                  <a:cubicBezTo>
                    <a:pt x="20" y="15"/>
                    <a:pt x="20" y="14"/>
                    <a:pt x="20" y="13"/>
                  </a:cubicBezTo>
                  <a:cubicBezTo>
                    <a:pt x="20" y="12"/>
                    <a:pt x="20" y="11"/>
                    <a:pt x="19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4" y="12"/>
                    <a:pt x="24" y="13"/>
                  </a:cubicBezTo>
                  <a:cubicBezTo>
                    <a:pt x="24" y="14"/>
                    <a:pt x="24" y="15"/>
                    <a:pt x="24" y="16"/>
                  </a:cubicBezTo>
                  <a:lnTo>
                    <a:pt x="19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Arial" panose="020B0604020202020204" pitchFamily="34" charset="0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xmlns="" id="{61760529-25E0-4D62-A381-0B86E5BCDCD8}"/>
              </a:ext>
            </a:extLst>
          </p:cNvPr>
          <p:cNvGrpSpPr/>
          <p:nvPr/>
        </p:nvGrpSpPr>
        <p:grpSpPr>
          <a:xfrm>
            <a:off x="235686" y="3332649"/>
            <a:ext cx="2265695" cy="251173"/>
            <a:chOff x="2757667" y="2757882"/>
            <a:chExt cx="2265695" cy="251173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xmlns="" id="{A01D186E-922D-4589-A505-3E5B19CEC20B}"/>
                </a:ext>
              </a:extLst>
            </p:cNvPr>
            <p:cNvSpPr txBox="1"/>
            <p:nvPr/>
          </p:nvSpPr>
          <p:spPr>
            <a:xfrm>
              <a:off x="2757667" y="2762834"/>
              <a:ext cx="12417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cs typeface="Arial" panose="020B0604020202020204" pitchFamily="34" charset="0"/>
                </a:rPr>
                <a:t>RESEAU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xmlns="" id="{8ABD5A6D-C93F-47BA-A252-24DF03E3DCFD}"/>
                </a:ext>
              </a:extLst>
            </p:cNvPr>
            <p:cNvSpPr/>
            <p:nvPr/>
          </p:nvSpPr>
          <p:spPr>
            <a:xfrm>
              <a:off x="2792994" y="2757882"/>
              <a:ext cx="877047" cy="246221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21AB8B4A-28AD-4095-A451-C3D325C45F5B}"/>
                </a:ext>
              </a:extLst>
            </p:cNvPr>
            <p:cNvCxnSpPr>
              <a:cxnSpLocks/>
              <a:stCxn id="125" idx="3"/>
            </p:cNvCxnSpPr>
            <p:nvPr/>
          </p:nvCxnSpPr>
          <p:spPr>
            <a:xfrm>
              <a:off x="3670041" y="2880993"/>
              <a:ext cx="1353321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xmlns="" id="{B81FF4FF-6E7A-49AB-97FC-849304C1680E}"/>
              </a:ext>
            </a:extLst>
          </p:cNvPr>
          <p:cNvGrpSpPr/>
          <p:nvPr/>
        </p:nvGrpSpPr>
        <p:grpSpPr>
          <a:xfrm>
            <a:off x="260395" y="3657509"/>
            <a:ext cx="2009908" cy="597122"/>
            <a:chOff x="271038" y="4160685"/>
            <a:chExt cx="2009908" cy="597122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xmlns="" id="{0EFCA9C5-2B26-4DD1-8A7F-3DFB5D8843EE}"/>
                </a:ext>
              </a:extLst>
            </p:cNvPr>
            <p:cNvGrpSpPr/>
            <p:nvPr/>
          </p:nvGrpSpPr>
          <p:grpSpPr>
            <a:xfrm>
              <a:off x="271038" y="4160685"/>
              <a:ext cx="2009908" cy="597122"/>
              <a:chOff x="271038" y="4160685"/>
              <a:chExt cx="2009908" cy="597122"/>
            </a:xfrm>
          </p:grpSpPr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xmlns="" id="{82F603B7-411E-4C40-88E5-FE76227ABD79}"/>
                  </a:ext>
                </a:extLst>
              </p:cNvPr>
              <p:cNvSpPr txBox="1"/>
              <p:nvPr/>
            </p:nvSpPr>
            <p:spPr>
              <a:xfrm>
                <a:off x="427196" y="4160685"/>
                <a:ext cx="183787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700" dirty="0" smtClean="0">
                    <a:solidFill>
                      <a:schemeClr val="bg1"/>
                    </a:solidFill>
                    <a:ea typeface="Roboto Slab" pitchFamily="2" charset="0"/>
                    <a:cs typeface="Arial" panose="020B0604020202020204" pitchFamily="34" charset="0"/>
                  </a:rPr>
                  <a:t>/</a:t>
                </a:r>
                <a:r>
                  <a:rPr lang="en-US" sz="700" dirty="0" err="1" smtClean="0">
                    <a:solidFill>
                      <a:schemeClr val="bg1"/>
                    </a:solidFill>
                    <a:ea typeface="Roboto Slab" pitchFamily="2" charset="0"/>
                    <a:cs typeface="Arial" panose="020B0604020202020204" pitchFamily="34" charset="0"/>
                  </a:rPr>
                  <a:t>oussama</a:t>
                </a:r>
                <a:r>
                  <a:rPr lang="en-US" sz="700" dirty="0" smtClean="0">
                    <a:solidFill>
                      <a:schemeClr val="bg1"/>
                    </a:solidFill>
                    <a:ea typeface="Roboto Slab" pitchFamily="2" charset="0"/>
                    <a:cs typeface="Arial" panose="020B0604020202020204" pitchFamily="34" charset="0"/>
                  </a:rPr>
                  <a:t> </a:t>
                </a:r>
                <a:r>
                  <a:rPr lang="en-US" sz="700" dirty="0" err="1" smtClean="0">
                    <a:solidFill>
                      <a:schemeClr val="bg1"/>
                    </a:solidFill>
                    <a:ea typeface="Roboto Slab" pitchFamily="2" charset="0"/>
                    <a:cs typeface="Arial" panose="020B0604020202020204" pitchFamily="34" charset="0"/>
                  </a:rPr>
                  <a:t>alouache</a:t>
                </a:r>
                <a:endParaRPr lang="en-US" sz="700" dirty="0">
                  <a:solidFill>
                    <a:schemeClr val="bg1"/>
                  </a:solidFill>
                  <a:ea typeface="Roboto Slab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xmlns="" id="{78AE1E9B-100B-4E5B-824C-81D7BE64B6F6}"/>
                  </a:ext>
                </a:extLst>
              </p:cNvPr>
              <p:cNvSpPr/>
              <p:nvPr/>
            </p:nvSpPr>
            <p:spPr>
              <a:xfrm>
                <a:off x="280563" y="4195515"/>
                <a:ext cx="142279" cy="1516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xmlns="" id="{3D4C5C1A-BEB4-4EAD-83BB-046541FA49E0}"/>
                  </a:ext>
                </a:extLst>
              </p:cNvPr>
              <p:cNvSpPr/>
              <p:nvPr/>
            </p:nvSpPr>
            <p:spPr>
              <a:xfrm>
                <a:off x="271038" y="4400029"/>
                <a:ext cx="142279" cy="1516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xmlns="" id="{90526CAF-CD67-4FD4-88BF-C07DFA8C17F4}"/>
                  </a:ext>
                </a:extLst>
              </p:cNvPr>
              <p:cNvSpPr/>
              <p:nvPr/>
            </p:nvSpPr>
            <p:spPr>
              <a:xfrm>
                <a:off x="271038" y="4606122"/>
                <a:ext cx="142279" cy="1516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Arial" panose="020B0604020202020204" pitchFamily="34" charset="0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xmlns="" id="{F4FBB5D9-5A44-4D88-815E-D8FD1B86BA6E}"/>
                  </a:ext>
                </a:extLst>
              </p:cNvPr>
              <p:cNvSpPr txBox="1"/>
              <p:nvPr/>
            </p:nvSpPr>
            <p:spPr>
              <a:xfrm>
                <a:off x="427196" y="4377557"/>
                <a:ext cx="183787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en-US" sz="700" dirty="0">
                  <a:solidFill>
                    <a:schemeClr val="bg1"/>
                  </a:solidFill>
                  <a:ea typeface="Roboto Slab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xmlns="" id="{F5405145-A9A3-4065-AC7B-1B50D99A9A35}"/>
                  </a:ext>
                </a:extLst>
              </p:cNvPr>
              <p:cNvSpPr txBox="1"/>
              <p:nvPr/>
            </p:nvSpPr>
            <p:spPr>
              <a:xfrm>
                <a:off x="443071" y="4368143"/>
                <a:ext cx="183787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700" dirty="0" smtClean="0">
                    <a:solidFill>
                      <a:schemeClr val="bg1"/>
                    </a:solidFill>
                    <a:ea typeface="Roboto Slab" pitchFamily="2" charset="0"/>
                    <a:cs typeface="Arial" panose="020B0604020202020204" pitchFamily="34" charset="0"/>
                  </a:rPr>
                  <a:t>/</a:t>
                </a:r>
                <a:r>
                  <a:rPr lang="en-US" sz="700" dirty="0" err="1" smtClean="0">
                    <a:solidFill>
                      <a:schemeClr val="bg1"/>
                    </a:solidFill>
                    <a:ea typeface="Roboto Slab" pitchFamily="2" charset="0"/>
                    <a:cs typeface="Arial" panose="020B0604020202020204" pitchFamily="34" charset="0"/>
                  </a:rPr>
                  <a:t>oussama</a:t>
                </a:r>
                <a:r>
                  <a:rPr lang="en-US" sz="700" dirty="0" smtClean="0">
                    <a:solidFill>
                      <a:schemeClr val="bg1"/>
                    </a:solidFill>
                    <a:ea typeface="Roboto Slab" pitchFamily="2" charset="0"/>
                    <a:cs typeface="Arial" panose="020B0604020202020204" pitchFamily="34" charset="0"/>
                  </a:rPr>
                  <a:t> </a:t>
                </a:r>
                <a:r>
                  <a:rPr lang="en-US" sz="700" dirty="0" err="1" smtClean="0">
                    <a:solidFill>
                      <a:schemeClr val="bg1"/>
                    </a:solidFill>
                    <a:ea typeface="Roboto Slab" pitchFamily="2" charset="0"/>
                    <a:cs typeface="Arial" panose="020B0604020202020204" pitchFamily="34" charset="0"/>
                  </a:rPr>
                  <a:t>alouache</a:t>
                </a:r>
                <a:endParaRPr lang="en-US" sz="700" dirty="0">
                  <a:solidFill>
                    <a:schemeClr val="bg1"/>
                  </a:solidFill>
                  <a:ea typeface="Roboto Slab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xmlns="" id="{BD51E5D2-F830-4B08-B291-3109894D2F86}"/>
                  </a:ext>
                </a:extLst>
              </p:cNvPr>
              <p:cNvSpPr txBox="1"/>
              <p:nvPr/>
            </p:nvSpPr>
            <p:spPr>
              <a:xfrm>
                <a:off x="433546" y="4548150"/>
                <a:ext cx="183787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700" dirty="0" smtClean="0">
                    <a:solidFill>
                      <a:schemeClr val="bg1"/>
                    </a:solidFill>
                    <a:ea typeface="Roboto Slab" pitchFamily="2" charset="0"/>
                    <a:cs typeface="Arial" panose="020B0604020202020204" pitchFamily="34" charset="0"/>
                  </a:rPr>
                  <a:t>/ https://cv-website-lyart.vercel.app/</a:t>
                </a:r>
                <a:endParaRPr lang="en-US" sz="700" dirty="0">
                  <a:solidFill>
                    <a:schemeClr val="bg1"/>
                  </a:solidFill>
                  <a:ea typeface="Roboto Slab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xmlns="" id="{E736D419-2455-490B-BDCD-10536E2F5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79" y="4225842"/>
              <a:ext cx="47625" cy="88900"/>
            </a:xfrm>
            <a:custGeom>
              <a:avLst/>
              <a:gdLst>
                <a:gd name="T0" fmla="*/ 8 w 12"/>
                <a:gd name="T1" fmla="*/ 5 h 24"/>
                <a:gd name="T2" fmla="*/ 10 w 12"/>
                <a:gd name="T3" fmla="*/ 4 h 24"/>
                <a:gd name="T4" fmla="*/ 12 w 12"/>
                <a:gd name="T5" fmla="*/ 4 h 24"/>
                <a:gd name="T6" fmla="*/ 12 w 12"/>
                <a:gd name="T7" fmla="*/ 0 h 24"/>
                <a:gd name="T8" fmla="*/ 9 w 12"/>
                <a:gd name="T9" fmla="*/ 0 h 24"/>
                <a:gd name="T10" fmla="*/ 5 w 12"/>
                <a:gd name="T11" fmla="*/ 1 h 24"/>
                <a:gd name="T12" fmla="*/ 3 w 12"/>
                <a:gd name="T13" fmla="*/ 6 h 24"/>
                <a:gd name="T14" fmla="*/ 3 w 12"/>
                <a:gd name="T15" fmla="*/ 9 h 24"/>
                <a:gd name="T16" fmla="*/ 0 w 12"/>
                <a:gd name="T17" fmla="*/ 9 h 24"/>
                <a:gd name="T18" fmla="*/ 0 w 12"/>
                <a:gd name="T19" fmla="*/ 13 h 24"/>
                <a:gd name="T20" fmla="*/ 3 w 12"/>
                <a:gd name="T21" fmla="*/ 13 h 24"/>
                <a:gd name="T22" fmla="*/ 3 w 12"/>
                <a:gd name="T23" fmla="*/ 24 h 24"/>
                <a:gd name="T24" fmla="*/ 8 w 12"/>
                <a:gd name="T25" fmla="*/ 24 h 24"/>
                <a:gd name="T26" fmla="*/ 8 w 12"/>
                <a:gd name="T27" fmla="*/ 13 h 24"/>
                <a:gd name="T28" fmla="*/ 11 w 12"/>
                <a:gd name="T29" fmla="*/ 13 h 24"/>
                <a:gd name="T30" fmla="*/ 12 w 12"/>
                <a:gd name="T31" fmla="*/ 9 h 24"/>
                <a:gd name="T32" fmla="*/ 8 w 12"/>
                <a:gd name="T33" fmla="*/ 9 h 24"/>
                <a:gd name="T34" fmla="*/ 8 w 12"/>
                <a:gd name="T35" fmla="*/ 6 h 24"/>
                <a:gd name="T36" fmla="*/ 8 w 12"/>
                <a:gd name="T37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24">
                  <a:moveTo>
                    <a:pt x="8" y="5"/>
                  </a:moveTo>
                  <a:cubicBezTo>
                    <a:pt x="8" y="4"/>
                    <a:pt x="9" y="4"/>
                    <a:pt x="10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4" y="2"/>
                    <a:pt x="3" y="4"/>
                    <a:pt x="3" y="6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5"/>
                    <a:pt x="8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Arial" panose="020B0604020202020204" pitchFamily="34" charset="0"/>
              </a:endParaRPr>
            </a:p>
          </p:txBody>
        </p:sp>
        <p:sp>
          <p:nvSpPr>
            <p:cNvPr id="131" name="Freeform 25">
              <a:extLst>
                <a:ext uri="{FF2B5EF4-FFF2-40B4-BE49-F238E27FC236}">
                  <a16:creationId xmlns:a16="http://schemas.microsoft.com/office/drawing/2014/main" xmlns="" id="{11420DC5-E0DB-483E-9B65-FB278302A3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809" y="4433336"/>
              <a:ext cx="74613" cy="80963"/>
            </a:xfrm>
            <a:custGeom>
              <a:avLst/>
              <a:gdLst>
                <a:gd name="T0" fmla="*/ 1 w 21"/>
                <a:gd name="T1" fmla="*/ 21 h 21"/>
                <a:gd name="T2" fmla="*/ 5 w 21"/>
                <a:gd name="T3" fmla="*/ 21 h 21"/>
                <a:gd name="T4" fmla="*/ 5 w 21"/>
                <a:gd name="T5" fmla="*/ 7 h 21"/>
                <a:gd name="T6" fmla="*/ 1 w 21"/>
                <a:gd name="T7" fmla="*/ 7 h 21"/>
                <a:gd name="T8" fmla="*/ 1 w 21"/>
                <a:gd name="T9" fmla="*/ 21 h 21"/>
                <a:gd name="T10" fmla="*/ 20 w 21"/>
                <a:gd name="T11" fmla="*/ 8 h 21"/>
                <a:gd name="T12" fmla="*/ 16 w 21"/>
                <a:gd name="T13" fmla="*/ 7 h 21"/>
                <a:gd name="T14" fmla="*/ 13 w 21"/>
                <a:gd name="T15" fmla="*/ 7 h 21"/>
                <a:gd name="T16" fmla="*/ 12 w 21"/>
                <a:gd name="T17" fmla="*/ 9 h 21"/>
                <a:gd name="T18" fmla="*/ 12 w 21"/>
                <a:gd name="T19" fmla="*/ 9 h 21"/>
                <a:gd name="T20" fmla="*/ 12 w 21"/>
                <a:gd name="T21" fmla="*/ 7 h 21"/>
                <a:gd name="T22" fmla="*/ 8 w 21"/>
                <a:gd name="T23" fmla="*/ 7 h 21"/>
                <a:gd name="T24" fmla="*/ 8 w 21"/>
                <a:gd name="T25" fmla="*/ 21 h 21"/>
                <a:gd name="T26" fmla="*/ 12 w 21"/>
                <a:gd name="T27" fmla="*/ 21 h 21"/>
                <a:gd name="T28" fmla="*/ 12 w 21"/>
                <a:gd name="T29" fmla="*/ 14 h 21"/>
                <a:gd name="T30" fmla="*/ 12 w 21"/>
                <a:gd name="T31" fmla="*/ 11 h 21"/>
                <a:gd name="T32" fmla="*/ 15 w 21"/>
                <a:gd name="T33" fmla="*/ 10 h 21"/>
                <a:gd name="T34" fmla="*/ 17 w 21"/>
                <a:gd name="T35" fmla="*/ 12 h 21"/>
                <a:gd name="T36" fmla="*/ 17 w 21"/>
                <a:gd name="T37" fmla="*/ 14 h 21"/>
                <a:gd name="T38" fmla="*/ 17 w 21"/>
                <a:gd name="T39" fmla="*/ 21 h 21"/>
                <a:gd name="T40" fmla="*/ 21 w 21"/>
                <a:gd name="T41" fmla="*/ 21 h 21"/>
                <a:gd name="T42" fmla="*/ 21 w 21"/>
                <a:gd name="T43" fmla="*/ 13 h 21"/>
                <a:gd name="T44" fmla="*/ 20 w 21"/>
                <a:gd name="T45" fmla="*/ 8 h 21"/>
                <a:gd name="T46" fmla="*/ 3 w 21"/>
                <a:gd name="T47" fmla="*/ 0 h 21"/>
                <a:gd name="T48" fmla="*/ 1 w 21"/>
                <a:gd name="T49" fmla="*/ 1 h 21"/>
                <a:gd name="T50" fmla="*/ 0 w 21"/>
                <a:gd name="T51" fmla="*/ 2 h 21"/>
                <a:gd name="T52" fmla="*/ 1 w 21"/>
                <a:gd name="T53" fmla="*/ 4 h 21"/>
                <a:gd name="T54" fmla="*/ 3 w 21"/>
                <a:gd name="T55" fmla="*/ 5 h 21"/>
                <a:gd name="T56" fmla="*/ 5 w 21"/>
                <a:gd name="T57" fmla="*/ 4 h 21"/>
                <a:gd name="T58" fmla="*/ 5 w 21"/>
                <a:gd name="T59" fmla="*/ 2 h 21"/>
                <a:gd name="T60" fmla="*/ 5 w 21"/>
                <a:gd name="T61" fmla="*/ 1 h 21"/>
                <a:gd name="T62" fmla="*/ 3 w 21"/>
                <a:gd name="T6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" h="21">
                  <a:moveTo>
                    <a:pt x="1" y="21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" y="7"/>
                    <a:pt x="1" y="7"/>
                    <a:pt x="1" y="7"/>
                  </a:cubicBezTo>
                  <a:lnTo>
                    <a:pt x="1" y="21"/>
                  </a:lnTo>
                  <a:close/>
                  <a:moveTo>
                    <a:pt x="20" y="8"/>
                  </a:move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7"/>
                  </a:cubicBezTo>
                  <a:cubicBezTo>
                    <a:pt x="13" y="8"/>
                    <a:pt x="12" y="8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13" y="11"/>
                    <a:pt x="14" y="10"/>
                    <a:pt x="15" y="10"/>
                  </a:cubicBezTo>
                  <a:cubicBezTo>
                    <a:pt x="16" y="10"/>
                    <a:pt x="16" y="11"/>
                    <a:pt x="17" y="12"/>
                  </a:cubicBezTo>
                  <a:cubicBezTo>
                    <a:pt x="17" y="12"/>
                    <a:pt x="17" y="13"/>
                    <a:pt x="17" y="14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1"/>
                    <a:pt x="21" y="9"/>
                    <a:pt x="20" y="8"/>
                  </a:cubicBezTo>
                  <a:close/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3" y="5"/>
                    <a:pt x="4" y="5"/>
                    <a:pt x="5" y="4"/>
                  </a:cubicBezTo>
                  <a:cubicBezTo>
                    <a:pt x="5" y="4"/>
                    <a:pt x="5" y="3"/>
                    <a:pt x="5" y="2"/>
                  </a:cubicBezTo>
                  <a:cubicBezTo>
                    <a:pt x="5" y="2"/>
                    <a:pt x="5" y="1"/>
                    <a:pt x="5" y="1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3749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xmlns="" id="{742BFF7C-6DA2-465A-84CB-66F8775C8A60}"/>
              </a:ext>
            </a:extLst>
          </p:cNvPr>
          <p:cNvGrpSpPr/>
          <p:nvPr/>
        </p:nvGrpSpPr>
        <p:grpSpPr>
          <a:xfrm>
            <a:off x="269976" y="4335640"/>
            <a:ext cx="2265695" cy="251173"/>
            <a:chOff x="2757667" y="2757882"/>
            <a:chExt cx="2265695" cy="251173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2E359220-27BF-493B-AA97-AA40E3C82199}"/>
                </a:ext>
              </a:extLst>
            </p:cNvPr>
            <p:cNvSpPr txBox="1"/>
            <p:nvPr/>
          </p:nvSpPr>
          <p:spPr>
            <a:xfrm>
              <a:off x="2757667" y="2762834"/>
              <a:ext cx="12417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cs typeface="Arial" panose="020B0604020202020204" pitchFamily="34" charset="0"/>
                </a:rPr>
                <a:t>LANGUAGES INFO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xmlns="" id="{4CE6D7F9-A920-4940-B69C-493443D26E27}"/>
                </a:ext>
              </a:extLst>
            </p:cNvPr>
            <p:cNvSpPr/>
            <p:nvPr/>
          </p:nvSpPr>
          <p:spPr>
            <a:xfrm>
              <a:off x="2792994" y="2757882"/>
              <a:ext cx="1086372" cy="246221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xmlns="" id="{037C78AB-F6BD-449B-AEBB-6D1F37FF6C0D}"/>
                </a:ext>
              </a:extLst>
            </p:cNvPr>
            <p:cNvCxnSpPr>
              <a:cxnSpLocks/>
              <a:stCxn id="143" idx="3"/>
            </p:cNvCxnSpPr>
            <p:nvPr/>
          </p:nvCxnSpPr>
          <p:spPr>
            <a:xfrm>
              <a:off x="3879366" y="2880993"/>
              <a:ext cx="114399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1EA4FE27-7E06-4146-8807-1444F31E3692}"/>
              </a:ext>
            </a:extLst>
          </p:cNvPr>
          <p:cNvSpPr txBox="1"/>
          <p:nvPr/>
        </p:nvSpPr>
        <p:spPr>
          <a:xfrm>
            <a:off x="184550" y="4616817"/>
            <a:ext cx="1185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smtClean="0">
                <a:solidFill>
                  <a:schemeClr val="bg1"/>
                </a:solidFill>
                <a:ea typeface="Roboto Slab" pitchFamily="2" charset="0"/>
                <a:cs typeface="Arial" panose="020B0604020202020204" pitchFamily="34" charset="0"/>
              </a:rPr>
              <a:t>SQL server /Oracle</a:t>
            </a:r>
            <a:endParaRPr lang="en-US" sz="800" dirty="0">
              <a:solidFill>
                <a:schemeClr val="bg1"/>
              </a:solidFill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7959E2D7-6D7A-4017-839D-4D56682417EB}"/>
              </a:ext>
            </a:extLst>
          </p:cNvPr>
          <p:cNvSpPr txBox="1"/>
          <p:nvPr/>
        </p:nvSpPr>
        <p:spPr>
          <a:xfrm>
            <a:off x="171549" y="4826880"/>
            <a:ext cx="1185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>
                <a:solidFill>
                  <a:schemeClr val="bg1"/>
                </a:solidFill>
                <a:ea typeface="Roboto Slab" pitchFamily="2" charset="0"/>
                <a:cs typeface="Arial" panose="020B0604020202020204" pitchFamily="34" charset="0"/>
              </a:rPr>
              <a:t>PHP / MYSQL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61504370-BCA2-4E6A-B1B6-0BDE61D90910}"/>
              </a:ext>
            </a:extLst>
          </p:cNvPr>
          <p:cNvSpPr txBox="1"/>
          <p:nvPr/>
        </p:nvSpPr>
        <p:spPr>
          <a:xfrm>
            <a:off x="171549" y="5036943"/>
            <a:ext cx="1185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err="1" smtClean="0">
                <a:solidFill>
                  <a:schemeClr val="bg1"/>
                </a:solidFill>
                <a:ea typeface="Roboto Slab" pitchFamily="2" charset="0"/>
                <a:cs typeface="Arial" panose="020B0604020202020204" pitchFamily="34" charset="0"/>
              </a:rPr>
              <a:t>Laravel</a:t>
            </a:r>
            <a:endParaRPr lang="en-US" sz="800" dirty="0">
              <a:solidFill>
                <a:schemeClr val="bg1"/>
              </a:solidFill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6AF62577-0AF0-47C0-936A-E722CE6E70EF}"/>
              </a:ext>
            </a:extLst>
          </p:cNvPr>
          <p:cNvSpPr txBox="1"/>
          <p:nvPr/>
        </p:nvSpPr>
        <p:spPr>
          <a:xfrm>
            <a:off x="171549" y="5247006"/>
            <a:ext cx="1185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smtClean="0">
                <a:solidFill>
                  <a:schemeClr val="bg1"/>
                </a:solidFill>
                <a:ea typeface="Roboto Slab" pitchFamily="2" charset="0"/>
                <a:cs typeface="Arial" panose="020B0604020202020204" pitchFamily="34" charset="0"/>
              </a:rPr>
              <a:t>Spring boot</a:t>
            </a:r>
            <a:endParaRPr lang="en-US" sz="800" dirty="0">
              <a:solidFill>
                <a:schemeClr val="bg1"/>
              </a:solidFill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222F11DD-4612-4E32-80F3-71930D8A1430}"/>
              </a:ext>
            </a:extLst>
          </p:cNvPr>
          <p:cNvSpPr txBox="1"/>
          <p:nvPr/>
        </p:nvSpPr>
        <p:spPr>
          <a:xfrm>
            <a:off x="175883" y="5461402"/>
            <a:ext cx="1185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smtClean="0">
                <a:solidFill>
                  <a:schemeClr val="bg1"/>
                </a:solidFill>
                <a:ea typeface="Roboto Slab" pitchFamily="2" charset="0"/>
                <a:cs typeface="Arial" panose="020B0604020202020204" pitchFamily="34" charset="0"/>
              </a:rPr>
              <a:t>Angular</a:t>
            </a:r>
            <a:endParaRPr lang="en-US" sz="800" dirty="0">
              <a:solidFill>
                <a:schemeClr val="bg1"/>
              </a:solidFill>
              <a:ea typeface="Roboto Slab" pitchFamily="2" charset="0"/>
              <a:cs typeface="Arial" panose="020B0604020202020204" pitchFamily="34" charset="0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xmlns="" id="{D5B8A7DB-8840-4306-B77D-18A2897E6F0E}"/>
              </a:ext>
            </a:extLst>
          </p:cNvPr>
          <p:cNvGrpSpPr/>
          <p:nvPr/>
        </p:nvGrpSpPr>
        <p:grpSpPr>
          <a:xfrm>
            <a:off x="1420990" y="4708817"/>
            <a:ext cx="1043182" cy="54508"/>
            <a:chOff x="1513409" y="5272844"/>
            <a:chExt cx="1043182" cy="54508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xmlns="" id="{8DED0DEE-BA48-428F-922D-A5C8AA2CA60D}"/>
                </a:ext>
              </a:extLst>
            </p:cNvPr>
            <p:cNvSpPr/>
            <p:nvPr/>
          </p:nvSpPr>
          <p:spPr>
            <a:xfrm>
              <a:off x="1513409" y="5272844"/>
              <a:ext cx="1043182" cy="535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xmlns="" id="{6CFDFE94-C18E-46BB-A553-9A351A4A43FE}"/>
                </a:ext>
              </a:extLst>
            </p:cNvPr>
            <p:cNvSpPr/>
            <p:nvPr/>
          </p:nvSpPr>
          <p:spPr>
            <a:xfrm>
              <a:off x="1513409" y="5272845"/>
              <a:ext cx="878424" cy="54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xmlns="" id="{B53C1A5A-138D-42B8-95E3-00EB113DAA5A}"/>
              </a:ext>
            </a:extLst>
          </p:cNvPr>
          <p:cNvGrpSpPr/>
          <p:nvPr/>
        </p:nvGrpSpPr>
        <p:grpSpPr>
          <a:xfrm>
            <a:off x="1417815" y="4917687"/>
            <a:ext cx="1043182" cy="54508"/>
            <a:chOff x="1513409" y="5272844"/>
            <a:chExt cx="1043182" cy="54508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xmlns="" id="{7C9D2309-4B9B-4DDE-8C16-D8487709504A}"/>
                </a:ext>
              </a:extLst>
            </p:cNvPr>
            <p:cNvSpPr/>
            <p:nvPr/>
          </p:nvSpPr>
          <p:spPr>
            <a:xfrm>
              <a:off x="1513409" y="5272844"/>
              <a:ext cx="1043182" cy="535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xmlns="" id="{8EA97364-B5C2-45D2-83C4-047BAD1F51C0}"/>
                </a:ext>
              </a:extLst>
            </p:cNvPr>
            <p:cNvSpPr/>
            <p:nvPr/>
          </p:nvSpPr>
          <p:spPr>
            <a:xfrm>
              <a:off x="1513409" y="5272845"/>
              <a:ext cx="878424" cy="54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xmlns="" id="{5F2B65A6-87FD-49CF-88D0-0F3EE0782DE7}"/>
              </a:ext>
            </a:extLst>
          </p:cNvPr>
          <p:cNvGrpSpPr/>
          <p:nvPr/>
        </p:nvGrpSpPr>
        <p:grpSpPr>
          <a:xfrm>
            <a:off x="1420990" y="5123382"/>
            <a:ext cx="1043182" cy="53527"/>
            <a:chOff x="1513409" y="5272844"/>
            <a:chExt cx="1043182" cy="53527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xmlns="" id="{CFB521A4-B352-4206-A55D-AF951942F15D}"/>
                </a:ext>
              </a:extLst>
            </p:cNvPr>
            <p:cNvSpPr/>
            <p:nvPr/>
          </p:nvSpPr>
          <p:spPr>
            <a:xfrm>
              <a:off x="1513409" y="5272844"/>
              <a:ext cx="1043182" cy="535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xmlns="" id="{A6DB93F6-4888-40B8-A772-AB6171C19F9E}"/>
                </a:ext>
              </a:extLst>
            </p:cNvPr>
            <p:cNvSpPr/>
            <p:nvPr/>
          </p:nvSpPr>
          <p:spPr>
            <a:xfrm>
              <a:off x="1513409" y="5272845"/>
              <a:ext cx="863567" cy="52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xmlns="" id="{C20716A7-2B80-43D9-BA24-D93D7FE77B99}"/>
              </a:ext>
            </a:extLst>
          </p:cNvPr>
          <p:cNvGrpSpPr/>
          <p:nvPr/>
        </p:nvGrpSpPr>
        <p:grpSpPr>
          <a:xfrm>
            <a:off x="1401940" y="5332252"/>
            <a:ext cx="1043182" cy="53527"/>
            <a:chOff x="1513409" y="5272844"/>
            <a:chExt cx="1043182" cy="53527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xmlns="" id="{B35AE7E0-0961-46ED-9585-C867149E09A1}"/>
                </a:ext>
              </a:extLst>
            </p:cNvPr>
            <p:cNvSpPr/>
            <p:nvPr/>
          </p:nvSpPr>
          <p:spPr>
            <a:xfrm>
              <a:off x="1513409" y="5272844"/>
              <a:ext cx="1043182" cy="535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xmlns="" id="{85AF4A87-DF8A-4748-8446-B7B88D0D5776}"/>
                </a:ext>
              </a:extLst>
            </p:cNvPr>
            <p:cNvSpPr/>
            <p:nvPr/>
          </p:nvSpPr>
          <p:spPr>
            <a:xfrm>
              <a:off x="1513409" y="5272845"/>
              <a:ext cx="565694" cy="51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xmlns="" id="{F415CB48-27D9-4F6A-920C-9CD96A73D682}"/>
              </a:ext>
            </a:extLst>
          </p:cNvPr>
          <p:cNvGrpSpPr/>
          <p:nvPr/>
        </p:nvGrpSpPr>
        <p:grpSpPr>
          <a:xfrm>
            <a:off x="1414640" y="5537947"/>
            <a:ext cx="1043182" cy="53527"/>
            <a:chOff x="1513409" y="5272844"/>
            <a:chExt cx="1043182" cy="53527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xmlns="" id="{635114F2-4550-428C-8508-FCA67A24AE0D}"/>
                </a:ext>
              </a:extLst>
            </p:cNvPr>
            <p:cNvSpPr/>
            <p:nvPr/>
          </p:nvSpPr>
          <p:spPr>
            <a:xfrm>
              <a:off x="1513409" y="5272844"/>
              <a:ext cx="1043182" cy="535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xmlns="" id="{40174177-9E19-41E9-81D6-8F6D2D4A57BC}"/>
                </a:ext>
              </a:extLst>
            </p:cNvPr>
            <p:cNvSpPr/>
            <p:nvPr/>
          </p:nvSpPr>
          <p:spPr>
            <a:xfrm>
              <a:off x="1513409" y="5272846"/>
              <a:ext cx="517203" cy="50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xmlns="" id="{25FFAE7A-D902-974E-A86A-CB7D2C98EA83}"/>
              </a:ext>
            </a:extLst>
          </p:cNvPr>
          <p:cNvSpPr/>
          <p:nvPr/>
        </p:nvSpPr>
        <p:spPr>
          <a:xfrm>
            <a:off x="5692293" y="8779018"/>
            <a:ext cx="894694" cy="246221"/>
          </a:xfrm>
          <a:prstGeom prst="rect">
            <a:avLst/>
          </a:prstGeom>
          <a:noFill/>
          <a:ln w="6350">
            <a:solidFill>
              <a:srgbClr val="3749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86" name="TextBox 102">
            <a:extLst>
              <a:ext uri="{FF2B5EF4-FFF2-40B4-BE49-F238E27FC236}">
                <a16:creationId xmlns:a16="http://schemas.microsoft.com/office/drawing/2014/main" xmlns="" id="{1543983A-A6B3-FA4C-8305-E25201CC9288}"/>
              </a:ext>
            </a:extLst>
          </p:cNvPr>
          <p:cNvSpPr txBox="1"/>
          <p:nvPr/>
        </p:nvSpPr>
        <p:spPr>
          <a:xfrm>
            <a:off x="5778402" y="8789781"/>
            <a:ext cx="865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374976"/>
                </a:solidFill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188" name="TextBox 182">
            <a:extLst>
              <a:ext uri="{FF2B5EF4-FFF2-40B4-BE49-F238E27FC236}">
                <a16:creationId xmlns:a16="http://schemas.microsoft.com/office/drawing/2014/main" xmlns="" id="{BCAFCB8A-DBD6-6A44-AC54-6F8F7EE5674E}"/>
              </a:ext>
            </a:extLst>
          </p:cNvPr>
          <p:cNvSpPr txBox="1"/>
          <p:nvPr/>
        </p:nvSpPr>
        <p:spPr>
          <a:xfrm>
            <a:off x="4987962" y="9076438"/>
            <a:ext cx="16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Michel ANGELA </a:t>
            </a:r>
          </a:p>
          <a:p>
            <a:pPr algn="r"/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Directeur </a:t>
            </a:r>
            <a:r>
              <a:rPr 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Général</a:t>
            </a:r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 algn="r"/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Webmarket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360</a:t>
            </a:r>
          </a:p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Tel : +33 1 22 33 44 55</a:t>
            </a:r>
          </a:p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Mail :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mail@mail.com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193" name="Group 140">
            <a:extLst>
              <a:ext uri="{FF2B5EF4-FFF2-40B4-BE49-F238E27FC236}">
                <a16:creationId xmlns:a16="http://schemas.microsoft.com/office/drawing/2014/main" xmlns="" id="{3578C33F-F4C0-1447-8FDB-A3D633BF38B0}"/>
              </a:ext>
            </a:extLst>
          </p:cNvPr>
          <p:cNvGrpSpPr/>
          <p:nvPr/>
        </p:nvGrpSpPr>
        <p:grpSpPr>
          <a:xfrm>
            <a:off x="255379" y="6486438"/>
            <a:ext cx="2265695" cy="251173"/>
            <a:chOff x="2757667" y="2757882"/>
            <a:chExt cx="2265695" cy="251173"/>
          </a:xfrm>
        </p:grpSpPr>
        <p:sp>
          <p:nvSpPr>
            <p:cNvPr id="194" name="TextBox 141">
              <a:extLst>
                <a:ext uri="{FF2B5EF4-FFF2-40B4-BE49-F238E27FC236}">
                  <a16:creationId xmlns:a16="http://schemas.microsoft.com/office/drawing/2014/main" xmlns="" id="{04209F98-3C92-9644-BC1B-46A679781270}"/>
                </a:ext>
              </a:extLst>
            </p:cNvPr>
            <p:cNvSpPr txBox="1"/>
            <p:nvPr/>
          </p:nvSpPr>
          <p:spPr>
            <a:xfrm>
              <a:off x="2757667" y="2762834"/>
              <a:ext cx="12417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cs typeface="Arial" panose="020B0604020202020204" pitchFamily="34" charset="0"/>
                </a:rPr>
                <a:t>COMPETENCES CLES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xmlns="" id="{09273AB1-1123-A64C-B7B9-40C5F1FAF01F}"/>
                </a:ext>
              </a:extLst>
            </p:cNvPr>
            <p:cNvSpPr/>
            <p:nvPr/>
          </p:nvSpPr>
          <p:spPr>
            <a:xfrm>
              <a:off x="2792994" y="2757882"/>
              <a:ext cx="1206438" cy="246221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cxnSp>
          <p:nvCxnSpPr>
            <p:cNvPr id="196" name="Straight Connector 143">
              <a:extLst>
                <a:ext uri="{FF2B5EF4-FFF2-40B4-BE49-F238E27FC236}">
                  <a16:creationId xmlns:a16="http://schemas.microsoft.com/office/drawing/2014/main" xmlns="" id="{DB9F4275-045E-7143-94AA-D20045C109F4}"/>
                </a:ext>
              </a:extLst>
            </p:cNvPr>
            <p:cNvCxnSpPr>
              <a:cxnSpLocks/>
              <a:stCxn id="195" idx="3"/>
            </p:cNvCxnSpPr>
            <p:nvPr/>
          </p:nvCxnSpPr>
          <p:spPr>
            <a:xfrm>
              <a:off x="3999432" y="2880993"/>
              <a:ext cx="102393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xtBox 84">
            <a:extLst>
              <a:ext uri="{FF2B5EF4-FFF2-40B4-BE49-F238E27FC236}">
                <a16:creationId xmlns:a16="http://schemas.microsoft.com/office/drawing/2014/main" xmlns="" id="{E2684F8E-23C3-5B40-98F8-56196504A115}"/>
              </a:ext>
            </a:extLst>
          </p:cNvPr>
          <p:cNvSpPr txBox="1"/>
          <p:nvPr/>
        </p:nvSpPr>
        <p:spPr>
          <a:xfrm>
            <a:off x="227841" y="6766210"/>
            <a:ext cx="2241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Webdesign</a:t>
            </a:r>
            <a:r>
              <a:rPr lang="en-US" sz="8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Spécialisation</a:t>
            </a:r>
            <a:r>
              <a:rPr lang="en-US" sz="8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dans </a:t>
            </a:r>
            <a:r>
              <a:rPr lang="en-US" sz="800" dirty="0" err="1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l’ergonomie</a:t>
            </a:r>
            <a:r>
              <a:rPr lang="en-US" sz="8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des interfaces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Administration des bases de </a:t>
            </a:r>
            <a:r>
              <a:rPr lang="en-US" sz="800" dirty="0" err="1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données</a:t>
            </a:r>
            <a:endParaRPr lang="en-US" sz="800" dirty="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Planification et gestion de </a:t>
            </a:r>
            <a:r>
              <a:rPr lang="en-US" sz="800" dirty="0" err="1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projet</a:t>
            </a:r>
            <a:endParaRPr lang="en-US" sz="800" dirty="0" smtClean="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FULL STACK</a:t>
            </a:r>
            <a:endParaRPr lang="en-US" sz="800" dirty="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22" name="Group 140">
            <a:extLst>
              <a:ext uri="{FF2B5EF4-FFF2-40B4-BE49-F238E27FC236}">
                <a16:creationId xmlns:a16="http://schemas.microsoft.com/office/drawing/2014/main" xmlns="" id="{37E608D1-ACA4-A842-B786-0C3787C71C31}"/>
              </a:ext>
            </a:extLst>
          </p:cNvPr>
          <p:cNvGrpSpPr/>
          <p:nvPr/>
        </p:nvGrpSpPr>
        <p:grpSpPr>
          <a:xfrm>
            <a:off x="242540" y="7629507"/>
            <a:ext cx="2265695" cy="251173"/>
            <a:chOff x="2757667" y="2757882"/>
            <a:chExt cx="2265695" cy="251173"/>
          </a:xfrm>
        </p:grpSpPr>
        <p:sp>
          <p:nvSpPr>
            <p:cNvPr id="223" name="TextBox 141">
              <a:extLst>
                <a:ext uri="{FF2B5EF4-FFF2-40B4-BE49-F238E27FC236}">
                  <a16:creationId xmlns:a16="http://schemas.microsoft.com/office/drawing/2014/main" xmlns="" id="{468AA794-FCE6-9A40-A0B6-AEF2D77045F0}"/>
                </a:ext>
              </a:extLst>
            </p:cNvPr>
            <p:cNvSpPr txBox="1"/>
            <p:nvPr/>
          </p:nvSpPr>
          <p:spPr>
            <a:xfrm>
              <a:off x="2757667" y="2762834"/>
              <a:ext cx="12417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cs typeface="Arial" panose="020B0604020202020204" pitchFamily="34" charset="0"/>
                </a:rPr>
                <a:t>SOFT SKILLS</a:t>
              </a: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xmlns="" id="{23E9D59E-B5AF-FC44-80FD-8E8209A00925}"/>
                </a:ext>
              </a:extLst>
            </p:cNvPr>
            <p:cNvSpPr/>
            <p:nvPr/>
          </p:nvSpPr>
          <p:spPr>
            <a:xfrm>
              <a:off x="2792994" y="2757882"/>
              <a:ext cx="1206438" cy="246221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cxnSp>
          <p:nvCxnSpPr>
            <p:cNvPr id="225" name="Straight Connector 143">
              <a:extLst>
                <a:ext uri="{FF2B5EF4-FFF2-40B4-BE49-F238E27FC236}">
                  <a16:creationId xmlns:a16="http://schemas.microsoft.com/office/drawing/2014/main" xmlns="" id="{07E8094B-22D5-E34A-B6DF-8F0C25347181}"/>
                </a:ext>
              </a:extLst>
            </p:cNvPr>
            <p:cNvCxnSpPr>
              <a:cxnSpLocks/>
              <a:stCxn id="224" idx="3"/>
            </p:cNvCxnSpPr>
            <p:nvPr/>
          </p:nvCxnSpPr>
          <p:spPr>
            <a:xfrm>
              <a:off x="3999432" y="2880993"/>
              <a:ext cx="102393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Box 84">
            <a:extLst>
              <a:ext uri="{FF2B5EF4-FFF2-40B4-BE49-F238E27FC236}">
                <a16:creationId xmlns:a16="http://schemas.microsoft.com/office/drawing/2014/main" xmlns="" id="{E9388DBE-0002-2E4D-BC63-6204C16A1EB5}"/>
              </a:ext>
            </a:extLst>
          </p:cNvPr>
          <p:cNvSpPr txBox="1"/>
          <p:nvPr/>
        </p:nvSpPr>
        <p:spPr>
          <a:xfrm>
            <a:off x="240329" y="7913250"/>
            <a:ext cx="2241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bg1"/>
                </a:solidFill>
              </a:rPr>
              <a:t>Fiable et rigoureux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bg1"/>
                </a:solidFill>
              </a:rPr>
              <a:t>Réactif et toujours à la pointe des dernières technologies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bg1"/>
                </a:solidFill>
              </a:rPr>
              <a:t>Enthousiaste et curieux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bg1"/>
                </a:solidFill>
              </a:rPr>
              <a:t>Team </a:t>
            </a:r>
            <a:r>
              <a:rPr lang="fr-FR" sz="800" dirty="0" err="1">
                <a:solidFill>
                  <a:schemeClr val="bg1"/>
                </a:solidFill>
              </a:rPr>
              <a:t>player</a:t>
            </a:r>
            <a:endParaRPr lang="fr-FR" sz="8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bg1"/>
                </a:solidFill>
              </a:rPr>
              <a:t>Orienté solutions</a:t>
            </a:r>
            <a:endParaRPr lang="en-US" sz="700" dirty="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51" name="Group 140">
            <a:extLst>
              <a:ext uri="{FF2B5EF4-FFF2-40B4-BE49-F238E27FC236}">
                <a16:creationId xmlns:a16="http://schemas.microsoft.com/office/drawing/2014/main" xmlns="" id="{5FD12271-8F3C-274A-8B2C-134231F04B68}"/>
              </a:ext>
            </a:extLst>
          </p:cNvPr>
          <p:cNvGrpSpPr/>
          <p:nvPr/>
        </p:nvGrpSpPr>
        <p:grpSpPr>
          <a:xfrm>
            <a:off x="266791" y="8777885"/>
            <a:ext cx="2265695" cy="251173"/>
            <a:chOff x="2757667" y="2757882"/>
            <a:chExt cx="2265695" cy="251173"/>
          </a:xfrm>
        </p:grpSpPr>
        <p:sp>
          <p:nvSpPr>
            <p:cNvPr id="252" name="TextBox 141">
              <a:extLst>
                <a:ext uri="{FF2B5EF4-FFF2-40B4-BE49-F238E27FC236}">
                  <a16:creationId xmlns:a16="http://schemas.microsoft.com/office/drawing/2014/main" xmlns="" id="{6E9DFE8F-305C-3646-BDDB-D358E11C0935}"/>
                </a:ext>
              </a:extLst>
            </p:cNvPr>
            <p:cNvSpPr txBox="1"/>
            <p:nvPr/>
          </p:nvSpPr>
          <p:spPr>
            <a:xfrm>
              <a:off x="2757667" y="2762834"/>
              <a:ext cx="12417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cs typeface="Arial" panose="020B0604020202020204" pitchFamily="34" charset="0"/>
                </a:rPr>
                <a:t>LANGUES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xmlns="" id="{F8E7AFE4-62EC-B54D-8294-1215EC206DC6}"/>
                </a:ext>
              </a:extLst>
            </p:cNvPr>
            <p:cNvSpPr/>
            <p:nvPr/>
          </p:nvSpPr>
          <p:spPr>
            <a:xfrm>
              <a:off x="2792994" y="2757882"/>
              <a:ext cx="1086372" cy="246221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cxnSp>
          <p:nvCxnSpPr>
            <p:cNvPr id="254" name="Straight Connector 143">
              <a:extLst>
                <a:ext uri="{FF2B5EF4-FFF2-40B4-BE49-F238E27FC236}">
                  <a16:creationId xmlns:a16="http://schemas.microsoft.com/office/drawing/2014/main" xmlns="" id="{5A6F6B26-B612-194D-8A24-75645AB28EA9}"/>
                </a:ext>
              </a:extLst>
            </p:cNvPr>
            <p:cNvCxnSpPr>
              <a:cxnSpLocks/>
              <a:stCxn id="253" idx="3"/>
            </p:cNvCxnSpPr>
            <p:nvPr/>
          </p:nvCxnSpPr>
          <p:spPr>
            <a:xfrm>
              <a:off x="3879366" y="2880993"/>
              <a:ext cx="114399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TextBox 144">
            <a:extLst>
              <a:ext uri="{FF2B5EF4-FFF2-40B4-BE49-F238E27FC236}">
                <a16:creationId xmlns:a16="http://schemas.microsoft.com/office/drawing/2014/main" xmlns="" id="{7AE1232B-AB37-0349-B773-9C4661E52CE4}"/>
              </a:ext>
            </a:extLst>
          </p:cNvPr>
          <p:cNvSpPr txBox="1"/>
          <p:nvPr/>
        </p:nvSpPr>
        <p:spPr>
          <a:xfrm>
            <a:off x="208791" y="9028972"/>
            <a:ext cx="1185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smtClean="0">
                <a:solidFill>
                  <a:schemeClr val="bg1"/>
                </a:solidFill>
                <a:ea typeface="Roboto Slab" pitchFamily="2" charset="0"/>
                <a:cs typeface="Arial" panose="020B0604020202020204" pitchFamily="34" charset="0"/>
              </a:rPr>
              <a:t>ARABE</a:t>
            </a:r>
            <a:endParaRPr lang="en-US" sz="800" dirty="0">
              <a:solidFill>
                <a:schemeClr val="bg1"/>
              </a:solidFill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256" name="TextBox 145">
            <a:extLst>
              <a:ext uri="{FF2B5EF4-FFF2-40B4-BE49-F238E27FC236}">
                <a16:creationId xmlns:a16="http://schemas.microsoft.com/office/drawing/2014/main" xmlns="" id="{BEE622AF-1033-6341-8D2E-F19D5245F335}"/>
              </a:ext>
            </a:extLst>
          </p:cNvPr>
          <p:cNvSpPr txBox="1"/>
          <p:nvPr/>
        </p:nvSpPr>
        <p:spPr>
          <a:xfrm>
            <a:off x="201155" y="9220993"/>
            <a:ext cx="1185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smtClean="0">
                <a:solidFill>
                  <a:schemeClr val="bg1"/>
                </a:solidFill>
                <a:ea typeface="Roboto Slab" pitchFamily="2" charset="0"/>
                <a:cs typeface="Arial" panose="020B0604020202020204" pitchFamily="34" charset="0"/>
              </a:rPr>
              <a:t>FRANCAIS</a:t>
            </a:r>
            <a:endParaRPr lang="en-US" sz="800" dirty="0">
              <a:solidFill>
                <a:schemeClr val="bg1"/>
              </a:solidFill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257" name="TextBox 146">
            <a:extLst>
              <a:ext uri="{FF2B5EF4-FFF2-40B4-BE49-F238E27FC236}">
                <a16:creationId xmlns:a16="http://schemas.microsoft.com/office/drawing/2014/main" xmlns="" id="{790ACCB5-AE49-4740-836F-000BE8CB32AA}"/>
              </a:ext>
            </a:extLst>
          </p:cNvPr>
          <p:cNvSpPr txBox="1"/>
          <p:nvPr/>
        </p:nvSpPr>
        <p:spPr>
          <a:xfrm>
            <a:off x="200731" y="9411542"/>
            <a:ext cx="1185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smtClean="0">
                <a:solidFill>
                  <a:schemeClr val="bg1"/>
                </a:solidFill>
                <a:ea typeface="Roboto Slab" pitchFamily="2" charset="0"/>
                <a:cs typeface="Arial" panose="020B0604020202020204" pitchFamily="34" charset="0"/>
              </a:rPr>
              <a:t>ANGLAIS</a:t>
            </a:r>
            <a:endParaRPr lang="en-US" sz="800" dirty="0">
              <a:solidFill>
                <a:schemeClr val="bg1"/>
              </a:solidFill>
              <a:ea typeface="Roboto Slab" pitchFamily="2" charset="0"/>
              <a:cs typeface="Arial" panose="020B0604020202020204" pitchFamily="34" charset="0"/>
            </a:endParaRPr>
          </a:p>
        </p:txBody>
      </p:sp>
      <p:grpSp>
        <p:nvGrpSpPr>
          <p:cNvPr id="260" name="Group 153">
            <a:extLst>
              <a:ext uri="{FF2B5EF4-FFF2-40B4-BE49-F238E27FC236}">
                <a16:creationId xmlns:a16="http://schemas.microsoft.com/office/drawing/2014/main" xmlns="" id="{92607FA2-358A-E349-9640-170E8E8847D9}"/>
              </a:ext>
            </a:extLst>
          </p:cNvPr>
          <p:cNvGrpSpPr/>
          <p:nvPr/>
        </p:nvGrpSpPr>
        <p:grpSpPr>
          <a:xfrm>
            <a:off x="1474320" y="9118541"/>
            <a:ext cx="1046630" cy="53527"/>
            <a:chOff x="1513409" y="5272844"/>
            <a:chExt cx="1046630" cy="53527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xmlns="" id="{773800D3-2E1C-FB42-87D9-7F050029043C}"/>
                </a:ext>
              </a:extLst>
            </p:cNvPr>
            <p:cNvSpPr/>
            <p:nvPr/>
          </p:nvSpPr>
          <p:spPr>
            <a:xfrm>
              <a:off x="1513409" y="5272844"/>
              <a:ext cx="1043182" cy="535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xmlns="" id="{B1F35612-2F14-0B41-868D-59F27C0FB4B7}"/>
                </a:ext>
              </a:extLst>
            </p:cNvPr>
            <p:cNvSpPr/>
            <p:nvPr/>
          </p:nvSpPr>
          <p:spPr>
            <a:xfrm>
              <a:off x="1513409" y="5272846"/>
              <a:ext cx="1046630" cy="46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</p:grpSp>
      <p:grpSp>
        <p:nvGrpSpPr>
          <p:cNvPr id="263" name="Group 156">
            <a:extLst>
              <a:ext uri="{FF2B5EF4-FFF2-40B4-BE49-F238E27FC236}">
                <a16:creationId xmlns:a16="http://schemas.microsoft.com/office/drawing/2014/main" xmlns="" id="{62592D2B-EDF8-6D48-B472-4DE6D3473AD0}"/>
              </a:ext>
            </a:extLst>
          </p:cNvPr>
          <p:cNvGrpSpPr/>
          <p:nvPr/>
        </p:nvGrpSpPr>
        <p:grpSpPr>
          <a:xfrm>
            <a:off x="1474320" y="9327411"/>
            <a:ext cx="1043182" cy="54508"/>
            <a:chOff x="1513409" y="5272844"/>
            <a:chExt cx="1043182" cy="54508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xmlns="" id="{74018485-1D83-7443-8AC6-1454223C730B}"/>
                </a:ext>
              </a:extLst>
            </p:cNvPr>
            <p:cNvSpPr/>
            <p:nvPr/>
          </p:nvSpPr>
          <p:spPr>
            <a:xfrm>
              <a:off x="1513409" y="5272844"/>
              <a:ext cx="1043182" cy="535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xmlns="" id="{8723DA13-CD47-D74B-B0C5-7B7E0A3F2016}"/>
                </a:ext>
              </a:extLst>
            </p:cNvPr>
            <p:cNvSpPr/>
            <p:nvPr/>
          </p:nvSpPr>
          <p:spPr>
            <a:xfrm>
              <a:off x="1513409" y="5272845"/>
              <a:ext cx="878424" cy="54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</p:grpSp>
      <p:grpSp>
        <p:nvGrpSpPr>
          <p:cNvPr id="266" name="Group 159">
            <a:extLst>
              <a:ext uri="{FF2B5EF4-FFF2-40B4-BE49-F238E27FC236}">
                <a16:creationId xmlns:a16="http://schemas.microsoft.com/office/drawing/2014/main" xmlns="" id="{BF48BA65-D34B-8D44-9749-0061962F309B}"/>
              </a:ext>
            </a:extLst>
          </p:cNvPr>
          <p:cNvGrpSpPr/>
          <p:nvPr/>
        </p:nvGrpSpPr>
        <p:grpSpPr>
          <a:xfrm>
            <a:off x="1474320" y="9536281"/>
            <a:ext cx="1043182" cy="53527"/>
            <a:chOff x="1513409" y="5272844"/>
            <a:chExt cx="1043182" cy="53527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xmlns="" id="{A88A923E-FC59-5447-8C81-636206751068}"/>
                </a:ext>
              </a:extLst>
            </p:cNvPr>
            <p:cNvSpPr/>
            <p:nvPr/>
          </p:nvSpPr>
          <p:spPr>
            <a:xfrm>
              <a:off x="1513409" y="5272844"/>
              <a:ext cx="1043182" cy="535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xmlns="" id="{8B61CABD-A0DE-844C-9727-30670F7D1877}"/>
                </a:ext>
              </a:extLst>
            </p:cNvPr>
            <p:cNvSpPr/>
            <p:nvPr/>
          </p:nvSpPr>
          <p:spPr>
            <a:xfrm>
              <a:off x="1513409" y="5272845"/>
              <a:ext cx="703730" cy="51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BA448A6A-D23D-9B4A-9F55-F0649198E6A2}"/>
              </a:ext>
            </a:extLst>
          </p:cNvPr>
          <p:cNvSpPr/>
          <p:nvPr/>
        </p:nvSpPr>
        <p:spPr>
          <a:xfrm>
            <a:off x="1" y="788772"/>
            <a:ext cx="2625504" cy="2834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75" name="Image 274" descr="Une image contenant personne, homme, habits, complet&#10;&#10;Description générée automatiquement">
            <a:extLst>
              <a:ext uri="{FF2B5EF4-FFF2-40B4-BE49-F238E27FC236}">
                <a16:creationId xmlns:a16="http://schemas.microsoft.com/office/drawing/2014/main" xmlns="" id="{6C9109F6-FD40-9D4F-8BAE-9F9F09257E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476" t="1485" r="7640" b="-1"/>
          <a:stretch/>
        </p:blipFill>
        <p:spPr>
          <a:xfrm>
            <a:off x="-4101715" y="306079"/>
            <a:ext cx="1486530" cy="1483607"/>
          </a:xfrm>
          <a:prstGeom prst="ellipse">
            <a:avLst/>
          </a:prstGeom>
        </p:spPr>
      </p:pic>
      <p:sp>
        <p:nvSpPr>
          <p:cNvPr id="32" name="Triangle 31">
            <a:extLst>
              <a:ext uri="{FF2B5EF4-FFF2-40B4-BE49-F238E27FC236}">
                <a16:creationId xmlns:a16="http://schemas.microsoft.com/office/drawing/2014/main" xmlns="" id="{DE4BA123-E9DB-3743-870D-9B05F6BF81FD}"/>
              </a:ext>
            </a:extLst>
          </p:cNvPr>
          <p:cNvSpPr/>
          <p:nvPr/>
        </p:nvSpPr>
        <p:spPr>
          <a:xfrm rot="16200000">
            <a:off x="6417723" y="2839"/>
            <a:ext cx="438893" cy="441662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222F11DD-4612-4E32-80F3-71930D8A1430}"/>
              </a:ext>
            </a:extLst>
          </p:cNvPr>
          <p:cNvSpPr txBox="1"/>
          <p:nvPr/>
        </p:nvSpPr>
        <p:spPr>
          <a:xfrm>
            <a:off x="167936" y="5661473"/>
            <a:ext cx="1185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smtClean="0">
                <a:solidFill>
                  <a:schemeClr val="bg1"/>
                </a:solidFill>
                <a:ea typeface="Roboto Slab" pitchFamily="2" charset="0"/>
                <a:cs typeface="Arial" panose="020B0604020202020204" pitchFamily="34" charset="0"/>
              </a:rPr>
              <a:t>HTML/CSS</a:t>
            </a:r>
            <a:endParaRPr lang="en-US" sz="800" dirty="0">
              <a:solidFill>
                <a:schemeClr val="bg1"/>
              </a:solidFill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222F11DD-4612-4E32-80F3-71930D8A1430}"/>
              </a:ext>
            </a:extLst>
          </p:cNvPr>
          <p:cNvSpPr txBox="1"/>
          <p:nvPr/>
        </p:nvSpPr>
        <p:spPr>
          <a:xfrm>
            <a:off x="173644" y="5848290"/>
            <a:ext cx="1185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smtClean="0">
                <a:solidFill>
                  <a:schemeClr val="bg1"/>
                </a:solidFill>
                <a:ea typeface="Roboto Slab" pitchFamily="2" charset="0"/>
                <a:cs typeface="Arial" panose="020B0604020202020204" pitchFamily="34" charset="0"/>
              </a:rPr>
              <a:t>Java script</a:t>
            </a:r>
            <a:endParaRPr lang="en-US" sz="800" dirty="0">
              <a:solidFill>
                <a:schemeClr val="bg1"/>
              </a:solidFill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222F11DD-4612-4E32-80F3-71930D8A1430}"/>
              </a:ext>
            </a:extLst>
          </p:cNvPr>
          <p:cNvSpPr txBox="1"/>
          <p:nvPr/>
        </p:nvSpPr>
        <p:spPr>
          <a:xfrm>
            <a:off x="179169" y="6051429"/>
            <a:ext cx="1185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smtClean="0">
                <a:solidFill>
                  <a:schemeClr val="bg1"/>
                </a:solidFill>
                <a:ea typeface="Roboto Slab" pitchFamily="2" charset="0"/>
                <a:cs typeface="Arial" panose="020B0604020202020204" pitchFamily="34" charset="0"/>
              </a:rPr>
              <a:t>Linux</a:t>
            </a:r>
            <a:endParaRPr lang="en-US" sz="800" dirty="0">
              <a:solidFill>
                <a:schemeClr val="bg1"/>
              </a:solidFill>
              <a:ea typeface="Roboto Slab" pitchFamily="2" charset="0"/>
              <a:cs typeface="Arial" panose="020B0604020202020204" pitchFamily="34" charset="0"/>
            </a:endParaRP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xmlns="" id="{F415CB48-27D9-4F6A-920C-9CD96A73D682}"/>
              </a:ext>
            </a:extLst>
          </p:cNvPr>
          <p:cNvGrpSpPr/>
          <p:nvPr/>
        </p:nvGrpSpPr>
        <p:grpSpPr>
          <a:xfrm>
            <a:off x="1420124" y="5731333"/>
            <a:ext cx="1043182" cy="54508"/>
            <a:chOff x="1513409" y="5272844"/>
            <a:chExt cx="1043182" cy="54508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xmlns="" id="{635114F2-4550-428C-8508-FCA67A24AE0D}"/>
                </a:ext>
              </a:extLst>
            </p:cNvPr>
            <p:cNvSpPr/>
            <p:nvPr/>
          </p:nvSpPr>
          <p:spPr>
            <a:xfrm>
              <a:off x="1513409" y="5272844"/>
              <a:ext cx="1043182" cy="535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xmlns="" id="{40174177-9E19-41E9-81D6-8F6D2D4A57BC}"/>
                </a:ext>
              </a:extLst>
            </p:cNvPr>
            <p:cNvSpPr/>
            <p:nvPr/>
          </p:nvSpPr>
          <p:spPr>
            <a:xfrm>
              <a:off x="1513409" y="5272845"/>
              <a:ext cx="878424" cy="54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xmlns="" id="{F415CB48-27D9-4F6A-920C-9CD96A73D682}"/>
              </a:ext>
            </a:extLst>
          </p:cNvPr>
          <p:cNvGrpSpPr/>
          <p:nvPr/>
        </p:nvGrpSpPr>
        <p:grpSpPr>
          <a:xfrm>
            <a:off x="1416660" y="5932224"/>
            <a:ext cx="1043182" cy="54172"/>
            <a:chOff x="1513409" y="5272844"/>
            <a:chExt cx="1043182" cy="54172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xmlns="" id="{635114F2-4550-428C-8508-FCA67A24AE0D}"/>
                </a:ext>
              </a:extLst>
            </p:cNvPr>
            <p:cNvSpPr/>
            <p:nvPr/>
          </p:nvSpPr>
          <p:spPr>
            <a:xfrm>
              <a:off x="1513409" y="5272844"/>
              <a:ext cx="1043182" cy="535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xmlns="" id="{40174177-9E19-41E9-81D6-8F6D2D4A57BC}"/>
                </a:ext>
              </a:extLst>
            </p:cNvPr>
            <p:cNvSpPr/>
            <p:nvPr/>
          </p:nvSpPr>
          <p:spPr>
            <a:xfrm>
              <a:off x="1513409" y="5272845"/>
              <a:ext cx="468712" cy="541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xmlns="" id="{F415CB48-27D9-4F6A-920C-9CD96A73D682}"/>
              </a:ext>
            </a:extLst>
          </p:cNvPr>
          <p:cNvGrpSpPr/>
          <p:nvPr/>
        </p:nvGrpSpPr>
        <p:grpSpPr>
          <a:xfrm>
            <a:off x="1415506" y="6119549"/>
            <a:ext cx="1043182" cy="54508"/>
            <a:chOff x="1513409" y="5272844"/>
            <a:chExt cx="1043182" cy="54508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xmlns="" id="{635114F2-4550-428C-8508-FCA67A24AE0D}"/>
                </a:ext>
              </a:extLst>
            </p:cNvPr>
            <p:cNvSpPr/>
            <p:nvPr/>
          </p:nvSpPr>
          <p:spPr>
            <a:xfrm>
              <a:off x="1513409" y="5272844"/>
              <a:ext cx="1043182" cy="535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xmlns="" id="{40174177-9E19-41E9-81D6-8F6D2D4A57BC}"/>
                </a:ext>
              </a:extLst>
            </p:cNvPr>
            <p:cNvSpPr/>
            <p:nvPr/>
          </p:nvSpPr>
          <p:spPr>
            <a:xfrm>
              <a:off x="1513409" y="5272845"/>
              <a:ext cx="878424" cy="54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xmlns="" id="{222F11DD-4612-4E32-80F3-71930D8A1430}"/>
              </a:ext>
            </a:extLst>
          </p:cNvPr>
          <p:cNvSpPr txBox="1"/>
          <p:nvPr/>
        </p:nvSpPr>
        <p:spPr>
          <a:xfrm>
            <a:off x="-274566" y="6217683"/>
            <a:ext cx="1185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800" dirty="0" smtClean="0">
                <a:solidFill>
                  <a:schemeClr val="bg1"/>
                </a:solidFill>
                <a:ea typeface="Roboto Slab" pitchFamily="2" charset="0"/>
                <a:cs typeface="Arial" panose="020B0604020202020204" pitchFamily="34" charset="0"/>
              </a:rPr>
              <a:t>C/C+</a:t>
            </a:r>
            <a:endParaRPr lang="en-US" sz="800" dirty="0">
              <a:solidFill>
                <a:schemeClr val="bg1"/>
              </a:solidFill>
              <a:ea typeface="Roboto Slab" pitchFamily="2" charset="0"/>
              <a:cs typeface="Arial" panose="020B0604020202020204" pitchFamily="34" charset="0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xmlns="" id="{F415CB48-27D9-4F6A-920C-9CD96A73D682}"/>
              </a:ext>
            </a:extLst>
          </p:cNvPr>
          <p:cNvGrpSpPr/>
          <p:nvPr/>
        </p:nvGrpSpPr>
        <p:grpSpPr>
          <a:xfrm>
            <a:off x="1408579" y="6296195"/>
            <a:ext cx="1043182" cy="54508"/>
            <a:chOff x="1513409" y="5272844"/>
            <a:chExt cx="1043182" cy="54508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xmlns="" id="{635114F2-4550-428C-8508-FCA67A24AE0D}"/>
                </a:ext>
              </a:extLst>
            </p:cNvPr>
            <p:cNvSpPr/>
            <p:nvPr/>
          </p:nvSpPr>
          <p:spPr>
            <a:xfrm>
              <a:off x="1513409" y="5272844"/>
              <a:ext cx="1043182" cy="535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xmlns="" id="{40174177-9E19-41E9-81D6-8F6D2D4A57BC}"/>
                </a:ext>
              </a:extLst>
            </p:cNvPr>
            <p:cNvSpPr/>
            <p:nvPr/>
          </p:nvSpPr>
          <p:spPr>
            <a:xfrm>
              <a:off x="1513409" y="5272845"/>
              <a:ext cx="878424" cy="54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</p:grpSp>
      <p:pic>
        <p:nvPicPr>
          <p:cNvPr id="1026" name="Picture 2" descr="C:\Users\oussama\Desktop\imag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589" y="3690149"/>
            <a:ext cx="163513" cy="163513"/>
          </a:xfrm>
          <a:prstGeom prst="rect">
            <a:avLst/>
          </a:prstGeom>
          <a:noFill/>
        </p:spPr>
      </p:pic>
      <p:sp>
        <p:nvSpPr>
          <p:cNvPr id="191" name="Freeform 13">
            <a:extLst>
              <a:ext uri="{FF2B5EF4-FFF2-40B4-BE49-F238E27FC236}">
                <a16:creationId xmlns:a16="http://schemas.microsoft.com/office/drawing/2014/main" xmlns="" id="{9BB74948-3FB4-43DA-84DD-F90F80513712}"/>
              </a:ext>
            </a:extLst>
          </p:cNvPr>
          <p:cNvSpPr>
            <a:spLocks noEditPoints="1"/>
          </p:cNvSpPr>
          <p:nvPr/>
        </p:nvSpPr>
        <p:spPr bwMode="auto">
          <a:xfrm>
            <a:off x="284597" y="4128300"/>
            <a:ext cx="83703" cy="106420"/>
          </a:xfrm>
          <a:custGeom>
            <a:avLst/>
            <a:gdLst>
              <a:gd name="T0" fmla="*/ 23 w 27"/>
              <a:gd name="T1" fmla="*/ 4 h 26"/>
              <a:gd name="T2" fmla="*/ 14 w 27"/>
              <a:gd name="T3" fmla="*/ 0 h 26"/>
              <a:gd name="T4" fmla="*/ 4 w 27"/>
              <a:gd name="T5" fmla="*/ 4 h 26"/>
              <a:gd name="T6" fmla="*/ 0 w 27"/>
              <a:gd name="T7" fmla="*/ 13 h 26"/>
              <a:gd name="T8" fmla="*/ 4 w 27"/>
              <a:gd name="T9" fmla="*/ 23 h 26"/>
              <a:gd name="T10" fmla="*/ 14 w 27"/>
              <a:gd name="T11" fmla="*/ 26 h 26"/>
              <a:gd name="T12" fmla="*/ 23 w 27"/>
              <a:gd name="T13" fmla="*/ 23 h 26"/>
              <a:gd name="T14" fmla="*/ 27 w 27"/>
              <a:gd name="T15" fmla="*/ 13 h 26"/>
              <a:gd name="T16" fmla="*/ 23 w 27"/>
              <a:gd name="T17" fmla="*/ 4 h 26"/>
              <a:gd name="T18" fmla="*/ 23 w 27"/>
              <a:gd name="T19" fmla="*/ 8 h 26"/>
              <a:gd name="T20" fmla="*/ 19 w 27"/>
              <a:gd name="T21" fmla="*/ 8 h 26"/>
              <a:gd name="T22" fmla="*/ 17 w 27"/>
              <a:gd name="T23" fmla="*/ 3 h 26"/>
              <a:gd name="T24" fmla="*/ 23 w 27"/>
              <a:gd name="T25" fmla="*/ 8 h 26"/>
              <a:gd name="T26" fmla="*/ 14 w 27"/>
              <a:gd name="T27" fmla="*/ 3 h 26"/>
              <a:gd name="T28" fmla="*/ 16 w 27"/>
              <a:gd name="T29" fmla="*/ 8 h 26"/>
              <a:gd name="T30" fmla="*/ 11 w 27"/>
              <a:gd name="T31" fmla="*/ 8 h 26"/>
              <a:gd name="T32" fmla="*/ 14 w 27"/>
              <a:gd name="T33" fmla="*/ 3 h 26"/>
              <a:gd name="T34" fmla="*/ 3 w 27"/>
              <a:gd name="T35" fmla="*/ 16 h 26"/>
              <a:gd name="T36" fmla="*/ 3 w 27"/>
              <a:gd name="T37" fmla="*/ 13 h 26"/>
              <a:gd name="T38" fmla="*/ 3 w 27"/>
              <a:gd name="T39" fmla="*/ 10 h 26"/>
              <a:gd name="T40" fmla="*/ 8 w 27"/>
              <a:gd name="T41" fmla="*/ 10 h 26"/>
              <a:gd name="T42" fmla="*/ 8 w 27"/>
              <a:gd name="T43" fmla="*/ 13 h 26"/>
              <a:gd name="T44" fmla="*/ 8 w 27"/>
              <a:gd name="T45" fmla="*/ 16 h 26"/>
              <a:gd name="T46" fmla="*/ 3 w 27"/>
              <a:gd name="T47" fmla="*/ 16 h 26"/>
              <a:gd name="T48" fmla="*/ 4 w 27"/>
              <a:gd name="T49" fmla="*/ 18 h 26"/>
              <a:gd name="T50" fmla="*/ 8 w 27"/>
              <a:gd name="T51" fmla="*/ 18 h 26"/>
              <a:gd name="T52" fmla="*/ 10 w 27"/>
              <a:gd name="T53" fmla="*/ 23 h 26"/>
              <a:gd name="T54" fmla="*/ 4 w 27"/>
              <a:gd name="T55" fmla="*/ 18 h 26"/>
              <a:gd name="T56" fmla="*/ 8 w 27"/>
              <a:gd name="T57" fmla="*/ 8 h 26"/>
              <a:gd name="T58" fmla="*/ 4 w 27"/>
              <a:gd name="T59" fmla="*/ 8 h 26"/>
              <a:gd name="T60" fmla="*/ 10 w 27"/>
              <a:gd name="T61" fmla="*/ 3 h 26"/>
              <a:gd name="T62" fmla="*/ 8 w 27"/>
              <a:gd name="T63" fmla="*/ 8 h 26"/>
              <a:gd name="T64" fmla="*/ 14 w 27"/>
              <a:gd name="T65" fmla="*/ 24 h 26"/>
              <a:gd name="T66" fmla="*/ 11 w 27"/>
              <a:gd name="T67" fmla="*/ 18 h 26"/>
              <a:gd name="T68" fmla="*/ 16 w 27"/>
              <a:gd name="T69" fmla="*/ 18 h 26"/>
              <a:gd name="T70" fmla="*/ 14 w 27"/>
              <a:gd name="T71" fmla="*/ 24 h 26"/>
              <a:gd name="T72" fmla="*/ 17 w 27"/>
              <a:gd name="T73" fmla="*/ 16 h 26"/>
              <a:gd name="T74" fmla="*/ 10 w 27"/>
              <a:gd name="T75" fmla="*/ 16 h 26"/>
              <a:gd name="T76" fmla="*/ 10 w 27"/>
              <a:gd name="T77" fmla="*/ 13 h 26"/>
              <a:gd name="T78" fmla="*/ 10 w 27"/>
              <a:gd name="T79" fmla="*/ 10 h 26"/>
              <a:gd name="T80" fmla="*/ 17 w 27"/>
              <a:gd name="T81" fmla="*/ 10 h 26"/>
              <a:gd name="T82" fmla="*/ 17 w 27"/>
              <a:gd name="T83" fmla="*/ 13 h 26"/>
              <a:gd name="T84" fmla="*/ 17 w 27"/>
              <a:gd name="T85" fmla="*/ 16 h 26"/>
              <a:gd name="T86" fmla="*/ 17 w 27"/>
              <a:gd name="T87" fmla="*/ 23 h 26"/>
              <a:gd name="T88" fmla="*/ 19 w 27"/>
              <a:gd name="T89" fmla="*/ 18 h 26"/>
              <a:gd name="T90" fmla="*/ 23 w 27"/>
              <a:gd name="T91" fmla="*/ 18 h 26"/>
              <a:gd name="T92" fmla="*/ 17 w 27"/>
              <a:gd name="T93" fmla="*/ 23 h 26"/>
              <a:gd name="T94" fmla="*/ 19 w 27"/>
              <a:gd name="T95" fmla="*/ 16 h 26"/>
              <a:gd name="T96" fmla="*/ 20 w 27"/>
              <a:gd name="T97" fmla="*/ 13 h 26"/>
              <a:gd name="T98" fmla="*/ 19 w 27"/>
              <a:gd name="T99" fmla="*/ 10 h 26"/>
              <a:gd name="T100" fmla="*/ 24 w 27"/>
              <a:gd name="T101" fmla="*/ 10 h 26"/>
              <a:gd name="T102" fmla="*/ 24 w 27"/>
              <a:gd name="T103" fmla="*/ 13 h 26"/>
              <a:gd name="T104" fmla="*/ 24 w 27"/>
              <a:gd name="T105" fmla="*/ 16 h 26"/>
              <a:gd name="T106" fmla="*/ 19 w 27"/>
              <a:gd name="T107" fmla="*/ 1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" h="26">
                <a:moveTo>
                  <a:pt x="23" y="4"/>
                </a:moveTo>
                <a:cubicBezTo>
                  <a:pt x="20" y="1"/>
                  <a:pt x="17" y="0"/>
                  <a:pt x="14" y="0"/>
                </a:cubicBezTo>
                <a:cubicBezTo>
                  <a:pt x="10" y="0"/>
                  <a:pt x="7" y="1"/>
                  <a:pt x="4" y="4"/>
                </a:cubicBezTo>
                <a:cubicBezTo>
                  <a:pt x="2" y="6"/>
                  <a:pt x="0" y="9"/>
                  <a:pt x="0" y="13"/>
                </a:cubicBezTo>
                <a:cubicBezTo>
                  <a:pt x="0" y="17"/>
                  <a:pt x="2" y="20"/>
                  <a:pt x="4" y="23"/>
                </a:cubicBezTo>
                <a:cubicBezTo>
                  <a:pt x="7" y="25"/>
                  <a:pt x="10" y="26"/>
                  <a:pt x="14" y="26"/>
                </a:cubicBezTo>
                <a:cubicBezTo>
                  <a:pt x="17" y="26"/>
                  <a:pt x="20" y="25"/>
                  <a:pt x="23" y="23"/>
                </a:cubicBezTo>
                <a:cubicBezTo>
                  <a:pt x="26" y="20"/>
                  <a:pt x="27" y="17"/>
                  <a:pt x="27" y="13"/>
                </a:cubicBezTo>
                <a:cubicBezTo>
                  <a:pt x="27" y="9"/>
                  <a:pt x="26" y="6"/>
                  <a:pt x="23" y="4"/>
                </a:cubicBezTo>
                <a:close/>
                <a:moveTo>
                  <a:pt x="23" y="8"/>
                </a:moveTo>
                <a:cubicBezTo>
                  <a:pt x="19" y="8"/>
                  <a:pt x="19" y="8"/>
                  <a:pt x="19" y="8"/>
                </a:cubicBezTo>
                <a:cubicBezTo>
                  <a:pt x="18" y="6"/>
                  <a:pt x="18" y="5"/>
                  <a:pt x="17" y="3"/>
                </a:cubicBezTo>
                <a:cubicBezTo>
                  <a:pt x="20" y="4"/>
                  <a:pt x="22" y="5"/>
                  <a:pt x="23" y="8"/>
                </a:cubicBezTo>
                <a:close/>
                <a:moveTo>
                  <a:pt x="14" y="3"/>
                </a:moveTo>
                <a:cubicBezTo>
                  <a:pt x="15" y="4"/>
                  <a:pt x="16" y="6"/>
                  <a:pt x="16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2" y="6"/>
                  <a:pt x="12" y="4"/>
                  <a:pt x="14" y="3"/>
                </a:cubicBezTo>
                <a:close/>
                <a:moveTo>
                  <a:pt x="3" y="16"/>
                </a:moveTo>
                <a:cubicBezTo>
                  <a:pt x="3" y="15"/>
                  <a:pt x="3" y="14"/>
                  <a:pt x="3" y="13"/>
                </a:cubicBezTo>
                <a:cubicBezTo>
                  <a:pt x="3" y="12"/>
                  <a:pt x="3" y="11"/>
                  <a:pt x="3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1"/>
                  <a:pt x="8" y="12"/>
                  <a:pt x="8" y="13"/>
                </a:cubicBezTo>
                <a:cubicBezTo>
                  <a:pt x="8" y="14"/>
                  <a:pt x="8" y="15"/>
                  <a:pt x="8" y="16"/>
                </a:cubicBezTo>
                <a:lnTo>
                  <a:pt x="3" y="16"/>
                </a:lnTo>
                <a:close/>
                <a:moveTo>
                  <a:pt x="4" y="18"/>
                </a:moveTo>
                <a:cubicBezTo>
                  <a:pt x="8" y="18"/>
                  <a:pt x="8" y="18"/>
                  <a:pt x="8" y="18"/>
                </a:cubicBezTo>
                <a:cubicBezTo>
                  <a:pt x="9" y="20"/>
                  <a:pt x="9" y="22"/>
                  <a:pt x="10" y="23"/>
                </a:cubicBezTo>
                <a:cubicBezTo>
                  <a:pt x="8" y="22"/>
                  <a:pt x="6" y="21"/>
                  <a:pt x="4" y="18"/>
                </a:cubicBezTo>
                <a:close/>
                <a:moveTo>
                  <a:pt x="8" y="8"/>
                </a:moveTo>
                <a:cubicBezTo>
                  <a:pt x="4" y="8"/>
                  <a:pt x="4" y="8"/>
                  <a:pt x="4" y="8"/>
                </a:cubicBezTo>
                <a:cubicBezTo>
                  <a:pt x="6" y="5"/>
                  <a:pt x="8" y="4"/>
                  <a:pt x="10" y="3"/>
                </a:cubicBezTo>
                <a:cubicBezTo>
                  <a:pt x="9" y="5"/>
                  <a:pt x="9" y="6"/>
                  <a:pt x="8" y="8"/>
                </a:cubicBezTo>
                <a:close/>
                <a:moveTo>
                  <a:pt x="14" y="24"/>
                </a:moveTo>
                <a:cubicBezTo>
                  <a:pt x="12" y="22"/>
                  <a:pt x="12" y="20"/>
                  <a:pt x="11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20"/>
                  <a:pt x="15" y="22"/>
                  <a:pt x="14" y="24"/>
                </a:cubicBezTo>
                <a:close/>
                <a:moveTo>
                  <a:pt x="17" y="16"/>
                </a:moveTo>
                <a:cubicBezTo>
                  <a:pt x="10" y="16"/>
                  <a:pt x="10" y="16"/>
                  <a:pt x="10" y="16"/>
                </a:cubicBezTo>
                <a:cubicBezTo>
                  <a:pt x="10" y="15"/>
                  <a:pt x="10" y="14"/>
                  <a:pt x="10" y="13"/>
                </a:cubicBezTo>
                <a:cubicBezTo>
                  <a:pt x="10" y="12"/>
                  <a:pt x="10" y="11"/>
                  <a:pt x="10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1"/>
                  <a:pt x="17" y="12"/>
                  <a:pt x="17" y="13"/>
                </a:cubicBezTo>
                <a:cubicBezTo>
                  <a:pt x="17" y="14"/>
                  <a:pt x="17" y="15"/>
                  <a:pt x="17" y="16"/>
                </a:cubicBezTo>
                <a:close/>
                <a:moveTo>
                  <a:pt x="17" y="23"/>
                </a:moveTo>
                <a:cubicBezTo>
                  <a:pt x="18" y="22"/>
                  <a:pt x="18" y="20"/>
                  <a:pt x="19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2" y="21"/>
                  <a:pt x="20" y="22"/>
                  <a:pt x="17" y="23"/>
                </a:cubicBezTo>
                <a:close/>
                <a:moveTo>
                  <a:pt x="19" y="16"/>
                </a:moveTo>
                <a:cubicBezTo>
                  <a:pt x="20" y="15"/>
                  <a:pt x="20" y="14"/>
                  <a:pt x="20" y="13"/>
                </a:cubicBezTo>
                <a:cubicBezTo>
                  <a:pt x="20" y="12"/>
                  <a:pt x="20" y="11"/>
                  <a:pt x="19" y="10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11"/>
                  <a:pt x="24" y="12"/>
                  <a:pt x="24" y="13"/>
                </a:cubicBezTo>
                <a:cubicBezTo>
                  <a:pt x="24" y="14"/>
                  <a:pt x="24" y="15"/>
                  <a:pt x="24" y="16"/>
                </a:cubicBezTo>
                <a:lnTo>
                  <a:pt x="19" y="1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1028" name="Picture 4" descr="C:\Users\oussama\Desktop\inde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212" y="190500"/>
            <a:ext cx="1410970" cy="1472861"/>
          </a:xfrm>
          <a:prstGeom prst="ellipse">
            <a:avLst/>
          </a:prstGeom>
          <a:noFill/>
        </p:spPr>
      </p:pic>
      <p:pic>
        <p:nvPicPr>
          <p:cNvPr id="1029" name="Picture 5" descr="C:\Users\oussama\Downloads\imageonline-co-invertedimag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7043" y="3691311"/>
            <a:ext cx="160126" cy="1727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7973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</TotalTime>
  <Words>389</Words>
  <Application>Microsoft Macintosh PowerPoint</Application>
  <PresentationFormat>A4 Paper (210x297 mm)</PresentationFormat>
  <Paragraphs>84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www.creeruncv.com</dc:creator>
  <cp:keywords/>
  <dc:description/>
  <cp:lastModifiedBy>oussama</cp:lastModifiedBy>
  <cp:revision>48</cp:revision>
  <dcterms:created xsi:type="dcterms:W3CDTF">2019-07-04T03:55:50Z</dcterms:created>
  <dcterms:modified xsi:type="dcterms:W3CDTF">2020-12-30T14:25:44Z</dcterms:modified>
  <cp:category/>
</cp:coreProperties>
</file>