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embeddedFontLst>
    <p:embeddedFont>
      <p:font typeface="Libre Franklin"/>
      <p:regular r:id="rId25"/>
      <p:bold r:id="rId26"/>
      <p:italic r:id="rId27"/>
      <p:boldItalic r:id="rId28"/>
    </p:embeddedFont>
    <p:embeddedFont>
      <p:font typeface="Montserrat"/>
      <p:regular r:id="rId29"/>
      <p:bold r:id="rId30"/>
      <p:italic r:id="rId31"/>
      <p:boldItalic r:id="rId32"/>
    </p:embeddedFont>
    <p:embeddedFont>
      <p:font typeface="Alata"/>
      <p:regular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ontserrat-italic.fntdata"/><Relationship Id="rId30" Type="http://schemas.openxmlformats.org/officeDocument/2006/relationships/font" Target="fonts/Montserrat-bold.fntdata"/><Relationship Id="rId33" Type="http://schemas.openxmlformats.org/officeDocument/2006/relationships/font" Target="fonts/Alata-regular.fntdata"/><Relationship Id="rId32" Type="http://schemas.openxmlformats.org/officeDocument/2006/relationships/font" Target="fonts/Montserrat-boldItalic.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font" Target="fonts/LibreFranklin-bold.fntdata"/><Relationship Id="rId25" Type="http://schemas.openxmlformats.org/officeDocument/2006/relationships/font" Target="fonts/LibreFranklin-regular.fntdata"/><Relationship Id="rId28" Type="http://schemas.openxmlformats.org/officeDocument/2006/relationships/font" Target="fonts/LibreFranklin-boldItalic.fntdata"/><Relationship Id="rId27" Type="http://schemas.openxmlformats.org/officeDocument/2006/relationships/font" Target="fonts/LibreFranklin-italic.fntdata"/><Relationship Id="rId29" Type="http://schemas.openxmlformats.org/officeDocument/2006/relationships/font" Target="fonts/Montserrat-regular.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9" name="Shape 1119"/>
        <p:cNvGrpSpPr/>
        <p:nvPr/>
      </p:nvGrpSpPr>
      <p:grpSpPr>
        <a:xfrm>
          <a:off x="0" y="0"/>
          <a:ext cx="0" cy="0"/>
          <a:chOff x="0" y="0"/>
          <a:chExt cx="0" cy="0"/>
        </a:xfrm>
      </p:grpSpPr>
      <p:sp>
        <p:nvSpPr>
          <p:cNvPr id="1120" name="Google Shape;1120;g10e9b220ed9_0_19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1" name="Google Shape;1121;g10e9b220ed9_0_19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0" name="Shape 1130"/>
        <p:cNvGrpSpPr/>
        <p:nvPr/>
      </p:nvGrpSpPr>
      <p:grpSpPr>
        <a:xfrm>
          <a:off x="0" y="0"/>
          <a:ext cx="0" cy="0"/>
          <a:chOff x="0" y="0"/>
          <a:chExt cx="0" cy="0"/>
        </a:xfrm>
      </p:grpSpPr>
      <p:sp>
        <p:nvSpPr>
          <p:cNvPr id="1131" name="Google Shape;1131;g2e874fe595a_1_9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2" name="Google Shape;1132;g2e874fe595a_1_9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1" name="Shape 1141"/>
        <p:cNvGrpSpPr/>
        <p:nvPr/>
      </p:nvGrpSpPr>
      <p:grpSpPr>
        <a:xfrm>
          <a:off x="0" y="0"/>
          <a:ext cx="0" cy="0"/>
          <a:chOff x="0" y="0"/>
          <a:chExt cx="0" cy="0"/>
        </a:xfrm>
      </p:grpSpPr>
      <p:sp>
        <p:nvSpPr>
          <p:cNvPr id="1142" name="Google Shape;1142;g2e874fe595a_1_9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3" name="Google Shape;1143;g2e874fe595a_1_9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2" name="Shape 1152"/>
        <p:cNvGrpSpPr/>
        <p:nvPr/>
      </p:nvGrpSpPr>
      <p:grpSpPr>
        <a:xfrm>
          <a:off x="0" y="0"/>
          <a:ext cx="0" cy="0"/>
          <a:chOff x="0" y="0"/>
          <a:chExt cx="0" cy="0"/>
        </a:xfrm>
      </p:grpSpPr>
      <p:sp>
        <p:nvSpPr>
          <p:cNvPr id="1153" name="Google Shape;1153;g2e874fe595a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4" name="Google Shape;1154;g2e874fe595a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7" name="Shape 1287"/>
        <p:cNvGrpSpPr/>
        <p:nvPr/>
      </p:nvGrpSpPr>
      <p:grpSpPr>
        <a:xfrm>
          <a:off x="0" y="0"/>
          <a:ext cx="0" cy="0"/>
          <a:chOff x="0" y="0"/>
          <a:chExt cx="0" cy="0"/>
        </a:xfrm>
      </p:grpSpPr>
      <p:sp>
        <p:nvSpPr>
          <p:cNvPr id="1288" name="Google Shape;1288;g2e874fe595a_1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9" name="Google Shape;1289;g2e874fe595a_1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2" name="Shape 1292"/>
        <p:cNvGrpSpPr/>
        <p:nvPr/>
      </p:nvGrpSpPr>
      <p:grpSpPr>
        <a:xfrm>
          <a:off x="0" y="0"/>
          <a:ext cx="0" cy="0"/>
          <a:chOff x="0" y="0"/>
          <a:chExt cx="0" cy="0"/>
        </a:xfrm>
      </p:grpSpPr>
      <p:sp>
        <p:nvSpPr>
          <p:cNvPr id="1293" name="Google Shape;1293;g10e9b220ed9_0_6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4" name="Google Shape;1294;g10e9b220ed9_0_6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9" name="Shape 1319"/>
        <p:cNvGrpSpPr/>
        <p:nvPr/>
      </p:nvGrpSpPr>
      <p:grpSpPr>
        <a:xfrm>
          <a:off x="0" y="0"/>
          <a:ext cx="0" cy="0"/>
          <a:chOff x="0" y="0"/>
          <a:chExt cx="0" cy="0"/>
        </a:xfrm>
      </p:grpSpPr>
      <p:sp>
        <p:nvSpPr>
          <p:cNvPr id="1320" name="Google Shape;1320;g2e874fe595a_1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1" name="Google Shape;1321;g2e874fe595a_1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4" name="Shape 1344"/>
        <p:cNvGrpSpPr/>
        <p:nvPr/>
      </p:nvGrpSpPr>
      <p:grpSpPr>
        <a:xfrm>
          <a:off x="0" y="0"/>
          <a:ext cx="0" cy="0"/>
          <a:chOff x="0" y="0"/>
          <a:chExt cx="0" cy="0"/>
        </a:xfrm>
      </p:grpSpPr>
      <p:sp>
        <p:nvSpPr>
          <p:cNvPr id="1345" name="Google Shape;1345;g2e874fe595a_1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6" name="Google Shape;1346;g2e874fe595a_1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8" name="Shape 1368"/>
        <p:cNvGrpSpPr/>
        <p:nvPr/>
      </p:nvGrpSpPr>
      <p:grpSpPr>
        <a:xfrm>
          <a:off x="0" y="0"/>
          <a:ext cx="0" cy="0"/>
          <a:chOff x="0" y="0"/>
          <a:chExt cx="0" cy="0"/>
        </a:xfrm>
      </p:grpSpPr>
      <p:sp>
        <p:nvSpPr>
          <p:cNvPr id="1369" name="Google Shape;1369;g2e874fe595a_1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0" name="Google Shape;1370;g2e874fe595a_1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2" name="Shape 1502"/>
        <p:cNvGrpSpPr/>
        <p:nvPr/>
      </p:nvGrpSpPr>
      <p:grpSpPr>
        <a:xfrm>
          <a:off x="0" y="0"/>
          <a:ext cx="0" cy="0"/>
          <a:chOff x="0" y="0"/>
          <a:chExt cx="0" cy="0"/>
        </a:xfrm>
      </p:grpSpPr>
      <p:sp>
        <p:nvSpPr>
          <p:cNvPr id="1503" name="Google Shape;1503;g2e874fe595a_1_9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4" name="Google Shape;1504;g2e874fe595a_1_9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d960996673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d960996673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5" name="Shape 1525"/>
        <p:cNvGrpSpPr/>
        <p:nvPr/>
      </p:nvGrpSpPr>
      <p:grpSpPr>
        <a:xfrm>
          <a:off x="0" y="0"/>
          <a:ext cx="0" cy="0"/>
          <a:chOff x="0" y="0"/>
          <a:chExt cx="0" cy="0"/>
        </a:xfrm>
      </p:grpSpPr>
      <p:sp>
        <p:nvSpPr>
          <p:cNvPr id="1526" name="Google Shape;1526;g2e874fe595a_1_9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7" name="Google Shape;1527;g2e874fe595a_1_9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d960996673_0_5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d960996673_0_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gd960996673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8" name="Google Shape;648;gd960996673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1" name="Shape 781"/>
        <p:cNvGrpSpPr/>
        <p:nvPr/>
      </p:nvGrpSpPr>
      <p:grpSpPr>
        <a:xfrm>
          <a:off x="0" y="0"/>
          <a:ext cx="0" cy="0"/>
          <a:chOff x="0" y="0"/>
          <a:chExt cx="0" cy="0"/>
        </a:xfrm>
      </p:grpSpPr>
      <p:sp>
        <p:nvSpPr>
          <p:cNvPr id="782" name="Google Shape;782;gd960996673_0_6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3" name="Google Shape;783;gd960996673_0_6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5" name="Shape 805"/>
        <p:cNvGrpSpPr/>
        <p:nvPr/>
      </p:nvGrpSpPr>
      <p:grpSpPr>
        <a:xfrm>
          <a:off x="0" y="0"/>
          <a:ext cx="0" cy="0"/>
          <a:chOff x="0" y="0"/>
          <a:chExt cx="0" cy="0"/>
        </a:xfrm>
      </p:grpSpPr>
      <p:sp>
        <p:nvSpPr>
          <p:cNvPr id="806" name="Google Shape;806;g108e19db59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7" name="Google Shape;807;g108e19db59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0" name="Shape 820"/>
        <p:cNvGrpSpPr/>
        <p:nvPr/>
      </p:nvGrpSpPr>
      <p:grpSpPr>
        <a:xfrm>
          <a:off x="0" y="0"/>
          <a:ext cx="0" cy="0"/>
          <a:chOff x="0" y="0"/>
          <a:chExt cx="0" cy="0"/>
        </a:xfrm>
      </p:grpSpPr>
      <p:sp>
        <p:nvSpPr>
          <p:cNvPr id="821" name="Google Shape;821;g2e86a7894b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2" name="Google Shape;822;g2e86a7894b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4" name="Shape 954"/>
        <p:cNvGrpSpPr/>
        <p:nvPr/>
      </p:nvGrpSpPr>
      <p:grpSpPr>
        <a:xfrm>
          <a:off x="0" y="0"/>
          <a:ext cx="0" cy="0"/>
          <a:chOff x="0" y="0"/>
          <a:chExt cx="0" cy="0"/>
        </a:xfrm>
      </p:grpSpPr>
      <p:sp>
        <p:nvSpPr>
          <p:cNvPr id="955" name="Google Shape;955;g2e86a7894be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6" name="Google Shape;956;g2e86a7894be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7" name="Shape 1037"/>
        <p:cNvGrpSpPr/>
        <p:nvPr/>
      </p:nvGrpSpPr>
      <p:grpSpPr>
        <a:xfrm>
          <a:off x="0" y="0"/>
          <a:ext cx="0" cy="0"/>
          <a:chOff x="0" y="0"/>
          <a:chExt cx="0" cy="0"/>
        </a:xfrm>
      </p:grpSpPr>
      <p:sp>
        <p:nvSpPr>
          <p:cNvPr id="1038" name="Google Shape;1038;g10e9b220ed9_0_7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9" name="Google Shape;1039;g10e9b220ed9_0_7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714300" y="951300"/>
            <a:ext cx="4328700" cy="2397600"/>
          </a:xfrm>
          <a:prstGeom prst="rect">
            <a:avLst/>
          </a:prstGeom>
        </p:spPr>
        <p:txBody>
          <a:bodyPr anchorCtr="0" anchor="b" bIns="91425" lIns="91425" spcFirstLastPara="1" rIns="91425" wrap="square" tIns="91425">
            <a:noAutofit/>
          </a:bodyPr>
          <a:lstStyle>
            <a:lvl1pPr lvl="0">
              <a:spcBef>
                <a:spcPts val="0"/>
              </a:spcBef>
              <a:spcAft>
                <a:spcPts val="0"/>
              </a:spcAft>
              <a:buSzPts val="5200"/>
              <a:buNone/>
              <a:defRPr sz="49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714300" y="3623525"/>
            <a:ext cx="2680800" cy="726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0" name="Shape 70"/>
        <p:cNvGrpSpPr/>
        <p:nvPr/>
      </p:nvGrpSpPr>
      <p:grpSpPr>
        <a:xfrm>
          <a:off x="0" y="0"/>
          <a:ext cx="0" cy="0"/>
          <a:chOff x="0" y="0"/>
          <a:chExt cx="0" cy="0"/>
        </a:xfrm>
      </p:grpSpPr>
      <p:sp>
        <p:nvSpPr>
          <p:cNvPr id="71" name="Google Shape;71;p11"/>
          <p:cNvSpPr txBox="1"/>
          <p:nvPr>
            <p:ph hasCustomPrompt="1" type="title"/>
          </p:nvPr>
        </p:nvSpPr>
        <p:spPr>
          <a:xfrm>
            <a:off x="1636500" y="2097350"/>
            <a:ext cx="6213900" cy="1126500"/>
          </a:xfrm>
          <a:prstGeom prst="rect">
            <a:avLst/>
          </a:prstGeom>
        </p:spPr>
        <p:txBody>
          <a:bodyPr anchorCtr="0" anchor="b" bIns="91425" lIns="91425" spcFirstLastPara="1" rIns="91425" wrap="square" tIns="91425">
            <a:noAutofit/>
          </a:bodyPr>
          <a:lstStyle>
            <a:lvl1pPr lvl="0" algn="ctr">
              <a:spcBef>
                <a:spcPts val="0"/>
              </a:spcBef>
              <a:spcAft>
                <a:spcPts val="0"/>
              </a:spcAft>
              <a:buSzPts val="10000"/>
              <a:buNone/>
              <a:defRPr sz="6900"/>
            </a:lvl1pPr>
            <a:lvl2pPr lvl="1" algn="ctr">
              <a:spcBef>
                <a:spcPts val="0"/>
              </a:spcBef>
              <a:spcAft>
                <a:spcPts val="0"/>
              </a:spcAft>
              <a:buSzPts val="10000"/>
              <a:buNone/>
              <a:defRPr sz="10000"/>
            </a:lvl2pPr>
            <a:lvl3pPr lvl="2" algn="ctr">
              <a:spcBef>
                <a:spcPts val="0"/>
              </a:spcBef>
              <a:spcAft>
                <a:spcPts val="0"/>
              </a:spcAft>
              <a:buSzPts val="10000"/>
              <a:buNone/>
              <a:defRPr sz="10000"/>
            </a:lvl3pPr>
            <a:lvl4pPr lvl="3" algn="ctr">
              <a:spcBef>
                <a:spcPts val="0"/>
              </a:spcBef>
              <a:spcAft>
                <a:spcPts val="0"/>
              </a:spcAft>
              <a:buSzPts val="10000"/>
              <a:buNone/>
              <a:defRPr sz="10000"/>
            </a:lvl4pPr>
            <a:lvl5pPr lvl="4" algn="ctr">
              <a:spcBef>
                <a:spcPts val="0"/>
              </a:spcBef>
              <a:spcAft>
                <a:spcPts val="0"/>
              </a:spcAft>
              <a:buSzPts val="10000"/>
              <a:buNone/>
              <a:defRPr sz="10000"/>
            </a:lvl5pPr>
            <a:lvl6pPr lvl="5" algn="ctr">
              <a:spcBef>
                <a:spcPts val="0"/>
              </a:spcBef>
              <a:spcAft>
                <a:spcPts val="0"/>
              </a:spcAft>
              <a:buSzPts val="10000"/>
              <a:buNone/>
              <a:defRPr sz="10000"/>
            </a:lvl6pPr>
            <a:lvl7pPr lvl="6" algn="ctr">
              <a:spcBef>
                <a:spcPts val="0"/>
              </a:spcBef>
              <a:spcAft>
                <a:spcPts val="0"/>
              </a:spcAft>
              <a:buSzPts val="10000"/>
              <a:buNone/>
              <a:defRPr sz="10000"/>
            </a:lvl7pPr>
            <a:lvl8pPr lvl="7" algn="ctr">
              <a:spcBef>
                <a:spcPts val="0"/>
              </a:spcBef>
              <a:spcAft>
                <a:spcPts val="0"/>
              </a:spcAft>
              <a:buSzPts val="10000"/>
              <a:buNone/>
              <a:defRPr sz="10000"/>
            </a:lvl8pPr>
            <a:lvl9pPr lvl="8" algn="ctr">
              <a:spcBef>
                <a:spcPts val="0"/>
              </a:spcBef>
              <a:spcAft>
                <a:spcPts val="0"/>
              </a:spcAft>
              <a:buSzPts val="10000"/>
              <a:buNone/>
              <a:defRPr sz="10000"/>
            </a:lvl9pPr>
          </a:lstStyle>
          <a:p>
            <a:r>
              <a:t>xx%</a:t>
            </a:r>
          </a:p>
        </p:txBody>
      </p:sp>
      <p:sp>
        <p:nvSpPr>
          <p:cNvPr id="72" name="Google Shape;72;p11"/>
          <p:cNvSpPr txBox="1"/>
          <p:nvPr>
            <p:ph idx="1" type="subTitle"/>
          </p:nvPr>
        </p:nvSpPr>
        <p:spPr>
          <a:xfrm>
            <a:off x="2133600" y="3310675"/>
            <a:ext cx="5219700" cy="38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300"/>
              <a:buNone/>
              <a:defRPr/>
            </a:lvl2pPr>
            <a:lvl3pPr lvl="2" rtl="0" algn="ctr">
              <a:lnSpc>
                <a:spcPct val="100000"/>
              </a:lnSpc>
              <a:spcBef>
                <a:spcPts val="0"/>
              </a:spcBef>
              <a:spcAft>
                <a:spcPts val="0"/>
              </a:spcAft>
              <a:buSzPts val="1300"/>
              <a:buNone/>
              <a:defRPr/>
            </a:lvl3pPr>
            <a:lvl4pPr lvl="3" rtl="0" algn="ctr">
              <a:lnSpc>
                <a:spcPct val="100000"/>
              </a:lnSpc>
              <a:spcBef>
                <a:spcPts val="0"/>
              </a:spcBef>
              <a:spcAft>
                <a:spcPts val="0"/>
              </a:spcAft>
              <a:buSzPts val="1300"/>
              <a:buNone/>
              <a:defRPr/>
            </a:lvl4pPr>
            <a:lvl5pPr lvl="4" rtl="0" algn="ctr">
              <a:lnSpc>
                <a:spcPct val="100000"/>
              </a:lnSpc>
              <a:spcBef>
                <a:spcPts val="0"/>
              </a:spcBef>
              <a:spcAft>
                <a:spcPts val="0"/>
              </a:spcAft>
              <a:buSzPts val="1300"/>
              <a:buNone/>
              <a:defRPr/>
            </a:lvl5pPr>
            <a:lvl6pPr lvl="5" rtl="0" algn="ctr">
              <a:lnSpc>
                <a:spcPct val="100000"/>
              </a:lnSpc>
              <a:spcBef>
                <a:spcPts val="0"/>
              </a:spcBef>
              <a:spcAft>
                <a:spcPts val="0"/>
              </a:spcAft>
              <a:buSzPts val="1300"/>
              <a:buNone/>
              <a:defRPr/>
            </a:lvl6pPr>
            <a:lvl7pPr lvl="6" rtl="0" algn="ctr">
              <a:lnSpc>
                <a:spcPct val="100000"/>
              </a:lnSpc>
              <a:spcBef>
                <a:spcPts val="0"/>
              </a:spcBef>
              <a:spcAft>
                <a:spcPts val="0"/>
              </a:spcAft>
              <a:buSzPts val="1300"/>
              <a:buNone/>
              <a:defRPr/>
            </a:lvl7pPr>
            <a:lvl8pPr lvl="7" rtl="0" algn="ctr">
              <a:lnSpc>
                <a:spcPct val="100000"/>
              </a:lnSpc>
              <a:spcBef>
                <a:spcPts val="0"/>
              </a:spcBef>
              <a:spcAft>
                <a:spcPts val="0"/>
              </a:spcAft>
              <a:buSzPts val="1300"/>
              <a:buNone/>
              <a:defRPr/>
            </a:lvl8pPr>
            <a:lvl9pPr lvl="8" rtl="0" algn="ctr">
              <a:lnSpc>
                <a:spcPct val="100000"/>
              </a:lnSpc>
              <a:spcBef>
                <a:spcPts val="0"/>
              </a:spcBef>
              <a:spcAft>
                <a:spcPts val="0"/>
              </a:spcAft>
              <a:buSzPts val="13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3" name="Shape 73"/>
        <p:cNvGrpSpPr/>
        <p:nvPr/>
      </p:nvGrpSpPr>
      <p:grpSpPr>
        <a:xfrm>
          <a:off x="0" y="0"/>
          <a:ext cx="0" cy="0"/>
          <a:chOff x="0" y="0"/>
          <a:chExt cx="0" cy="0"/>
        </a:xfrm>
      </p:grpSpPr>
      <p:sp>
        <p:nvSpPr>
          <p:cNvPr id="74" name="Google Shape;7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25">
    <p:spTree>
      <p:nvGrpSpPr>
        <p:cNvPr id="75" name="Shape 75"/>
        <p:cNvGrpSpPr/>
        <p:nvPr/>
      </p:nvGrpSpPr>
      <p:grpSpPr>
        <a:xfrm>
          <a:off x="0" y="0"/>
          <a:ext cx="0" cy="0"/>
          <a:chOff x="0" y="0"/>
          <a:chExt cx="0" cy="0"/>
        </a:xfrm>
      </p:grpSpPr>
      <p:sp>
        <p:nvSpPr>
          <p:cNvPr id="76" name="Google Shape;76;p13"/>
          <p:cNvSpPr txBox="1"/>
          <p:nvPr>
            <p:ph type="title"/>
          </p:nvPr>
        </p:nvSpPr>
        <p:spPr>
          <a:xfrm>
            <a:off x="817200" y="2706510"/>
            <a:ext cx="2396100" cy="19218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1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0">
    <p:spTree>
      <p:nvGrpSpPr>
        <p:cNvPr id="77" name="Shape 77"/>
        <p:cNvGrpSpPr/>
        <p:nvPr/>
      </p:nvGrpSpPr>
      <p:grpSpPr>
        <a:xfrm>
          <a:off x="0" y="0"/>
          <a:ext cx="0" cy="0"/>
          <a:chOff x="0" y="0"/>
          <a:chExt cx="0" cy="0"/>
        </a:xfrm>
      </p:grpSpPr>
      <p:sp>
        <p:nvSpPr>
          <p:cNvPr id="78" name="Google Shape;78;p14"/>
          <p:cNvSpPr txBox="1"/>
          <p:nvPr>
            <p:ph type="title"/>
          </p:nvPr>
        </p:nvSpPr>
        <p:spPr>
          <a:xfrm>
            <a:off x="4143300" y="1964600"/>
            <a:ext cx="30480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9" name="Google Shape;79;p14"/>
          <p:cNvSpPr txBox="1"/>
          <p:nvPr>
            <p:ph idx="1" type="subTitle"/>
          </p:nvPr>
        </p:nvSpPr>
        <p:spPr>
          <a:xfrm>
            <a:off x="4143300" y="3063575"/>
            <a:ext cx="2521800" cy="58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300"/>
              <a:buNone/>
              <a:defRPr/>
            </a:lvl2pPr>
            <a:lvl3pPr lvl="2" rtl="0" algn="ctr">
              <a:lnSpc>
                <a:spcPct val="100000"/>
              </a:lnSpc>
              <a:spcBef>
                <a:spcPts val="0"/>
              </a:spcBef>
              <a:spcAft>
                <a:spcPts val="0"/>
              </a:spcAft>
              <a:buSzPts val="1300"/>
              <a:buNone/>
              <a:defRPr/>
            </a:lvl3pPr>
            <a:lvl4pPr lvl="3" rtl="0" algn="ctr">
              <a:lnSpc>
                <a:spcPct val="100000"/>
              </a:lnSpc>
              <a:spcBef>
                <a:spcPts val="0"/>
              </a:spcBef>
              <a:spcAft>
                <a:spcPts val="0"/>
              </a:spcAft>
              <a:buSzPts val="1300"/>
              <a:buNone/>
              <a:defRPr/>
            </a:lvl4pPr>
            <a:lvl5pPr lvl="4" rtl="0" algn="ctr">
              <a:lnSpc>
                <a:spcPct val="100000"/>
              </a:lnSpc>
              <a:spcBef>
                <a:spcPts val="0"/>
              </a:spcBef>
              <a:spcAft>
                <a:spcPts val="0"/>
              </a:spcAft>
              <a:buSzPts val="1300"/>
              <a:buNone/>
              <a:defRPr/>
            </a:lvl5pPr>
            <a:lvl6pPr lvl="5" rtl="0" algn="ctr">
              <a:lnSpc>
                <a:spcPct val="100000"/>
              </a:lnSpc>
              <a:spcBef>
                <a:spcPts val="0"/>
              </a:spcBef>
              <a:spcAft>
                <a:spcPts val="0"/>
              </a:spcAft>
              <a:buSzPts val="1300"/>
              <a:buNone/>
              <a:defRPr/>
            </a:lvl6pPr>
            <a:lvl7pPr lvl="6" rtl="0" algn="ctr">
              <a:lnSpc>
                <a:spcPct val="100000"/>
              </a:lnSpc>
              <a:spcBef>
                <a:spcPts val="0"/>
              </a:spcBef>
              <a:spcAft>
                <a:spcPts val="0"/>
              </a:spcAft>
              <a:buSzPts val="1300"/>
              <a:buNone/>
              <a:defRPr/>
            </a:lvl7pPr>
            <a:lvl8pPr lvl="7" rtl="0" algn="ctr">
              <a:lnSpc>
                <a:spcPct val="100000"/>
              </a:lnSpc>
              <a:spcBef>
                <a:spcPts val="0"/>
              </a:spcBef>
              <a:spcAft>
                <a:spcPts val="0"/>
              </a:spcAft>
              <a:buSzPts val="1300"/>
              <a:buNone/>
              <a:defRPr/>
            </a:lvl8pPr>
            <a:lvl9pPr lvl="8" rtl="0" algn="ctr">
              <a:lnSpc>
                <a:spcPct val="100000"/>
              </a:lnSpc>
              <a:spcBef>
                <a:spcPts val="0"/>
              </a:spcBef>
              <a:spcAft>
                <a:spcPts val="0"/>
              </a:spcAft>
              <a:buSzPts val="1300"/>
              <a:buNone/>
              <a:defRPr/>
            </a:lvl9pPr>
          </a:lstStyle>
          <a:p/>
        </p:txBody>
      </p:sp>
      <p:sp>
        <p:nvSpPr>
          <p:cNvPr id="80" name="Google Shape;80;p14"/>
          <p:cNvSpPr txBox="1"/>
          <p:nvPr>
            <p:ph hasCustomPrompt="1" idx="2" type="title"/>
          </p:nvPr>
        </p:nvSpPr>
        <p:spPr>
          <a:xfrm>
            <a:off x="2403475" y="1554500"/>
            <a:ext cx="1817400" cy="1398300"/>
          </a:xfrm>
          <a:prstGeom prst="rect">
            <a:avLst/>
          </a:prstGeom>
        </p:spPr>
        <p:txBody>
          <a:bodyPr anchorCtr="0" anchor="b" bIns="91425" lIns="91425" spcFirstLastPara="1" rIns="91425" wrap="square" tIns="91425">
            <a:noAutofit/>
          </a:bodyPr>
          <a:lstStyle>
            <a:lvl1pPr lvl="0" rtl="0">
              <a:spcBef>
                <a:spcPts val="0"/>
              </a:spcBef>
              <a:spcAft>
                <a:spcPts val="0"/>
              </a:spcAft>
              <a:buSzPts val="10000"/>
              <a:buNone/>
              <a:defRPr sz="7800"/>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21">
    <p:spTree>
      <p:nvGrpSpPr>
        <p:cNvPr id="81" name="Shape 81"/>
        <p:cNvGrpSpPr/>
        <p:nvPr/>
      </p:nvGrpSpPr>
      <p:grpSpPr>
        <a:xfrm>
          <a:off x="0" y="0"/>
          <a:ext cx="0" cy="0"/>
          <a:chOff x="0" y="0"/>
          <a:chExt cx="0" cy="0"/>
        </a:xfrm>
      </p:grpSpPr>
      <p:sp>
        <p:nvSpPr>
          <p:cNvPr id="82" name="Google Shape;82;p15"/>
          <p:cNvSpPr txBox="1"/>
          <p:nvPr>
            <p:ph type="title"/>
          </p:nvPr>
        </p:nvSpPr>
        <p:spPr>
          <a:xfrm>
            <a:off x="2651700" y="2887575"/>
            <a:ext cx="33834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3" name="Google Shape;83;p15"/>
          <p:cNvSpPr txBox="1"/>
          <p:nvPr>
            <p:ph idx="1" type="subTitle"/>
          </p:nvPr>
        </p:nvSpPr>
        <p:spPr>
          <a:xfrm>
            <a:off x="3082500" y="3757950"/>
            <a:ext cx="2521800" cy="58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300"/>
              <a:buNone/>
              <a:defRPr/>
            </a:lvl2pPr>
            <a:lvl3pPr lvl="2" rtl="0" algn="ctr">
              <a:lnSpc>
                <a:spcPct val="100000"/>
              </a:lnSpc>
              <a:spcBef>
                <a:spcPts val="0"/>
              </a:spcBef>
              <a:spcAft>
                <a:spcPts val="0"/>
              </a:spcAft>
              <a:buSzPts val="1300"/>
              <a:buNone/>
              <a:defRPr/>
            </a:lvl3pPr>
            <a:lvl4pPr lvl="3" rtl="0" algn="ctr">
              <a:lnSpc>
                <a:spcPct val="100000"/>
              </a:lnSpc>
              <a:spcBef>
                <a:spcPts val="0"/>
              </a:spcBef>
              <a:spcAft>
                <a:spcPts val="0"/>
              </a:spcAft>
              <a:buSzPts val="1300"/>
              <a:buNone/>
              <a:defRPr/>
            </a:lvl4pPr>
            <a:lvl5pPr lvl="4" rtl="0" algn="ctr">
              <a:lnSpc>
                <a:spcPct val="100000"/>
              </a:lnSpc>
              <a:spcBef>
                <a:spcPts val="0"/>
              </a:spcBef>
              <a:spcAft>
                <a:spcPts val="0"/>
              </a:spcAft>
              <a:buSzPts val="1300"/>
              <a:buNone/>
              <a:defRPr/>
            </a:lvl5pPr>
            <a:lvl6pPr lvl="5" rtl="0" algn="ctr">
              <a:lnSpc>
                <a:spcPct val="100000"/>
              </a:lnSpc>
              <a:spcBef>
                <a:spcPts val="0"/>
              </a:spcBef>
              <a:spcAft>
                <a:spcPts val="0"/>
              </a:spcAft>
              <a:buSzPts val="1300"/>
              <a:buNone/>
              <a:defRPr/>
            </a:lvl6pPr>
            <a:lvl7pPr lvl="6" rtl="0" algn="ctr">
              <a:lnSpc>
                <a:spcPct val="100000"/>
              </a:lnSpc>
              <a:spcBef>
                <a:spcPts val="0"/>
              </a:spcBef>
              <a:spcAft>
                <a:spcPts val="0"/>
              </a:spcAft>
              <a:buSzPts val="1300"/>
              <a:buNone/>
              <a:defRPr/>
            </a:lvl7pPr>
            <a:lvl8pPr lvl="7" rtl="0" algn="ctr">
              <a:lnSpc>
                <a:spcPct val="100000"/>
              </a:lnSpc>
              <a:spcBef>
                <a:spcPts val="0"/>
              </a:spcBef>
              <a:spcAft>
                <a:spcPts val="0"/>
              </a:spcAft>
              <a:buSzPts val="1300"/>
              <a:buNone/>
              <a:defRPr/>
            </a:lvl8pPr>
            <a:lvl9pPr lvl="8" rtl="0" algn="ctr">
              <a:lnSpc>
                <a:spcPct val="100000"/>
              </a:lnSpc>
              <a:spcBef>
                <a:spcPts val="0"/>
              </a:spcBef>
              <a:spcAft>
                <a:spcPts val="0"/>
              </a:spcAft>
              <a:buSzPts val="1300"/>
              <a:buNone/>
              <a:defRPr/>
            </a:lvl9pPr>
          </a:lstStyle>
          <a:p/>
        </p:txBody>
      </p:sp>
      <p:sp>
        <p:nvSpPr>
          <p:cNvPr id="84" name="Google Shape;84;p15"/>
          <p:cNvSpPr txBox="1"/>
          <p:nvPr>
            <p:ph hasCustomPrompt="1" idx="2" type="title"/>
          </p:nvPr>
        </p:nvSpPr>
        <p:spPr>
          <a:xfrm>
            <a:off x="2819400" y="1543500"/>
            <a:ext cx="3048000" cy="139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0000"/>
              <a:buNone/>
              <a:defRPr sz="7800"/>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a:r>
              <a:t>xx%</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85" name="Shape 85"/>
        <p:cNvGrpSpPr/>
        <p:nvPr/>
      </p:nvGrpSpPr>
      <p:grpSpPr>
        <a:xfrm>
          <a:off x="0" y="0"/>
          <a:ext cx="0" cy="0"/>
          <a:chOff x="0" y="0"/>
          <a:chExt cx="0" cy="0"/>
        </a:xfrm>
      </p:grpSpPr>
      <p:sp>
        <p:nvSpPr>
          <p:cNvPr id="86" name="Google Shape;86;p16"/>
          <p:cNvSpPr txBox="1"/>
          <p:nvPr>
            <p:ph type="title"/>
          </p:nvPr>
        </p:nvSpPr>
        <p:spPr>
          <a:xfrm>
            <a:off x="714300" y="430675"/>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7" name="Google Shape;87;p16"/>
          <p:cNvSpPr txBox="1"/>
          <p:nvPr>
            <p:ph idx="2" type="title"/>
          </p:nvPr>
        </p:nvSpPr>
        <p:spPr>
          <a:xfrm>
            <a:off x="1662000" y="1536850"/>
            <a:ext cx="26670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88" name="Google Shape;88;p16"/>
          <p:cNvSpPr txBox="1"/>
          <p:nvPr>
            <p:ph hasCustomPrompt="1" idx="3" type="title"/>
          </p:nvPr>
        </p:nvSpPr>
        <p:spPr>
          <a:xfrm>
            <a:off x="766875" y="1586925"/>
            <a:ext cx="904800" cy="584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32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89" name="Google Shape;89;p16"/>
          <p:cNvSpPr txBox="1"/>
          <p:nvPr>
            <p:ph idx="1" type="subTitle"/>
          </p:nvPr>
        </p:nvSpPr>
        <p:spPr>
          <a:xfrm>
            <a:off x="1662000" y="1933575"/>
            <a:ext cx="2276700" cy="584400"/>
          </a:xfrm>
          <a:prstGeom prst="rect">
            <a:avLst/>
          </a:prstGeom>
        </p:spPr>
        <p:txBody>
          <a:bodyPr anchorCtr="0" anchor="t" bIns="91425" lIns="91425" spcFirstLastPara="1" rIns="91425" wrap="square" tIns="91425">
            <a:noAutofit/>
          </a:bodyPr>
          <a:lstStyle>
            <a:lvl1pPr lvl="0">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
        <p:nvSpPr>
          <p:cNvPr id="90" name="Google Shape;90;p16"/>
          <p:cNvSpPr txBox="1"/>
          <p:nvPr>
            <p:ph idx="4" type="title"/>
          </p:nvPr>
        </p:nvSpPr>
        <p:spPr>
          <a:xfrm>
            <a:off x="1662000" y="3098950"/>
            <a:ext cx="26670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91" name="Google Shape;91;p16"/>
          <p:cNvSpPr txBox="1"/>
          <p:nvPr>
            <p:ph hasCustomPrompt="1" idx="5" type="title"/>
          </p:nvPr>
        </p:nvSpPr>
        <p:spPr>
          <a:xfrm>
            <a:off x="766725" y="3149025"/>
            <a:ext cx="904800" cy="584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32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92" name="Google Shape;92;p16"/>
          <p:cNvSpPr txBox="1"/>
          <p:nvPr>
            <p:ph idx="6" type="subTitle"/>
          </p:nvPr>
        </p:nvSpPr>
        <p:spPr>
          <a:xfrm>
            <a:off x="1662000" y="3495675"/>
            <a:ext cx="2276700" cy="584400"/>
          </a:xfrm>
          <a:prstGeom prst="rect">
            <a:avLst/>
          </a:prstGeom>
        </p:spPr>
        <p:txBody>
          <a:bodyPr anchorCtr="0" anchor="t" bIns="91425" lIns="91425" spcFirstLastPara="1" rIns="91425" wrap="square" tIns="91425">
            <a:noAutofit/>
          </a:bodyPr>
          <a:lstStyle>
            <a:lvl1pPr lvl="0" rtl="0">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93" name="Google Shape;93;p16"/>
          <p:cNvSpPr txBox="1"/>
          <p:nvPr>
            <p:ph idx="7" type="title"/>
          </p:nvPr>
        </p:nvSpPr>
        <p:spPr>
          <a:xfrm>
            <a:off x="5652975" y="1536850"/>
            <a:ext cx="27243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94" name="Google Shape;94;p16"/>
          <p:cNvSpPr txBox="1"/>
          <p:nvPr>
            <p:ph hasCustomPrompt="1" idx="8" type="title"/>
          </p:nvPr>
        </p:nvSpPr>
        <p:spPr>
          <a:xfrm>
            <a:off x="4757625" y="1586925"/>
            <a:ext cx="904800" cy="584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32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95" name="Google Shape;95;p16"/>
          <p:cNvSpPr txBox="1"/>
          <p:nvPr>
            <p:ph idx="9" type="subTitle"/>
          </p:nvPr>
        </p:nvSpPr>
        <p:spPr>
          <a:xfrm>
            <a:off x="5652975" y="1933575"/>
            <a:ext cx="2276700" cy="584400"/>
          </a:xfrm>
          <a:prstGeom prst="rect">
            <a:avLst/>
          </a:prstGeom>
        </p:spPr>
        <p:txBody>
          <a:bodyPr anchorCtr="0" anchor="t" bIns="91425" lIns="91425" spcFirstLastPara="1" rIns="91425" wrap="square" tIns="91425">
            <a:noAutofit/>
          </a:bodyPr>
          <a:lstStyle>
            <a:lvl1pPr lvl="0" rtl="0">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96" name="Google Shape;96;p16"/>
          <p:cNvSpPr txBox="1"/>
          <p:nvPr>
            <p:ph idx="13" type="title"/>
          </p:nvPr>
        </p:nvSpPr>
        <p:spPr>
          <a:xfrm>
            <a:off x="5652975" y="3098950"/>
            <a:ext cx="27243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97" name="Google Shape;97;p16"/>
          <p:cNvSpPr txBox="1"/>
          <p:nvPr>
            <p:ph hasCustomPrompt="1" idx="14" type="title"/>
          </p:nvPr>
        </p:nvSpPr>
        <p:spPr>
          <a:xfrm>
            <a:off x="4757700" y="3149025"/>
            <a:ext cx="904800" cy="584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32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98" name="Google Shape;98;p16"/>
          <p:cNvSpPr txBox="1"/>
          <p:nvPr>
            <p:ph idx="15" type="subTitle"/>
          </p:nvPr>
        </p:nvSpPr>
        <p:spPr>
          <a:xfrm>
            <a:off x="5652975" y="3495675"/>
            <a:ext cx="2276700" cy="584400"/>
          </a:xfrm>
          <a:prstGeom prst="rect">
            <a:avLst/>
          </a:prstGeom>
        </p:spPr>
        <p:txBody>
          <a:bodyPr anchorCtr="0" anchor="t" bIns="91425" lIns="91425" spcFirstLastPara="1" rIns="91425" wrap="square" tIns="91425">
            <a:noAutofit/>
          </a:bodyPr>
          <a:lstStyle>
            <a:lvl1pPr lvl="0" rtl="0">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8">
    <p:spTree>
      <p:nvGrpSpPr>
        <p:cNvPr id="99" name="Shape 99"/>
        <p:cNvGrpSpPr/>
        <p:nvPr/>
      </p:nvGrpSpPr>
      <p:grpSpPr>
        <a:xfrm>
          <a:off x="0" y="0"/>
          <a:ext cx="0" cy="0"/>
          <a:chOff x="0" y="0"/>
          <a:chExt cx="0" cy="0"/>
        </a:xfrm>
      </p:grpSpPr>
      <p:sp>
        <p:nvSpPr>
          <p:cNvPr id="100" name="Google Shape;100;p17"/>
          <p:cNvSpPr txBox="1"/>
          <p:nvPr>
            <p:ph type="title"/>
          </p:nvPr>
        </p:nvSpPr>
        <p:spPr>
          <a:xfrm>
            <a:off x="714300" y="430675"/>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1" name="Google Shape;101;p17"/>
          <p:cNvSpPr txBox="1"/>
          <p:nvPr>
            <p:ph idx="2" type="title"/>
          </p:nvPr>
        </p:nvSpPr>
        <p:spPr>
          <a:xfrm>
            <a:off x="738282" y="2603650"/>
            <a:ext cx="1453500" cy="7776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02" name="Google Shape;102;p17"/>
          <p:cNvSpPr txBox="1"/>
          <p:nvPr>
            <p:ph hasCustomPrompt="1" idx="3" type="title"/>
          </p:nvPr>
        </p:nvSpPr>
        <p:spPr>
          <a:xfrm>
            <a:off x="738282" y="2103438"/>
            <a:ext cx="904800" cy="5844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32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103" name="Google Shape;103;p17"/>
          <p:cNvSpPr txBox="1"/>
          <p:nvPr>
            <p:ph idx="1" type="subTitle"/>
          </p:nvPr>
        </p:nvSpPr>
        <p:spPr>
          <a:xfrm>
            <a:off x="738282" y="3305175"/>
            <a:ext cx="1240800" cy="909600"/>
          </a:xfrm>
          <a:prstGeom prst="rect">
            <a:avLst/>
          </a:prstGeom>
        </p:spPr>
        <p:txBody>
          <a:bodyPr anchorCtr="0" anchor="t" bIns="91425" lIns="91425" spcFirstLastPara="1" rIns="91425" wrap="square" tIns="91425">
            <a:noAutofit/>
          </a:bodyPr>
          <a:lstStyle>
            <a:lvl1pPr lvl="0" rtl="0">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104" name="Google Shape;104;p17"/>
          <p:cNvSpPr txBox="1"/>
          <p:nvPr>
            <p:ph idx="4" type="title"/>
          </p:nvPr>
        </p:nvSpPr>
        <p:spPr>
          <a:xfrm>
            <a:off x="4798032" y="2603650"/>
            <a:ext cx="1453500" cy="7776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05" name="Google Shape;105;p17"/>
          <p:cNvSpPr txBox="1"/>
          <p:nvPr>
            <p:ph hasCustomPrompt="1" idx="5" type="title"/>
          </p:nvPr>
        </p:nvSpPr>
        <p:spPr>
          <a:xfrm>
            <a:off x="4798032" y="2103438"/>
            <a:ext cx="904800" cy="5844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32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106" name="Google Shape;106;p17"/>
          <p:cNvSpPr txBox="1"/>
          <p:nvPr>
            <p:ph idx="6" type="subTitle"/>
          </p:nvPr>
        </p:nvSpPr>
        <p:spPr>
          <a:xfrm>
            <a:off x="4798032" y="3305175"/>
            <a:ext cx="1240800" cy="909600"/>
          </a:xfrm>
          <a:prstGeom prst="rect">
            <a:avLst/>
          </a:prstGeom>
        </p:spPr>
        <p:txBody>
          <a:bodyPr anchorCtr="0" anchor="t" bIns="91425" lIns="91425" spcFirstLastPara="1" rIns="91425" wrap="square" tIns="91425">
            <a:noAutofit/>
          </a:bodyPr>
          <a:lstStyle>
            <a:lvl1pPr lvl="0" rtl="0">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107" name="Google Shape;107;p17"/>
          <p:cNvSpPr txBox="1"/>
          <p:nvPr>
            <p:ph idx="7" type="title"/>
          </p:nvPr>
        </p:nvSpPr>
        <p:spPr>
          <a:xfrm>
            <a:off x="2768157" y="2603650"/>
            <a:ext cx="1453500" cy="7776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08" name="Google Shape;108;p17"/>
          <p:cNvSpPr txBox="1"/>
          <p:nvPr>
            <p:ph hasCustomPrompt="1" idx="8" type="title"/>
          </p:nvPr>
        </p:nvSpPr>
        <p:spPr>
          <a:xfrm>
            <a:off x="2768157" y="2103438"/>
            <a:ext cx="904800" cy="5844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32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109" name="Google Shape;109;p17"/>
          <p:cNvSpPr txBox="1"/>
          <p:nvPr>
            <p:ph idx="9" type="subTitle"/>
          </p:nvPr>
        </p:nvSpPr>
        <p:spPr>
          <a:xfrm>
            <a:off x="2768157" y="3305175"/>
            <a:ext cx="1214700" cy="909600"/>
          </a:xfrm>
          <a:prstGeom prst="rect">
            <a:avLst/>
          </a:prstGeom>
        </p:spPr>
        <p:txBody>
          <a:bodyPr anchorCtr="0" anchor="t" bIns="91425" lIns="91425" spcFirstLastPara="1" rIns="91425" wrap="square" tIns="91425">
            <a:noAutofit/>
          </a:bodyPr>
          <a:lstStyle>
            <a:lvl1pPr lvl="0" rtl="0">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110" name="Google Shape;110;p17"/>
          <p:cNvSpPr txBox="1"/>
          <p:nvPr>
            <p:ph idx="13" type="title"/>
          </p:nvPr>
        </p:nvSpPr>
        <p:spPr>
          <a:xfrm>
            <a:off x="6827907" y="2603650"/>
            <a:ext cx="1572600" cy="7776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11" name="Google Shape;111;p17"/>
          <p:cNvSpPr txBox="1"/>
          <p:nvPr>
            <p:ph hasCustomPrompt="1" idx="14" type="title"/>
          </p:nvPr>
        </p:nvSpPr>
        <p:spPr>
          <a:xfrm>
            <a:off x="6827907" y="2103438"/>
            <a:ext cx="904800" cy="5844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32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112" name="Google Shape;112;p17"/>
          <p:cNvSpPr txBox="1"/>
          <p:nvPr>
            <p:ph idx="15" type="subTitle"/>
          </p:nvPr>
        </p:nvSpPr>
        <p:spPr>
          <a:xfrm>
            <a:off x="6827907" y="3305175"/>
            <a:ext cx="1267500" cy="909600"/>
          </a:xfrm>
          <a:prstGeom prst="rect">
            <a:avLst/>
          </a:prstGeom>
        </p:spPr>
        <p:txBody>
          <a:bodyPr anchorCtr="0" anchor="t" bIns="91425" lIns="91425" spcFirstLastPara="1" rIns="91425" wrap="square" tIns="91425">
            <a:noAutofit/>
          </a:bodyPr>
          <a:lstStyle>
            <a:lvl1pPr lvl="0" rtl="0">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grpSp>
        <p:nvGrpSpPr>
          <p:cNvPr id="113" name="Google Shape;113;p17"/>
          <p:cNvGrpSpPr/>
          <p:nvPr/>
        </p:nvGrpSpPr>
        <p:grpSpPr>
          <a:xfrm>
            <a:off x="-25" y="0"/>
            <a:ext cx="9144020" cy="342900"/>
            <a:chOff x="-25" y="0"/>
            <a:chExt cx="9144020" cy="342900"/>
          </a:xfrm>
        </p:grpSpPr>
        <p:sp>
          <p:nvSpPr>
            <p:cNvPr id="114" name="Google Shape;114;p17"/>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5" name="Google Shape;115;p17"/>
            <p:cNvGrpSpPr/>
            <p:nvPr/>
          </p:nvGrpSpPr>
          <p:grpSpPr>
            <a:xfrm>
              <a:off x="215975" y="111150"/>
              <a:ext cx="642950" cy="120600"/>
              <a:chOff x="215975" y="152625"/>
              <a:chExt cx="642950" cy="120600"/>
            </a:xfrm>
          </p:grpSpPr>
          <p:sp>
            <p:nvSpPr>
              <p:cNvPr id="116" name="Google Shape;116;p17"/>
              <p:cNvSpPr/>
              <p:nvPr/>
            </p:nvSpPr>
            <p:spPr>
              <a:xfrm>
                <a:off x="21597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7"/>
              <p:cNvSpPr/>
              <p:nvPr/>
            </p:nvSpPr>
            <p:spPr>
              <a:xfrm>
                <a:off x="477150"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7"/>
              <p:cNvSpPr/>
              <p:nvPr/>
            </p:nvSpPr>
            <p:spPr>
              <a:xfrm>
                <a:off x="73832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119" name="Shape 119"/>
        <p:cNvGrpSpPr/>
        <p:nvPr/>
      </p:nvGrpSpPr>
      <p:grpSpPr>
        <a:xfrm>
          <a:off x="0" y="0"/>
          <a:ext cx="0" cy="0"/>
          <a:chOff x="0" y="0"/>
          <a:chExt cx="0" cy="0"/>
        </a:xfrm>
      </p:grpSpPr>
      <p:sp>
        <p:nvSpPr>
          <p:cNvPr id="120" name="Google Shape;120;p18"/>
          <p:cNvSpPr txBox="1"/>
          <p:nvPr>
            <p:ph type="title"/>
          </p:nvPr>
        </p:nvSpPr>
        <p:spPr>
          <a:xfrm>
            <a:off x="1398400" y="1481175"/>
            <a:ext cx="68076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1" name="Google Shape;121;p18"/>
          <p:cNvSpPr txBox="1"/>
          <p:nvPr>
            <p:ph idx="2" type="title"/>
          </p:nvPr>
        </p:nvSpPr>
        <p:spPr>
          <a:xfrm>
            <a:off x="1398392" y="3060850"/>
            <a:ext cx="19023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22" name="Google Shape;122;p18"/>
          <p:cNvSpPr txBox="1"/>
          <p:nvPr>
            <p:ph idx="1" type="subTitle"/>
          </p:nvPr>
        </p:nvSpPr>
        <p:spPr>
          <a:xfrm>
            <a:off x="1398400" y="3457575"/>
            <a:ext cx="1902300" cy="997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123" name="Google Shape;123;p18"/>
          <p:cNvSpPr txBox="1"/>
          <p:nvPr>
            <p:ph idx="3" type="title"/>
          </p:nvPr>
        </p:nvSpPr>
        <p:spPr>
          <a:xfrm>
            <a:off x="3812892" y="3060850"/>
            <a:ext cx="19023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24" name="Google Shape;124;p18"/>
          <p:cNvSpPr txBox="1"/>
          <p:nvPr>
            <p:ph idx="4" type="subTitle"/>
          </p:nvPr>
        </p:nvSpPr>
        <p:spPr>
          <a:xfrm>
            <a:off x="3812900" y="3457575"/>
            <a:ext cx="1902300" cy="997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125" name="Google Shape;125;p18"/>
          <p:cNvSpPr txBox="1"/>
          <p:nvPr>
            <p:ph idx="5" type="title"/>
          </p:nvPr>
        </p:nvSpPr>
        <p:spPr>
          <a:xfrm>
            <a:off x="6227442" y="3060850"/>
            <a:ext cx="19023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26" name="Google Shape;126;p18"/>
          <p:cNvSpPr txBox="1"/>
          <p:nvPr>
            <p:ph idx="6" type="subTitle"/>
          </p:nvPr>
        </p:nvSpPr>
        <p:spPr>
          <a:xfrm>
            <a:off x="6227450" y="3457575"/>
            <a:ext cx="1902300" cy="997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2">
    <p:spTree>
      <p:nvGrpSpPr>
        <p:cNvPr id="127" name="Shape 127"/>
        <p:cNvGrpSpPr/>
        <p:nvPr/>
      </p:nvGrpSpPr>
      <p:grpSpPr>
        <a:xfrm>
          <a:off x="0" y="0"/>
          <a:ext cx="0" cy="0"/>
          <a:chOff x="0" y="0"/>
          <a:chExt cx="0" cy="0"/>
        </a:xfrm>
      </p:grpSpPr>
      <p:sp>
        <p:nvSpPr>
          <p:cNvPr id="128" name="Google Shape;128;p19"/>
          <p:cNvSpPr txBox="1"/>
          <p:nvPr>
            <p:ph type="title"/>
          </p:nvPr>
        </p:nvSpPr>
        <p:spPr>
          <a:xfrm>
            <a:off x="714300" y="549600"/>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9" name="Google Shape;129;p19"/>
          <p:cNvSpPr txBox="1"/>
          <p:nvPr>
            <p:ph idx="2" type="title"/>
          </p:nvPr>
        </p:nvSpPr>
        <p:spPr>
          <a:xfrm>
            <a:off x="714300" y="3060850"/>
            <a:ext cx="22767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30" name="Google Shape;130;p19"/>
          <p:cNvSpPr txBox="1"/>
          <p:nvPr>
            <p:ph idx="1" type="subTitle"/>
          </p:nvPr>
        </p:nvSpPr>
        <p:spPr>
          <a:xfrm>
            <a:off x="714300" y="3457575"/>
            <a:ext cx="2276700" cy="771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131" name="Google Shape;131;p19"/>
          <p:cNvSpPr txBox="1"/>
          <p:nvPr>
            <p:ph idx="3" type="title"/>
          </p:nvPr>
        </p:nvSpPr>
        <p:spPr>
          <a:xfrm>
            <a:off x="3433650" y="3060850"/>
            <a:ext cx="22767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32" name="Google Shape;132;p19"/>
          <p:cNvSpPr txBox="1"/>
          <p:nvPr>
            <p:ph idx="4" type="subTitle"/>
          </p:nvPr>
        </p:nvSpPr>
        <p:spPr>
          <a:xfrm>
            <a:off x="3433650" y="3457575"/>
            <a:ext cx="2276700" cy="771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133" name="Google Shape;133;p19"/>
          <p:cNvSpPr txBox="1"/>
          <p:nvPr>
            <p:ph idx="5" type="title"/>
          </p:nvPr>
        </p:nvSpPr>
        <p:spPr>
          <a:xfrm>
            <a:off x="6153000" y="3060850"/>
            <a:ext cx="22767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34" name="Google Shape;134;p19"/>
          <p:cNvSpPr txBox="1"/>
          <p:nvPr>
            <p:ph idx="6" type="subTitle"/>
          </p:nvPr>
        </p:nvSpPr>
        <p:spPr>
          <a:xfrm>
            <a:off x="6153000" y="3457575"/>
            <a:ext cx="2276700" cy="771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1_2">
    <p:spTree>
      <p:nvGrpSpPr>
        <p:cNvPr id="135" name="Shape 135"/>
        <p:cNvGrpSpPr/>
        <p:nvPr/>
      </p:nvGrpSpPr>
      <p:grpSpPr>
        <a:xfrm>
          <a:off x="0" y="0"/>
          <a:ext cx="0" cy="0"/>
          <a:chOff x="0" y="0"/>
          <a:chExt cx="0" cy="0"/>
        </a:xfrm>
      </p:grpSpPr>
      <p:sp>
        <p:nvSpPr>
          <p:cNvPr id="136" name="Google Shape;136;p20"/>
          <p:cNvSpPr txBox="1"/>
          <p:nvPr>
            <p:ph type="title"/>
          </p:nvPr>
        </p:nvSpPr>
        <p:spPr>
          <a:xfrm>
            <a:off x="714300" y="549600"/>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7" name="Google Shape;137;p20"/>
          <p:cNvSpPr txBox="1"/>
          <p:nvPr>
            <p:ph idx="2" type="title"/>
          </p:nvPr>
        </p:nvSpPr>
        <p:spPr>
          <a:xfrm>
            <a:off x="778688" y="1932875"/>
            <a:ext cx="21642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38" name="Google Shape;138;p20"/>
          <p:cNvSpPr txBox="1"/>
          <p:nvPr>
            <p:ph idx="1" type="subTitle"/>
          </p:nvPr>
        </p:nvSpPr>
        <p:spPr>
          <a:xfrm>
            <a:off x="778688" y="3449225"/>
            <a:ext cx="2164200" cy="771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139" name="Google Shape;139;p20"/>
          <p:cNvSpPr txBox="1"/>
          <p:nvPr>
            <p:ph idx="3" type="title"/>
          </p:nvPr>
        </p:nvSpPr>
        <p:spPr>
          <a:xfrm>
            <a:off x="3468525" y="1932875"/>
            <a:ext cx="21642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40" name="Google Shape;140;p20"/>
          <p:cNvSpPr txBox="1"/>
          <p:nvPr>
            <p:ph idx="4" type="subTitle"/>
          </p:nvPr>
        </p:nvSpPr>
        <p:spPr>
          <a:xfrm>
            <a:off x="3468525" y="3449225"/>
            <a:ext cx="2164200" cy="771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141" name="Google Shape;141;p20"/>
          <p:cNvSpPr txBox="1"/>
          <p:nvPr>
            <p:ph idx="5" type="title"/>
          </p:nvPr>
        </p:nvSpPr>
        <p:spPr>
          <a:xfrm>
            <a:off x="6160753" y="1932875"/>
            <a:ext cx="21642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42" name="Google Shape;142;p20"/>
          <p:cNvSpPr txBox="1"/>
          <p:nvPr>
            <p:ph idx="6" type="subTitle"/>
          </p:nvPr>
        </p:nvSpPr>
        <p:spPr>
          <a:xfrm>
            <a:off x="6160753" y="3449225"/>
            <a:ext cx="2164200" cy="771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sp>
        <p:nvSpPr>
          <p:cNvPr id="13" name="Google Shape;13;p3"/>
          <p:cNvSpPr txBox="1"/>
          <p:nvPr>
            <p:ph type="title"/>
          </p:nvPr>
        </p:nvSpPr>
        <p:spPr>
          <a:xfrm>
            <a:off x="714300" y="2354175"/>
            <a:ext cx="30480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4" name="Google Shape;14;p3"/>
          <p:cNvSpPr txBox="1"/>
          <p:nvPr>
            <p:ph idx="1" type="subTitle"/>
          </p:nvPr>
        </p:nvSpPr>
        <p:spPr>
          <a:xfrm>
            <a:off x="714300" y="3453150"/>
            <a:ext cx="2521800" cy="58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300"/>
              <a:buNone/>
              <a:defRPr/>
            </a:lvl2pPr>
            <a:lvl3pPr lvl="2" rtl="0" algn="ctr">
              <a:lnSpc>
                <a:spcPct val="100000"/>
              </a:lnSpc>
              <a:spcBef>
                <a:spcPts val="0"/>
              </a:spcBef>
              <a:spcAft>
                <a:spcPts val="0"/>
              </a:spcAft>
              <a:buSzPts val="1300"/>
              <a:buNone/>
              <a:defRPr/>
            </a:lvl3pPr>
            <a:lvl4pPr lvl="3" rtl="0" algn="ctr">
              <a:lnSpc>
                <a:spcPct val="100000"/>
              </a:lnSpc>
              <a:spcBef>
                <a:spcPts val="0"/>
              </a:spcBef>
              <a:spcAft>
                <a:spcPts val="0"/>
              </a:spcAft>
              <a:buSzPts val="1300"/>
              <a:buNone/>
              <a:defRPr/>
            </a:lvl4pPr>
            <a:lvl5pPr lvl="4" rtl="0" algn="ctr">
              <a:lnSpc>
                <a:spcPct val="100000"/>
              </a:lnSpc>
              <a:spcBef>
                <a:spcPts val="0"/>
              </a:spcBef>
              <a:spcAft>
                <a:spcPts val="0"/>
              </a:spcAft>
              <a:buSzPts val="1300"/>
              <a:buNone/>
              <a:defRPr/>
            </a:lvl5pPr>
            <a:lvl6pPr lvl="5" rtl="0" algn="ctr">
              <a:lnSpc>
                <a:spcPct val="100000"/>
              </a:lnSpc>
              <a:spcBef>
                <a:spcPts val="0"/>
              </a:spcBef>
              <a:spcAft>
                <a:spcPts val="0"/>
              </a:spcAft>
              <a:buSzPts val="1300"/>
              <a:buNone/>
              <a:defRPr/>
            </a:lvl6pPr>
            <a:lvl7pPr lvl="6" rtl="0" algn="ctr">
              <a:lnSpc>
                <a:spcPct val="100000"/>
              </a:lnSpc>
              <a:spcBef>
                <a:spcPts val="0"/>
              </a:spcBef>
              <a:spcAft>
                <a:spcPts val="0"/>
              </a:spcAft>
              <a:buSzPts val="1300"/>
              <a:buNone/>
              <a:defRPr/>
            </a:lvl7pPr>
            <a:lvl8pPr lvl="7" rtl="0" algn="ctr">
              <a:lnSpc>
                <a:spcPct val="100000"/>
              </a:lnSpc>
              <a:spcBef>
                <a:spcPts val="0"/>
              </a:spcBef>
              <a:spcAft>
                <a:spcPts val="0"/>
              </a:spcAft>
              <a:buSzPts val="1300"/>
              <a:buNone/>
              <a:defRPr/>
            </a:lvl8pPr>
            <a:lvl9pPr lvl="8" rtl="0" algn="ctr">
              <a:lnSpc>
                <a:spcPct val="100000"/>
              </a:lnSpc>
              <a:spcBef>
                <a:spcPts val="0"/>
              </a:spcBef>
              <a:spcAft>
                <a:spcPts val="0"/>
              </a:spcAft>
              <a:buSzPts val="1300"/>
              <a:buNone/>
              <a:defRPr/>
            </a:lvl9pPr>
          </a:lstStyle>
          <a:p/>
        </p:txBody>
      </p:sp>
      <p:sp>
        <p:nvSpPr>
          <p:cNvPr id="15" name="Google Shape;15;p3"/>
          <p:cNvSpPr txBox="1"/>
          <p:nvPr>
            <p:ph hasCustomPrompt="1" idx="2" type="title"/>
          </p:nvPr>
        </p:nvSpPr>
        <p:spPr>
          <a:xfrm>
            <a:off x="714300" y="1010100"/>
            <a:ext cx="3048000" cy="1398300"/>
          </a:xfrm>
          <a:prstGeom prst="rect">
            <a:avLst/>
          </a:prstGeom>
        </p:spPr>
        <p:txBody>
          <a:bodyPr anchorCtr="0" anchor="b" bIns="91425" lIns="91425" spcFirstLastPara="1" rIns="91425" wrap="square" tIns="91425">
            <a:noAutofit/>
          </a:bodyPr>
          <a:lstStyle>
            <a:lvl1pPr lvl="0" rtl="0">
              <a:spcBef>
                <a:spcPts val="0"/>
              </a:spcBef>
              <a:spcAft>
                <a:spcPts val="0"/>
              </a:spcAft>
              <a:buSzPts val="10000"/>
              <a:buNone/>
              <a:defRPr sz="7800"/>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1_1">
    <p:spTree>
      <p:nvGrpSpPr>
        <p:cNvPr id="143" name="Shape 143"/>
        <p:cNvGrpSpPr/>
        <p:nvPr/>
      </p:nvGrpSpPr>
      <p:grpSpPr>
        <a:xfrm>
          <a:off x="0" y="0"/>
          <a:ext cx="0" cy="0"/>
          <a:chOff x="0" y="0"/>
          <a:chExt cx="0" cy="0"/>
        </a:xfrm>
      </p:grpSpPr>
      <p:sp>
        <p:nvSpPr>
          <p:cNvPr id="144" name="Google Shape;144;p21"/>
          <p:cNvSpPr txBox="1"/>
          <p:nvPr>
            <p:ph type="title"/>
          </p:nvPr>
        </p:nvSpPr>
        <p:spPr>
          <a:xfrm>
            <a:off x="714300" y="549600"/>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5" name="Google Shape;145;p21"/>
          <p:cNvSpPr txBox="1"/>
          <p:nvPr>
            <p:ph idx="2" type="title"/>
          </p:nvPr>
        </p:nvSpPr>
        <p:spPr>
          <a:xfrm>
            <a:off x="5716125" y="3559175"/>
            <a:ext cx="2726400" cy="468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46" name="Google Shape;146;p21"/>
          <p:cNvSpPr txBox="1"/>
          <p:nvPr>
            <p:ph idx="1" type="subTitle"/>
          </p:nvPr>
        </p:nvSpPr>
        <p:spPr>
          <a:xfrm>
            <a:off x="5716125" y="3955900"/>
            <a:ext cx="2726400" cy="7716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147" name="Google Shape;147;p21"/>
          <p:cNvSpPr txBox="1"/>
          <p:nvPr>
            <p:ph idx="3" type="title"/>
          </p:nvPr>
        </p:nvSpPr>
        <p:spPr>
          <a:xfrm>
            <a:off x="5716134" y="2238450"/>
            <a:ext cx="2726400" cy="468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48" name="Google Shape;148;p21"/>
          <p:cNvSpPr txBox="1"/>
          <p:nvPr>
            <p:ph idx="4" type="subTitle"/>
          </p:nvPr>
        </p:nvSpPr>
        <p:spPr>
          <a:xfrm>
            <a:off x="5716134" y="2635175"/>
            <a:ext cx="2726400" cy="7716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149" name="Google Shape;149;p21"/>
          <p:cNvSpPr txBox="1"/>
          <p:nvPr>
            <p:ph idx="5" type="title"/>
          </p:nvPr>
        </p:nvSpPr>
        <p:spPr>
          <a:xfrm>
            <a:off x="5716118" y="917725"/>
            <a:ext cx="2726400" cy="468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50" name="Google Shape;150;p21"/>
          <p:cNvSpPr txBox="1"/>
          <p:nvPr>
            <p:ph idx="6" type="subTitle"/>
          </p:nvPr>
        </p:nvSpPr>
        <p:spPr>
          <a:xfrm>
            <a:off x="5716118" y="1314450"/>
            <a:ext cx="2726400" cy="7716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grpSp>
        <p:nvGrpSpPr>
          <p:cNvPr id="151" name="Google Shape;151;p21"/>
          <p:cNvGrpSpPr/>
          <p:nvPr/>
        </p:nvGrpSpPr>
        <p:grpSpPr>
          <a:xfrm>
            <a:off x="-25" y="0"/>
            <a:ext cx="9144020" cy="342900"/>
            <a:chOff x="-25" y="0"/>
            <a:chExt cx="9144020" cy="342900"/>
          </a:xfrm>
        </p:grpSpPr>
        <p:sp>
          <p:nvSpPr>
            <p:cNvPr id="152" name="Google Shape;152;p21"/>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3" name="Google Shape;153;p21"/>
            <p:cNvGrpSpPr/>
            <p:nvPr/>
          </p:nvGrpSpPr>
          <p:grpSpPr>
            <a:xfrm>
              <a:off x="215975" y="111150"/>
              <a:ext cx="642950" cy="120600"/>
              <a:chOff x="215975" y="152625"/>
              <a:chExt cx="642950" cy="120600"/>
            </a:xfrm>
          </p:grpSpPr>
          <p:sp>
            <p:nvSpPr>
              <p:cNvPr id="154" name="Google Shape;154;p21"/>
              <p:cNvSpPr/>
              <p:nvPr/>
            </p:nvSpPr>
            <p:spPr>
              <a:xfrm>
                <a:off x="21597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1"/>
              <p:cNvSpPr/>
              <p:nvPr/>
            </p:nvSpPr>
            <p:spPr>
              <a:xfrm>
                <a:off x="477150"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1"/>
              <p:cNvSpPr/>
              <p:nvPr/>
            </p:nvSpPr>
            <p:spPr>
              <a:xfrm>
                <a:off x="73832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4">
  <p:cSld name="CUSTOM_26">
    <p:spTree>
      <p:nvGrpSpPr>
        <p:cNvPr id="157" name="Shape 157"/>
        <p:cNvGrpSpPr/>
        <p:nvPr/>
      </p:nvGrpSpPr>
      <p:grpSpPr>
        <a:xfrm>
          <a:off x="0" y="0"/>
          <a:ext cx="0" cy="0"/>
          <a:chOff x="0" y="0"/>
          <a:chExt cx="0" cy="0"/>
        </a:xfrm>
      </p:grpSpPr>
      <p:sp>
        <p:nvSpPr>
          <p:cNvPr id="158" name="Google Shape;158;p22"/>
          <p:cNvSpPr txBox="1"/>
          <p:nvPr>
            <p:ph type="title"/>
          </p:nvPr>
        </p:nvSpPr>
        <p:spPr>
          <a:xfrm>
            <a:off x="1244350" y="3670450"/>
            <a:ext cx="21045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59" name="Google Shape;159;p22"/>
          <p:cNvSpPr txBox="1"/>
          <p:nvPr>
            <p:ph idx="1" type="subTitle"/>
          </p:nvPr>
        </p:nvSpPr>
        <p:spPr>
          <a:xfrm>
            <a:off x="1244350" y="4067175"/>
            <a:ext cx="2104500" cy="553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160" name="Google Shape;160;p22"/>
          <p:cNvSpPr txBox="1"/>
          <p:nvPr>
            <p:ph idx="2" type="title"/>
          </p:nvPr>
        </p:nvSpPr>
        <p:spPr>
          <a:xfrm>
            <a:off x="3523225" y="3670450"/>
            <a:ext cx="21045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61" name="Google Shape;161;p22"/>
          <p:cNvSpPr txBox="1"/>
          <p:nvPr>
            <p:ph idx="3" type="subTitle"/>
          </p:nvPr>
        </p:nvSpPr>
        <p:spPr>
          <a:xfrm>
            <a:off x="3523225" y="4067175"/>
            <a:ext cx="2104500" cy="553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162" name="Google Shape;162;p22"/>
          <p:cNvSpPr txBox="1"/>
          <p:nvPr>
            <p:ph idx="4" type="title"/>
          </p:nvPr>
        </p:nvSpPr>
        <p:spPr>
          <a:xfrm>
            <a:off x="5802101" y="3670450"/>
            <a:ext cx="21045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63" name="Google Shape;163;p22"/>
          <p:cNvSpPr txBox="1"/>
          <p:nvPr>
            <p:ph idx="5" type="subTitle"/>
          </p:nvPr>
        </p:nvSpPr>
        <p:spPr>
          <a:xfrm>
            <a:off x="5802100" y="4067175"/>
            <a:ext cx="2104500" cy="553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164" name="Google Shape;164;p22"/>
          <p:cNvSpPr txBox="1"/>
          <p:nvPr>
            <p:ph idx="6" type="title"/>
          </p:nvPr>
        </p:nvSpPr>
        <p:spPr>
          <a:xfrm>
            <a:off x="714300" y="549600"/>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65" name="Google Shape;165;p22"/>
          <p:cNvGrpSpPr/>
          <p:nvPr/>
        </p:nvGrpSpPr>
        <p:grpSpPr>
          <a:xfrm>
            <a:off x="-25" y="0"/>
            <a:ext cx="9144020" cy="342900"/>
            <a:chOff x="-25" y="0"/>
            <a:chExt cx="9144020" cy="342900"/>
          </a:xfrm>
        </p:grpSpPr>
        <p:sp>
          <p:nvSpPr>
            <p:cNvPr id="166" name="Google Shape;166;p22"/>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7" name="Google Shape;167;p22"/>
            <p:cNvGrpSpPr/>
            <p:nvPr/>
          </p:nvGrpSpPr>
          <p:grpSpPr>
            <a:xfrm>
              <a:off x="215975" y="111150"/>
              <a:ext cx="642950" cy="120600"/>
              <a:chOff x="215975" y="152625"/>
              <a:chExt cx="642950" cy="120600"/>
            </a:xfrm>
          </p:grpSpPr>
          <p:sp>
            <p:nvSpPr>
              <p:cNvPr id="168" name="Google Shape;168;p22"/>
              <p:cNvSpPr/>
              <p:nvPr/>
            </p:nvSpPr>
            <p:spPr>
              <a:xfrm>
                <a:off x="21597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2"/>
              <p:cNvSpPr/>
              <p:nvPr/>
            </p:nvSpPr>
            <p:spPr>
              <a:xfrm>
                <a:off x="477150"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2"/>
              <p:cNvSpPr/>
              <p:nvPr/>
            </p:nvSpPr>
            <p:spPr>
              <a:xfrm>
                <a:off x="73832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5">
  <p:cSld name="CUSTOM_29">
    <p:spTree>
      <p:nvGrpSpPr>
        <p:cNvPr id="171" name="Shape 171"/>
        <p:cNvGrpSpPr/>
        <p:nvPr/>
      </p:nvGrpSpPr>
      <p:grpSpPr>
        <a:xfrm>
          <a:off x="0" y="0"/>
          <a:ext cx="0" cy="0"/>
          <a:chOff x="0" y="0"/>
          <a:chExt cx="0" cy="0"/>
        </a:xfrm>
      </p:grpSpPr>
      <p:sp>
        <p:nvSpPr>
          <p:cNvPr id="172" name="Google Shape;172;p23"/>
          <p:cNvSpPr txBox="1"/>
          <p:nvPr>
            <p:ph type="title"/>
          </p:nvPr>
        </p:nvSpPr>
        <p:spPr>
          <a:xfrm>
            <a:off x="1578672" y="2070250"/>
            <a:ext cx="13353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73" name="Google Shape;173;p23"/>
          <p:cNvSpPr txBox="1"/>
          <p:nvPr>
            <p:ph idx="1" type="subTitle"/>
          </p:nvPr>
        </p:nvSpPr>
        <p:spPr>
          <a:xfrm>
            <a:off x="3086468" y="2070250"/>
            <a:ext cx="1939500" cy="468000"/>
          </a:xfrm>
          <a:prstGeom prst="rect">
            <a:avLst/>
          </a:prstGeom>
        </p:spPr>
        <p:txBody>
          <a:bodyPr anchorCtr="0" anchor="ctr" bIns="91425" lIns="91425" spcFirstLastPara="1" rIns="91425" wrap="square" tIns="91425">
            <a:noAutofit/>
          </a:bodyPr>
          <a:lstStyle>
            <a:lvl1pPr lvl="0" rtl="0">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174" name="Google Shape;174;p23"/>
          <p:cNvSpPr txBox="1"/>
          <p:nvPr>
            <p:ph idx="2" type="title"/>
          </p:nvPr>
        </p:nvSpPr>
        <p:spPr>
          <a:xfrm>
            <a:off x="4256762" y="3770625"/>
            <a:ext cx="13353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75" name="Google Shape;175;p23"/>
          <p:cNvSpPr txBox="1"/>
          <p:nvPr>
            <p:ph idx="3" type="subTitle"/>
          </p:nvPr>
        </p:nvSpPr>
        <p:spPr>
          <a:xfrm>
            <a:off x="5795473" y="3770625"/>
            <a:ext cx="1939500" cy="468000"/>
          </a:xfrm>
          <a:prstGeom prst="rect">
            <a:avLst/>
          </a:prstGeom>
        </p:spPr>
        <p:txBody>
          <a:bodyPr anchorCtr="0" anchor="ctr" bIns="91425" lIns="91425" spcFirstLastPara="1" rIns="91425" wrap="square" tIns="91425">
            <a:noAutofit/>
          </a:bodyPr>
          <a:lstStyle>
            <a:lvl1pPr lvl="0" rtl="0">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176" name="Google Shape;176;p23"/>
          <p:cNvSpPr txBox="1"/>
          <p:nvPr>
            <p:ph idx="4" type="title"/>
          </p:nvPr>
        </p:nvSpPr>
        <p:spPr>
          <a:xfrm>
            <a:off x="2916323" y="2913375"/>
            <a:ext cx="13353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77" name="Google Shape;177;p23"/>
          <p:cNvSpPr txBox="1"/>
          <p:nvPr>
            <p:ph idx="5" type="subTitle"/>
          </p:nvPr>
        </p:nvSpPr>
        <p:spPr>
          <a:xfrm>
            <a:off x="4458102" y="2913375"/>
            <a:ext cx="1939500" cy="468000"/>
          </a:xfrm>
          <a:prstGeom prst="rect">
            <a:avLst/>
          </a:prstGeom>
        </p:spPr>
        <p:txBody>
          <a:bodyPr anchorCtr="0" anchor="ctr" bIns="91425" lIns="91425" spcFirstLastPara="1" rIns="91425" wrap="square" tIns="91425">
            <a:noAutofit/>
          </a:bodyPr>
          <a:lstStyle>
            <a:lvl1pPr lvl="0" rtl="0">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178" name="Google Shape;178;p23"/>
          <p:cNvSpPr txBox="1"/>
          <p:nvPr>
            <p:ph idx="6" type="title"/>
          </p:nvPr>
        </p:nvSpPr>
        <p:spPr>
          <a:xfrm>
            <a:off x="714300" y="854400"/>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9" name="Google Shape;179;p23"/>
          <p:cNvSpPr txBox="1"/>
          <p:nvPr>
            <p:ph hasCustomPrompt="1" idx="7" type="title"/>
          </p:nvPr>
        </p:nvSpPr>
        <p:spPr>
          <a:xfrm>
            <a:off x="673970" y="2070250"/>
            <a:ext cx="904800" cy="468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400"/>
              <a:buNone/>
              <a:defRPr sz="32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180" name="Google Shape;180;p23"/>
          <p:cNvSpPr txBox="1"/>
          <p:nvPr>
            <p:ph hasCustomPrompt="1" idx="8" type="title"/>
          </p:nvPr>
        </p:nvSpPr>
        <p:spPr>
          <a:xfrm>
            <a:off x="2011450" y="2913375"/>
            <a:ext cx="904800" cy="468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400"/>
              <a:buNone/>
              <a:defRPr sz="32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181" name="Google Shape;181;p23"/>
          <p:cNvSpPr txBox="1"/>
          <p:nvPr>
            <p:ph hasCustomPrompt="1" idx="9" type="title"/>
          </p:nvPr>
        </p:nvSpPr>
        <p:spPr>
          <a:xfrm>
            <a:off x="3358961" y="3770625"/>
            <a:ext cx="904800" cy="468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400"/>
              <a:buNone/>
              <a:defRPr sz="32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182" name="Shape 182"/>
        <p:cNvGrpSpPr/>
        <p:nvPr/>
      </p:nvGrpSpPr>
      <p:grpSpPr>
        <a:xfrm>
          <a:off x="0" y="0"/>
          <a:ext cx="0" cy="0"/>
          <a:chOff x="0" y="0"/>
          <a:chExt cx="0" cy="0"/>
        </a:xfrm>
      </p:grpSpPr>
      <p:sp>
        <p:nvSpPr>
          <p:cNvPr id="183" name="Google Shape;183;p24"/>
          <p:cNvSpPr txBox="1"/>
          <p:nvPr>
            <p:ph type="title"/>
          </p:nvPr>
        </p:nvSpPr>
        <p:spPr>
          <a:xfrm>
            <a:off x="714300" y="549600"/>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4" name="Google Shape;184;p24"/>
          <p:cNvSpPr txBox="1"/>
          <p:nvPr>
            <p:ph idx="2" type="title"/>
          </p:nvPr>
        </p:nvSpPr>
        <p:spPr>
          <a:xfrm>
            <a:off x="1764375" y="1536850"/>
            <a:ext cx="22767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85" name="Google Shape;185;p24"/>
          <p:cNvSpPr txBox="1"/>
          <p:nvPr>
            <p:ph idx="1" type="subTitle"/>
          </p:nvPr>
        </p:nvSpPr>
        <p:spPr>
          <a:xfrm>
            <a:off x="1764375" y="1933575"/>
            <a:ext cx="2276700" cy="529500"/>
          </a:xfrm>
          <a:prstGeom prst="rect">
            <a:avLst/>
          </a:prstGeom>
        </p:spPr>
        <p:txBody>
          <a:bodyPr anchorCtr="0" anchor="t" bIns="91425" lIns="91425" spcFirstLastPara="1" rIns="91425" wrap="square" tIns="91425">
            <a:noAutofit/>
          </a:bodyPr>
          <a:lstStyle>
            <a:lvl1pPr lvl="0" rtl="0">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186" name="Google Shape;186;p24"/>
          <p:cNvSpPr txBox="1"/>
          <p:nvPr>
            <p:ph idx="3" type="title"/>
          </p:nvPr>
        </p:nvSpPr>
        <p:spPr>
          <a:xfrm>
            <a:off x="1764375" y="2652975"/>
            <a:ext cx="22767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87" name="Google Shape;187;p24"/>
          <p:cNvSpPr txBox="1"/>
          <p:nvPr>
            <p:ph idx="4" type="subTitle"/>
          </p:nvPr>
        </p:nvSpPr>
        <p:spPr>
          <a:xfrm>
            <a:off x="1764375" y="3049700"/>
            <a:ext cx="2276700" cy="529500"/>
          </a:xfrm>
          <a:prstGeom prst="rect">
            <a:avLst/>
          </a:prstGeom>
        </p:spPr>
        <p:txBody>
          <a:bodyPr anchorCtr="0" anchor="t" bIns="91425" lIns="91425" spcFirstLastPara="1" rIns="91425" wrap="square" tIns="91425">
            <a:noAutofit/>
          </a:bodyPr>
          <a:lstStyle>
            <a:lvl1pPr lvl="0" rtl="0">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188" name="Google Shape;188;p24"/>
          <p:cNvSpPr txBox="1"/>
          <p:nvPr>
            <p:ph idx="5" type="title"/>
          </p:nvPr>
        </p:nvSpPr>
        <p:spPr>
          <a:xfrm>
            <a:off x="5874375" y="1536850"/>
            <a:ext cx="22767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89" name="Google Shape;189;p24"/>
          <p:cNvSpPr txBox="1"/>
          <p:nvPr>
            <p:ph idx="6" type="subTitle"/>
          </p:nvPr>
        </p:nvSpPr>
        <p:spPr>
          <a:xfrm>
            <a:off x="5874375" y="1933575"/>
            <a:ext cx="2276700" cy="529500"/>
          </a:xfrm>
          <a:prstGeom prst="rect">
            <a:avLst/>
          </a:prstGeom>
        </p:spPr>
        <p:txBody>
          <a:bodyPr anchorCtr="0" anchor="t" bIns="91425" lIns="91425" spcFirstLastPara="1" rIns="91425" wrap="square" tIns="91425">
            <a:noAutofit/>
          </a:bodyPr>
          <a:lstStyle>
            <a:lvl1pPr lvl="0" rtl="0">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190" name="Google Shape;190;p24"/>
          <p:cNvSpPr txBox="1"/>
          <p:nvPr>
            <p:ph idx="7" type="title"/>
          </p:nvPr>
        </p:nvSpPr>
        <p:spPr>
          <a:xfrm>
            <a:off x="5874375" y="2652975"/>
            <a:ext cx="22767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91" name="Google Shape;191;p24"/>
          <p:cNvSpPr txBox="1"/>
          <p:nvPr>
            <p:ph idx="8" type="subTitle"/>
          </p:nvPr>
        </p:nvSpPr>
        <p:spPr>
          <a:xfrm>
            <a:off x="5874375" y="3049700"/>
            <a:ext cx="2276700" cy="529500"/>
          </a:xfrm>
          <a:prstGeom prst="rect">
            <a:avLst/>
          </a:prstGeom>
        </p:spPr>
        <p:txBody>
          <a:bodyPr anchorCtr="0" anchor="t" bIns="91425" lIns="91425" spcFirstLastPara="1" rIns="91425" wrap="square" tIns="91425">
            <a:noAutofit/>
          </a:bodyPr>
          <a:lstStyle>
            <a:lvl1pPr lvl="0" rtl="0">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grpSp>
        <p:nvGrpSpPr>
          <p:cNvPr id="192" name="Google Shape;192;p24"/>
          <p:cNvGrpSpPr/>
          <p:nvPr/>
        </p:nvGrpSpPr>
        <p:grpSpPr>
          <a:xfrm>
            <a:off x="-25" y="0"/>
            <a:ext cx="9144020" cy="342900"/>
            <a:chOff x="-25" y="0"/>
            <a:chExt cx="9144020" cy="342900"/>
          </a:xfrm>
        </p:grpSpPr>
        <p:sp>
          <p:nvSpPr>
            <p:cNvPr id="193" name="Google Shape;193;p24"/>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4" name="Google Shape;194;p24"/>
            <p:cNvGrpSpPr/>
            <p:nvPr/>
          </p:nvGrpSpPr>
          <p:grpSpPr>
            <a:xfrm>
              <a:off x="215975" y="111150"/>
              <a:ext cx="642950" cy="120600"/>
              <a:chOff x="215975" y="152625"/>
              <a:chExt cx="642950" cy="120600"/>
            </a:xfrm>
          </p:grpSpPr>
          <p:sp>
            <p:nvSpPr>
              <p:cNvPr id="195" name="Google Shape;195;p24"/>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4"/>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4"/>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2_3">
    <p:spTree>
      <p:nvGrpSpPr>
        <p:cNvPr id="198" name="Shape 198"/>
        <p:cNvGrpSpPr/>
        <p:nvPr/>
      </p:nvGrpSpPr>
      <p:grpSpPr>
        <a:xfrm>
          <a:off x="0" y="0"/>
          <a:ext cx="0" cy="0"/>
          <a:chOff x="0" y="0"/>
          <a:chExt cx="0" cy="0"/>
        </a:xfrm>
      </p:grpSpPr>
      <p:sp>
        <p:nvSpPr>
          <p:cNvPr id="199" name="Google Shape;199;p25"/>
          <p:cNvSpPr txBox="1"/>
          <p:nvPr>
            <p:ph type="title"/>
          </p:nvPr>
        </p:nvSpPr>
        <p:spPr>
          <a:xfrm>
            <a:off x="714300" y="549600"/>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0" name="Google Shape;200;p25"/>
          <p:cNvSpPr txBox="1"/>
          <p:nvPr>
            <p:ph idx="2" type="title"/>
          </p:nvPr>
        </p:nvSpPr>
        <p:spPr>
          <a:xfrm>
            <a:off x="1378650" y="2136200"/>
            <a:ext cx="22767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01" name="Google Shape;201;p25"/>
          <p:cNvSpPr txBox="1"/>
          <p:nvPr>
            <p:ph idx="1" type="subTitle"/>
          </p:nvPr>
        </p:nvSpPr>
        <p:spPr>
          <a:xfrm>
            <a:off x="1378650" y="1593500"/>
            <a:ext cx="2276700" cy="762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202" name="Google Shape;202;p25"/>
          <p:cNvSpPr txBox="1"/>
          <p:nvPr>
            <p:ph idx="3" type="title"/>
          </p:nvPr>
        </p:nvSpPr>
        <p:spPr>
          <a:xfrm>
            <a:off x="1378650" y="3917375"/>
            <a:ext cx="22767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03" name="Google Shape;203;p25"/>
          <p:cNvSpPr txBox="1"/>
          <p:nvPr>
            <p:ph idx="4" type="subTitle"/>
          </p:nvPr>
        </p:nvSpPr>
        <p:spPr>
          <a:xfrm>
            <a:off x="1378650" y="3374675"/>
            <a:ext cx="2276700" cy="695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204" name="Google Shape;204;p25"/>
          <p:cNvSpPr txBox="1"/>
          <p:nvPr>
            <p:ph idx="5" type="title"/>
          </p:nvPr>
        </p:nvSpPr>
        <p:spPr>
          <a:xfrm>
            <a:off x="5488650" y="2136200"/>
            <a:ext cx="22767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05" name="Google Shape;205;p25"/>
          <p:cNvSpPr txBox="1"/>
          <p:nvPr>
            <p:ph idx="6" type="subTitle"/>
          </p:nvPr>
        </p:nvSpPr>
        <p:spPr>
          <a:xfrm>
            <a:off x="5488650" y="1593500"/>
            <a:ext cx="2276700" cy="762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206" name="Google Shape;206;p25"/>
          <p:cNvSpPr txBox="1"/>
          <p:nvPr>
            <p:ph idx="7" type="title"/>
          </p:nvPr>
        </p:nvSpPr>
        <p:spPr>
          <a:xfrm>
            <a:off x="5488650" y="3917375"/>
            <a:ext cx="22767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07" name="Google Shape;207;p25"/>
          <p:cNvSpPr txBox="1"/>
          <p:nvPr>
            <p:ph idx="8" type="subTitle"/>
          </p:nvPr>
        </p:nvSpPr>
        <p:spPr>
          <a:xfrm>
            <a:off x="5488650" y="3374675"/>
            <a:ext cx="2276700" cy="695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20">
    <p:spTree>
      <p:nvGrpSpPr>
        <p:cNvPr id="208" name="Shape 208"/>
        <p:cNvGrpSpPr/>
        <p:nvPr/>
      </p:nvGrpSpPr>
      <p:grpSpPr>
        <a:xfrm>
          <a:off x="0" y="0"/>
          <a:ext cx="0" cy="0"/>
          <a:chOff x="0" y="0"/>
          <a:chExt cx="0" cy="0"/>
        </a:xfrm>
      </p:grpSpPr>
      <p:sp>
        <p:nvSpPr>
          <p:cNvPr id="209" name="Google Shape;209;p26"/>
          <p:cNvSpPr txBox="1"/>
          <p:nvPr>
            <p:ph type="title"/>
          </p:nvPr>
        </p:nvSpPr>
        <p:spPr>
          <a:xfrm>
            <a:off x="1233500" y="1049175"/>
            <a:ext cx="6729300" cy="468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atin typeface="Montserrat"/>
                <a:ea typeface="Montserrat"/>
                <a:cs typeface="Montserrat"/>
                <a:sym typeface="Montserrat"/>
              </a:defRPr>
            </a:lvl1pPr>
            <a:lvl2pPr lvl="1">
              <a:spcBef>
                <a:spcPts val="0"/>
              </a:spcBef>
              <a:spcAft>
                <a:spcPts val="0"/>
              </a:spcAft>
              <a:buSzPts val="2800"/>
              <a:buNone/>
              <a:defRPr>
                <a:latin typeface="Montserrat"/>
                <a:ea typeface="Montserrat"/>
                <a:cs typeface="Montserrat"/>
                <a:sym typeface="Montserrat"/>
              </a:defRPr>
            </a:lvl2pPr>
            <a:lvl3pPr lvl="2">
              <a:spcBef>
                <a:spcPts val="0"/>
              </a:spcBef>
              <a:spcAft>
                <a:spcPts val="0"/>
              </a:spcAft>
              <a:buSzPts val="2800"/>
              <a:buNone/>
              <a:defRPr>
                <a:latin typeface="Montserrat"/>
                <a:ea typeface="Montserrat"/>
                <a:cs typeface="Montserrat"/>
                <a:sym typeface="Montserrat"/>
              </a:defRPr>
            </a:lvl3pPr>
            <a:lvl4pPr lvl="3">
              <a:spcBef>
                <a:spcPts val="0"/>
              </a:spcBef>
              <a:spcAft>
                <a:spcPts val="0"/>
              </a:spcAft>
              <a:buSzPts val="2800"/>
              <a:buNone/>
              <a:defRPr>
                <a:latin typeface="Montserrat"/>
                <a:ea typeface="Montserrat"/>
                <a:cs typeface="Montserrat"/>
                <a:sym typeface="Montserrat"/>
              </a:defRPr>
            </a:lvl4pPr>
            <a:lvl5pPr lvl="4">
              <a:spcBef>
                <a:spcPts val="0"/>
              </a:spcBef>
              <a:spcAft>
                <a:spcPts val="0"/>
              </a:spcAft>
              <a:buSzPts val="2800"/>
              <a:buNone/>
              <a:defRPr>
                <a:latin typeface="Montserrat"/>
                <a:ea typeface="Montserrat"/>
                <a:cs typeface="Montserrat"/>
                <a:sym typeface="Montserrat"/>
              </a:defRPr>
            </a:lvl5pPr>
            <a:lvl6pPr lvl="5">
              <a:spcBef>
                <a:spcPts val="0"/>
              </a:spcBef>
              <a:spcAft>
                <a:spcPts val="0"/>
              </a:spcAft>
              <a:buSzPts val="2800"/>
              <a:buNone/>
              <a:defRPr>
                <a:latin typeface="Montserrat"/>
                <a:ea typeface="Montserrat"/>
                <a:cs typeface="Montserrat"/>
                <a:sym typeface="Montserrat"/>
              </a:defRPr>
            </a:lvl6pPr>
            <a:lvl7pPr lvl="6">
              <a:spcBef>
                <a:spcPts val="0"/>
              </a:spcBef>
              <a:spcAft>
                <a:spcPts val="0"/>
              </a:spcAft>
              <a:buSzPts val="2800"/>
              <a:buNone/>
              <a:defRPr>
                <a:latin typeface="Montserrat"/>
                <a:ea typeface="Montserrat"/>
                <a:cs typeface="Montserrat"/>
                <a:sym typeface="Montserrat"/>
              </a:defRPr>
            </a:lvl7pPr>
            <a:lvl8pPr lvl="7">
              <a:spcBef>
                <a:spcPts val="0"/>
              </a:spcBef>
              <a:spcAft>
                <a:spcPts val="0"/>
              </a:spcAft>
              <a:buSzPts val="2800"/>
              <a:buNone/>
              <a:defRPr>
                <a:latin typeface="Montserrat"/>
                <a:ea typeface="Montserrat"/>
                <a:cs typeface="Montserrat"/>
                <a:sym typeface="Montserrat"/>
              </a:defRPr>
            </a:lvl8pPr>
            <a:lvl9pPr lvl="8">
              <a:spcBef>
                <a:spcPts val="0"/>
              </a:spcBef>
              <a:spcAft>
                <a:spcPts val="0"/>
              </a:spcAft>
              <a:buSzPts val="2800"/>
              <a:buNone/>
              <a:defRPr>
                <a:latin typeface="Montserrat"/>
                <a:ea typeface="Montserrat"/>
                <a:cs typeface="Montserrat"/>
                <a:sym typeface="Montserrat"/>
              </a:defRPr>
            </a:lvl9pPr>
          </a:lstStyle>
          <a:p/>
        </p:txBody>
      </p:sp>
      <p:sp>
        <p:nvSpPr>
          <p:cNvPr id="210" name="Google Shape;210;p26"/>
          <p:cNvSpPr txBox="1"/>
          <p:nvPr>
            <p:ph idx="2" type="title"/>
          </p:nvPr>
        </p:nvSpPr>
        <p:spPr>
          <a:xfrm>
            <a:off x="1383375" y="2003960"/>
            <a:ext cx="2276700" cy="468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sz="1800"/>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p:txBody>
      </p:sp>
      <p:sp>
        <p:nvSpPr>
          <p:cNvPr id="211" name="Google Shape;211;p26"/>
          <p:cNvSpPr txBox="1"/>
          <p:nvPr>
            <p:ph idx="1" type="subTitle"/>
          </p:nvPr>
        </p:nvSpPr>
        <p:spPr>
          <a:xfrm>
            <a:off x="1383375" y="2360975"/>
            <a:ext cx="2276700" cy="6381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300"/>
              <a:buNone/>
              <a:defRPr/>
            </a:lvl1pPr>
            <a:lvl2pPr lvl="1" rtl="0" algn="r">
              <a:spcBef>
                <a:spcPts val="0"/>
              </a:spcBef>
              <a:spcAft>
                <a:spcPts val="0"/>
              </a:spcAft>
              <a:buSzPts val="1300"/>
              <a:buNone/>
              <a:defRPr/>
            </a:lvl2pPr>
            <a:lvl3pPr lvl="2" rtl="0" algn="r">
              <a:spcBef>
                <a:spcPts val="0"/>
              </a:spcBef>
              <a:spcAft>
                <a:spcPts val="0"/>
              </a:spcAft>
              <a:buSzPts val="1300"/>
              <a:buNone/>
              <a:defRPr/>
            </a:lvl3pPr>
            <a:lvl4pPr lvl="3" rtl="0" algn="r">
              <a:spcBef>
                <a:spcPts val="0"/>
              </a:spcBef>
              <a:spcAft>
                <a:spcPts val="0"/>
              </a:spcAft>
              <a:buSzPts val="1300"/>
              <a:buNone/>
              <a:defRPr/>
            </a:lvl4pPr>
            <a:lvl5pPr lvl="4" rtl="0" algn="r">
              <a:spcBef>
                <a:spcPts val="0"/>
              </a:spcBef>
              <a:spcAft>
                <a:spcPts val="0"/>
              </a:spcAft>
              <a:buSzPts val="1300"/>
              <a:buNone/>
              <a:defRPr/>
            </a:lvl5pPr>
            <a:lvl6pPr lvl="5" rtl="0" algn="r">
              <a:spcBef>
                <a:spcPts val="0"/>
              </a:spcBef>
              <a:spcAft>
                <a:spcPts val="0"/>
              </a:spcAft>
              <a:buSzPts val="1300"/>
              <a:buNone/>
              <a:defRPr/>
            </a:lvl6pPr>
            <a:lvl7pPr lvl="6" rtl="0" algn="r">
              <a:spcBef>
                <a:spcPts val="0"/>
              </a:spcBef>
              <a:spcAft>
                <a:spcPts val="0"/>
              </a:spcAft>
              <a:buSzPts val="1300"/>
              <a:buNone/>
              <a:defRPr/>
            </a:lvl7pPr>
            <a:lvl8pPr lvl="7" rtl="0" algn="r">
              <a:spcBef>
                <a:spcPts val="0"/>
              </a:spcBef>
              <a:spcAft>
                <a:spcPts val="0"/>
              </a:spcAft>
              <a:buSzPts val="1300"/>
              <a:buNone/>
              <a:defRPr/>
            </a:lvl8pPr>
            <a:lvl9pPr lvl="8" rtl="0" algn="r">
              <a:spcBef>
                <a:spcPts val="0"/>
              </a:spcBef>
              <a:spcAft>
                <a:spcPts val="0"/>
              </a:spcAft>
              <a:buSzPts val="1300"/>
              <a:buNone/>
              <a:defRPr/>
            </a:lvl9pPr>
          </a:lstStyle>
          <a:p/>
        </p:txBody>
      </p:sp>
      <p:sp>
        <p:nvSpPr>
          <p:cNvPr id="212" name="Google Shape;212;p26"/>
          <p:cNvSpPr txBox="1"/>
          <p:nvPr>
            <p:ph idx="3" type="title"/>
          </p:nvPr>
        </p:nvSpPr>
        <p:spPr>
          <a:xfrm>
            <a:off x="1383375" y="3268088"/>
            <a:ext cx="2276700" cy="468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sz="1800"/>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p:txBody>
      </p:sp>
      <p:sp>
        <p:nvSpPr>
          <p:cNvPr id="213" name="Google Shape;213;p26"/>
          <p:cNvSpPr txBox="1"/>
          <p:nvPr>
            <p:ph idx="4" type="subTitle"/>
          </p:nvPr>
        </p:nvSpPr>
        <p:spPr>
          <a:xfrm>
            <a:off x="1383375" y="3625101"/>
            <a:ext cx="2276700" cy="6381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300"/>
              <a:buNone/>
              <a:defRPr/>
            </a:lvl1pPr>
            <a:lvl2pPr lvl="1" rtl="0" algn="r">
              <a:spcBef>
                <a:spcPts val="0"/>
              </a:spcBef>
              <a:spcAft>
                <a:spcPts val="0"/>
              </a:spcAft>
              <a:buSzPts val="1300"/>
              <a:buNone/>
              <a:defRPr/>
            </a:lvl2pPr>
            <a:lvl3pPr lvl="2" rtl="0" algn="r">
              <a:spcBef>
                <a:spcPts val="0"/>
              </a:spcBef>
              <a:spcAft>
                <a:spcPts val="0"/>
              </a:spcAft>
              <a:buSzPts val="1300"/>
              <a:buNone/>
              <a:defRPr/>
            </a:lvl3pPr>
            <a:lvl4pPr lvl="3" rtl="0" algn="r">
              <a:spcBef>
                <a:spcPts val="0"/>
              </a:spcBef>
              <a:spcAft>
                <a:spcPts val="0"/>
              </a:spcAft>
              <a:buSzPts val="1300"/>
              <a:buNone/>
              <a:defRPr/>
            </a:lvl4pPr>
            <a:lvl5pPr lvl="4" rtl="0" algn="r">
              <a:spcBef>
                <a:spcPts val="0"/>
              </a:spcBef>
              <a:spcAft>
                <a:spcPts val="0"/>
              </a:spcAft>
              <a:buSzPts val="1300"/>
              <a:buNone/>
              <a:defRPr/>
            </a:lvl5pPr>
            <a:lvl6pPr lvl="5" rtl="0" algn="r">
              <a:spcBef>
                <a:spcPts val="0"/>
              </a:spcBef>
              <a:spcAft>
                <a:spcPts val="0"/>
              </a:spcAft>
              <a:buSzPts val="1300"/>
              <a:buNone/>
              <a:defRPr/>
            </a:lvl6pPr>
            <a:lvl7pPr lvl="6" rtl="0" algn="r">
              <a:spcBef>
                <a:spcPts val="0"/>
              </a:spcBef>
              <a:spcAft>
                <a:spcPts val="0"/>
              </a:spcAft>
              <a:buSzPts val="1300"/>
              <a:buNone/>
              <a:defRPr/>
            </a:lvl7pPr>
            <a:lvl8pPr lvl="7" rtl="0" algn="r">
              <a:spcBef>
                <a:spcPts val="0"/>
              </a:spcBef>
              <a:spcAft>
                <a:spcPts val="0"/>
              </a:spcAft>
              <a:buSzPts val="1300"/>
              <a:buNone/>
              <a:defRPr/>
            </a:lvl8pPr>
            <a:lvl9pPr lvl="8" rtl="0" algn="r">
              <a:spcBef>
                <a:spcPts val="0"/>
              </a:spcBef>
              <a:spcAft>
                <a:spcPts val="0"/>
              </a:spcAft>
              <a:buSzPts val="1300"/>
              <a:buNone/>
              <a:defRPr/>
            </a:lvl9pPr>
          </a:lstStyle>
          <a:p/>
        </p:txBody>
      </p:sp>
      <p:sp>
        <p:nvSpPr>
          <p:cNvPr id="214" name="Google Shape;214;p26"/>
          <p:cNvSpPr txBox="1"/>
          <p:nvPr>
            <p:ph idx="5" type="title"/>
          </p:nvPr>
        </p:nvSpPr>
        <p:spPr>
          <a:xfrm>
            <a:off x="5493375" y="2003960"/>
            <a:ext cx="22767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215" name="Google Shape;215;p26"/>
          <p:cNvSpPr txBox="1"/>
          <p:nvPr>
            <p:ph idx="6" type="subTitle"/>
          </p:nvPr>
        </p:nvSpPr>
        <p:spPr>
          <a:xfrm>
            <a:off x="5493375" y="2360975"/>
            <a:ext cx="2276700" cy="638100"/>
          </a:xfrm>
          <a:prstGeom prst="rect">
            <a:avLst/>
          </a:prstGeom>
        </p:spPr>
        <p:txBody>
          <a:bodyPr anchorCtr="0" anchor="t" bIns="91425" lIns="91425" spcFirstLastPara="1" rIns="91425" wrap="square" tIns="91425">
            <a:noAutofit/>
          </a:bodyPr>
          <a:lstStyle>
            <a:lvl1pPr lvl="0" rtl="0">
              <a:spcBef>
                <a:spcPts val="0"/>
              </a:spcBef>
              <a:spcAft>
                <a:spcPts val="0"/>
              </a:spcAft>
              <a:buSzPts val="1300"/>
              <a:buNone/>
              <a:defRPr/>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p:txBody>
      </p:sp>
      <p:sp>
        <p:nvSpPr>
          <p:cNvPr id="216" name="Google Shape;216;p26"/>
          <p:cNvSpPr txBox="1"/>
          <p:nvPr>
            <p:ph idx="7" type="title"/>
          </p:nvPr>
        </p:nvSpPr>
        <p:spPr>
          <a:xfrm>
            <a:off x="5493375" y="3268088"/>
            <a:ext cx="22767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217" name="Google Shape;217;p26"/>
          <p:cNvSpPr txBox="1"/>
          <p:nvPr>
            <p:ph idx="8" type="subTitle"/>
          </p:nvPr>
        </p:nvSpPr>
        <p:spPr>
          <a:xfrm>
            <a:off x="5493375" y="3625101"/>
            <a:ext cx="2276700" cy="638100"/>
          </a:xfrm>
          <a:prstGeom prst="rect">
            <a:avLst/>
          </a:prstGeom>
        </p:spPr>
        <p:txBody>
          <a:bodyPr anchorCtr="0" anchor="t" bIns="91425" lIns="91425" spcFirstLastPara="1" rIns="91425" wrap="square" tIns="91425">
            <a:noAutofit/>
          </a:bodyPr>
          <a:lstStyle>
            <a:lvl1pPr lvl="0" rtl="0">
              <a:spcBef>
                <a:spcPts val="0"/>
              </a:spcBef>
              <a:spcAft>
                <a:spcPts val="0"/>
              </a:spcAft>
              <a:buSzPts val="1300"/>
              <a:buNone/>
              <a:defRPr/>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16">
    <p:spTree>
      <p:nvGrpSpPr>
        <p:cNvPr id="218" name="Shape 218"/>
        <p:cNvGrpSpPr/>
        <p:nvPr/>
      </p:nvGrpSpPr>
      <p:grpSpPr>
        <a:xfrm>
          <a:off x="0" y="0"/>
          <a:ext cx="0" cy="0"/>
          <a:chOff x="0" y="0"/>
          <a:chExt cx="0" cy="0"/>
        </a:xfrm>
      </p:grpSpPr>
      <p:grpSp>
        <p:nvGrpSpPr>
          <p:cNvPr id="219" name="Google Shape;219;p27"/>
          <p:cNvGrpSpPr/>
          <p:nvPr/>
        </p:nvGrpSpPr>
        <p:grpSpPr>
          <a:xfrm>
            <a:off x="-25" y="0"/>
            <a:ext cx="9144020" cy="342900"/>
            <a:chOff x="-25" y="0"/>
            <a:chExt cx="9144020" cy="342900"/>
          </a:xfrm>
        </p:grpSpPr>
        <p:sp>
          <p:nvSpPr>
            <p:cNvPr id="220" name="Google Shape;220;p27"/>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1" name="Google Shape;221;p27"/>
            <p:cNvGrpSpPr/>
            <p:nvPr/>
          </p:nvGrpSpPr>
          <p:grpSpPr>
            <a:xfrm>
              <a:off x="215975" y="111150"/>
              <a:ext cx="642950" cy="120600"/>
              <a:chOff x="215975" y="152625"/>
              <a:chExt cx="642950" cy="120600"/>
            </a:xfrm>
          </p:grpSpPr>
          <p:sp>
            <p:nvSpPr>
              <p:cNvPr id="222" name="Google Shape;222;p27"/>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7"/>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7"/>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25" name="Google Shape;225;p27"/>
          <p:cNvGrpSpPr/>
          <p:nvPr/>
        </p:nvGrpSpPr>
        <p:grpSpPr>
          <a:xfrm>
            <a:off x="66650" y="204750"/>
            <a:ext cx="9077378" cy="4938900"/>
            <a:chOff x="104750" y="204750"/>
            <a:chExt cx="9077378" cy="4938900"/>
          </a:xfrm>
        </p:grpSpPr>
        <p:grpSp>
          <p:nvGrpSpPr>
            <p:cNvPr id="226" name="Google Shape;226;p27"/>
            <p:cNvGrpSpPr/>
            <p:nvPr/>
          </p:nvGrpSpPr>
          <p:grpSpPr>
            <a:xfrm>
              <a:off x="104750" y="206700"/>
              <a:ext cx="9077378" cy="342900"/>
              <a:chOff x="-25" y="0"/>
              <a:chExt cx="9182983" cy="342900"/>
            </a:xfrm>
          </p:grpSpPr>
          <p:sp>
            <p:nvSpPr>
              <p:cNvPr id="227" name="Google Shape;227;p27"/>
              <p:cNvSpPr/>
              <p:nvPr/>
            </p:nvSpPr>
            <p:spPr>
              <a:xfrm>
                <a:off x="-25" y="0"/>
                <a:ext cx="9182983" cy="342900"/>
              </a:xfrm>
              <a:custGeom>
                <a:rect b="b" l="l" r="r" t="t"/>
                <a:pathLst>
                  <a:path extrusionOk="0" h="1407" w="43778">
                    <a:moveTo>
                      <a:pt x="0" y="0"/>
                    </a:moveTo>
                    <a:lnTo>
                      <a:pt x="0" y="1406"/>
                    </a:lnTo>
                    <a:lnTo>
                      <a:pt x="43777" y="1406"/>
                    </a:lnTo>
                    <a:lnTo>
                      <a:pt x="437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8" name="Google Shape;228;p27"/>
              <p:cNvGrpSpPr/>
              <p:nvPr/>
            </p:nvGrpSpPr>
            <p:grpSpPr>
              <a:xfrm>
                <a:off x="215975" y="111150"/>
                <a:ext cx="642950" cy="120600"/>
                <a:chOff x="215975" y="152625"/>
                <a:chExt cx="642950" cy="120600"/>
              </a:xfrm>
            </p:grpSpPr>
            <p:sp>
              <p:nvSpPr>
                <p:cNvPr id="229" name="Google Shape;229;p27"/>
                <p:cNvSpPr/>
                <p:nvPr/>
              </p:nvSpPr>
              <p:spPr>
                <a:xfrm>
                  <a:off x="21597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7"/>
                <p:cNvSpPr/>
                <p:nvPr/>
              </p:nvSpPr>
              <p:spPr>
                <a:xfrm>
                  <a:off x="477150"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7"/>
                <p:cNvSpPr/>
                <p:nvPr/>
              </p:nvSpPr>
              <p:spPr>
                <a:xfrm>
                  <a:off x="73832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232" name="Google Shape;232;p27"/>
            <p:cNvCxnSpPr/>
            <p:nvPr/>
          </p:nvCxnSpPr>
          <p:spPr>
            <a:xfrm>
              <a:off x="104775" y="204750"/>
              <a:ext cx="0" cy="4938900"/>
            </a:xfrm>
            <a:prstGeom prst="straightConnector1">
              <a:avLst/>
            </a:prstGeom>
            <a:noFill/>
            <a:ln cap="flat" cmpd="sng" w="9525">
              <a:solidFill>
                <a:schemeClr val="accent1"/>
              </a:solidFill>
              <a:prstDash val="solid"/>
              <a:round/>
              <a:headEnd len="med" w="med" type="none"/>
              <a:tailEnd len="med" w="med" type="none"/>
            </a:ln>
          </p:spPr>
        </p:cxnSp>
      </p:grpSp>
      <p:sp>
        <p:nvSpPr>
          <p:cNvPr id="233" name="Google Shape;233;p27"/>
          <p:cNvSpPr txBox="1"/>
          <p:nvPr>
            <p:ph type="title"/>
          </p:nvPr>
        </p:nvSpPr>
        <p:spPr>
          <a:xfrm>
            <a:off x="729137" y="1994050"/>
            <a:ext cx="15909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34" name="Google Shape;234;p27"/>
          <p:cNvSpPr txBox="1"/>
          <p:nvPr>
            <p:ph idx="1" type="subTitle"/>
          </p:nvPr>
        </p:nvSpPr>
        <p:spPr>
          <a:xfrm>
            <a:off x="729156" y="3305175"/>
            <a:ext cx="1590900" cy="909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235" name="Google Shape;235;p27"/>
          <p:cNvSpPr txBox="1"/>
          <p:nvPr>
            <p:ph idx="2" type="title"/>
          </p:nvPr>
        </p:nvSpPr>
        <p:spPr>
          <a:xfrm>
            <a:off x="4788806" y="1994050"/>
            <a:ext cx="15909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36" name="Google Shape;236;p27"/>
          <p:cNvSpPr txBox="1"/>
          <p:nvPr>
            <p:ph idx="3" type="subTitle"/>
          </p:nvPr>
        </p:nvSpPr>
        <p:spPr>
          <a:xfrm>
            <a:off x="4788801" y="3305175"/>
            <a:ext cx="1590900" cy="909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237" name="Google Shape;237;p27"/>
          <p:cNvSpPr txBox="1"/>
          <p:nvPr>
            <p:ph idx="4" type="title"/>
          </p:nvPr>
        </p:nvSpPr>
        <p:spPr>
          <a:xfrm>
            <a:off x="2758990" y="1994050"/>
            <a:ext cx="15909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38" name="Google Shape;238;p27"/>
          <p:cNvSpPr txBox="1"/>
          <p:nvPr>
            <p:ph idx="5" type="subTitle"/>
          </p:nvPr>
        </p:nvSpPr>
        <p:spPr>
          <a:xfrm>
            <a:off x="2758989" y="3305175"/>
            <a:ext cx="1590900" cy="909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239" name="Google Shape;239;p27"/>
          <p:cNvSpPr txBox="1"/>
          <p:nvPr>
            <p:ph idx="6" type="title"/>
          </p:nvPr>
        </p:nvSpPr>
        <p:spPr>
          <a:xfrm>
            <a:off x="6818660" y="1994050"/>
            <a:ext cx="15909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40" name="Google Shape;240;p27"/>
          <p:cNvSpPr txBox="1"/>
          <p:nvPr>
            <p:ph idx="7" type="subTitle"/>
          </p:nvPr>
        </p:nvSpPr>
        <p:spPr>
          <a:xfrm>
            <a:off x="6818636" y="3305175"/>
            <a:ext cx="1590900" cy="909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241" name="Google Shape;241;p27"/>
          <p:cNvSpPr txBox="1"/>
          <p:nvPr>
            <p:ph idx="8" type="title"/>
          </p:nvPr>
        </p:nvSpPr>
        <p:spPr>
          <a:xfrm>
            <a:off x="714300" y="549600"/>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_2">
    <p:spTree>
      <p:nvGrpSpPr>
        <p:cNvPr id="242" name="Shape 242"/>
        <p:cNvGrpSpPr/>
        <p:nvPr/>
      </p:nvGrpSpPr>
      <p:grpSpPr>
        <a:xfrm>
          <a:off x="0" y="0"/>
          <a:ext cx="0" cy="0"/>
          <a:chOff x="0" y="0"/>
          <a:chExt cx="0" cy="0"/>
        </a:xfrm>
      </p:grpSpPr>
      <p:sp>
        <p:nvSpPr>
          <p:cNvPr id="243" name="Google Shape;243;p28"/>
          <p:cNvSpPr txBox="1"/>
          <p:nvPr>
            <p:ph type="title"/>
          </p:nvPr>
        </p:nvSpPr>
        <p:spPr>
          <a:xfrm>
            <a:off x="714300" y="549600"/>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44" name="Google Shape;244;p28"/>
          <p:cNvSpPr txBox="1"/>
          <p:nvPr>
            <p:ph idx="2" type="title"/>
          </p:nvPr>
        </p:nvSpPr>
        <p:spPr>
          <a:xfrm>
            <a:off x="714300" y="1955950"/>
            <a:ext cx="22767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45" name="Google Shape;245;p28"/>
          <p:cNvSpPr txBox="1"/>
          <p:nvPr>
            <p:ph idx="1" type="subTitle"/>
          </p:nvPr>
        </p:nvSpPr>
        <p:spPr>
          <a:xfrm>
            <a:off x="714300" y="2314575"/>
            <a:ext cx="2276700" cy="619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246" name="Google Shape;246;p28"/>
          <p:cNvSpPr txBox="1"/>
          <p:nvPr>
            <p:ph idx="3" type="title"/>
          </p:nvPr>
        </p:nvSpPr>
        <p:spPr>
          <a:xfrm>
            <a:off x="3433638" y="1955950"/>
            <a:ext cx="22767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47" name="Google Shape;247;p28"/>
          <p:cNvSpPr txBox="1"/>
          <p:nvPr>
            <p:ph idx="4" type="subTitle"/>
          </p:nvPr>
        </p:nvSpPr>
        <p:spPr>
          <a:xfrm>
            <a:off x="3433642" y="2314575"/>
            <a:ext cx="2276700" cy="619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248" name="Google Shape;248;p28"/>
          <p:cNvSpPr txBox="1"/>
          <p:nvPr>
            <p:ph idx="5" type="title"/>
          </p:nvPr>
        </p:nvSpPr>
        <p:spPr>
          <a:xfrm>
            <a:off x="6152988" y="1955950"/>
            <a:ext cx="22767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49" name="Google Shape;249;p28"/>
          <p:cNvSpPr txBox="1"/>
          <p:nvPr>
            <p:ph idx="6" type="subTitle"/>
          </p:nvPr>
        </p:nvSpPr>
        <p:spPr>
          <a:xfrm>
            <a:off x="6152996" y="2314575"/>
            <a:ext cx="2276700" cy="619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250" name="Google Shape;250;p28"/>
          <p:cNvSpPr txBox="1"/>
          <p:nvPr>
            <p:ph idx="7" type="title"/>
          </p:nvPr>
        </p:nvSpPr>
        <p:spPr>
          <a:xfrm>
            <a:off x="714300" y="3759975"/>
            <a:ext cx="22767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51" name="Google Shape;251;p28"/>
          <p:cNvSpPr txBox="1"/>
          <p:nvPr>
            <p:ph idx="8" type="subTitle"/>
          </p:nvPr>
        </p:nvSpPr>
        <p:spPr>
          <a:xfrm>
            <a:off x="714300" y="4118600"/>
            <a:ext cx="2276700" cy="619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252" name="Google Shape;252;p28"/>
          <p:cNvSpPr txBox="1"/>
          <p:nvPr>
            <p:ph idx="9" type="title"/>
          </p:nvPr>
        </p:nvSpPr>
        <p:spPr>
          <a:xfrm>
            <a:off x="3433638" y="3759975"/>
            <a:ext cx="22767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53" name="Google Shape;253;p28"/>
          <p:cNvSpPr txBox="1"/>
          <p:nvPr>
            <p:ph idx="13" type="subTitle"/>
          </p:nvPr>
        </p:nvSpPr>
        <p:spPr>
          <a:xfrm>
            <a:off x="3433642" y="4118600"/>
            <a:ext cx="2276700" cy="619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254" name="Google Shape;254;p28"/>
          <p:cNvSpPr txBox="1"/>
          <p:nvPr>
            <p:ph idx="14" type="title"/>
          </p:nvPr>
        </p:nvSpPr>
        <p:spPr>
          <a:xfrm>
            <a:off x="6152988" y="3759975"/>
            <a:ext cx="22767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55" name="Google Shape;255;p28"/>
          <p:cNvSpPr txBox="1"/>
          <p:nvPr>
            <p:ph idx="15" type="subTitle"/>
          </p:nvPr>
        </p:nvSpPr>
        <p:spPr>
          <a:xfrm>
            <a:off x="6152996" y="4118600"/>
            <a:ext cx="2276700" cy="619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grpSp>
        <p:nvGrpSpPr>
          <p:cNvPr id="256" name="Google Shape;256;p28"/>
          <p:cNvGrpSpPr/>
          <p:nvPr/>
        </p:nvGrpSpPr>
        <p:grpSpPr>
          <a:xfrm>
            <a:off x="-25" y="0"/>
            <a:ext cx="9144020" cy="342900"/>
            <a:chOff x="-25" y="0"/>
            <a:chExt cx="9144020" cy="342900"/>
          </a:xfrm>
        </p:grpSpPr>
        <p:sp>
          <p:nvSpPr>
            <p:cNvPr id="257" name="Google Shape;257;p28"/>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8" name="Google Shape;258;p28"/>
            <p:cNvGrpSpPr/>
            <p:nvPr/>
          </p:nvGrpSpPr>
          <p:grpSpPr>
            <a:xfrm>
              <a:off x="215975" y="111150"/>
              <a:ext cx="642950" cy="120600"/>
              <a:chOff x="215975" y="152625"/>
              <a:chExt cx="642950" cy="120600"/>
            </a:xfrm>
          </p:grpSpPr>
          <p:sp>
            <p:nvSpPr>
              <p:cNvPr id="259" name="Google Shape;259;p28"/>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8"/>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8"/>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62" name="Google Shape;262;p28"/>
          <p:cNvGrpSpPr/>
          <p:nvPr/>
        </p:nvGrpSpPr>
        <p:grpSpPr>
          <a:xfrm>
            <a:off x="66650" y="204750"/>
            <a:ext cx="9077378" cy="4938900"/>
            <a:chOff x="104750" y="204750"/>
            <a:chExt cx="9077378" cy="4938900"/>
          </a:xfrm>
        </p:grpSpPr>
        <p:grpSp>
          <p:nvGrpSpPr>
            <p:cNvPr id="263" name="Google Shape;263;p28"/>
            <p:cNvGrpSpPr/>
            <p:nvPr/>
          </p:nvGrpSpPr>
          <p:grpSpPr>
            <a:xfrm>
              <a:off x="104750" y="206700"/>
              <a:ext cx="9077378" cy="342900"/>
              <a:chOff x="-25" y="0"/>
              <a:chExt cx="9182983" cy="342900"/>
            </a:xfrm>
          </p:grpSpPr>
          <p:sp>
            <p:nvSpPr>
              <p:cNvPr id="264" name="Google Shape;264;p28"/>
              <p:cNvSpPr/>
              <p:nvPr/>
            </p:nvSpPr>
            <p:spPr>
              <a:xfrm>
                <a:off x="-25" y="0"/>
                <a:ext cx="9182983" cy="342900"/>
              </a:xfrm>
              <a:custGeom>
                <a:rect b="b" l="l" r="r" t="t"/>
                <a:pathLst>
                  <a:path extrusionOk="0" h="1407" w="43778">
                    <a:moveTo>
                      <a:pt x="0" y="0"/>
                    </a:moveTo>
                    <a:lnTo>
                      <a:pt x="0" y="1406"/>
                    </a:lnTo>
                    <a:lnTo>
                      <a:pt x="43777" y="1406"/>
                    </a:lnTo>
                    <a:lnTo>
                      <a:pt x="437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5" name="Google Shape;265;p28"/>
              <p:cNvGrpSpPr/>
              <p:nvPr/>
            </p:nvGrpSpPr>
            <p:grpSpPr>
              <a:xfrm>
                <a:off x="215975" y="111150"/>
                <a:ext cx="642950" cy="120600"/>
                <a:chOff x="215975" y="152625"/>
                <a:chExt cx="642950" cy="120600"/>
              </a:xfrm>
            </p:grpSpPr>
            <p:sp>
              <p:nvSpPr>
                <p:cNvPr id="266" name="Google Shape;266;p28"/>
                <p:cNvSpPr/>
                <p:nvPr/>
              </p:nvSpPr>
              <p:spPr>
                <a:xfrm>
                  <a:off x="21597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8"/>
                <p:cNvSpPr/>
                <p:nvPr/>
              </p:nvSpPr>
              <p:spPr>
                <a:xfrm>
                  <a:off x="477150"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8"/>
                <p:cNvSpPr/>
                <p:nvPr/>
              </p:nvSpPr>
              <p:spPr>
                <a:xfrm>
                  <a:off x="73832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269" name="Google Shape;269;p28"/>
            <p:cNvCxnSpPr/>
            <p:nvPr/>
          </p:nvCxnSpPr>
          <p:spPr>
            <a:xfrm>
              <a:off x="104775" y="204750"/>
              <a:ext cx="0" cy="4938900"/>
            </a:xfrm>
            <a:prstGeom prst="straightConnector1">
              <a:avLst/>
            </a:prstGeom>
            <a:noFill/>
            <a:ln cap="flat" cmpd="sng" w="9525">
              <a:solidFill>
                <a:schemeClr val="accent1"/>
              </a:solidFill>
              <a:prstDash val="solid"/>
              <a:round/>
              <a:headEnd len="med" w="med" type="none"/>
              <a:tailEnd len="med" w="med" type="none"/>
            </a:ln>
          </p:spPr>
        </p:cxn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eigth columns">
  <p:cSld name="CUSTOM_24">
    <p:spTree>
      <p:nvGrpSpPr>
        <p:cNvPr id="270" name="Shape 270"/>
        <p:cNvGrpSpPr/>
        <p:nvPr/>
      </p:nvGrpSpPr>
      <p:grpSpPr>
        <a:xfrm>
          <a:off x="0" y="0"/>
          <a:ext cx="0" cy="0"/>
          <a:chOff x="0" y="0"/>
          <a:chExt cx="0" cy="0"/>
        </a:xfrm>
      </p:grpSpPr>
      <p:sp>
        <p:nvSpPr>
          <p:cNvPr id="271" name="Google Shape;271;p29"/>
          <p:cNvSpPr txBox="1"/>
          <p:nvPr>
            <p:ph type="title"/>
          </p:nvPr>
        </p:nvSpPr>
        <p:spPr>
          <a:xfrm>
            <a:off x="714300" y="549600"/>
            <a:ext cx="7715400" cy="468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atin typeface="Montserrat"/>
                <a:ea typeface="Montserrat"/>
                <a:cs typeface="Montserrat"/>
                <a:sym typeface="Montserrat"/>
              </a:defRPr>
            </a:lvl1pPr>
            <a:lvl2pPr lvl="1">
              <a:spcBef>
                <a:spcPts val="0"/>
              </a:spcBef>
              <a:spcAft>
                <a:spcPts val="0"/>
              </a:spcAft>
              <a:buSzPts val="2800"/>
              <a:buNone/>
              <a:defRPr>
                <a:latin typeface="Montserrat"/>
                <a:ea typeface="Montserrat"/>
                <a:cs typeface="Montserrat"/>
                <a:sym typeface="Montserrat"/>
              </a:defRPr>
            </a:lvl2pPr>
            <a:lvl3pPr lvl="2">
              <a:spcBef>
                <a:spcPts val="0"/>
              </a:spcBef>
              <a:spcAft>
                <a:spcPts val="0"/>
              </a:spcAft>
              <a:buSzPts val="2800"/>
              <a:buNone/>
              <a:defRPr>
                <a:latin typeface="Montserrat"/>
                <a:ea typeface="Montserrat"/>
                <a:cs typeface="Montserrat"/>
                <a:sym typeface="Montserrat"/>
              </a:defRPr>
            </a:lvl3pPr>
            <a:lvl4pPr lvl="3">
              <a:spcBef>
                <a:spcPts val="0"/>
              </a:spcBef>
              <a:spcAft>
                <a:spcPts val="0"/>
              </a:spcAft>
              <a:buSzPts val="2800"/>
              <a:buNone/>
              <a:defRPr>
                <a:latin typeface="Montserrat"/>
                <a:ea typeface="Montserrat"/>
                <a:cs typeface="Montserrat"/>
                <a:sym typeface="Montserrat"/>
              </a:defRPr>
            </a:lvl4pPr>
            <a:lvl5pPr lvl="4">
              <a:spcBef>
                <a:spcPts val="0"/>
              </a:spcBef>
              <a:spcAft>
                <a:spcPts val="0"/>
              </a:spcAft>
              <a:buSzPts val="2800"/>
              <a:buNone/>
              <a:defRPr>
                <a:latin typeface="Montserrat"/>
                <a:ea typeface="Montserrat"/>
                <a:cs typeface="Montserrat"/>
                <a:sym typeface="Montserrat"/>
              </a:defRPr>
            </a:lvl5pPr>
            <a:lvl6pPr lvl="5">
              <a:spcBef>
                <a:spcPts val="0"/>
              </a:spcBef>
              <a:spcAft>
                <a:spcPts val="0"/>
              </a:spcAft>
              <a:buSzPts val="2800"/>
              <a:buNone/>
              <a:defRPr>
                <a:latin typeface="Montserrat"/>
                <a:ea typeface="Montserrat"/>
                <a:cs typeface="Montserrat"/>
                <a:sym typeface="Montserrat"/>
              </a:defRPr>
            </a:lvl6pPr>
            <a:lvl7pPr lvl="6">
              <a:spcBef>
                <a:spcPts val="0"/>
              </a:spcBef>
              <a:spcAft>
                <a:spcPts val="0"/>
              </a:spcAft>
              <a:buSzPts val="2800"/>
              <a:buNone/>
              <a:defRPr>
                <a:latin typeface="Montserrat"/>
                <a:ea typeface="Montserrat"/>
                <a:cs typeface="Montserrat"/>
                <a:sym typeface="Montserrat"/>
              </a:defRPr>
            </a:lvl7pPr>
            <a:lvl8pPr lvl="7">
              <a:spcBef>
                <a:spcPts val="0"/>
              </a:spcBef>
              <a:spcAft>
                <a:spcPts val="0"/>
              </a:spcAft>
              <a:buSzPts val="2800"/>
              <a:buNone/>
              <a:defRPr>
                <a:latin typeface="Montserrat"/>
                <a:ea typeface="Montserrat"/>
                <a:cs typeface="Montserrat"/>
                <a:sym typeface="Montserrat"/>
              </a:defRPr>
            </a:lvl8pPr>
            <a:lvl9pPr lvl="8">
              <a:spcBef>
                <a:spcPts val="0"/>
              </a:spcBef>
              <a:spcAft>
                <a:spcPts val="0"/>
              </a:spcAft>
              <a:buSzPts val="2800"/>
              <a:buNone/>
              <a:defRPr>
                <a:latin typeface="Montserrat"/>
                <a:ea typeface="Montserrat"/>
                <a:cs typeface="Montserrat"/>
                <a:sym typeface="Montserrat"/>
              </a:defRPr>
            </a:lvl9pPr>
          </a:lstStyle>
          <a:p/>
        </p:txBody>
      </p:sp>
      <p:sp>
        <p:nvSpPr>
          <p:cNvPr id="272" name="Google Shape;272;p29"/>
          <p:cNvSpPr txBox="1"/>
          <p:nvPr>
            <p:ph idx="2" type="title"/>
          </p:nvPr>
        </p:nvSpPr>
        <p:spPr>
          <a:xfrm>
            <a:off x="706525" y="1632805"/>
            <a:ext cx="1592100" cy="4572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73" name="Google Shape;273;p29"/>
          <p:cNvSpPr txBox="1"/>
          <p:nvPr>
            <p:ph idx="1" type="subTitle"/>
          </p:nvPr>
        </p:nvSpPr>
        <p:spPr>
          <a:xfrm>
            <a:off x="708450" y="2002460"/>
            <a:ext cx="3492600" cy="457200"/>
          </a:xfrm>
          <a:prstGeom prst="rect">
            <a:avLst/>
          </a:prstGeom>
        </p:spPr>
        <p:txBody>
          <a:bodyPr anchorCtr="0" anchor="t" bIns="91425" lIns="91425" spcFirstLastPara="1" rIns="91425" wrap="square" tIns="91425">
            <a:noAutofit/>
          </a:bodyPr>
          <a:lstStyle>
            <a:lvl1pPr lvl="0" rtl="0">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274" name="Google Shape;274;p29"/>
          <p:cNvSpPr txBox="1"/>
          <p:nvPr>
            <p:ph idx="3" type="title"/>
          </p:nvPr>
        </p:nvSpPr>
        <p:spPr>
          <a:xfrm>
            <a:off x="706525" y="2383305"/>
            <a:ext cx="1592100" cy="4572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75" name="Google Shape;275;p29"/>
          <p:cNvSpPr txBox="1"/>
          <p:nvPr>
            <p:ph idx="4" type="subTitle"/>
          </p:nvPr>
        </p:nvSpPr>
        <p:spPr>
          <a:xfrm>
            <a:off x="708450" y="2752960"/>
            <a:ext cx="3492600" cy="457200"/>
          </a:xfrm>
          <a:prstGeom prst="rect">
            <a:avLst/>
          </a:prstGeom>
        </p:spPr>
        <p:txBody>
          <a:bodyPr anchorCtr="0" anchor="t" bIns="91425" lIns="91425" spcFirstLastPara="1" rIns="91425" wrap="square" tIns="91425">
            <a:noAutofit/>
          </a:bodyPr>
          <a:lstStyle>
            <a:lvl1pPr lvl="0" rtl="0">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276" name="Google Shape;276;p29"/>
          <p:cNvSpPr txBox="1"/>
          <p:nvPr>
            <p:ph idx="5" type="title"/>
          </p:nvPr>
        </p:nvSpPr>
        <p:spPr>
          <a:xfrm>
            <a:off x="4557279" y="1632805"/>
            <a:ext cx="1592100" cy="4572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77" name="Google Shape;277;p29"/>
          <p:cNvSpPr txBox="1"/>
          <p:nvPr>
            <p:ph idx="6" type="subTitle"/>
          </p:nvPr>
        </p:nvSpPr>
        <p:spPr>
          <a:xfrm>
            <a:off x="4559069" y="2002460"/>
            <a:ext cx="3537000" cy="457200"/>
          </a:xfrm>
          <a:prstGeom prst="rect">
            <a:avLst/>
          </a:prstGeom>
        </p:spPr>
        <p:txBody>
          <a:bodyPr anchorCtr="0" anchor="t" bIns="91425" lIns="91425" spcFirstLastPara="1" rIns="91425" wrap="square" tIns="91425">
            <a:noAutofit/>
          </a:bodyPr>
          <a:lstStyle>
            <a:lvl1pPr lvl="0" rtl="0">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278" name="Google Shape;278;p29"/>
          <p:cNvSpPr txBox="1"/>
          <p:nvPr>
            <p:ph idx="7" type="title"/>
          </p:nvPr>
        </p:nvSpPr>
        <p:spPr>
          <a:xfrm>
            <a:off x="4557279" y="2383305"/>
            <a:ext cx="1592100" cy="4572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79" name="Google Shape;279;p29"/>
          <p:cNvSpPr txBox="1"/>
          <p:nvPr>
            <p:ph idx="8" type="subTitle"/>
          </p:nvPr>
        </p:nvSpPr>
        <p:spPr>
          <a:xfrm>
            <a:off x="4559069" y="2752960"/>
            <a:ext cx="3537000" cy="457200"/>
          </a:xfrm>
          <a:prstGeom prst="rect">
            <a:avLst/>
          </a:prstGeom>
        </p:spPr>
        <p:txBody>
          <a:bodyPr anchorCtr="0" anchor="t" bIns="91425" lIns="91425" spcFirstLastPara="1" rIns="91425" wrap="square" tIns="91425">
            <a:noAutofit/>
          </a:bodyPr>
          <a:lstStyle>
            <a:lvl1pPr lvl="0" rtl="0">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280" name="Google Shape;280;p29"/>
          <p:cNvSpPr txBox="1"/>
          <p:nvPr>
            <p:ph idx="9" type="title"/>
          </p:nvPr>
        </p:nvSpPr>
        <p:spPr>
          <a:xfrm>
            <a:off x="706525" y="3884305"/>
            <a:ext cx="1592100" cy="4572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81" name="Google Shape;281;p29"/>
          <p:cNvSpPr txBox="1"/>
          <p:nvPr>
            <p:ph idx="13" type="subTitle"/>
          </p:nvPr>
        </p:nvSpPr>
        <p:spPr>
          <a:xfrm>
            <a:off x="708450" y="4253960"/>
            <a:ext cx="3492600" cy="457200"/>
          </a:xfrm>
          <a:prstGeom prst="rect">
            <a:avLst/>
          </a:prstGeom>
        </p:spPr>
        <p:txBody>
          <a:bodyPr anchorCtr="0" anchor="t" bIns="91425" lIns="91425" spcFirstLastPara="1" rIns="91425" wrap="square" tIns="91425">
            <a:noAutofit/>
          </a:bodyPr>
          <a:lstStyle>
            <a:lvl1pPr lvl="0" rtl="0">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282" name="Google Shape;282;p29"/>
          <p:cNvSpPr txBox="1"/>
          <p:nvPr>
            <p:ph idx="14" type="title"/>
          </p:nvPr>
        </p:nvSpPr>
        <p:spPr>
          <a:xfrm>
            <a:off x="4557279" y="3884305"/>
            <a:ext cx="1592100" cy="4572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83" name="Google Shape;283;p29"/>
          <p:cNvSpPr txBox="1"/>
          <p:nvPr>
            <p:ph idx="15" type="subTitle"/>
          </p:nvPr>
        </p:nvSpPr>
        <p:spPr>
          <a:xfrm>
            <a:off x="4559069" y="4253960"/>
            <a:ext cx="3537000" cy="457200"/>
          </a:xfrm>
          <a:prstGeom prst="rect">
            <a:avLst/>
          </a:prstGeom>
        </p:spPr>
        <p:txBody>
          <a:bodyPr anchorCtr="0" anchor="t" bIns="91425" lIns="91425" spcFirstLastPara="1" rIns="91425" wrap="square" tIns="91425">
            <a:noAutofit/>
          </a:bodyPr>
          <a:lstStyle>
            <a:lvl1pPr lvl="0" rtl="0">
              <a:spcBef>
                <a:spcPts val="0"/>
              </a:spcBef>
              <a:spcAft>
                <a:spcPts val="0"/>
              </a:spcAft>
              <a:buSzPts val="1300"/>
              <a:buNone/>
              <a:defRPr sz="1400"/>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284" name="Google Shape;284;p29"/>
          <p:cNvSpPr txBox="1"/>
          <p:nvPr>
            <p:ph idx="16" type="title"/>
          </p:nvPr>
        </p:nvSpPr>
        <p:spPr>
          <a:xfrm>
            <a:off x="706525" y="3133805"/>
            <a:ext cx="1592100" cy="4572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85" name="Google Shape;285;p29"/>
          <p:cNvSpPr txBox="1"/>
          <p:nvPr>
            <p:ph idx="17" type="subTitle"/>
          </p:nvPr>
        </p:nvSpPr>
        <p:spPr>
          <a:xfrm>
            <a:off x="708450" y="3503460"/>
            <a:ext cx="3492600" cy="457200"/>
          </a:xfrm>
          <a:prstGeom prst="rect">
            <a:avLst/>
          </a:prstGeom>
        </p:spPr>
        <p:txBody>
          <a:bodyPr anchorCtr="0" anchor="t" bIns="91425" lIns="91425" spcFirstLastPara="1" rIns="91425" wrap="square" tIns="91425">
            <a:noAutofit/>
          </a:bodyPr>
          <a:lstStyle>
            <a:lvl1pPr lvl="0" rtl="0">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286" name="Google Shape;286;p29"/>
          <p:cNvSpPr txBox="1"/>
          <p:nvPr>
            <p:ph idx="18" type="title"/>
          </p:nvPr>
        </p:nvSpPr>
        <p:spPr>
          <a:xfrm>
            <a:off x="4557279" y="3133805"/>
            <a:ext cx="1592100" cy="4572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87" name="Google Shape;287;p29"/>
          <p:cNvSpPr txBox="1"/>
          <p:nvPr>
            <p:ph idx="19" type="subTitle"/>
          </p:nvPr>
        </p:nvSpPr>
        <p:spPr>
          <a:xfrm>
            <a:off x="4559069" y="3503460"/>
            <a:ext cx="3537000" cy="457200"/>
          </a:xfrm>
          <a:prstGeom prst="rect">
            <a:avLst/>
          </a:prstGeom>
        </p:spPr>
        <p:txBody>
          <a:bodyPr anchorCtr="0" anchor="t" bIns="91425" lIns="91425" spcFirstLastPara="1" rIns="91425" wrap="square" tIns="91425">
            <a:noAutofit/>
          </a:bodyPr>
          <a:lstStyle>
            <a:lvl1pPr lvl="0" rtl="0">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grpSp>
        <p:nvGrpSpPr>
          <p:cNvPr id="288" name="Google Shape;288;p29"/>
          <p:cNvGrpSpPr/>
          <p:nvPr/>
        </p:nvGrpSpPr>
        <p:grpSpPr>
          <a:xfrm>
            <a:off x="-25" y="0"/>
            <a:ext cx="9144020" cy="342900"/>
            <a:chOff x="-25" y="0"/>
            <a:chExt cx="9144020" cy="342900"/>
          </a:xfrm>
        </p:grpSpPr>
        <p:sp>
          <p:nvSpPr>
            <p:cNvPr id="289" name="Google Shape;289;p29"/>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0" name="Google Shape;290;p29"/>
            <p:cNvGrpSpPr/>
            <p:nvPr/>
          </p:nvGrpSpPr>
          <p:grpSpPr>
            <a:xfrm>
              <a:off x="215975" y="111150"/>
              <a:ext cx="642950" cy="120600"/>
              <a:chOff x="215975" y="152625"/>
              <a:chExt cx="642950" cy="120600"/>
            </a:xfrm>
          </p:grpSpPr>
          <p:sp>
            <p:nvSpPr>
              <p:cNvPr id="291" name="Google Shape;291;p29"/>
              <p:cNvSpPr/>
              <p:nvPr/>
            </p:nvSpPr>
            <p:spPr>
              <a:xfrm>
                <a:off x="21597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9"/>
              <p:cNvSpPr/>
              <p:nvPr/>
            </p:nvSpPr>
            <p:spPr>
              <a:xfrm>
                <a:off x="477150"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9"/>
              <p:cNvSpPr/>
              <p:nvPr/>
            </p:nvSpPr>
            <p:spPr>
              <a:xfrm>
                <a:off x="73832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17">
    <p:spTree>
      <p:nvGrpSpPr>
        <p:cNvPr id="294" name="Shape 294"/>
        <p:cNvGrpSpPr/>
        <p:nvPr/>
      </p:nvGrpSpPr>
      <p:grpSpPr>
        <a:xfrm>
          <a:off x="0" y="0"/>
          <a:ext cx="0" cy="0"/>
          <a:chOff x="0" y="0"/>
          <a:chExt cx="0" cy="0"/>
        </a:xfrm>
      </p:grpSpPr>
      <p:sp>
        <p:nvSpPr>
          <p:cNvPr id="295" name="Google Shape;295;p30"/>
          <p:cNvSpPr txBox="1"/>
          <p:nvPr>
            <p:ph type="title"/>
          </p:nvPr>
        </p:nvSpPr>
        <p:spPr>
          <a:xfrm>
            <a:off x="714300" y="549600"/>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296" name="Google Shape;296;p30"/>
          <p:cNvGrpSpPr/>
          <p:nvPr/>
        </p:nvGrpSpPr>
        <p:grpSpPr>
          <a:xfrm>
            <a:off x="-25" y="0"/>
            <a:ext cx="9144020" cy="342900"/>
            <a:chOff x="-25" y="0"/>
            <a:chExt cx="9144020" cy="342900"/>
          </a:xfrm>
        </p:grpSpPr>
        <p:sp>
          <p:nvSpPr>
            <p:cNvPr id="297" name="Google Shape;297;p30"/>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8" name="Google Shape;298;p30"/>
            <p:cNvGrpSpPr/>
            <p:nvPr/>
          </p:nvGrpSpPr>
          <p:grpSpPr>
            <a:xfrm>
              <a:off x="215975" y="111150"/>
              <a:ext cx="642950" cy="120600"/>
              <a:chOff x="215975" y="152625"/>
              <a:chExt cx="642950" cy="120600"/>
            </a:xfrm>
          </p:grpSpPr>
          <p:sp>
            <p:nvSpPr>
              <p:cNvPr id="299" name="Google Shape;299;p30"/>
              <p:cNvSpPr/>
              <p:nvPr/>
            </p:nvSpPr>
            <p:spPr>
              <a:xfrm>
                <a:off x="21597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0"/>
              <p:cNvSpPr/>
              <p:nvPr/>
            </p:nvSpPr>
            <p:spPr>
              <a:xfrm>
                <a:off x="477150"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0"/>
              <p:cNvSpPr/>
              <p:nvPr/>
            </p:nvSpPr>
            <p:spPr>
              <a:xfrm>
                <a:off x="73832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02" name="Google Shape;302;p30"/>
          <p:cNvGrpSpPr/>
          <p:nvPr/>
        </p:nvGrpSpPr>
        <p:grpSpPr>
          <a:xfrm>
            <a:off x="66650" y="204750"/>
            <a:ext cx="9077378" cy="4938900"/>
            <a:chOff x="104750" y="204750"/>
            <a:chExt cx="9077378" cy="4938900"/>
          </a:xfrm>
        </p:grpSpPr>
        <p:grpSp>
          <p:nvGrpSpPr>
            <p:cNvPr id="303" name="Google Shape;303;p30"/>
            <p:cNvGrpSpPr/>
            <p:nvPr/>
          </p:nvGrpSpPr>
          <p:grpSpPr>
            <a:xfrm>
              <a:off x="104750" y="206700"/>
              <a:ext cx="9077378" cy="342900"/>
              <a:chOff x="-25" y="0"/>
              <a:chExt cx="9182983" cy="342900"/>
            </a:xfrm>
          </p:grpSpPr>
          <p:sp>
            <p:nvSpPr>
              <p:cNvPr id="304" name="Google Shape;304;p30"/>
              <p:cNvSpPr/>
              <p:nvPr/>
            </p:nvSpPr>
            <p:spPr>
              <a:xfrm>
                <a:off x="-25" y="0"/>
                <a:ext cx="9182983"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5" name="Google Shape;305;p30"/>
              <p:cNvGrpSpPr/>
              <p:nvPr/>
            </p:nvGrpSpPr>
            <p:grpSpPr>
              <a:xfrm>
                <a:off x="215975" y="111150"/>
                <a:ext cx="642950" cy="120600"/>
                <a:chOff x="215975" y="152625"/>
                <a:chExt cx="642950" cy="120600"/>
              </a:xfrm>
            </p:grpSpPr>
            <p:sp>
              <p:nvSpPr>
                <p:cNvPr id="306" name="Google Shape;306;p30"/>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0"/>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0"/>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309" name="Google Shape;309;p30"/>
            <p:cNvCxnSpPr/>
            <p:nvPr/>
          </p:nvCxnSpPr>
          <p:spPr>
            <a:xfrm>
              <a:off x="104775" y="204750"/>
              <a:ext cx="0" cy="4938900"/>
            </a:xfrm>
            <a:prstGeom prst="straightConnector1">
              <a:avLst/>
            </a:prstGeom>
            <a:noFill/>
            <a:ln cap="flat" cmpd="sng" w="9525">
              <a:solidFill>
                <a:schemeClr val="dk1"/>
              </a:solidFill>
              <a:prstDash val="solid"/>
              <a:round/>
              <a:headEnd len="med" w="med" type="none"/>
              <a:tailEnd len="med" w="med" type="none"/>
            </a:ln>
          </p:spPr>
        </p:cxnSp>
      </p:grpSp>
      <p:sp>
        <p:nvSpPr>
          <p:cNvPr id="310" name="Google Shape;310;p30"/>
          <p:cNvSpPr txBox="1"/>
          <p:nvPr>
            <p:ph idx="2" type="title"/>
          </p:nvPr>
        </p:nvSpPr>
        <p:spPr>
          <a:xfrm>
            <a:off x="1501742" y="1752498"/>
            <a:ext cx="22767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311" name="Google Shape;311;p30"/>
          <p:cNvSpPr txBox="1"/>
          <p:nvPr>
            <p:ph idx="1" type="subTitle"/>
          </p:nvPr>
        </p:nvSpPr>
        <p:spPr>
          <a:xfrm>
            <a:off x="1501742" y="2111123"/>
            <a:ext cx="2276700" cy="528600"/>
          </a:xfrm>
          <a:prstGeom prst="rect">
            <a:avLst/>
          </a:prstGeom>
        </p:spPr>
        <p:txBody>
          <a:bodyPr anchorCtr="0" anchor="t" bIns="91425" lIns="91425" spcFirstLastPara="1" rIns="91425" wrap="square" tIns="91425">
            <a:noAutofit/>
          </a:bodyPr>
          <a:lstStyle>
            <a:lvl1pPr lvl="0" rtl="0">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312" name="Google Shape;312;p30"/>
          <p:cNvSpPr txBox="1"/>
          <p:nvPr>
            <p:ph idx="3" type="title"/>
          </p:nvPr>
        </p:nvSpPr>
        <p:spPr>
          <a:xfrm>
            <a:off x="1501754" y="2654504"/>
            <a:ext cx="22767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313" name="Google Shape;313;p30"/>
          <p:cNvSpPr txBox="1"/>
          <p:nvPr>
            <p:ph idx="4" type="subTitle"/>
          </p:nvPr>
        </p:nvSpPr>
        <p:spPr>
          <a:xfrm>
            <a:off x="1501760" y="3013129"/>
            <a:ext cx="2276700" cy="528600"/>
          </a:xfrm>
          <a:prstGeom prst="rect">
            <a:avLst/>
          </a:prstGeom>
        </p:spPr>
        <p:txBody>
          <a:bodyPr anchorCtr="0" anchor="t" bIns="91425" lIns="91425" spcFirstLastPara="1" rIns="91425" wrap="square" tIns="91425">
            <a:noAutofit/>
          </a:bodyPr>
          <a:lstStyle>
            <a:lvl1pPr lvl="0" rtl="0">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314" name="Google Shape;314;p30"/>
          <p:cNvSpPr txBox="1"/>
          <p:nvPr>
            <p:ph idx="5" type="title"/>
          </p:nvPr>
        </p:nvSpPr>
        <p:spPr>
          <a:xfrm>
            <a:off x="5360167" y="1752498"/>
            <a:ext cx="22767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315" name="Google Shape;315;p30"/>
          <p:cNvSpPr txBox="1"/>
          <p:nvPr>
            <p:ph idx="6" type="subTitle"/>
          </p:nvPr>
        </p:nvSpPr>
        <p:spPr>
          <a:xfrm>
            <a:off x="5360178" y="2111123"/>
            <a:ext cx="2276700" cy="528600"/>
          </a:xfrm>
          <a:prstGeom prst="rect">
            <a:avLst/>
          </a:prstGeom>
        </p:spPr>
        <p:txBody>
          <a:bodyPr anchorCtr="0" anchor="t" bIns="91425" lIns="91425" spcFirstLastPara="1" rIns="91425" wrap="square" tIns="91425">
            <a:noAutofit/>
          </a:bodyPr>
          <a:lstStyle>
            <a:lvl1pPr lvl="0" rtl="0">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316" name="Google Shape;316;p30"/>
          <p:cNvSpPr txBox="1"/>
          <p:nvPr>
            <p:ph idx="7" type="title"/>
          </p:nvPr>
        </p:nvSpPr>
        <p:spPr>
          <a:xfrm>
            <a:off x="1501742" y="3556523"/>
            <a:ext cx="22767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317" name="Google Shape;317;p30"/>
          <p:cNvSpPr txBox="1"/>
          <p:nvPr>
            <p:ph idx="8" type="subTitle"/>
          </p:nvPr>
        </p:nvSpPr>
        <p:spPr>
          <a:xfrm>
            <a:off x="1501742" y="3915148"/>
            <a:ext cx="2276700" cy="528600"/>
          </a:xfrm>
          <a:prstGeom prst="rect">
            <a:avLst/>
          </a:prstGeom>
        </p:spPr>
        <p:txBody>
          <a:bodyPr anchorCtr="0" anchor="t" bIns="91425" lIns="91425" spcFirstLastPara="1" rIns="91425" wrap="square" tIns="91425">
            <a:noAutofit/>
          </a:bodyPr>
          <a:lstStyle>
            <a:lvl1pPr lvl="0" rtl="0">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318" name="Google Shape;318;p30"/>
          <p:cNvSpPr txBox="1"/>
          <p:nvPr>
            <p:ph idx="9" type="title"/>
          </p:nvPr>
        </p:nvSpPr>
        <p:spPr>
          <a:xfrm>
            <a:off x="5360192" y="2654504"/>
            <a:ext cx="22767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319" name="Google Shape;319;p30"/>
          <p:cNvSpPr txBox="1"/>
          <p:nvPr>
            <p:ph idx="13" type="subTitle"/>
          </p:nvPr>
        </p:nvSpPr>
        <p:spPr>
          <a:xfrm>
            <a:off x="5360197" y="3013129"/>
            <a:ext cx="2276700" cy="528600"/>
          </a:xfrm>
          <a:prstGeom prst="rect">
            <a:avLst/>
          </a:prstGeom>
        </p:spPr>
        <p:txBody>
          <a:bodyPr anchorCtr="0" anchor="t" bIns="91425" lIns="91425" spcFirstLastPara="1" rIns="91425" wrap="square" tIns="91425">
            <a:noAutofit/>
          </a:bodyPr>
          <a:lstStyle>
            <a:lvl1pPr lvl="0" rtl="0">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320" name="Google Shape;320;p30"/>
          <p:cNvSpPr txBox="1"/>
          <p:nvPr>
            <p:ph idx="14" type="title"/>
          </p:nvPr>
        </p:nvSpPr>
        <p:spPr>
          <a:xfrm>
            <a:off x="5360167" y="3556523"/>
            <a:ext cx="22767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321" name="Google Shape;321;p30"/>
          <p:cNvSpPr txBox="1"/>
          <p:nvPr>
            <p:ph idx="15" type="subTitle"/>
          </p:nvPr>
        </p:nvSpPr>
        <p:spPr>
          <a:xfrm>
            <a:off x="5360178" y="3915148"/>
            <a:ext cx="2276700" cy="528600"/>
          </a:xfrm>
          <a:prstGeom prst="rect">
            <a:avLst/>
          </a:prstGeom>
        </p:spPr>
        <p:txBody>
          <a:bodyPr anchorCtr="0" anchor="t" bIns="91425" lIns="91425" spcFirstLastPara="1" rIns="91425" wrap="square" tIns="91425">
            <a:noAutofit/>
          </a:bodyPr>
          <a:lstStyle>
            <a:lvl1pPr lvl="0" rtl="0">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grpSp>
        <p:nvGrpSpPr>
          <p:cNvPr id="17" name="Google Shape;17;p4"/>
          <p:cNvGrpSpPr/>
          <p:nvPr/>
        </p:nvGrpSpPr>
        <p:grpSpPr>
          <a:xfrm>
            <a:off x="-25" y="0"/>
            <a:ext cx="9144020" cy="342900"/>
            <a:chOff x="-25" y="0"/>
            <a:chExt cx="9144020" cy="342900"/>
          </a:xfrm>
        </p:grpSpPr>
        <p:sp>
          <p:nvSpPr>
            <p:cNvPr id="18" name="Google Shape;18;p4"/>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 name="Google Shape;19;p4"/>
            <p:cNvGrpSpPr/>
            <p:nvPr/>
          </p:nvGrpSpPr>
          <p:grpSpPr>
            <a:xfrm>
              <a:off x="215975" y="111150"/>
              <a:ext cx="642950" cy="120600"/>
              <a:chOff x="215975" y="152625"/>
              <a:chExt cx="642950" cy="120600"/>
            </a:xfrm>
          </p:grpSpPr>
          <p:sp>
            <p:nvSpPr>
              <p:cNvPr id="20" name="Google Shape;20;p4"/>
              <p:cNvSpPr/>
              <p:nvPr/>
            </p:nvSpPr>
            <p:spPr>
              <a:xfrm>
                <a:off x="21597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477150"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p:nvPr/>
            </p:nvSpPr>
            <p:spPr>
              <a:xfrm>
                <a:off x="73832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3" name="Google Shape;23;p4"/>
          <p:cNvSpPr txBox="1"/>
          <p:nvPr>
            <p:ph idx="1" type="subTitle"/>
          </p:nvPr>
        </p:nvSpPr>
        <p:spPr>
          <a:xfrm>
            <a:off x="714300" y="1206800"/>
            <a:ext cx="7715400" cy="339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434343"/>
              </a:buClr>
              <a:buSzPts val="1200"/>
              <a:buFont typeface="Anaheim"/>
              <a:buAutoNum type="arabicPeriod"/>
              <a:defRPr sz="1200"/>
            </a:lvl1pPr>
            <a:lvl2pPr lvl="1" rtl="0">
              <a:lnSpc>
                <a:spcPct val="100000"/>
              </a:lnSpc>
              <a:spcBef>
                <a:spcPts val="0"/>
              </a:spcBef>
              <a:spcAft>
                <a:spcPts val="0"/>
              </a:spcAft>
              <a:buClr>
                <a:srgbClr val="434343"/>
              </a:buClr>
              <a:buSzPts val="1200"/>
              <a:buFont typeface="Roboto Condensed Light"/>
              <a:buAutoNum type="alphaLcPeriod"/>
              <a:defRPr sz="1200"/>
            </a:lvl2pPr>
            <a:lvl3pPr lvl="2" rtl="0">
              <a:lnSpc>
                <a:spcPct val="100000"/>
              </a:lnSpc>
              <a:spcBef>
                <a:spcPts val="0"/>
              </a:spcBef>
              <a:spcAft>
                <a:spcPts val="0"/>
              </a:spcAft>
              <a:buClr>
                <a:srgbClr val="434343"/>
              </a:buClr>
              <a:buSzPts val="1200"/>
              <a:buFont typeface="Roboto Condensed Light"/>
              <a:buAutoNum type="romanLcPeriod"/>
              <a:defRPr sz="1200"/>
            </a:lvl3pPr>
            <a:lvl4pPr lvl="3" rtl="0">
              <a:lnSpc>
                <a:spcPct val="100000"/>
              </a:lnSpc>
              <a:spcBef>
                <a:spcPts val="0"/>
              </a:spcBef>
              <a:spcAft>
                <a:spcPts val="0"/>
              </a:spcAft>
              <a:buClr>
                <a:srgbClr val="434343"/>
              </a:buClr>
              <a:buSzPts val="1200"/>
              <a:buFont typeface="Roboto Condensed Light"/>
              <a:buAutoNum type="arabicPeriod"/>
              <a:defRPr sz="1200"/>
            </a:lvl4pPr>
            <a:lvl5pPr lvl="4" rtl="0">
              <a:lnSpc>
                <a:spcPct val="100000"/>
              </a:lnSpc>
              <a:spcBef>
                <a:spcPts val="0"/>
              </a:spcBef>
              <a:spcAft>
                <a:spcPts val="0"/>
              </a:spcAft>
              <a:buClr>
                <a:srgbClr val="434343"/>
              </a:buClr>
              <a:buSzPts val="1200"/>
              <a:buFont typeface="Roboto Condensed Light"/>
              <a:buAutoNum type="alphaLcPeriod"/>
              <a:defRPr sz="1200"/>
            </a:lvl5pPr>
            <a:lvl6pPr lvl="5" rtl="0">
              <a:lnSpc>
                <a:spcPct val="100000"/>
              </a:lnSpc>
              <a:spcBef>
                <a:spcPts val="0"/>
              </a:spcBef>
              <a:spcAft>
                <a:spcPts val="0"/>
              </a:spcAft>
              <a:buClr>
                <a:srgbClr val="434343"/>
              </a:buClr>
              <a:buSzPts val="1200"/>
              <a:buFont typeface="Roboto Condensed Light"/>
              <a:buAutoNum type="romanLcPeriod"/>
              <a:defRPr sz="1200"/>
            </a:lvl6pPr>
            <a:lvl7pPr lvl="6" rtl="0">
              <a:lnSpc>
                <a:spcPct val="100000"/>
              </a:lnSpc>
              <a:spcBef>
                <a:spcPts val="0"/>
              </a:spcBef>
              <a:spcAft>
                <a:spcPts val="0"/>
              </a:spcAft>
              <a:buClr>
                <a:srgbClr val="434343"/>
              </a:buClr>
              <a:buSzPts val="1200"/>
              <a:buFont typeface="Roboto Condensed Light"/>
              <a:buAutoNum type="arabicPeriod"/>
              <a:defRPr sz="1200"/>
            </a:lvl7pPr>
            <a:lvl8pPr lvl="7" rtl="0">
              <a:lnSpc>
                <a:spcPct val="100000"/>
              </a:lnSpc>
              <a:spcBef>
                <a:spcPts val="0"/>
              </a:spcBef>
              <a:spcAft>
                <a:spcPts val="0"/>
              </a:spcAft>
              <a:buClr>
                <a:srgbClr val="434343"/>
              </a:buClr>
              <a:buSzPts val="1200"/>
              <a:buFont typeface="Roboto Condensed Light"/>
              <a:buAutoNum type="alphaLcPeriod"/>
              <a:defRPr sz="1200"/>
            </a:lvl8pPr>
            <a:lvl9pPr lvl="8" rtl="0">
              <a:lnSpc>
                <a:spcPct val="100000"/>
              </a:lnSpc>
              <a:spcBef>
                <a:spcPts val="0"/>
              </a:spcBef>
              <a:spcAft>
                <a:spcPts val="0"/>
              </a:spcAft>
              <a:buClr>
                <a:srgbClr val="434343"/>
              </a:buClr>
              <a:buSzPts val="1200"/>
              <a:buFont typeface="Roboto Condensed Light"/>
              <a:buAutoNum type="romanLcPeriod"/>
              <a:defRPr sz="1200"/>
            </a:lvl9pPr>
          </a:lstStyle>
          <a:p/>
        </p:txBody>
      </p:sp>
      <p:sp>
        <p:nvSpPr>
          <p:cNvPr id="24" name="Google Shape;24;p4"/>
          <p:cNvSpPr txBox="1"/>
          <p:nvPr>
            <p:ph type="title"/>
          </p:nvPr>
        </p:nvSpPr>
        <p:spPr>
          <a:xfrm>
            <a:off x="714300" y="540850"/>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25" name="Google Shape;25;p4"/>
          <p:cNvGrpSpPr/>
          <p:nvPr/>
        </p:nvGrpSpPr>
        <p:grpSpPr>
          <a:xfrm>
            <a:off x="66650" y="204750"/>
            <a:ext cx="9077378" cy="4938900"/>
            <a:chOff x="104750" y="204750"/>
            <a:chExt cx="9077378" cy="4938900"/>
          </a:xfrm>
        </p:grpSpPr>
        <p:grpSp>
          <p:nvGrpSpPr>
            <p:cNvPr id="26" name="Google Shape;26;p4"/>
            <p:cNvGrpSpPr/>
            <p:nvPr/>
          </p:nvGrpSpPr>
          <p:grpSpPr>
            <a:xfrm>
              <a:off x="104750" y="206700"/>
              <a:ext cx="9077378" cy="342900"/>
              <a:chOff x="-25" y="0"/>
              <a:chExt cx="9182983" cy="342900"/>
            </a:xfrm>
          </p:grpSpPr>
          <p:sp>
            <p:nvSpPr>
              <p:cNvPr id="27" name="Google Shape;27;p4"/>
              <p:cNvSpPr/>
              <p:nvPr/>
            </p:nvSpPr>
            <p:spPr>
              <a:xfrm>
                <a:off x="-25" y="0"/>
                <a:ext cx="9182983"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 name="Google Shape;28;p4"/>
              <p:cNvGrpSpPr/>
              <p:nvPr/>
            </p:nvGrpSpPr>
            <p:grpSpPr>
              <a:xfrm>
                <a:off x="215975" y="111150"/>
                <a:ext cx="642950" cy="120600"/>
                <a:chOff x="215975" y="152625"/>
                <a:chExt cx="642950" cy="120600"/>
              </a:xfrm>
            </p:grpSpPr>
            <p:sp>
              <p:nvSpPr>
                <p:cNvPr id="29" name="Google Shape;29;p4"/>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4"/>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32" name="Google Shape;32;p4"/>
            <p:cNvCxnSpPr/>
            <p:nvPr/>
          </p:nvCxnSpPr>
          <p:spPr>
            <a:xfrm>
              <a:off x="104775" y="204750"/>
              <a:ext cx="0" cy="493890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4">
    <p:spTree>
      <p:nvGrpSpPr>
        <p:cNvPr id="322" name="Shape 322"/>
        <p:cNvGrpSpPr/>
        <p:nvPr/>
      </p:nvGrpSpPr>
      <p:grpSpPr>
        <a:xfrm>
          <a:off x="0" y="0"/>
          <a:ext cx="0" cy="0"/>
          <a:chOff x="0" y="0"/>
          <a:chExt cx="0" cy="0"/>
        </a:xfrm>
      </p:grpSpPr>
      <p:sp>
        <p:nvSpPr>
          <p:cNvPr id="323" name="Google Shape;323;p31"/>
          <p:cNvSpPr txBox="1"/>
          <p:nvPr>
            <p:ph type="title"/>
          </p:nvPr>
        </p:nvSpPr>
        <p:spPr>
          <a:xfrm>
            <a:off x="5059982" y="1531700"/>
            <a:ext cx="25635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24" name="Google Shape;324;p31"/>
          <p:cNvSpPr txBox="1"/>
          <p:nvPr>
            <p:ph idx="1" type="subTitle"/>
          </p:nvPr>
        </p:nvSpPr>
        <p:spPr>
          <a:xfrm>
            <a:off x="1520525" y="3734850"/>
            <a:ext cx="2563500" cy="59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p:txBody>
      </p:sp>
      <p:sp>
        <p:nvSpPr>
          <p:cNvPr id="325" name="Google Shape;325;p31"/>
          <p:cNvSpPr txBox="1"/>
          <p:nvPr>
            <p:ph idx="2" type="subTitle"/>
          </p:nvPr>
        </p:nvSpPr>
        <p:spPr>
          <a:xfrm>
            <a:off x="5059975" y="3734850"/>
            <a:ext cx="2563500" cy="59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p:txBody>
      </p:sp>
      <p:sp>
        <p:nvSpPr>
          <p:cNvPr id="326" name="Google Shape;326;p31"/>
          <p:cNvSpPr txBox="1"/>
          <p:nvPr>
            <p:ph idx="3" type="title"/>
          </p:nvPr>
        </p:nvSpPr>
        <p:spPr>
          <a:xfrm>
            <a:off x="1520525" y="1531700"/>
            <a:ext cx="25635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27" name="Google Shape;327;p31"/>
          <p:cNvSpPr txBox="1"/>
          <p:nvPr>
            <p:ph idx="4" type="title"/>
          </p:nvPr>
        </p:nvSpPr>
        <p:spPr>
          <a:xfrm>
            <a:off x="714300" y="549600"/>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328" name="Google Shape;328;p31"/>
          <p:cNvGrpSpPr/>
          <p:nvPr/>
        </p:nvGrpSpPr>
        <p:grpSpPr>
          <a:xfrm>
            <a:off x="-25" y="0"/>
            <a:ext cx="9144020" cy="342900"/>
            <a:chOff x="-25" y="0"/>
            <a:chExt cx="9144020" cy="342900"/>
          </a:xfrm>
        </p:grpSpPr>
        <p:sp>
          <p:nvSpPr>
            <p:cNvPr id="329" name="Google Shape;329;p31"/>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0" name="Google Shape;330;p31"/>
            <p:cNvGrpSpPr/>
            <p:nvPr/>
          </p:nvGrpSpPr>
          <p:grpSpPr>
            <a:xfrm>
              <a:off x="215975" y="111150"/>
              <a:ext cx="642950" cy="120600"/>
              <a:chOff x="215975" y="152625"/>
              <a:chExt cx="642950" cy="120600"/>
            </a:xfrm>
          </p:grpSpPr>
          <p:sp>
            <p:nvSpPr>
              <p:cNvPr id="331" name="Google Shape;331;p31"/>
              <p:cNvSpPr/>
              <p:nvPr/>
            </p:nvSpPr>
            <p:spPr>
              <a:xfrm>
                <a:off x="21597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1"/>
              <p:cNvSpPr/>
              <p:nvPr/>
            </p:nvSpPr>
            <p:spPr>
              <a:xfrm>
                <a:off x="477150"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1"/>
              <p:cNvSpPr/>
              <p:nvPr/>
            </p:nvSpPr>
            <p:spPr>
              <a:xfrm>
                <a:off x="73832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34" name="Google Shape;334;p31"/>
          <p:cNvGrpSpPr/>
          <p:nvPr/>
        </p:nvGrpSpPr>
        <p:grpSpPr>
          <a:xfrm>
            <a:off x="66650" y="204750"/>
            <a:ext cx="9077378" cy="4938900"/>
            <a:chOff x="104750" y="204750"/>
            <a:chExt cx="9077378" cy="4938900"/>
          </a:xfrm>
        </p:grpSpPr>
        <p:grpSp>
          <p:nvGrpSpPr>
            <p:cNvPr id="335" name="Google Shape;335;p31"/>
            <p:cNvGrpSpPr/>
            <p:nvPr/>
          </p:nvGrpSpPr>
          <p:grpSpPr>
            <a:xfrm>
              <a:off x="104750" y="206700"/>
              <a:ext cx="9077378" cy="342900"/>
              <a:chOff x="-25" y="0"/>
              <a:chExt cx="9182983" cy="342900"/>
            </a:xfrm>
          </p:grpSpPr>
          <p:sp>
            <p:nvSpPr>
              <p:cNvPr id="336" name="Google Shape;336;p31"/>
              <p:cNvSpPr/>
              <p:nvPr/>
            </p:nvSpPr>
            <p:spPr>
              <a:xfrm>
                <a:off x="-25" y="0"/>
                <a:ext cx="9182983"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7" name="Google Shape;337;p31"/>
              <p:cNvGrpSpPr/>
              <p:nvPr/>
            </p:nvGrpSpPr>
            <p:grpSpPr>
              <a:xfrm>
                <a:off x="215975" y="111150"/>
                <a:ext cx="642950" cy="120600"/>
                <a:chOff x="215975" y="152625"/>
                <a:chExt cx="642950" cy="120600"/>
              </a:xfrm>
            </p:grpSpPr>
            <p:sp>
              <p:nvSpPr>
                <p:cNvPr id="338" name="Google Shape;338;p31"/>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1"/>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1"/>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341" name="Google Shape;341;p31"/>
            <p:cNvCxnSpPr/>
            <p:nvPr/>
          </p:nvCxnSpPr>
          <p:spPr>
            <a:xfrm>
              <a:off x="104775" y="204750"/>
              <a:ext cx="0" cy="493890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5">
    <p:spTree>
      <p:nvGrpSpPr>
        <p:cNvPr id="342" name="Shape 342"/>
        <p:cNvGrpSpPr/>
        <p:nvPr/>
      </p:nvGrpSpPr>
      <p:grpSpPr>
        <a:xfrm>
          <a:off x="0" y="0"/>
          <a:ext cx="0" cy="0"/>
          <a:chOff x="0" y="0"/>
          <a:chExt cx="0" cy="0"/>
        </a:xfrm>
      </p:grpSpPr>
      <p:grpSp>
        <p:nvGrpSpPr>
          <p:cNvPr id="343" name="Google Shape;343;p32"/>
          <p:cNvGrpSpPr/>
          <p:nvPr/>
        </p:nvGrpSpPr>
        <p:grpSpPr>
          <a:xfrm>
            <a:off x="-25" y="0"/>
            <a:ext cx="9144020" cy="342900"/>
            <a:chOff x="-25" y="0"/>
            <a:chExt cx="9144020" cy="342900"/>
          </a:xfrm>
        </p:grpSpPr>
        <p:sp>
          <p:nvSpPr>
            <p:cNvPr id="344" name="Google Shape;344;p32"/>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5" name="Google Shape;345;p32"/>
            <p:cNvGrpSpPr/>
            <p:nvPr/>
          </p:nvGrpSpPr>
          <p:grpSpPr>
            <a:xfrm>
              <a:off x="215975" y="111150"/>
              <a:ext cx="642950" cy="120600"/>
              <a:chOff x="215975" y="152625"/>
              <a:chExt cx="642950" cy="120600"/>
            </a:xfrm>
          </p:grpSpPr>
          <p:sp>
            <p:nvSpPr>
              <p:cNvPr id="346" name="Google Shape;346;p32"/>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2"/>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2"/>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49" name="Google Shape;349;p32"/>
          <p:cNvGrpSpPr/>
          <p:nvPr/>
        </p:nvGrpSpPr>
        <p:grpSpPr>
          <a:xfrm>
            <a:off x="66650" y="204750"/>
            <a:ext cx="9077378" cy="4938900"/>
            <a:chOff x="104750" y="204750"/>
            <a:chExt cx="9077378" cy="4938900"/>
          </a:xfrm>
        </p:grpSpPr>
        <p:grpSp>
          <p:nvGrpSpPr>
            <p:cNvPr id="350" name="Google Shape;350;p32"/>
            <p:cNvGrpSpPr/>
            <p:nvPr/>
          </p:nvGrpSpPr>
          <p:grpSpPr>
            <a:xfrm>
              <a:off x="104750" y="206700"/>
              <a:ext cx="9077378" cy="342900"/>
              <a:chOff x="-25" y="0"/>
              <a:chExt cx="9182983" cy="342900"/>
            </a:xfrm>
          </p:grpSpPr>
          <p:sp>
            <p:nvSpPr>
              <p:cNvPr id="351" name="Google Shape;351;p32"/>
              <p:cNvSpPr/>
              <p:nvPr/>
            </p:nvSpPr>
            <p:spPr>
              <a:xfrm>
                <a:off x="-25" y="0"/>
                <a:ext cx="9182983" cy="342900"/>
              </a:xfrm>
              <a:custGeom>
                <a:rect b="b" l="l" r="r" t="t"/>
                <a:pathLst>
                  <a:path extrusionOk="0" h="1407" w="43778">
                    <a:moveTo>
                      <a:pt x="0" y="0"/>
                    </a:moveTo>
                    <a:lnTo>
                      <a:pt x="0" y="1406"/>
                    </a:lnTo>
                    <a:lnTo>
                      <a:pt x="43777" y="1406"/>
                    </a:lnTo>
                    <a:lnTo>
                      <a:pt x="437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2" name="Google Shape;352;p32"/>
              <p:cNvGrpSpPr/>
              <p:nvPr/>
            </p:nvGrpSpPr>
            <p:grpSpPr>
              <a:xfrm>
                <a:off x="215975" y="111150"/>
                <a:ext cx="642950" cy="120600"/>
                <a:chOff x="215975" y="152625"/>
                <a:chExt cx="642950" cy="120600"/>
              </a:xfrm>
            </p:grpSpPr>
            <p:sp>
              <p:nvSpPr>
                <p:cNvPr id="353" name="Google Shape;353;p32"/>
                <p:cNvSpPr/>
                <p:nvPr/>
              </p:nvSpPr>
              <p:spPr>
                <a:xfrm>
                  <a:off x="21597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2"/>
                <p:cNvSpPr/>
                <p:nvPr/>
              </p:nvSpPr>
              <p:spPr>
                <a:xfrm>
                  <a:off x="477150"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2"/>
                <p:cNvSpPr/>
                <p:nvPr/>
              </p:nvSpPr>
              <p:spPr>
                <a:xfrm>
                  <a:off x="73832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356" name="Google Shape;356;p32"/>
            <p:cNvCxnSpPr/>
            <p:nvPr/>
          </p:nvCxnSpPr>
          <p:spPr>
            <a:xfrm>
              <a:off x="104775" y="204750"/>
              <a:ext cx="0" cy="4938900"/>
            </a:xfrm>
            <a:prstGeom prst="straightConnector1">
              <a:avLst/>
            </a:prstGeom>
            <a:noFill/>
            <a:ln cap="flat" cmpd="sng" w="9525">
              <a:solidFill>
                <a:schemeClr val="accent1"/>
              </a:solidFill>
              <a:prstDash val="solid"/>
              <a:round/>
              <a:headEnd len="med" w="med" type="none"/>
              <a:tailEnd len="med" w="med" type="none"/>
            </a:ln>
          </p:spPr>
        </p:cxnSp>
      </p:grpSp>
      <p:sp>
        <p:nvSpPr>
          <p:cNvPr id="357" name="Google Shape;357;p32"/>
          <p:cNvSpPr txBox="1"/>
          <p:nvPr>
            <p:ph type="title"/>
          </p:nvPr>
        </p:nvSpPr>
        <p:spPr>
          <a:xfrm>
            <a:off x="2279759" y="3521950"/>
            <a:ext cx="25635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25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58" name="Google Shape;358;p32"/>
          <p:cNvSpPr txBox="1"/>
          <p:nvPr>
            <p:ph idx="1" type="subTitle"/>
          </p:nvPr>
        </p:nvSpPr>
        <p:spPr>
          <a:xfrm>
            <a:off x="5352750" y="1858275"/>
            <a:ext cx="2563500" cy="881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p:txBody>
      </p:sp>
      <p:sp>
        <p:nvSpPr>
          <p:cNvPr id="359" name="Google Shape;359;p32"/>
          <p:cNvSpPr txBox="1"/>
          <p:nvPr>
            <p:ph idx="2" type="subTitle"/>
          </p:nvPr>
        </p:nvSpPr>
        <p:spPr>
          <a:xfrm>
            <a:off x="5352750" y="3284950"/>
            <a:ext cx="2563500" cy="942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p:txBody>
      </p:sp>
      <p:sp>
        <p:nvSpPr>
          <p:cNvPr id="360" name="Google Shape;360;p32"/>
          <p:cNvSpPr txBox="1"/>
          <p:nvPr>
            <p:ph idx="3" type="title"/>
          </p:nvPr>
        </p:nvSpPr>
        <p:spPr>
          <a:xfrm>
            <a:off x="2279752" y="2065100"/>
            <a:ext cx="25635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25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61" name="Google Shape;361;p32"/>
          <p:cNvSpPr txBox="1"/>
          <p:nvPr>
            <p:ph idx="4" type="title"/>
          </p:nvPr>
        </p:nvSpPr>
        <p:spPr>
          <a:xfrm>
            <a:off x="714300" y="549600"/>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CUSTOM_2_1">
    <p:spTree>
      <p:nvGrpSpPr>
        <p:cNvPr id="362" name="Shape 362"/>
        <p:cNvGrpSpPr/>
        <p:nvPr/>
      </p:nvGrpSpPr>
      <p:grpSpPr>
        <a:xfrm>
          <a:off x="0" y="0"/>
          <a:ext cx="0" cy="0"/>
          <a:chOff x="0" y="0"/>
          <a:chExt cx="0" cy="0"/>
        </a:xfrm>
      </p:grpSpPr>
      <p:sp>
        <p:nvSpPr>
          <p:cNvPr id="363" name="Google Shape;363;p33"/>
          <p:cNvSpPr txBox="1"/>
          <p:nvPr>
            <p:ph type="title"/>
          </p:nvPr>
        </p:nvSpPr>
        <p:spPr>
          <a:xfrm>
            <a:off x="714300" y="549600"/>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64" name="Google Shape;364;p33"/>
          <p:cNvSpPr txBox="1"/>
          <p:nvPr>
            <p:ph hasCustomPrompt="1" idx="2" type="title"/>
          </p:nvPr>
        </p:nvSpPr>
        <p:spPr>
          <a:xfrm>
            <a:off x="4457700" y="1326125"/>
            <a:ext cx="3229200" cy="5844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None/>
              <a:defRPr sz="4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365" name="Google Shape;365;p33"/>
          <p:cNvSpPr txBox="1"/>
          <p:nvPr>
            <p:ph idx="1" type="subTitle"/>
          </p:nvPr>
        </p:nvSpPr>
        <p:spPr>
          <a:xfrm>
            <a:off x="4239625" y="1787075"/>
            <a:ext cx="3447300" cy="412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300"/>
              <a:buNone/>
              <a:defRPr/>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p:txBody>
      </p:sp>
      <p:sp>
        <p:nvSpPr>
          <p:cNvPr id="366" name="Google Shape;366;p33"/>
          <p:cNvSpPr txBox="1"/>
          <p:nvPr>
            <p:ph hasCustomPrompt="1" idx="3" type="title"/>
          </p:nvPr>
        </p:nvSpPr>
        <p:spPr>
          <a:xfrm>
            <a:off x="4457700" y="2463350"/>
            <a:ext cx="3229200" cy="5844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None/>
              <a:defRPr sz="4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367" name="Google Shape;367;p33"/>
          <p:cNvSpPr txBox="1"/>
          <p:nvPr>
            <p:ph idx="4" type="subTitle"/>
          </p:nvPr>
        </p:nvSpPr>
        <p:spPr>
          <a:xfrm>
            <a:off x="4457700" y="2924300"/>
            <a:ext cx="3229200" cy="412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300"/>
              <a:buNone/>
              <a:defRPr/>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p:txBody>
      </p:sp>
      <p:sp>
        <p:nvSpPr>
          <p:cNvPr id="368" name="Google Shape;368;p33"/>
          <p:cNvSpPr txBox="1"/>
          <p:nvPr>
            <p:ph hasCustomPrompt="1" idx="5" type="title"/>
          </p:nvPr>
        </p:nvSpPr>
        <p:spPr>
          <a:xfrm>
            <a:off x="4457700" y="3600575"/>
            <a:ext cx="3229200" cy="5844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None/>
              <a:defRPr sz="4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369" name="Google Shape;369;p33"/>
          <p:cNvSpPr txBox="1"/>
          <p:nvPr>
            <p:ph idx="6" type="subTitle"/>
          </p:nvPr>
        </p:nvSpPr>
        <p:spPr>
          <a:xfrm>
            <a:off x="4457700" y="4061525"/>
            <a:ext cx="3229200" cy="412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300"/>
              <a:buNone/>
              <a:defRPr/>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13">
    <p:spTree>
      <p:nvGrpSpPr>
        <p:cNvPr id="370" name="Shape 370"/>
        <p:cNvGrpSpPr/>
        <p:nvPr/>
      </p:nvGrpSpPr>
      <p:grpSpPr>
        <a:xfrm>
          <a:off x="0" y="0"/>
          <a:ext cx="0" cy="0"/>
          <a:chOff x="0" y="0"/>
          <a:chExt cx="0" cy="0"/>
        </a:xfrm>
      </p:grpSpPr>
      <p:grpSp>
        <p:nvGrpSpPr>
          <p:cNvPr id="371" name="Google Shape;371;p34"/>
          <p:cNvGrpSpPr/>
          <p:nvPr/>
        </p:nvGrpSpPr>
        <p:grpSpPr>
          <a:xfrm>
            <a:off x="-25" y="0"/>
            <a:ext cx="9144020" cy="342900"/>
            <a:chOff x="-25" y="0"/>
            <a:chExt cx="9144020" cy="342900"/>
          </a:xfrm>
        </p:grpSpPr>
        <p:sp>
          <p:nvSpPr>
            <p:cNvPr id="372" name="Google Shape;372;p34"/>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3" name="Google Shape;373;p34"/>
            <p:cNvGrpSpPr/>
            <p:nvPr/>
          </p:nvGrpSpPr>
          <p:grpSpPr>
            <a:xfrm>
              <a:off x="215975" y="111150"/>
              <a:ext cx="642950" cy="120600"/>
              <a:chOff x="215975" y="152625"/>
              <a:chExt cx="642950" cy="120600"/>
            </a:xfrm>
          </p:grpSpPr>
          <p:sp>
            <p:nvSpPr>
              <p:cNvPr id="374" name="Google Shape;374;p34"/>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4"/>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4"/>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77" name="Google Shape;377;p34"/>
          <p:cNvGrpSpPr/>
          <p:nvPr/>
        </p:nvGrpSpPr>
        <p:grpSpPr>
          <a:xfrm>
            <a:off x="66650" y="204750"/>
            <a:ext cx="9077378" cy="4938900"/>
            <a:chOff x="104750" y="204750"/>
            <a:chExt cx="9077378" cy="4938900"/>
          </a:xfrm>
        </p:grpSpPr>
        <p:grpSp>
          <p:nvGrpSpPr>
            <p:cNvPr id="378" name="Google Shape;378;p34"/>
            <p:cNvGrpSpPr/>
            <p:nvPr/>
          </p:nvGrpSpPr>
          <p:grpSpPr>
            <a:xfrm>
              <a:off x="104750" y="206700"/>
              <a:ext cx="9077378" cy="342900"/>
              <a:chOff x="-25" y="0"/>
              <a:chExt cx="9182983" cy="342900"/>
            </a:xfrm>
          </p:grpSpPr>
          <p:sp>
            <p:nvSpPr>
              <p:cNvPr id="379" name="Google Shape;379;p34"/>
              <p:cNvSpPr/>
              <p:nvPr/>
            </p:nvSpPr>
            <p:spPr>
              <a:xfrm>
                <a:off x="-25" y="0"/>
                <a:ext cx="9182983" cy="342900"/>
              </a:xfrm>
              <a:custGeom>
                <a:rect b="b" l="l" r="r" t="t"/>
                <a:pathLst>
                  <a:path extrusionOk="0" h="1407" w="43778">
                    <a:moveTo>
                      <a:pt x="0" y="0"/>
                    </a:moveTo>
                    <a:lnTo>
                      <a:pt x="0" y="1406"/>
                    </a:lnTo>
                    <a:lnTo>
                      <a:pt x="43777" y="1406"/>
                    </a:lnTo>
                    <a:lnTo>
                      <a:pt x="437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0" name="Google Shape;380;p34"/>
              <p:cNvGrpSpPr/>
              <p:nvPr/>
            </p:nvGrpSpPr>
            <p:grpSpPr>
              <a:xfrm>
                <a:off x="215975" y="111150"/>
                <a:ext cx="642950" cy="120600"/>
                <a:chOff x="215975" y="152625"/>
                <a:chExt cx="642950" cy="120600"/>
              </a:xfrm>
            </p:grpSpPr>
            <p:sp>
              <p:nvSpPr>
                <p:cNvPr id="381" name="Google Shape;381;p34"/>
                <p:cNvSpPr/>
                <p:nvPr/>
              </p:nvSpPr>
              <p:spPr>
                <a:xfrm>
                  <a:off x="21597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4"/>
                <p:cNvSpPr/>
                <p:nvPr/>
              </p:nvSpPr>
              <p:spPr>
                <a:xfrm>
                  <a:off x="477150"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4"/>
                <p:cNvSpPr/>
                <p:nvPr/>
              </p:nvSpPr>
              <p:spPr>
                <a:xfrm>
                  <a:off x="73832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384" name="Google Shape;384;p34"/>
            <p:cNvCxnSpPr/>
            <p:nvPr/>
          </p:nvCxnSpPr>
          <p:spPr>
            <a:xfrm>
              <a:off x="104775" y="204750"/>
              <a:ext cx="0" cy="4938900"/>
            </a:xfrm>
            <a:prstGeom prst="straightConnector1">
              <a:avLst/>
            </a:prstGeom>
            <a:noFill/>
            <a:ln cap="flat" cmpd="sng" w="9525">
              <a:solidFill>
                <a:schemeClr val="accent1"/>
              </a:solidFill>
              <a:prstDash val="solid"/>
              <a:round/>
              <a:headEnd len="med" w="med" type="none"/>
              <a:tailEnd len="med" w="med" type="none"/>
            </a:ln>
          </p:spPr>
        </p:cxnSp>
      </p:grpSp>
      <p:sp>
        <p:nvSpPr>
          <p:cNvPr id="385" name="Google Shape;385;p34"/>
          <p:cNvSpPr txBox="1"/>
          <p:nvPr>
            <p:ph hasCustomPrompt="1" type="title"/>
          </p:nvPr>
        </p:nvSpPr>
        <p:spPr>
          <a:xfrm>
            <a:off x="2792375" y="1413700"/>
            <a:ext cx="3777300" cy="895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55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386" name="Google Shape;386;p34"/>
          <p:cNvSpPr txBox="1"/>
          <p:nvPr>
            <p:ph idx="1" type="subTitle"/>
          </p:nvPr>
        </p:nvSpPr>
        <p:spPr>
          <a:xfrm>
            <a:off x="2792400" y="2185483"/>
            <a:ext cx="3777300" cy="412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387" name="Google Shape;387;p34"/>
          <p:cNvSpPr txBox="1"/>
          <p:nvPr>
            <p:ph hasCustomPrompt="1" idx="2" type="title"/>
          </p:nvPr>
        </p:nvSpPr>
        <p:spPr>
          <a:xfrm>
            <a:off x="439175" y="2982575"/>
            <a:ext cx="3777300" cy="895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55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388" name="Google Shape;388;p34"/>
          <p:cNvSpPr txBox="1"/>
          <p:nvPr>
            <p:ph idx="3" type="subTitle"/>
          </p:nvPr>
        </p:nvSpPr>
        <p:spPr>
          <a:xfrm>
            <a:off x="439175" y="3754328"/>
            <a:ext cx="3777300" cy="412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389" name="Google Shape;389;p34"/>
          <p:cNvSpPr txBox="1"/>
          <p:nvPr>
            <p:ph hasCustomPrompt="1" idx="4" type="title"/>
          </p:nvPr>
        </p:nvSpPr>
        <p:spPr>
          <a:xfrm>
            <a:off x="4927525" y="2982575"/>
            <a:ext cx="3777300" cy="895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55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390" name="Google Shape;390;p34"/>
          <p:cNvSpPr txBox="1"/>
          <p:nvPr>
            <p:ph idx="5" type="subTitle"/>
          </p:nvPr>
        </p:nvSpPr>
        <p:spPr>
          <a:xfrm>
            <a:off x="4927525" y="3754330"/>
            <a:ext cx="3777300" cy="412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2_1_1">
    <p:spTree>
      <p:nvGrpSpPr>
        <p:cNvPr id="391" name="Shape 391"/>
        <p:cNvGrpSpPr/>
        <p:nvPr/>
      </p:nvGrpSpPr>
      <p:grpSpPr>
        <a:xfrm>
          <a:off x="0" y="0"/>
          <a:ext cx="0" cy="0"/>
          <a:chOff x="0" y="0"/>
          <a:chExt cx="0" cy="0"/>
        </a:xfrm>
      </p:grpSpPr>
      <p:sp>
        <p:nvSpPr>
          <p:cNvPr id="392" name="Google Shape;392;p35"/>
          <p:cNvSpPr txBox="1"/>
          <p:nvPr>
            <p:ph type="title"/>
          </p:nvPr>
        </p:nvSpPr>
        <p:spPr>
          <a:xfrm>
            <a:off x="714300" y="549600"/>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93" name="Google Shape;393;p35"/>
          <p:cNvSpPr txBox="1"/>
          <p:nvPr>
            <p:ph hasCustomPrompt="1" idx="2" type="title"/>
          </p:nvPr>
        </p:nvSpPr>
        <p:spPr>
          <a:xfrm>
            <a:off x="4462551" y="1945300"/>
            <a:ext cx="1653900" cy="566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3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394" name="Google Shape;394;p35"/>
          <p:cNvSpPr txBox="1"/>
          <p:nvPr>
            <p:ph hasCustomPrompt="1" idx="3" type="title"/>
          </p:nvPr>
        </p:nvSpPr>
        <p:spPr>
          <a:xfrm>
            <a:off x="3027550" y="1793256"/>
            <a:ext cx="1653900" cy="566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3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395" name="Google Shape;395;p35"/>
          <p:cNvSpPr txBox="1"/>
          <p:nvPr>
            <p:ph idx="1" type="subTitle"/>
          </p:nvPr>
        </p:nvSpPr>
        <p:spPr>
          <a:xfrm>
            <a:off x="6153000" y="3699450"/>
            <a:ext cx="2276700" cy="5844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300"/>
              <a:buNone/>
              <a:defRPr sz="1400"/>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p:txBody>
      </p:sp>
      <p:sp>
        <p:nvSpPr>
          <p:cNvPr id="396" name="Google Shape;396;p35"/>
          <p:cNvSpPr txBox="1"/>
          <p:nvPr>
            <p:ph hasCustomPrompt="1" idx="4" type="title"/>
          </p:nvPr>
        </p:nvSpPr>
        <p:spPr>
          <a:xfrm>
            <a:off x="3361005" y="3383200"/>
            <a:ext cx="1653900" cy="566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3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397" name="Google Shape;397;p35"/>
          <p:cNvSpPr txBox="1"/>
          <p:nvPr>
            <p:ph idx="5" type="subTitle"/>
          </p:nvPr>
        </p:nvSpPr>
        <p:spPr>
          <a:xfrm>
            <a:off x="714300" y="2780363"/>
            <a:ext cx="2276700" cy="584400"/>
          </a:xfrm>
          <a:prstGeom prst="rect">
            <a:avLst/>
          </a:prstGeom>
        </p:spPr>
        <p:txBody>
          <a:bodyPr anchorCtr="0" anchor="t" bIns="91425" lIns="91425" spcFirstLastPara="1" rIns="91425" wrap="square" tIns="91425">
            <a:noAutofit/>
          </a:bodyPr>
          <a:lstStyle>
            <a:lvl1pPr lvl="0" rtl="0">
              <a:spcBef>
                <a:spcPts val="0"/>
              </a:spcBef>
              <a:spcAft>
                <a:spcPts val="0"/>
              </a:spcAft>
              <a:buSzPts val="1300"/>
              <a:buNone/>
              <a:defRPr sz="1400"/>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p:txBody>
      </p:sp>
      <p:sp>
        <p:nvSpPr>
          <p:cNvPr id="398" name="Google Shape;398;p35"/>
          <p:cNvSpPr txBox="1"/>
          <p:nvPr>
            <p:ph idx="6" type="title"/>
          </p:nvPr>
        </p:nvSpPr>
        <p:spPr>
          <a:xfrm>
            <a:off x="6153000" y="3292125"/>
            <a:ext cx="2276700" cy="468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99" name="Google Shape;399;p35"/>
          <p:cNvSpPr txBox="1"/>
          <p:nvPr>
            <p:ph idx="7" type="title"/>
          </p:nvPr>
        </p:nvSpPr>
        <p:spPr>
          <a:xfrm>
            <a:off x="714300" y="2373038"/>
            <a:ext cx="22767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400" name="Google Shape;400;p35"/>
          <p:cNvSpPr txBox="1"/>
          <p:nvPr>
            <p:ph idx="8" type="subTitle"/>
          </p:nvPr>
        </p:nvSpPr>
        <p:spPr>
          <a:xfrm>
            <a:off x="6153000" y="1988063"/>
            <a:ext cx="2276700" cy="5844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300"/>
              <a:buNone/>
              <a:defRPr sz="1400"/>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p:txBody>
      </p:sp>
      <p:sp>
        <p:nvSpPr>
          <p:cNvPr id="401" name="Google Shape;401;p35"/>
          <p:cNvSpPr txBox="1"/>
          <p:nvPr>
            <p:ph idx="9" type="title"/>
          </p:nvPr>
        </p:nvSpPr>
        <p:spPr>
          <a:xfrm>
            <a:off x="6153000" y="1580738"/>
            <a:ext cx="2276700" cy="468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3">
  <p:cSld name="CUSTOM_22">
    <p:spTree>
      <p:nvGrpSpPr>
        <p:cNvPr id="402" name="Shape 402"/>
        <p:cNvGrpSpPr/>
        <p:nvPr/>
      </p:nvGrpSpPr>
      <p:grpSpPr>
        <a:xfrm>
          <a:off x="0" y="0"/>
          <a:ext cx="0" cy="0"/>
          <a:chOff x="0" y="0"/>
          <a:chExt cx="0" cy="0"/>
        </a:xfrm>
      </p:grpSpPr>
      <p:grpSp>
        <p:nvGrpSpPr>
          <p:cNvPr id="403" name="Google Shape;403;p36"/>
          <p:cNvGrpSpPr/>
          <p:nvPr/>
        </p:nvGrpSpPr>
        <p:grpSpPr>
          <a:xfrm>
            <a:off x="-25" y="0"/>
            <a:ext cx="9144020" cy="342900"/>
            <a:chOff x="-25" y="0"/>
            <a:chExt cx="9144020" cy="342900"/>
          </a:xfrm>
        </p:grpSpPr>
        <p:sp>
          <p:nvSpPr>
            <p:cNvPr id="404" name="Google Shape;404;p36"/>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5" name="Google Shape;405;p36"/>
            <p:cNvGrpSpPr/>
            <p:nvPr/>
          </p:nvGrpSpPr>
          <p:grpSpPr>
            <a:xfrm>
              <a:off x="215975" y="111150"/>
              <a:ext cx="642950" cy="120600"/>
              <a:chOff x="215975" y="152625"/>
              <a:chExt cx="642950" cy="120600"/>
            </a:xfrm>
          </p:grpSpPr>
          <p:sp>
            <p:nvSpPr>
              <p:cNvPr id="406" name="Google Shape;406;p36"/>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6"/>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6"/>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09" name="Google Shape;409;p36"/>
          <p:cNvGrpSpPr/>
          <p:nvPr/>
        </p:nvGrpSpPr>
        <p:grpSpPr>
          <a:xfrm>
            <a:off x="66650" y="204750"/>
            <a:ext cx="9077378" cy="4938900"/>
            <a:chOff x="104750" y="204750"/>
            <a:chExt cx="9077378" cy="4938900"/>
          </a:xfrm>
        </p:grpSpPr>
        <p:grpSp>
          <p:nvGrpSpPr>
            <p:cNvPr id="410" name="Google Shape;410;p36"/>
            <p:cNvGrpSpPr/>
            <p:nvPr/>
          </p:nvGrpSpPr>
          <p:grpSpPr>
            <a:xfrm>
              <a:off x="104750" y="206700"/>
              <a:ext cx="9077378" cy="342900"/>
              <a:chOff x="-25" y="0"/>
              <a:chExt cx="9182983" cy="342900"/>
            </a:xfrm>
          </p:grpSpPr>
          <p:sp>
            <p:nvSpPr>
              <p:cNvPr id="411" name="Google Shape;411;p36"/>
              <p:cNvSpPr/>
              <p:nvPr/>
            </p:nvSpPr>
            <p:spPr>
              <a:xfrm>
                <a:off x="-25" y="0"/>
                <a:ext cx="9182983" cy="342900"/>
              </a:xfrm>
              <a:custGeom>
                <a:rect b="b" l="l" r="r" t="t"/>
                <a:pathLst>
                  <a:path extrusionOk="0" h="1407" w="43778">
                    <a:moveTo>
                      <a:pt x="0" y="0"/>
                    </a:moveTo>
                    <a:lnTo>
                      <a:pt x="0" y="1406"/>
                    </a:lnTo>
                    <a:lnTo>
                      <a:pt x="43777" y="1406"/>
                    </a:lnTo>
                    <a:lnTo>
                      <a:pt x="437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2" name="Google Shape;412;p36"/>
              <p:cNvGrpSpPr/>
              <p:nvPr/>
            </p:nvGrpSpPr>
            <p:grpSpPr>
              <a:xfrm>
                <a:off x="215975" y="111150"/>
                <a:ext cx="642950" cy="120600"/>
                <a:chOff x="215975" y="152625"/>
                <a:chExt cx="642950" cy="120600"/>
              </a:xfrm>
            </p:grpSpPr>
            <p:sp>
              <p:nvSpPr>
                <p:cNvPr id="413" name="Google Shape;413;p36"/>
                <p:cNvSpPr/>
                <p:nvPr/>
              </p:nvSpPr>
              <p:spPr>
                <a:xfrm>
                  <a:off x="21597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6"/>
                <p:cNvSpPr/>
                <p:nvPr/>
              </p:nvSpPr>
              <p:spPr>
                <a:xfrm>
                  <a:off x="477150"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6"/>
                <p:cNvSpPr/>
                <p:nvPr/>
              </p:nvSpPr>
              <p:spPr>
                <a:xfrm>
                  <a:off x="73832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416" name="Google Shape;416;p36"/>
            <p:cNvCxnSpPr/>
            <p:nvPr/>
          </p:nvCxnSpPr>
          <p:spPr>
            <a:xfrm>
              <a:off x="104775" y="204750"/>
              <a:ext cx="0" cy="4938900"/>
            </a:xfrm>
            <a:prstGeom prst="straightConnector1">
              <a:avLst/>
            </a:prstGeom>
            <a:noFill/>
            <a:ln cap="flat" cmpd="sng" w="9525">
              <a:solidFill>
                <a:schemeClr val="accent1"/>
              </a:solidFill>
              <a:prstDash val="solid"/>
              <a:round/>
              <a:headEnd len="med" w="med" type="none"/>
              <a:tailEnd len="med" w="med" type="none"/>
            </a:ln>
          </p:spPr>
        </p:cxnSp>
      </p:grpSp>
      <p:sp>
        <p:nvSpPr>
          <p:cNvPr id="417" name="Google Shape;417;p36"/>
          <p:cNvSpPr txBox="1"/>
          <p:nvPr>
            <p:ph type="title"/>
          </p:nvPr>
        </p:nvSpPr>
        <p:spPr>
          <a:xfrm>
            <a:off x="714300" y="549600"/>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18" name="Google Shape;418;p36"/>
          <p:cNvSpPr txBox="1"/>
          <p:nvPr>
            <p:ph hasCustomPrompt="1" idx="2" type="title"/>
          </p:nvPr>
        </p:nvSpPr>
        <p:spPr>
          <a:xfrm>
            <a:off x="6153001" y="2119725"/>
            <a:ext cx="1653900" cy="566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3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419" name="Google Shape;419;p36"/>
          <p:cNvSpPr txBox="1"/>
          <p:nvPr>
            <p:ph hasCustomPrompt="1" idx="3" type="title"/>
          </p:nvPr>
        </p:nvSpPr>
        <p:spPr>
          <a:xfrm>
            <a:off x="1214000" y="2119731"/>
            <a:ext cx="1653900" cy="566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3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420" name="Google Shape;420;p36"/>
          <p:cNvSpPr txBox="1"/>
          <p:nvPr>
            <p:ph idx="1" type="subTitle"/>
          </p:nvPr>
        </p:nvSpPr>
        <p:spPr>
          <a:xfrm>
            <a:off x="3683500" y="3704737"/>
            <a:ext cx="1653900" cy="81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sz="1400"/>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p:txBody>
      </p:sp>
      <p:sp>
        <p:nvSpPr>
          <p:cNvPr id="421" name="Google Shape;421;p36"/>
          <p:cNvSpPr txBox="1"/>
          <p:nvPr>
            <p:ph hasCustomPrompt="1" idx="4" type="title"/>
          </p:nvPr>
        </p:nvSpPr>
        <p:spPr>
          <a:xfrm>
            <a:off x="3683505" y="2119725"/>
            <a:ext cx="1653900" cy="566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3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422" name="Google Shape;422;p36"/>
          <p:cNvSpPr txBox="1"/>
          <p:nvPr>
            <p:ph idx="5" type="subTitle"/>
          </p:nvPr>
        </p:nvSpPr>
        <p:spPr>
          <a:xfrm>
            <a:off x="1214000" y="3704737"/>
            <a:ext cx="1653900" cy="81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sz="1400"/>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p:txBody>
      </p:sp>
      <p:sp>
        <p:nvSpPr>
          <p:cNvPr id="423" name="Google Shape;423;p36"/>
          <p:cNvSpPr txBox="1"/>
          <p:nvPr>
            <p:ph idx="6" type="title"/>
          </p:nvPr>
        </p:nvSpPr>
        <p:spPr>
          <a:xfrm>
            <a:off x="3683500" y="3296025"/>
            <a:ext cx="16539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424" name="Google Shape;424;p36"/>
          <p:cNvSpPr txBox="1"/>
          <p:nvPr>
            <p:ph idx="7" type="title"/>
          </p:nvPr>
        </p:nvSpPr>
        <p:spPr>
          <a:xfrm>
            <a:off x="1214000" y="3296025"/>
            <a:ext cx="16539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425" name="Google Shape;425;p36"/>
          <p:cNvSpPr txBox="1"/>
          <p:nvPr>
            <p:ph idx="8" type="subTitle"/>
          </p:nvPr>
        </p:nvSpPr>
        <p:spPr>
          <a:xfrm>
            <a:off x="6153000" y="3699800"/>
            <a:ext cx="1653900" cy="81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sz="1400"/>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p:txBody>
      </p:sp>
      <p:sp>
        <p:nvSpPr>
          <p:cNvPr id="426" name="Google Shape;426;p36"/>
          <p:cNvSpPr txBox="1"/>
          <p:nvPr>
            <p:ph idx="9" type="title"/>
          </p:nvPr>
        </p:nvSpPr>
        <p:spPr>
          <a:xfrm>
            <a:off x="6153000" y="3292475"/>
            <a:ext cx="16539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4">
  <p:cSld name="CUSTOM_28">
    <p:spTree>
      <p:nvGrpSpPr>
        <p:cNvPr id="427" name="Shape 427"/>
        <p:cNvGrpSpPr/>
        <p:nvPr/>
      </p:nvGrpSpPr>
      <p:grpSpPr>
        <a:xfrm>
          <a:off x="0" y="0"/>
          <a:ext cx="0" cy="0"/>
          <a:chOff x="0" y="0"/>
          <a:chExt cx="0" cy="0"/>
        </a:xfrm>
      </p:grpSpPr>
      <p:sp>
        <p:nvSpPr>
          <p:cNvPr id="428" name="Google Shape;428;p37"/>
          <p:cNvSpPr txBox="1"/>
          <p:nvPr>
            <p:ph hasCustomPrompt="1" type="title"/>
          </p:nvPr>
        </p:nvSpPr>
        <p:spPr>
          <a:xfrm>
            <a:off x="1768000" y="2483450"/>
            <a:ext cx="2157600" cy="1239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65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429" name="Google Shape;429;p37"/>
          <p:cNvSpPr txBox="1"/>
          <p:nvPr>
            <p:ph idx="1" type="subTitle"/>
          </p:nvPr>
        </p:nvSpPr>
        <p:spPr>
          <a:xfrm>
            <a:off x="4500075" y="2483450"/>
            <a:ext cx="2396700" cy="1239000"/>
          </a:xfrm>
          <a:prstGeom prst="rect">
            <a:avLst/>
          </a:prstGeom>
        </p:spPr>
        <p:txBody>
          <a:bodyPr anchorCtr="0" anchor="t" bIns="91425" lIns="91425" spcFirstLastPara="1" rIns="91425" wrap="square" tIns="91425">
            <a:noAutofit/>
          </a:bodyPr>
          <a:lstStyle>
            <a:lvl1pPr lvl="0" rtl="0">
              <a:spcBef>
                <a:spcPts val="0"/>
              </a:spcBef>
              <a:spcAft>
                <a:spcPts val="0"/>
              </a:spcAft>
              <a:buSzPts val="1300"/>
              <a:buNone/>
              <a:defRPr sz="1400"/>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p:txBody>
      </p:sp>
      <p:sp>
        <p:nvSpPr>
          <p:cNvPr id="430" name="Google Shape;430;p37"/>
          <p:cNvSpPr txBox="1"/>
          <p:nvPr>
            <p:ph idx="2" type="title"/>
          </p:nvPr>
        </p:nvSpPr>
        <p:spPr>
          <a:xfrm>
            <a:off x="1233500" y="1049175"/>
            <a:ext cx="67293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atin typeface="Montserrat"/>
                <a:ea typeface="Montserrat"/>
                <a:cs typeface="Montserrat"/>
                <a:sym typeface="Montserrat"/>
              </a:defRPr>
            </a:lvl1pPr>
            <a:lvl2pPr lvl="1" rtl="0">
              <a:spcBef>
                <a:spcPts val="0"/>
              </a:spcBef>
              <a:spcAft>
                <a:spcPts val="0"/>
              </a:spcAft>
              <a:buSzPts val="2800"/>
              <a:buNone/>
              <a:defRPr>
                <a:latin typeface="Montserrat"/>
                <a:ea typeface="Montserrat"/>
                <a:cs typeface="Montserrat"/>
                <a:sym typeface="Montserrat"/>
              </a:defRPr>
            </a:lvl2pPr>
            <a:lvl3pPr lvl="2" rtl="0">
              <a:spcBef>
                <a:spcPts val="0"/>
              </a:spcBef>
              <a:spcAft>
                <a:spcPts val="0"/>
              </a:spcAft>
              <a:buSzPts val="2800"/>
              <a:buNone/>
              <a:defRPr>
                <a:latin typeface="Montserrat"/>
                <a:ea typeface="Montserrat"/>
                <a:cs typeface="Montserrat"/>
                <a:sym typeface="Montserrat"/>
              </a:defRPr>
            </a:lvl3pPr>
            <a:lvl4pPr lvl="3" rtl="0">
              <a:spcBef>
                <a:spcPts val="0"/>
              </a:spcBef>
              <a:spcAft>
                <a:spcPts val="0"/>
              </a:spcAft>
              <a:buSzPts val="2800"/>
              <a:buNone/>
              <a:defRPr>
                <a:latin typeface="Montserrat"/>
                <a:ea typeface="Montserrat"/>
                <a:cs typeface="Montserrat"/>
                <a:sym typeface="Montserrat"/>
              </a:defRPr>
            </a:lvl4pPr>
            <a:lvl5pPr lvl="4" rtl="0">
              <a:spcBef>
                <a:spcPts val="0"/>
              </a:spcBef>
              <a:spcAft>
                <a:spcPts val="0"/>
              </a:spcAft>
              <a:buSzPts val="2800"/>
              <a:buNone/>
              <a:defRPr>
                <a:latin typeface="Montserrat"/>
                <a:ea typeface="Montserrat"/>
                <a:cs typeface="Montserrat"/>
                <a:sym typeface="Montserrat"/>
              </a:defRPr>
            </a:lvl5pPr>
            <a:lvl6pPr lvl="5" rtl="0">
              <a:spcBef>
                <a:spcPts val="0"/>
              </a:spcBef>
              <a:spcAft>
                <a:spcPts val="0"/>
              </a:spcAft>
              <a:buSzPts val="2800"/>
              <a:buNone/>
              <a:defRPr>
                <a:latin typeface="Montserrat"/>
                <a:ea typeface="Montserrat"/>
                <a:cs typeface="Montserrat"/>
                <a:sym typeface="Montserrat"/>
              </a:defRPr>
            </a:lvl6pPr>
            <a:lvl7pPr lvl="6" rtl="0">
              <a:spcBef>
                <a:spcPts val="0"/>
              </a:spcBef>
              <a:spcAft>
                <a:spcPts val="0"/>
              </a:spcAft>
              <a:buSzPts val="2800"/>
              <a:buNone/>
              <a:defRPr>
                <a:latin typeface="Montserrat"/>
                <a:ea typeface="Montserrat"/>
                <a:cs typeface="Montserrat"/>
                <a:sym typeface="Montserrat"/>
              </a:defRPr>
            </a:lvl7pPr>
            <a:lvl8pPr lvl="7" rtl="0">
              <a:spcBef>
                <a:spcPts val="0"/>
              </a:spcBef>
              <a:spcAft>
                <a:spcPts val="0"/>
              </a:spcAft>
              <a:buSzPts val="2800"/>
              <a:buNone/>
              <a:defRPr>
                <a:latin typeface="Montserrat"/>
                <a:ea typeface="Montserrat"/>
                <a:cs typeface="Montserrat"/>
                <a:sym typeface="Montserrat"/>
              </a:defRPr>
            </a:lvl8pPr>
            <a:lvl9pPr lvl="8" rtl="0">
              <a:spcBef>
                <a:spcPts val="0"/>
              </a:spcBef>
              <a:spcAft>
                <a:spcPts val="0"/>
              </a:spcAft>
              <a:buSzPts val="2800"/>
              <a:buNone/>
              <a:defRPr>
                <a:latin typeface="Montserrat"/>
                <a:ea typeface="Montserrat"/>
                <a:cs typeface="Montserrat"/>
                <a:sym typeface="Montserrat"/>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3">
    <p:spTree>
      <p:nvGrpSpPr>
        <p:cNvPr id="431" name="Shape 431"/>
        <p:cNvGrpSpPr/>
        <p:nvPr/>
      </p:nvGrpSpPr>
      <p:grpSpPr>
        <a:xfrm>
          <a:off x="0" y="0"/>
          <a:ext cx="0" cy="0"/>
          <a:chOff x="0" y="0"/>
          <a:chExt cx="0" cy="0"/>
        </a:xfrm>
      </p:grpSpPr>
      <p:sp>
        <p:nvSpPr>
          <p:cNvPr id="432" name="Google Shape;432;p38"/>
          <p:cNvSpPr txBox="1"/>
          <p:nvPr>
            <p:ph type="title"/>
          </p:nvPr>
        </p:nvSpPr>
        <p:spPr>
          <a:xfrm>
            <a:off x="3047300" y="3284538"/>
            <a:ext cx="28077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433" name="Google Shape;433;p38"/>
          <p:cNvSpPr txBox="1"/>
          <p:nvPr>
            <p:ph idx="1" type="subTitle"/>
          </p:nvPr>
        </p:nvSpPr>
        <p:spPr>
          <a:xfrm>
            <a:off x="2436350" y="1804848"/>
            <a:ext cx="4029600" cy="1436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sz="1900"/>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3_1">
    <p:spTree>
      <p:nvGrpSpPr>
        <p:cNvPr id="434" name="Shape 434"/>
        <p:cNvGrpSpPr/>
        <p:nvPr/>
      </p:nvGrpSpPr>
      <p:grpSpPr>
        <a:xfrm>
          <a:off x="0" y="0"/>
          <a:ext cx="0" cy="0"/>
          <a:chOff x="0" y="0"/>
          <a:chExt cx="0" cy="0"/>
        </a:xfrm>
      </p:grpSpPr>
      <p:grpSp>
        <p:nvGrpSpPr>
          <p:cNvPr id="435" name="Google Shape;435;p39"/>
          <p:cNvGrpSpPr/>
          <p:nvPr/>
        </p:nvGrpSpPr>
        <p:grpSpPr>
          <a:xfrm>
            <a:off x="-25" y="0"/>
            <a:ext cx="9144020" cy="342900"/>
            <a:chOff x="-25" y="0"/>
            <a:chExt cx="9144020" cy="342900"/>
          </a:xfrm>
        </p:grpSpPr>
        <p:sp>
          <p:nvSpPr>
            <p:cNvPr id="436" name="Google Shape;436;p39"/>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7" name="Google Shape;437;p39"/>
            <p:cNvGrpSpPr/>
            <p:nvPr/>
          </p:nvGrpSpPr>
          <p:grpSpPr>
            <a:xfrm>
              <a:off x="215975" y="111150"/>
              <a:ext cx="642950" cy="120600"/>
              <a:chOff x="215975" y="152625"/>
              <a:chExt cx="642950" cy="120600"/>
            </a:xfrm>
          </p:grpSpPr>
          <p:sp>
            <p:nvSpPr>
              <p:cNvPr id="438" name="Google Shape;438;p39"/>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9"/>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9"/>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41" name="Google Shape;441;p39"/>
          <p:cNvSpPr txBox="1"/>
          <p:nvPr>
            <p:ph type="title"/>
          </p:nvPr>
        </p:nvSpPr>
        <p:spPr>
          <a:xfrm>
            <a:off x="4896300" y="1504950"/>
            <a:ext cx="3533400" cy="742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42" name="Google Shape;442;p39"/>
          <p:cNvSpPr txBox="1"/>
          <p:nvPr>
            <p:ph idx="1" type="subTitle"/>
          </p:nvPr>
        </p:nvSpPr>
        <p:spPr>
          <a:xfrm>
            <a:off x="4905375" y="2368275"/>
            <a:ext cx="3533400" cy="1127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_1_1">
    <p:spTree>
      <p:nvGrpSpPr>
        <p:cNvPr id="443" name="Shape 443"/>
        <p:cNvGrpSpPr/>
        <p:nvPr/>
      </p:nvGrpSpPr>
      <p:grpSpPr>
        <a:xfrm>
          <a:off x="0" y="0"/>
          <a:ext cx="0" cy="0"/>
          <a:chOff x="0" y="0"/>
          <a:chExt cx="0" cy="0"/>
        </a:xfrm>
      </p:grpSpPr>
      <p:grpSp>
        <p:nvGrpSpPr>
          <p:cNvPr id="444" name="Google Shape;444;p40"/>
          <p:cNvGrpSpPr/>
          <p:nvPr/>
        </p:nvGrpSpPr>
        <p:grpSpPr>
          <a:xfrm>
            <a:off x="-25" y="0"/>
            <a:ext cx="9144020" cy="342900"/>
            <a:chOff x="-25" y="0"/>
            <a:chExt cx="9144020" cy="342900"/>
          </a:xfrm>
        </p:grpSpPr>
        <p:sp>
          <p:nvSpPr>
            <p:cNvPr id="445" name="Google Shape;445;p40"/>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6" name="Google Shape;446;p40"/>
            <p:cNvGrpSpPr/>
            <p:nvPr/>
          </p:nvGrpSpPr>
          <p:grpSpPr>
            <a:xfrm>
              <a:off x="215975" y="111150"/>
              <a:ext cx="642950" cy="120600"/>
              <a:chOff x="215975" y="152625"/>
              <a:chExt cx="642950" cy="120600"/>
            </a:xfrm>
          </p:grpSpPr>
          <p:sp>
            <p:nvSpPr>
              <p:cNvPr id="447" name="Google Shape;447;p40"/>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40"/>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40"/>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50" name="Google Shape;450;p40"/>
          <p:cNvSpPr txBox="1"/>
          <p:nvPr>
            <p:ph type="title"/>
          </p:nvPr>
        </p:nvSpPr>
        <p:spPr>
          <a:xfrm>
            <a:off x="714300" y="1398525"/>
            <a:ext cx="3422400" cy="8487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51" name="Google Shape;451;p40"/>
          <p:cNvSpPr txBox="1"/>
          <p:nvPr>
            <p:ph idx="1" type="subTitle"/>
          </p:nvPr>
        </p:nvSpPr>
        <p:spPr>
          <a:xfrm>
            <a:off x="723225" y="2368275"/>
            <a:ext cx="3077400" cy="118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3" name="Shape 33"/>
        <p:cNvGrpSpPr/>
        <p:nvPr/>
      </p:nvGrpSpPr>
      <p:grpSpPr>
        <a:xfrm>
          <a:off x="0" y="0"/>
          <a:ext cx="0" cy="0"/>
          <a:chOff x="0" y="0"/>
          <a:chExt cx="0" cy="0"/>
        </a:xfrm>
      </p:grpSpPr>
      <p:sp>
        <p:nvSpPr>
          <p:cNvPr id="34" name="Google Shape;34;p5"/>
          <p:cNvSpPr txBox="1"/>
          <p:nvPr>
            <p:ph type="title"/>
          </p:nvPr>
        </p:nvSpPr>
        <p:spPr>
          <a:xfrm>
            <a:off x="5059982" y="2360375"/>
            <a:ext cx="25635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5" name="Google Shape;35;p5"/>
          <p:cNvSpPr txBox="1"/>
          <p:nvPr>
            <p:ph idx="1" type="subTitle"/>
          </p:nvPr>
        </p:nvSpPr>
        <p:spPr>
          <a:xfrm>
            <a:off x="1518675" y="3010950"/>
            <a:ext cx="25635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p:txBody>
      </p:sp>
      <p:sp>
        <p:nvSpPr>
          <p:cNvPr id="36" name="Google Shape;36;p5"/>
          <p:cNvSpPr txBox="1"/>
          <p:nvPr>
            <p:ph idx="2" type="subTitle"/>
          </p:nvPr>
        </p:nvSpPr>
        <p:spPr>
          <a:xfrm>
            <a:off x="5059976" y="3010950"/>
            <a:ext cx="25635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p:txBody>
      </p:sp>
      <p:sp>
        <p:nvSpPr>
          <p:cNvPr id="37" name="Google Shape;37;p5"/>
          <p:cNvSpPr txBox="1"/>
          <p:nvPr>
            <p:ph idx="3" type="title"/>
          </p:nvPr>
        </p:nvSpPr>
        <p:spPr>
          <a:xfrm>
            <a:off x="1518675" y="2360375"/>
            <a:ext cx="25635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3_1_1_1">
    <p:spTree>
      <p:nvGrpSpPr>
        <p:cNvPr id="452" name="Shape 452"/>
        <p:cNvGrpSpPr/>
        <p:nvPr/>
      </p:nvGrpSpPr>
      <p:grpSpPr>
        <a:xfrm>
          <a:off x="0" y="0"/>
          <a:ext cx="0" cy="0"/>
          <a:chOff x="0" y="0"/>
          <a:chExt cx="0" cy="0"/>
        </a:xfrm>
      </p:grpSpPr>
      <p:sp>
        <p:nvSpPr>
          <p:cNvPr id="453" name="Google Shape;453;p41"/>
          <p:cNvSpPr txBox="1"/>
          <p:nvPr>
            <p:ph type="title"/>
          </p:nvPr>
        </p:nvSpPr>
        <p:spPr>
          <a:xfrm>
            <a:off x="714300" y="2054525"/>
            <a:ext cx="3422400" cy="8487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54" name="Google Shape;454;p41"/>
          <p:cNvSpPr txBox="1"/>
          <p:nvPr>
            <p:ph idx="1" type="subTitle"/>
          </p:nvPr>
        </p:nvSpPr>
        <p:spPr>
          <a:xfrm>
            <a:off x="723225" y="3024275"/>
            <a:ext cx="2896200" cy="1033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p:txBody>
      </p:sp>
      <p:grpSp>
        <p:nvGrpSpPr>
          <p:cNvPr id="455" name="Google Shape;455;p41"/>
          <p:cNvGrpSpPr/>
          <p:nvPr/>
        </p:nvGrpSpPr>
        <p:grpSpPr>
          <a:xfrm>
            <a:off x="-25" y="0"/>
            <a:ext cx="9144020" cy="342900"/>
            <a:chOff x="-25" y="0"/>
            <a:chExt cx="9144020" cy="342900"/>
          </a:xfrm>
        </p:grpSpPr>
        <p:sp>
          <p:nvSpPr>
            <p:cNvPr id="456" name="Google Shape;456;p41"/>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7" name="Google Shape;457;p41"/>
            <p:cNvGrpSpPr/>
            <p:nvPr/>
          </p:nvGrpSpPr>
          <p:grpSpPr>
            <a:xfrm>
              <a:off x="215975" y="111150"/>
              <a:ext cx="642950" cy="120600"/>
              <a:chOff x="215975" y="152625"/>
              <a:chExt cx="642950" cy="120600"/>
            </a:xfrm>
          </p:grpSpPr>
          <p:sp>
            <p:nvSpPr>
              <p:cNvPr id="458" name="Google Shape;458;p41"/>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41"/>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41"/>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61" name="Google Shape;461;p41"/>
          <p:cNvGrpSpPr/>
          <p:nvPr/>
        </p:nvGrpSpPr>
        <p:grpSpPr>
          <a:xfrm>
            <a:off x="66650" y="204750"/>
            <a:ext cx="9077378" cy="4938900"/>
            <a:chOff x="104750" y="204750"/>
            <a:chExt cx="9077378" cy="4938900"/>
          </a:xfrm>
        </p:grpSpPr>
        <p:grpSp>
          <p:nvGrpSpPr>
            <p:cNvPr id="462" name="Google Shape;462;p41"/>
            <p:cNvGrpSpPr/>
            <p:nvPr/>
          </p:nvGrpSpPr>
          <p:grpSpPr>
            <a:xfrm>
              <a:off x="104750" y="206700"/>
              <a:ext cx="9077378" cy="342900"/>
              <a:chOff x="-25" y="0"/>
              <a:chExt cx="9182983" cy="342900"/>
            </a:xfrm>
          </p:grpSpPr>
          <p:sp>
            <p:nvSpPr>
              <p:cNvPr id="463" name="Google Shape;463;p41"/>
              <p:cNvSpPr/>
              <p:nvPr/>
            </p:nvSpPr>
            <p:spPr>
              <a:xfrm>
                <a:off x="-25" y="0"/>
                <a:ext cx="9182983" cy="342900"/>
              </a:xfrm>
              <a:custGeom>
                <a:rect b="b" l="l" r="r" t="t"/>
                <a:pathLst>
                  <a:path extrusionOk="0" h="1407" w="43778">
                    <a:moveTo>
                      <a:pt x="0" y="0"/>
                    </a:moveTo>
                    <a:lnTo>
                      <a:pt x="0" y="1406"/>
                    </a:lnTo>
                    <a:lnTo>
                      <a:pt x="43777" y="1406"/>
                    </a:lnTo>
                    <a:lnTo>
                      <a:pt x="437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4" name="Google Shape;464;p41"/>
              <p:cNvGrpSpPr/>
              <p:nvPr/>
            </p:nvGrpSpPr>
            <p:grpSpPr>
              <a:xfrm>
                <a:off x="215975" y="111150"/>
                <a:ext cx="642950" cy="120600"/>
                <a:chOff x="215975" y="152625"/>
                <a:chExt cx="642950" cy="120600"/>
              </a:xfrm>
            </p:grpSpPr>
            <p:sp>
              <p:nvSpPr>
                <p:cNvPr id="465" name="Google Shape;465;p41"/>
                <p:cNvSpPr/>
                <p:nvPr/>
              </p:nvSpPr>
              <p:spPr>
                <a:xfrm>
                  <a:off x="21597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41"/>
                <p:cNvSpPr/>
                <p:nvPr/>
              </p:nvSpPr>
              <p:spPr>
                <a:xfrm>
                  <a:off x="477150"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41"/>
                <p:cNvSpPr/>
                <p:nvPr/>
              </p:nvSpPr>
              <p:spPr>
                <a:xfrm>
                  <a:off x="73832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468" name="Google Shape;468;p41"/>
            <p:cNvCxnSpPr/>
            <p:nvPr/>
          </p:nvCxnSpPr>
          <p:spPr>
            <a:xfrm>
              <a:off x="104775" y="204750"/>
              <a:ext cx="0" cy="4938900"/>
            </a:xfrm>
            <a:prstGeom prst="straightConnector1">
              <a:avLst/>
            </a:prstGeom>
            <a:noFill/>
            <a:ln cap="flat" cmpd="sng" w="9525">
              <a:solidFill>
                <a:schemeClr val="accent1"/>
              </a:solidFill>
              <a:prstDash val="solid"/>
              <a:round/>
              <a:headEnd len="med" w="med" type="none"/>
              <a:tailEnd len="med" w="med" type="none"/>
            </a:ln>
          </p:spPr>
        </p:cxnSp>
      </p:gr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_1_1_1_1">
    <p:spTree>
      <p:nvGrpSpPr>
        <p:cNvPr id="469" name="Shape 469"/>
        <p:cNvGrpSpPr/>
        <p:nvPr/>
      </p:nvGrpSpPr>
      <p:grpSpPr>
        <a:xfrm>
          <a:off x="0" y="0"/>
          <a:ext cx="0" cy="0"/>
          <a:chOff x="0" y="0"/>
          <a:chExt cx="0" cy="0"/>
        </a:xfrm>
      </p:grpSpPr>
      <p:grpSp>
        <p:nvGrpSpPr>
          <p:cNvPr id="470" name="Google Shape;470;p42"/>
          <p:cNvGrpSpPr/>
          <p:nvPr/>
        </p:nvGrpSpPr>
        <p:grpSpPr>
          <a:xfrm>
            <a:off x="-25" y="0"/>
            <a:ext cx="9144020" cy="342900"/>
            <a:chOff x="-25" y="0"/>
            <a:chExt cx="9144020" cy="342900"/>
          </a:xfrm>
        </p:grpSpPr>
        <p:sp>
          <p:nvSpPr>
            <p:cNvPr id="471" name="Google Shape;471;p42"/>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2" name="Google Shape;472;p42"/>
            <p:cNvGrpSpPr/>
            <p:nvPr/>
          </p:nvGrpSpPr>
          <p:grpSpPr>
            <a:xfrm>
              <a:off x="215975" y="111150"/>
              <a:ext cx="642950" cy="120600"/>
              <a:chOff x="215975" y="152625"/>
              <a:chExt cx="642950" cy="120600"/>
            </a:xfrm>
          </p:grpSpPr>
          <p:sp>
            <p:nvSpPr>
              <p:cNvPr id="473" name="Google Shape;473;p42"/>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42"/>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42"/>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76" name="Google Shape;476;p42"/>
          <p:cNvSpPr txBox="1"/>
          <p:nvPr>
            <p:ph idx="1" type="subTitle"/>
          </p:nvPr>
        </p:nvSpPr>
        <p:spPr>
          <a:xfrm>
            <a:off x="714300" y="1673500"/>
            <a:ext cx="3732000" cy="2931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nSpc>
                <a:spcPct val="100000"/>
              </a:lnSpc>
              <a:spcBef>
                <a:spcPts val="0"/>
              </a:spcBef>
              <a:spcAft>
                <a:spcPts val="0"/>
              </a:spcAft>
              <a:buSzPts val="1300"/>
              <a:buChar char="○"/>
              <a:defRPr/>
            </a:lvl2pPr>
            <a:lvl3pPr lvl="2" rtl="0">
              <a:lnSpc>
                <a:spcPct val="100000"/>
              </a:lnSpc>
              <a:spcBef>
                <a:spcPts val="0"/>
              </a:spcBef>
              <a:spcAft>
                <a:spcPts val="0"/>
              </a:spcAft>
              <a:buSzPts val="1300"/>
              <a:buChar char="■"/>
              <a:defRPr/>
            </a:lvl3pPr>
            <a:lvl4pPr lvl="3" rtl="0">
              <a:lnSpc>
                <a:spcPct val="100000"/>
              </a:lnSpc>
              <a:spcBef>
                <a:spcPts val="0"/>
              </a:spcBef>
              <a:spcAft>
                <a:spcPts val="0"/>
              </a:spcAft>
              <a:buSzPts val="1300"/>
              <a:buChar char="●"/>
              <a:defRPr/>
            </a:lvl4pPr>
            <a:lvl5pPr lvl="4" rtl="0">
              <a:lnSpc>
                <a:spcPct val="100000"/>
              </a:lnSpc>
              <a:spcBef>
                <a:spcPts val="0"/>
              </a:spcBef>
              <a:spcAft>
                <a:spcPts val="0"/>
              </a:spcAft>
              <a:buSzPts val="1300"/>
              <a:buChar char="○"/>
              <a:defRPr/>
            </a:lvl5pPr>
            <a:lvl6pPr lvl="5" rtl="0">
              <a:lnSpc>
                <a:spcPct val="100000"/>
              </a:lnSpc>
              <a:spcBef>
                <a:spcPts val="0"/>
              </a:spcBef>
              <a:spcAft>
                <a:spcPts val="0"/>
              </a:spcAft>
              <a:buSzPts val="1300"/>
              <a:buChar char="■"/>
              <a:defRPr/>
            </a:lvl6pPr>
            <a:lvl7pPr lvl="6" rtl="0">
              <a:lnSpc>
                <a:spcPct val="100000"/>
              </a:lnSpc>
              <a:spcBef>
                <a:spcPts val="0"/>
              </a:spcBef>
              <a:spcAft>
                <a:spcPts val="0"/>
              </a:spcAft>
              <a:buSzPts val="1300"/>
              <a:buChar char="●"/>
              <a:defRPr/>
            </a:lvl7pPr>
            <a:lvl8pPr lvl="7" rtl="0">
              <a:lnSpc>
                <a:spcPct val="100000"/>
              </a:lnSpc>
              <a:spcBef>
                <a:spcPts val="0"/>
              </a:spcBef>
              <a:spcAft>
                <a:spcPts val="0"/>
              </a:spcAft>
              <a:buSzPts val="1300"/>
              <a:buChar char="○"/>
              <a:defRPr/>
            </a:lvl8pPr>
            <a:lvl9pPr lvl="8" rtl="0">
              <a:lnSpc>
                <a:spcPct val="100000"/>
              </a:lnSpc>
              <a:spcBef>
                <a:spcPts val="0"/>
              </a:spcBef>
              <a:spcAft>
                <a:spcPts val="0"/>
              </a:spcAft>
              <a:buSzPts val="1300"/>
              <a:buChar char="■"/>
              <a:defRPr/>
            </a:lvl9pPr>
          </a:lstStyle>
          <a:p/>
        </p:txBody>
      </p:sp>
      <p:sp>
        <p:nvSpPr>
          <p:cNvPr id="477" name="Google Shape;477;p42"/>
          <p:cNvSpPr txBox="1"/>
          <p:nvPr>
            <p:ph type="title"/>
          </p:nvPr>
        </p:nvSpPr>
        <p:spPr>
          <a:xfrm>
            <a:off x="714300" y="549600"/>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78" name="Google Shape;478;p42"/>
          <p:cNvSpPr txBox="1"/>
          <p:nvPr>
            <p:ph idx="2" type="subTitle"/>
          </p:nvPr>
        </p:nvSpPr>
        <p:spPr>
          <a:xfrm>
            <a:off x="4698775" y="1673500"/>
            <a:ext cx="3732000" cy="2931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nSpc>
                <a:spcPct val="100000"/>
              </a:lnSpc>
              <a:spcBef>
                <a:spcPts val="0"/>
              </a:spcBef>
              <a:spcAft>
                <a:spcPts val="0"/>
              </a:spcAft>
              <a:buSzPts val="1300"/>
              <a:buChar char="○"/>
              <a:defRPr/>
            </a:lvl2pPr>
            <a:lvl3pPr lvl="2" rtl="0">
              <a:lnSpc>
                <a:spcPct val="100000"/>
              </a:lnSpc>
              <a:spcBef>
                <a:spcPts val="0"/>
              </a:spcBef>
              <a:spcAft>
                <a:spcPts val="0"/>
              </a:spcAft>
              <a:buSzPts val="1300"/>
              <a:buChar char="■"/>
              <a:defRPr/>
            </a:lvl3pPr>
            <a:lvl4pPr lvl="3" rtl="0">
              <a:lnSpc>
                <a:spcPct val="100000"/>
              </a:lnSpc>
              <a:spcBef>
                <a:spcPts val="0"/>
              </a:spcBef>
              <a:spcAft>
                <a:spcPts val="0"/>
              </a:spcAft>
              <a:buSzPts val="1300"/>
              <a:buChar char="●"/>
              <a:defRPr/>
            </a:lvl4pPr>
            <a:lvl5pPr lvl="4" rtl="0">
              <a:lnSpc>
                <a:spcPct val="100000"/>
              </a:lnSpc>
              <a:spcBef>
                <a:spcPts val="0"/>
              </a:spcBef>
              <a:spcAft>
                <a:spcPts val="0"/>
              </a:spcAft>
              <a:buSzPts val="1300"/>
              <a:buChar char="○"/>
              <a:defRPr/>
            </a:lvl5pPr>
            <a:lvl6pPr lvl="5" rtl="0">
              <a:lnSpc>
                <a:spcPct val="100000"/>
              </a:lnSpc>
              <a:spcBef>
                <a:spcPts val="0"/>
              </a:spcBef>
              <a:spcAft>
                <a:spcPts val="0"/>
              </a:spcAft>
              <a:buSzPts val="1300"/>
              <a:buChar char="■"/>
              <a:defRPr/>
            </a:lvl6pPr>
            <a:lvl7pPr lvl="6" rtl="0">
              <a:lnSpc>
                <a:spcPct val="100000"/>
              </a:lnSpc>
              <a:spcBef>
                <a:spcPts val="0"/>
              </a:spcBef>
              <a:spcAft>
                <a:spcPts val="0"/>
              </a:spcAft>
              <a:buSzPts val="1300"/>
              <a:buChar char="●"/>
              <a:defRPr/>
            </a:lvl7pPr>
            <a:lvl8pPr lvl="7" rtl="0">
              <a:lnSpc>
                <a:spcPct val="100000"/>
              </a:lnSpc>
              <a:spcBef>
                <a:spcPts val="0"/>
              </a:spcBef>
              <a:spcAft>
                <a:spcPts val="0"/>
              </a:spcAft>
              <a:buSzPts val="1300"/>
              <a:buChar char="○"/>
              <a:defRPr/>
            </a:lvl8pPr>
            <a:lvl9pPr lvl="8" rtl="0">
              <a:lnSpc>
                <a:spcPct val="100000"/>
              </a:lnSpc>
              <a:spcBef>
                <a:spcPts val="0"/>
              </a:spcBef>
              <a:spcAft>
                <a:spcPts val="0"/>
              </a:spcAft>
              <a:buSzPts val="1300"/>
              <a:buChar char="■"/>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9">
    <p:spTree>
      <p:nvGrpSpPr>
        <p:cNvPr id="479" name="Shape 479"/>
        <p:cNvGrpSpPr/>
        <p:nvPr/>
      </p:nvGrpSpPr>
      <p:grpSpPr>
        <a:xfrm>
          <a:off x="0" y="0"/>
          <a:ext cx="0" cy="0"/>
          <a:chOff x="0" y="0"/>
          <a:chExt cx="0" cy="0"/>
        </a:xfrm>
      </p:grpSpPr>
      <p:sp>
        <p:nvSpPr>
          <p:cNvPr id="480" name="Google Shape;480;p43"/>
          <p:cNvSpPr txBox="1"/>
          <p:nvPr>
            <p:ph type="title"/>
          </p:nvPr>
        </p:nvSpPr>
        <p:spPr>
          <a:xfrm>
            <a:off x="2452050" y="1550913"/>
            <a:ext cx="4239900" cy="848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35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81" name="Google Shape;481;p43"/>
          <p:cNvSpPr txBox="1"/>
          <p:nvPr>
            <p:ph idx="1" type="subTitle"/>
          </p:nvPr>
        </p:nvSpPr>
        <p:spPr>
          <a:xfrm>
            <a:off x="2860800" y="2520675"/>
            <a:ext cx="3422400" cy="1491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14">
    <p:spTree>
      <p:nvGrpSpPr>
        <p:cNvPr id="482" name="Shape 482"/>
        <p:cNvGrpSpPr/>
        <p:nvPr/>
      </p:nvGrpSpPr>
      <p:grpSpPr>
        <a:xfrm>
          <a:off x="0" y="0"/>
          <a:ext cx="0" cy="0"/>
          <a:chOff x="0" y="0"/>
          <a:chExt cx="0" cy="0"/>
        </a:xfrm>
      </p:grpSpPr>
      <p:sp>
        <p:nvSpPr>
          <p:cNvPr id="483" name="Google Shape;483;p44"/>
          <p:cNvSpPr txBox="1"/>
          <p:nvPr>
            <p:ph type="title"/>
          </p:nvPr>
        </p:nvSpPr>
        <p:spPr>
          <a:xfrm>
            <a:off x="4382596" y="1140194"/>
            <a:ext cx="3422400" cy="8487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84" name="Google Shape;484;p44"/>
          <p:cNvSpPr txBox="1"/>
          <p:nvPr>
            <p:ph idx="1" type="subTitle"/>
          </p:nvPr>
        </p:nvSpPr>
        <p:spPr>
          <a:xfrm>
            <a:off x="4382596" y="2109944"/>
            <a:ext cx="3422400" cy="200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nSpc>
                <a:spcPct val="100000"/>
              </a:lnSpc>
              <a:spcBef>
                <a:spcPts val="0"/>
              </a:spcBef>
              <a:spcAft>
                <a:spcPts val="0"/>
              </a:spcAft>
              <a:buSzPts val="1300"/>
              <a:buChar char="○"/>
              <a:defRPr/>
            </a:lvl2pPr>
            <a:lvl3pPr lvl="2" rtl="0">
              <a:lnSpc>
                <a:spcPct val="100000"/>
              </a:lnSpc>
              <a:spcBef>
                <a:spcPts val="0"/>
              </a:spcBef>
              <a:spcAft>
                <a:spcPts val="0"/>
              </a:spcAft>
              <a:buSzPts val="1300"/>
              <a:buChar char="■"/>
              <a:defRPr/>
            </a:lvl3pPr>
            <a:lvl4pPr lvl="3" rtl="0">
              <a:lnSpc>
                <a:spcPct val="100000"/>
              </a:lnSpc>
              <a:spcBef>
                <a:spcPts val="0"/>
              </a:spcBef>
              <a:spcAft>
                <a:spcPts val="0"/>
              </a:spcAft>
              <a:buSzPts val="1300"/>
              <a:buChar char="●"/>
              <a:defRPr/>
            </a:lvl4pPr>
            <a:lvl5pPr lvl="4" rtl="0">
              <a:lnSpc>
                <a:spcPct val="100000"/>
              </a:lnSpc>
              <a:spcBef>
                <a:spcPts val="0"/>
              </a:spcBef>
              <a:spcAft>
                <a:spcPts val="0"/>
              </a:spcAft>
              <a:buSzPts val="1300"/>
              <a:buChar char="○"/>
              <a:defRPr/>
            </a:lvl5pPr>
            <a:lvl6pPr lvl="5" rtl="0">
              <a:lnSpc>
                <a:spcPct val="100000"/>
              </a:lnSpc>
              <a:spcBef>
                <a:spcPts val="0"/>
              </a:spcBef>
              <a:spcAft>
                <a:spcPts val="0"/>
              </a:spcAft>
              <a:buSzPts val="1300"/>
              <a:buChar char="■"/>
              <a:defRPr/>
            </a:lvl6pPr>
            <a:lvl7pPr lvl="6" rtl="0">
              <a:lnSpc>
                <a:spcPct val="100000"/>
              </a:lnSpc>
              <a:spcBef>
                <a:spcPts val="0"/>
              </a:spcBef>
              <a:spcAft>
                <a:spcPts val="0"/>
              </a:spcAft>
              <a:buSzPts val="1300"/>
              <a:buChar char="●"/>
              <a:defRPr/>
            </a:lvl7pPr>
            <a:lvl8pPr lvl="7" rtl="0">
              <a:lnSpc>
                <a:spcPct val="100000"/>
              </a:lnSpc>
              <a:spcBef>
                <a:spcPts val="0"/>
              </a:spcBef>
              <a:spcAft>
                <a:spcPts val="0"/>
              </a:spcAft>
              <a:buSzPts val="1300"/>
              <a:buChar char="○"/>
              <a:defRPr/>
            </a:lvl8pPr>
            <a:lvl9pPr lvl="8" rtl="0">
              <a:lnSpc>
                <a:spcPct val="100000"/>
              </a:lnSpc>
              <a:spcBef>
                <a:spcPts val="0"/>
              </a:spcBef>
              <a:spcAft>
                <a:spcPts val="0"/>
              </a:spcAft>
              <a:buSzPts val="1300"/>
              <a:buChar char="■"/>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19">
    <p:spTree>
      <p:nvGrpSpPr>
        <p:cNvPr id="485" name="Shape 485"/>
        <p:cNvGrpSpPr/>
        <p:nvPr/>
      </p:nvGrpSpPr>
      <p:grpSpPr>
        <a:xfrm>
          <a:off x="0" y="0"/>
          <a:ext cx="0" cy="0"/>
          <a:chOff x="0" y="0"/>
          <a:chExt cx="0" cy="0"/>
        </a:xfrm>
      </p:grpSpPr>
      <p:grpSp>
        <p:nvGrpSpPr>
          <p:cNvPr id="486" name="Google Shape;486;p45"/>
          <p:cNvGrpSpPr/>
          <p:nvPr/>
        </p:nvGrpSpPr>
        <p:grpSpPr>
          <a:xfrm>
            <a:off x="-25" y="0"/>
            <a:ext cx="9144020" cy="342900"/>
            <a:chOff x="-25" y="0"/>
            <a:chExt cx="9144020" cy="342900"/>
          </a:xfrm>
        </p:grpSpPr>
        <p:sp>
          <p:nvSpPr>
            <p:cNvPr id="487" name="Google Shape;487;p45"/>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8" name="Google Shape;488;p45"/>
            <p:cNvGrpSpPr/>
            <p:nvPr/>
          </p:nvGrpSpPr>
          <p:grpSpPr>
            <a:xfrm>
              <a:off x="215975" y="111150"/>
              <a:ext cx="642950" cy="120600"/>
              <a:chOff x="215975" y="152625"/>
              <a:chExt cx="642950" cy="120600"/>
            </a:xfrm>
          </p:grpSpPr>
          <p:sp>
            <p:nvSpPr>
              <p:cNvPr id="489" name="Google Shape;489;p45"/>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45"/>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45"/>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92" name="Google Shape;492;p45"/>
          <p:cNvGrpSpPr/>
          <p:nvPr/>
        </p:nvGrpSpPr>
        <p:grpSpPr>
          <a:xfrm>
            <a:off x="66650" y="204750"/>
            <a:ext cx="9077378" cy="4938900"/>
            <a:chOff x="104750" y="204750"/>
            <a:chExt cx="9077378" cy="4938900"/>
          </a:xfrm>
        </p:grpSpPr>
        <p:grpSp>
          <p:nvGrpSpPr>
            <p:cNvPr id="493" name="Google Shape;493;p45"/>
            <p:cNvGrpSpPr/>
            <p:nvPr/>
          </p:nvGrpSpPr>
          <p:grpSpPr>
            <a:xfrm>
              <a:off x="104750" y="206700"/>
              <a:ext cx="9077378" cy="342900"/>
              <a:chOff x="-25" y="0"/>
              <a:chExt cx="9182983" cy="342900"/>
            </a:xfrm>
          </p:grpSpPr>
          <p:sp>
            <p:nvSpPr>
              <p:cNvPr id="494" name="Google Shape;494;p45"/>
              <p:cNvSpPr/>
              <p:nvPr/>
            </p:nvSpPr>
            <p:spPr>
              <a:xfrm>
                <a:off x="-25" y="0"/>
                <a:ext cx="9182983" cy="342900"/>
              </a:xfrm>
              <a:custGeom>
                <a:rect b="b" l="l" r="r" t="t"/>
                <a:pathLst>
                  <a:path extrusionOk="0" h="1407" w="43778">
                    <a:moveTo>
                      <a:pt x="0" y="0"/>
                    </a:moveTo>
                    <a:lnTo>
                      <a:pt x="0" y="1406"/>
                    </a:lnTo>
                    <a:lnTo>
                      <a:pt x="43777" y="1406"/>
                    </a:lnTo>
                    <a:lnTo>
                      <a:pt x="437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5" name="Google Shape;495;p45"/>
              <p:cNvGrpSpPr/>
              <p:nvPr/>
            </p:nvGrpSpPr>
            <p:grpSpPr>
              <a:xfrm>
                <a:off x="215975" y="111150"/>
                <a:ext cx="642950" cy="120600"/>
                <a:chOff x="215975" y="152625"/>
                <a:chExt cx="642950" cy="120600"/>
              </a:xfrm>
            </p:grpSpPr>
            <p:sp>
              <p:nvSpPr>
                <p:cNvPr id="496" name="Google Shape;496;p45"/>
                <p:cNvSpPr/>
                <p:nvPr/>
              </p:nvSpPr>
              <p:spPr>
                <a:xfrm>
                  <a:off x="21597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45"/>
                <p:cNvSpPr/>
                <p:nvPr/>
              </p:nvSpPr>
              <p:spPr>
                <a:xfrm>
                  <a:off x="477150"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45"/>
                <p:cNvSpPr/>
                <p:nvPr/>
              </p:nvSpPr>
              <p:spPr>
                <a:xfrm>
                  <a:off x="73832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499" name="Google Shape;499;p45"/>
            <p:cNvCxnSpPr/>
            <p:nvPr/>
          </p:nvCxnSpPr>
          <p:spPr>
            <a:xfrm>
              <a:off x="104775" y="204750"/>
              <a:ext cx="0" cy="4938900"/>
            </a:xfrm>
            <a:prstGeom prst="straightConnector1">
              <a:avLst/>
            </a:prstGeom>
            <a:noFill/>
            <a:ln cap="flat" cmpd="sng" w="9525">
              <a:solidFill>
                <a:schemeClr val="accent1"/>
              </a:solidFill>
              <a:prstDash val="solid"/>
              <a:round/>
              <a:headEnd len="med" w="med" type="none"/>
              <a:tailEnd len="med" w="med" type="none"/>
            </a:ln>
          </p:spPr>
        </p:cxnSp>
      </p:grpSp>
      <p:sp>
        <p:nvSpPr>
          <p:cNvPr id="500" name="Google Shape;500;p45"/>
          <p:cNvSpPr txBox="1"/>
          <p:nvPr>
            <p:ph type="title"/>
          </p:nvPr>
        </p:nvSpPr>
        <p:spPr>
          <a:xfrm>
            <a:off x="5266075" y="1983475"/>
            <a:ext cx="2881200" cy="7422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501" name="Google Shape;501;p45"/>
          <p:cNvSpPr txBox="1"/>
          <p:nvPr>
            <p:ph idx="1" type="subTitle"/>
          </p:nvPr>
        </p:nvSpPr>
        <p:spPr>
          <a:xfrm>
            <a:off x="5273475" y="2846800"/>
            <a:ext cx="2881200" cy="112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18">
    <p:spTree>
      <p:nvGrpSpPr>
        <p:cNvPr id="502" name="Shape 502"/>
        <p:cNvGrpSpPr/>
        <p:nvPr/>
      </p:nvGrpSpPr>
      <p:grpSpPr>
        <a:xfrm>
          <a:off x="0" y="0"/>
          <a:ext cx="0" cy="0"/>
          <a:chOff x="0" y="0"/>
          <a:chExt cx="0" cy="0"/>
        </a:xfrm>
      </p:grpSpPr>
      <p:sp>
        <p:nvSpPr>
          <p:cNvPr id="503" name="Google Shape;503;p46"/>
          <p:cNvSpPr txBox="1"/>
          <p:nvPr>
            <p:ph type="title"/>
          </p:nvPr>
        </p:nvSpPr>
        <p:spPr>
          <a:xfrm>
            <a:off x="1090750" y="1837925"/>
            <a:ext cx="2694000" cy="468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atin typeface="Montserrat"/>
                <a:ea typeface="Montserrat"/>
                <a:cs typeface="Montserrat"/>
                <a:sym typeface="Montserrat"/>
              </a:defRPr>
            </a:lvl2pPr>
            <a:lvl3pPr lvl="2">
              <a:spcBef>
                <a:spcPts val="0"/>
              </a:spcBef>
              <a:spcAft>
                <a:spcPts val="0"/>
              </a:spcAft>
              <a:buSzPts val="2800"/>
              <a:buNone/>
              <a:defRPr>
                <a:latin typeface="Montserrat"/>
                <a:ea typeface="Montserrat"/>
                <a:cs typeface="Montserrat"/>
                <a:sym typeface="Montserrat"/>
              </a:defRPr>
            </a:lvl3pPr>
            <a:lvl4pPr lvl="3">
              <a:spcBef>
                <a:spcPts val="0"/>
              </a:spcBef>
              <a:spcAft>
                <a:spcPts val="0"/>
              </a:spcAft>
              <a:buSzPts val="2800"/>
              <a:buNone/>
              <a:defRPr>
                <a:latin typeface="Montserrat"/>
                <a:ea typeface="Montserrat"/>
                <a:cs typeface="Montserrat"/>
                <a:sym typeface="Montserrat"/>
              </a:defRPr>
            </a:lvl4pPr>
            <a:lvl5pPr lvl="4">
              <a:spcBef>
                <a:spcPts val="0"/>
              </a:spcBef>
              <a:spcAft>
                <a:spcPts val="0"/>
              </a:spcAft>
              <a:buSzPts val="2800"/>
              <a:buNone/>
              <a:defRPr>
                <a:latin typeface="Montserrat"/>
                <a:ea typeface="Montserrat"/>
                <a:cs typeface="Montserrat"/>
                <a:sym typeface="Montserrat"/>
              </a:defRPr>
            </a:lvl5pPr>
            <a:lvl6pPr lvl="5">
              <a:spcBef>
                <a:spcPts val="0"/>
              </a:spcBef>
              <a:spcAft>
                <a:spcPts val="0"/>
              </a:spcAft>
              <a:buSzPts val="2800"/>
              <a:buNone/>
              <a:defRPr>
                <a:latin typeface="Montserrat"/>
                <a:ea typeface="Montserrat"/>
                <a:cs typeface="Montserrat"/>
                <a:sym typeface="Montserrat"/>
              </a:defRPr>
            </a:lvl6pPr>
            <a:lvl7pPr lvl="6">
              <a:spcBef>
                <a:spcPts val="0"/>
              </a:spcBef>
              <a:spcAft>
                <a:spcPts val="0"/>
              </a:spcAft>
              <a:buSzPts val="2800"/>
              <a:buNone/>
              <a:defRPr>
                <a:latin typeface="Montserrat"/>
                <a:ea typeface="Montserrat"/>
                <a:cs typeface="Montserrat"/>
                <a:sym typeface="Montserrat"/>
              </a:defRPr>
            </a:lvl7pPr>
            <a:lvl8pPr lvl="7">
              <a:spcBef>
                <a:spcPts val="0"/>
              </a:spcBef>
              <a:spcAft>
                <a:spcPts val="0"/>
              </a:spcAft>
              <a:buSzPts val="2800"/>
              <a:buNone/>
              <a:defRPr>
                <a:latin typeface="Montserrat"/>
                <a:ea typeface="Montserrat"/>
                <a:cs typeface="Montserrat"/>
                <a:sym typeface="Montserrat"/>
              </a:defRPr>
            </a:lvl8pPr>
            <a:lvl9pPr lvl="8">
              <a:spcBef>
                <a:spcPts val="0"/>
              </a:spcBef>
              <a:spcAft>
                <a:spcPts val="0"/>
              </a:spcAft>
              <a:buSzPts val="2800"/>
              <a:buNone/>
              <a:defRPr>
                <a:latin typeface="Montserrat"/>
                <a:ea typeface="Montserrat"/>
                <a:cs typeface="Montserrat"/>
                <a:sym typeface="Montserrat"/>
              </a:defRPr>
            </a:lvl9pPr>
          </a:lstStyle>
          <a:p/>
        </p:txBody>
      </p:sp>
      <p:sp>
        <p:nvSpPr>
          <p:cNvPr id="504" name="Google Shape;504;p46"/>
          <p:cNvSpPr txBox="1"/>
          <p:nvPr>
            <p:ph idx="1" type="subTitle"/>
          </p:nvPr>
        </p:nvSpPr>
        <p:spPr>
          <a:xfrm>
            <a:off x="1090750" y="2514675"/>
            <a:ext cx="2694000" cy="136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nSpc>
                <a:spcPct val="100000"/>
              </a:lnSpc>
              <a:spcBef>
                <a:spcPts val="0"/>
              </a:spcBef>
              <a:spcAft>
                <a:spcPts val="0"/>
              </a:spcAft>
              <a:buSzPts val="1300"/>
              <a:buChar char="○"/>
              <a:defRPr/>
            </a:lvl2pPr>
            <a:lvl3pPr lvl="2" rtl="0">
              <a:lnSpc>
                <a:spcPct val="100000"/>
              </a:lnSpc>
              <a:spcBef>
                <a:spcPts val="0"/>
              </a:spcBef>
              <a:spcAft>
                <a:spcPts val="0"/>
              </a:spcAft>
              <a:buSzPts val="1300"/>
              <a:buChar char="■"/>
              <a:defRPr/>
            </a:lvl3pPr>
            <a:lvl4pPr lvl="3" rtl="0">
              <a:lnSpc>
                <a:spcPct val="100000"/>
              </a:lnSpc>
              <a:spcBef>
                <a:spcPts val="0"/>
              </a:spcBef>
              <a:spcAft>
                <a:spcPts val="0"/>
              </a:spcAft>
              <a:buSzPts val="1300"/>
              <a:buChar char="●"/>
              <a:defRPr/>
            </a:lvl4pPr>
            <a:lvl5pPr lvl="4" rtl="0">
              <a:lnSpc>
                <a:spcPct val="100000"/>
              </a:lnSpc>
              <a:spcBef>
                <a:spcPts val="0"/>
              </a:spcBef>
              <a:spcAft>
                <a:spcPts val="0"/>
              </a:spcAft>
              <a:buSzPts val="1300"/>
              <a:buChar char="○"/>
              <a:defRPr/>
            </a:lvl5pPr>
            <a:lvl6pPr lvl="5" rtl="0">
              <a:lnSpc>
                <a:spcPct val="100000"/>
              </a:lnSpc>
              <a:spcBef>
                <a:spcPts val="0"/>
              </a:spcBef>
              <a:spcAft>
                <a:spcPts val="0"/>
              </a:spcAft>
              <a:buSzPts val="1300"/>
              <a:buChar char="■"/>
              <a:defRPr/>
            </a:lvl6pPr>
            <a:lvl7pPr lvl="6" rtl="0">
              <a:lnSpc>
                <a:spcPct val="100000"/>
              </a:lnSpc>
              <a:spcBef>
                <a:spcPts val="0"/>
              </a:spcBef>
              <a:spcAft>
                <a:spcPts val="0"/>
              </a:spcAft>
              <a:buSzPts val="1300"/>
              <a:buChar char="●"/>
              <a:defRPr/>
            </a:lvl7pPr>
            <a:lvl8pPr lvl="7" rtl="0">
              <a:lnSpc>
                <a:spcPct val="100000"/>
              </a:lnSpc>
              <a:spcBef>
                <a:spcPts val="0"/>
              </a:spcBef>
              <a:spcAft>
                <a:spcPts val="0"/>
              </a:spcAft>
              <a:buSzPts val="1300"/>
              <a:buChar char="○"/>
              <a:defRPr/>
            </a:lvl8pPr>
            <a:lvl9pPr lvl="8" rtl="0">
              <a:lnSpc>
                <a:spcPct val="100000"/>
              </a:lnSpc>
              <a:spcBef>
                <a:spcPts val="0"/>
              </a:spcBef>
              <a:spcAft>
                <a:spcPts val="0"/>
              </a:spcAft>
              <a:buSzPts val="1300"/>
              <a:buChar char="■"/>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8">
  <p:cSld name="CUSTOM_27">
    <p:spTree>
      <p:nvGrpSpPr>
        <p:cNvPr id="505" name="Shape 505"/>
        <p:cNvGrpSpPr/>
        <p:nvPr/>
      </p:nvGrpSpPr>
      <p:grpSpPr>
        <a:xfrm>
          <a:off x="0" y="0"/>
          <a:ext cx="0" cy="0"/>
          <a:chOff x="0" y="0"/>
          <a:chExt cx="0" cy="0"/>
        </a:xfrm>
      </p:grpSpPr>
      <p:sp>
        <p:nvSpPr>
          <p:cNvPr id="506" name="Google Shape;506;p47"/>
          <p:cNvSpPr txBox="1"/>
          <p:nvPr>
            <p:ph type="title"/>
          </p:nvPr>
        </p:nvSpPr>
        <p:spPr>
          <a:xfrm>
            <a:off x="4192275" y="1940525"/>
            <a:ext cx="3077100" cy="848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35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507" name="Google Shape;507;p47"/>
          <p:cNvSpPr txBox="1"/>
          <p:nvPr>
            <p:ph idx="1" type="subTitle"/>
          </p:nvPr>
        </p:nvSpPr>
        <p:spPr>
          <a:xfrm>
            <a:off x="4192275" y="2910275"/>
            <a:ext cx="3077100" cy="102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30">
    <p:spTree>
      <p:nvGrpSpPr>
        <p:cNvPr id="508" name="Shape 508"/>
        <p:cNvGrpSpPr/>
        <p:nvPr/>
      </p:nvGrpSpPr>
      <p:grpSpPr>
        <a:xfrm>
          <a:off x="0" y="0"/>
          <a:ext cx="0" cy="0"/>
          <a:chOff x="0" y="0"/>
          <a:chExt cx="0" cy="0"/>
        </a:xfrm>
      </p:grpSpPr>
      <p:sp>
        <p:nvSpPr>
          <p:cNvPr id="509" name="Google Shape;509;p48"/>
          <p:cNvSpPr txBox="1"/>
          <p:nvPr>
            <p:ph type="ctrTitle"/>
          </p:nvPr>
        </p:nvSpPr>
        <p:spPr>
          <a:xfrm>
            <a:off x="2712200" y="1485885"/>
            <a:ext cx="3946200" cy="1996800"/>
          </a:xfrm>
          <a:prstGeom prst="rect">
            <a:avLst/>
          </a:prstGeom>
        </p:spPr>
        <p:txBody>
          <a:bodyPr anchorCtr="0" anchor="b" bIns="91425" lIns="91425" spcFirstLastPara="1" rIns="91425" wrap="square" tIns="91425">
            <a:noAutofit/>
          </a:bodyPr>
          <a:lstStyle>
            <a:lvl1pPr lvl="0" rtl="0">
              <a:spcBef>
                <a:spcPts val="0"/>
              </a:spcBef>
              <a:spcAft>
                <a:spcPts val="0"/>
              </a:spcAft>
              <a:buSzPts val="5200"/>
              <a:buNone/>
              <a:defRPr sz="6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1">
    <p:spTree>
      <p:nvGrpSpPr>
        <p:cNvPr id="510" name="Shape 510"/>
        <p:cNvGrpSpPr/>
        <p:nvPr/>
      </p:nvGrpSpPr>
      <p:grpSpPr>
        <a:xfrm>
          <a:off x="0" y="0"/>
          <a:ext cx="0" cy="0"/>
          <a:chOff x="0" y="0"/>
          <a:chExt cx="0" cy="0"/>
        </a:xfrm>
      </p:grpSpPr>
      <p:grpSp>
        <p:nvGrpSpPr>
          <p:cNvPr id="511" name="Google Shape;511;p49"/>
          <p:cNvGrpSpPr/>
          <p:nvPr/>
        </p:nvGrpSpPr>
        <p:grpSpPr>
          <a:xfrm>
            <a:off x="-25" y="0"/>
            <a:ext cx="9144020" cy="342900"/>
            <a:chOff x="-25" y="0"/>
            <a:chExt cx="9144020" cy="342900"/>
          </a:xfrm>
        </p:grpSpPr>
        <p:sp>
          <p:nvSpPr>
            <p:cNvPr id="512" name="Google Shape;512;p49"/>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3" name="Google Shape;513;p49"/>
            <p:cNvGrpSpPr/>
            <p:nvPr/>
          </p:nvGrpSpPr>
          <p:grpSpPr>
            <a:xfrm>
              <a:off x="215975" y="111150"/>
              <a:ext cx="642950" cy="120600"/>
              <a:chOff x="215975" y="152625"/>
              <a:chExt cx="642950" cy="120600"/>
            </a:xfrm>
          </p:grpSpPr>
          <p:sp>
            <p:nvSpPr>
              <p:cNvPr id="514" name="Google Shape;514;p49"/>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49"/>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49"/>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17" name="Google Shape;517;p49"/>
          <p:cNvGrpSpPr/>
          <p:nvPr/>
        </p:nvGrpSpPr>
        <p:grpSpPr>
          <a:xfrm>
            <a:off x="66650" y="204750"/>
            <a:ext cx="9077378" cy="4938900"/>
            <a:chOff x="104750" y="204750"/>
            <a:chExt cx="9077378" cy="4938900"/>
          </a:xfrm>
        </p:grpSpPr>
        <p:grpSp>
          <p:nvGrpSpPr>
            <p:cNvPr id="518" name="Google Shape;518;p49"/>
            <p:cNvGrpSpPr/>
            <p:nvPr/>
          </p:nvGrpSpPr>
          <p:grpSpPr>
            <a:xfrm>
              <a:off x="104750" y="206700"/>
              <a:ext cx="9077378" cy="342900"/>
              <a:chOff x="-25" y="0"/>
              <a:chExt cx="9182983" cy="342900"/>
            </a:xfrm>
          </p:grpSpPr>
          <p:sp>
            <p:nvSpPr>
              <p:cNvPr id="519" name="Google Shape;519;p49"/>
              <p:cNvSpPr/>
              <p:nvPr/>
            </p:nvSpPr>
            <p:spPr>
              <a:xfrm>
                <a:off x="-25" y="0"/>
                <a:ext cx="9182983" cy="342900"/>
              </a:xfrm>
              <a:custGeom>
                <a:rect b="b" l="l" r="r" t="t"/>
                <a:pathLst>
                  <a:path extrusionOk="0" h="1407" w="43778">
                    <a:moveTo>
                      <a:pt x="0" y="0"/>
                    </a:moveTo>
                    <a:lnTo>
                      <a:pt x="0" y="1406"/>
                    </a:lnTo>
                    <a:lnTo>
                      <a:pt x="43777" y="1406"/>
                    </a:lnTo>
                    <a:lnTo>
                      <a:pt x="437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0" name="Google Shape;520;p49"/>
              <p:cNvGrpSpPr/>
              <p:nvPr/>
            </p:nvGrpSpPr>
            <p:grpSpPr>
              <a:xfrm>
                <a:off x="215975" y="111150"/>
                <a:ext cx="642950" cy="120600"/>
                <a:chOff x="215975" y="152625"/>
                <a:chExt cx="642950" cy="120600"/>
              </a:xfrm>
            </p:grpSpPr>
            <p:sp>
              <p:nvSpPr>
                <p:cNvPr id="521" name="Google Shape;521;p49"/>
                <p:cNvSpPr/>
                <p:nvPr/>
              </p:nvSpPr>
              <p:spPr>
                <a:xfrm>
                  <a:off x="21597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49"/>
                <p:cNvSpPr/>
                <p:nvPr/>
              </p:nvSpPr>
              <p:spPr>
                <a:xfrm>
                  <a:off x="477150"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49"/>
                <p:cNvSpPr/>
                <p:nvPr/>
              </p:nvSpPr>
              <p:spPr>
                <a:xfrm>
                  <a:off x="73832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524" name="Google Shape;524;p49"/>
            <p:cNvCxnSpPr/>
            <p:nvPr/>
          </p:nvCxnSpPr>
          <p:spPr>
            <a:xfrm>
              <a:off x="104775" y="204750"/>
              <a:ext cx="0" cy="4938900"/>
            </a:xfrm>
            <a:prstGeom prst="straightConnector1">
              <a:avLst/>
            </a:prstGeom>
            <a:noFill/>
            <a:ln cap="flat" cmpd="sng" w="9525">
              <a:solidFill>
                <a:schemeClr val="accent1"/>
              </a:solidFill>
              <a:prstDash val="solid"/>
              <a:round/>
              <a:headEnd len="med" w="med" type="none"/>
              <a:tailEnd len="med" w="med" type="none"/>
            </a:ln>
          </p:spPr>
        </p:cxnSp>
      </p:grpSp>
      <p:sp>
        <p:nvSpPr>
          <p:cNvPr id="525" name="Google Shape;525;p49"/>
          <p:cNvSpPr txBox="1"/>
          <p:nvPr>
            <p:ph type="title"/>
          </p:nvPr>
        </p:nvSpPr>
        <p:spPr>
          <a:xfrm>
            <a:off x="714300" y="549600"/>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5">
    <p:spTree>
      <p:nvGrpSpPr>
        <p:cNvPr id="526" name="Shape 526"/>
        <p:cNvGrpSpPr/>
        <p:nvPr/>
      </p:nvGrpSpPr>
      <p:grpSpPr>
        <a:xfrm>
          <a:off x="0" y="0"/>
          <a:ext cx="0" cy="0"/>
          <a:chOff x="0" y="0"/>
          <a:chExt cx="0" cy="0"/>
        </a:xfrm>
      </p:grpSpPr>
      <p:grpSp>
        <p:nvGrpSpPr>
          <p:cNvPr id="527" name="Google Shape;527;p50"/>
          <p:cNvGrpSpPr/>
          <p:nvPr/>
        </p:nvGrpSpPr>
        <p:grpSpPr>
          <a:xfrm flipH="1">
            <a:off x="214694" y="123860"/>
            <a:ext cx="8552969" cy="4510486"/>
            <a:chOff x="45421" y="890559"/>
            <a:chExt cx="6688800" cy="3527400"/>
          </a:xfrm>
        </p:grpSpPr>
        <p:sp>
          <p:nvSpPr>
            <p:cNvPr id="528" name="Google Shape;528;p50"/>
            <p:cNvSpPr/>
            <p:nvPr/>
          </p:nvSpPr>
          <p:spPr>
            <a:xfrm>
              <a:off x="45421" y="890559"/>
              <a:ext cx="6688800" cy="3527400"/>
            </a:xfrm>
            <a:prstGeom prst="roundRect">
              <a:avLst>
                <a:gd fmla="val 4601"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50"/>
            <p:cNvSpPr/>
            <p:nvPr/>
          </p:nvSpPr>
          <p:spPr>
            <a:xfrm>
              <a:off x="95031" y="1109631"/>
              <a:ext cx="6572400" cy="3246900"/>
            </a:xfrm>
            <a:prstGeom prst="roundRect">
              <a:avLst>
                <a:gd fmla="val 479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50"/>
            <p:cNvSpPr/>
            <p:nvPr/>
          </p:nvSpPr>
          <p:spPr>
            <a:xfrm>
              <a:off x="6588804" y="965036"/>
              <a:ext cx="78697" cy="78697"/>
            </a:xfrm>
            <a:custGeom>
              <a:rect b="b" l="l" r="r" t="t"/>
              <a:pathLst>
                <a:path extrusionOk="0" h="349" w="349">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50"/>
            <p:cNvSpPr/>
            <p:nvPr/>
          </p:nvSpPr>
          <p:spPr>
            <a:xfrm>
              <a:off x="6461401" y="965036"/>
              <a:ext cx="78471" cy="78697"/>
            </a:xfrm>
            <a:custGeom>
              <a:rect b="b" l="l" r="r" t="t"/>
              <a:pathLst>
                <a:path extrusionOk="0" h="349" w="348">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50"/>
            <p:cNvSpPr/>
            <p:nvPr/>
          </p:nvSpPr>
          <p:spPr>
            <a:xfrm>
              <a:off x="6314155" y="963911"/>
              <a:ext cx="95158" cy="80952"/>
            </a:xfrm>
            <a:custGeom>
              <a:rect b="b" l="l" r="r" t="t"/>
              <a:pathLst>
                <a:path extrusionOk="0" h="359" w="422">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3" name="Google Shape;533;p50"/>
          <p:cNvGrpSpPr/>
          <p:nvPr/>
        </p:nvGrpSpPr>
        <p:grpSpPr>
          <a:xfrm flipH="1">
            <a:off x="394192" y="461737"/>
            <a:ext cx="8552969" cy="4510486"/>
            <a:chOff x="45421" y="890559"/>
            <a:chExt cx="6688800" cy="3527400"/>
          </a:xfrm>
        </p:grpSpPr>
        <p:sp>
          <p:nvSpPr>
            <p:cNvPr id="534" name="Google Shape;534;p50"/>
            <p:cNvSpPr/>
            <p:nvPr/>
          </p:nvSpPr>
          <p:spPr>
            <a:xfrm>
              <a:off x="45421" y="890559"/>
              <a:ext cx="6688800" cy="3527400"/>
            </a:xfrm>
            <a:prstGeom prst="roundRect">
              <a:avLst>
                <a:gd fmla="val 4601"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50"/>
            <p:cNvSpPr/>
            <p:nvPr/>
          </p:nvSpPr>
          <p:spPr>
            <a:xfrm>
              <a:off x="95031" y="1109631"/>
              <a:ext cx="6572400" cy="3246900"/>
            </a:xfrm>
            <a:prstGeom prst="roundRect">
              <a:avLst>
                <a:gd fmla="val 479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50"/>
            <p:cNvSpPr/>
            <p:nvPr/>
          </p:nvSpPr>
          <p:spPr>
            <a:xfrm>
              <a:off x="6588804" y="965036"/>
              <a:ext cx="78697" cy="78697"/>
            </a:xfrm>
            <a:custGeom>
              <a:rect b="b" l="l" r="r" t="t"/>
              <a:pathLst>
                <a:path extrusionOk="0" h="349" w="349">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50"/>
            <p:cNvSpPr/>
            <p:nvPr/>
          </p:nvSpPr>
          <p:spPr>
            <a:xfrm>
              <a:off x="6461401" y="965036"/>
              <a:ext cx="78471" cy="78697"/>
            </a:xfrm>
            <a:custGeom>
              <a:rect b="b" l="l" r="r" t="t"/>
              <a:pathLst>
                <a:path extrusionOk="0" h="349" w="348">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50"/>
            <p:cNvSpPr/>
            <p:nvPr/>
          </p:nvSpPr>
          <p:spPr>
            <a:xfrm>
              <a:off x="6314155" y="963911"/>
              <a:ext cx="95158" cy="80952"/>
            </a:xfrm>
            <a:custGeom>
              <a:rect b="b" l="l" r="r" t="t"/>
              <a:pathLst>
                <a:path extrusionOk="0" h="359" w="422">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9" name="Google Shape;539;p50"/>
          <p:cNvSpPr txBox="1"/>
          <p:nvPr>
            <p:ph type="title"/>
          </p:nvPr>
        </p:nvSpPr>
        <p:spPr>
          <a:xfrm>
            <a:off x="1019175" y="808600"/>
            <a:ext cx="3552900" cy="10377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sz="61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540" name="Google Shape;540;p50"/>
          <p:cNvSpPr txBox="1"/>
          <p:nvPr>
            <p:ph idx="1" type="subTitle"/>
          </p:nvPr>
        </p:nvSpPr>
        <p:spPr>
          <a:xfrm>
            <a:off x="1019175" y="1789000"/>
            <a:ext cx="3552900" cy="118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300"/>
              <a:buNone/>
              <a:defRPr/>
            </a:lvl2pPr>
            <a:lvl3pPr lvl="2" rtl="0" algn="ctr">
              <a:lnSpc>
                <a:spcPct val="100000"/>
              </a:lnSpc>
              <a:spcBef>
                <a:spcPts val="0"/>
              </a:spcBef>
              <a:spcAft>
                <a:spcPts val="0"/>
              </a:spcAft>
              <a:buSzPts val="1300"/>
              <a:buNone/>
              <a:defRPr/>
            </a:lvl3pPr>
            <a:lvl4pPr lvl="3" rtl="0" algn="ctr">
              <a:lnSpc>
                <a:spcPct val="100000"/>
              </a:lnSpc>
              <a:spcBef>
                <a:spcPts val="0"/>
              </a:spcBef>
              <a:spcAft>
                <a:spcPts val="0"/>
              </a:spcAft>
              <a:buSzPts val="1300"/>
              <a:buNone/>
              <a:defRPr/>
            </a:lvl4pPr>
            <a:lvl5pPr lvl="4" rtl="0" algn="ctr">
              <a:lnSpc>
                <a:spcPct val="100000"/>
              </a:lnSpc>
              <a:spcBef>
                <a:spcPts val="0"/>
              </a:spcBef>
              <a:spcAft>
                <a:spcPts val="0"/>
              </a:spcAft>
              <a:buSzPts val="1300"/>
              <a:buNone/>
              <a:defRPr/>
            </a:lvl5pPr>
            <a:lvl6pPr lvl="5" rtl="0" algn="ctr">
              <a:lnSpc>
                <a:spcPct val="100000"/>
              </a:lnSpc>
              <a:spcBef>
                <a:spcPts val="0"/>
              </a:spcBef>
              <a:spcAft>
                <a:spcPts val="0"/>
              </a:spcAft>
              <a:buSzPts val="1300"/>
              <a:buNone/>
              <a:defRPr/>
            </a:lvl6pPr>
            <a:lvl7pPr lvl="6" rtl="0" algn="ctr">
              <a:lnSpc>
                <a:spcPct val="100000"/>
              </a:lnSpc>
              <a:spcBef>
                <a:spcPts val="0"/>
              </a:spcBef>
              <a:spcAft>
                <a:spcPts val="0"/>
              </a:spcAft>
              <a:buSzPts val="1300"/>
              <a:buNone/>
              <a:defRPr/>
            </a:lvl7pPr>
            <a:lvl8pPr lvl="7" rtl="0" algn="ctr">
              <a:lnSpc>
                <a:spcPct val="100000"/>
              </a:lnSpc>
              <a:spcBef>
                <a:spcPts val="0"/>
              </a:spcBef>
              <a:spcAft>
                <a:spcPts val="0"/>
              </a:spcAft>
              <a:buSzPts val="1300"/>
              <a:buNone/>
              <a:defRPr/>
            </a:lvl8pPr>
            <a:lvl9pPr lvl="8" rtl="0" algn="ctr">
              <a:lnSpc>
                <a:spcPct val="100000"/>
              </a:lnSpc>
              <a:spcBef>
                <a:spcPts val="0"/>
              </a:spcBef>
              <a:spcAft>
                <a:spcPts val="0"/>
              </a:spcAft>
              <a:buSzPts val="1300"/>
              <a:buNone/>
              <a:defRPr/>
            </a:lvl9pPr>
          </a:lstStyle>
          <a:p/>
        </p:txBody>
      </p:sp>
      <p:sp>
        <p:nvSpPr>
          <p:cNvPr id="541" name="Google Shape;541;p50"/>
          <p:cNvSpPr txBox="1"/>
          <p:nvPr/>
        </p:nvSpPr>
        <p:spPr>
          <a:xfrm>
            <a:off x="1019175" y="3812950"/>
            <a:ext cx="3422400" cy="6858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lang="en" sz="900">
                <a:solidFill>
                  <a:srgbClr val="434343"/>
                </a:solidFill>
                <a:latin typeface="Montserrat"/>
                <a:ea typeface="Montserrat"/>
                <a:cs typeface="Montserrat"/>
                <a:sym typeface="Montserrat"/>
              </a:rPr>
              <a:t>CREDITS: This presentation template was created by </a:t>
            </a:r>
            <a:r>
              <a:rPr lang="en" sz="900">
                <a:solidFill>
                  <a:srgbClr val="434343"/>
                </a:solidFill>
                <a:uFill>
                  <a:noFill/>
                </a:uFill>
                <a:latin typeface="Montserrat"/>
                <a:ea typeface="Montserrat"/>
                <a:cs typeface="Montserrat"/>
                <a:sym typeface="Montserrat"/>
                <a:hlinkClick r:id="rId2">
                  <a:extLst>
                    <a:ext uri="{A12FA001-AC4F-418D-AE19-62706E023703}">
                      <ahyp:hlinkClr val="tx"/>
                    </a:ext>
                  </a:extLst>
                </a:hlinkClick>
              </a:rPr>
              <a:t>Slidesgo</a:t>
            </a:r>
            <a:r>
              <a:rPr lang="en" sz="900">
                <a:solidFill>
                  <a:srgbClr val="434343"/>
                </a:solidFill>
                <a:latin typeface="Montserrat"/>
                <a:ea typeface="Montserrat"/>
                <a:cs typeface="Montserrat"/>
                <a:sym typeface="Montserrat"/>
              </a:rPr>
              <a:t>, including icons by </a:t>
            </a:r>
            <a:r>
              <a:rPr lang="en" sz="900">
                <a:solidFill>
                  <a:srgbClr val="434343"/>
                </a:solidFill>
                <a:uFill>
                  <a:noFill/>
                </a:uFill>
                <a:latin typeface="Montserrat"/>
                <a:ea typeface="Montserrat"/>
                <a:cs typeface="Montserrat"/>
                <a:sym typeface="Montserrat"/>
                <a:hlinkClick r:id="rId3">
                  <a:extLst>
                    <a:ext uri="{A12FA001-AC4F-418D-AE19-62706E023703}">
                      <ahyp:hlinkClr val="tx"/>
                    </a:ext>
                  </a:extLst>
                </a:hlinkClick>
              </a:rPr>
              <a:t>Flaticon</a:t>
            </a:r>
            <a:r>
              <a:rPr lang="en" sz="900">
                <a:solidFill>
                  <a:srgbClr val="434343"/>
                </a:solidFill>
                <a:latin typeface="Montserrat"/>
                <a:ea typeface="Montserrat"/>
                <a:cs typeface="Montserrat"/>
                <a:sym typeface="Montserrat"/>
              </a:rPr>
              <a:t>, and infographics &amp; images by </a:t>
            </a:r>
            <a:r>
              <a:rPr lang="en" sz="900">
                <a:solidFill>
                  <a:srgbClr val="434343"/>
                </a:solidFill>
                <a:uFill>
                  <a:noFill/>
                </a:uFill>
                <a:latin typeface="Montserrat"/>
                <a:ea typeface="Montserrat"/>
                <a:cs typeface="Montserrat"/>
                <a:sym typeface="Montserrat"/>
                <a:hlinkClick r:id="rId4">
                  <a:extLst>
                    <a:ext uri="{A12FA001-AC4F-418D-AE19-62706E023703}">
                      <ahyp:hlinkClr val="tx"/>
                    </a:ext>
                  </a:extLst>
                </a:hlinkClick>
              </a:rPr>
              <a:t>Freepik</a:t>
            </a:r>
            <a:r>
              <a:rPr lang="en" sz="900">
                <a:solidFill>
                  <a:srgbClr val="434343"/>
                </a:solidFill>
                <a:latin typeface="Montserrat"/>
                <a:ea typeface="Montserrat"/>
                <a:cs typeface="Montserrat"/>
                <a:sym typeface="Montserrat"/>
              </a:rPr>
              <a:t> and illustrations</a:t>
            </a:r>
            <a:endParaRPr sz="1300">
              <a:latin typeface="Montserrat"/>
              <a:ea typeface="Montserrat"/>
              <a:cs typeface="Montserrat"/>
              <a:sym typeface="Montserrat"/>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 name="Shape 38"/>
        <p:cNvGrpSpPr/>
        <p:nvPr/>
      </p:nvGrpSpPr>
      <p:grpSpPr>
        <a:xfrm>
          <a:off x="0" y="0"/>
          <a:ext cx="0" cy="0"/>
          <a:chOff x="0" y="0"/>
          <a:chExt cx="0" cy="0"/>
        </a:xfrm>
      </p:grpSpPr>
      <p:sp>
        <p:nvSpPr>
          <p:cNvPr id="39" name="Google Shape;39;p6"/>
          <p:cNvSpPr txBox="1"/>
          <p:nvPr>
            <p:ph type="title"/>
          </p:nvPr>
        </p:nvSpPr>
        <p:spPr>
          <a:xfrm>
            <a:off x="714300" y="549600"/>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40" name="Google Shape;40;p6"/>
          <p:cNvGrpSpPr/>
          <p:nvPr/>
        </p:nvGrpSpPr>
        <p:grpSpPr>
          <a:xfrm>
            <a:off x="-25" y="0"/>
            <a:ext cx="9144020" cy="342900"/>
            <a:chOff x="-25" y="0"/>
            <a:chExt cx="9144020" cy="342900"/>
          </a:xfrm>
        </p:grpSpPr>
        <p:sp>
          <p:nvSpPr>
            <p:cNvPr id="41" name="Google Shape;41;p6"/>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215975" y="111150"/>
              <a:ext cx="642950" cy="120600"/>
              <a:chOff x="215975" y="152625"/>
              <a:chExt cx="642950" cy="120600"/>
            </a:xfrm>
          </p:grpSpPr>
          <p:sp>
            <p:nvSpPr>
              <p:cNvPr id="43" name="Google Shape;43;p6"/>
              <p:cNvSpPr/>
              <p:nvPr/>
            </p:nvSpPr>
            <p:spPr>
              <a:xfrm>
                <a:off x="21597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a:off x="477150"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6"/>
              <p:cNvSpPr/>
              <p:nvPr/>
            </p:nvSpPr>
            <p:spPr>
              <a:xfrm>
                <a:off x="73832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6">
    <p:spTree>
      <p:nvGrpSpPr>
        <p:cNvPr id="542" name="Shape 542"/>
        <p:cNvGrpSpPr/>
        <p:nvPr/>
      </p:nvGrpSpPr>
      <p:grpSpPr>
        <a:xfrm>
          <a:off x="0" y="0"/>
          <a:ext cx="0" cy="0"/>
          <a:chOff x="0" y="0"/>
          <a:chExt cx="0" cy="0"/>
        </a:xfrm>
      </p:grpSpPr>
      <p:grpSp>
        <p:nvGrpSpPr>
          <p:cNvPr id="543" name="Google Shape;543;p51"/>
          <p:cNvGrpSpPr/>
          <p:nvPr/>
        </p:nvGrpSpPr>
        <p:grpSpPr>
          <a:xfrm>
            <a:off x="-25" y="0"/>
            <a:ext cx="9144020" cy="342900"/>
            <a:chOff x="-25" y="0"/>
            <a:chExt cx="9144020" cy="342900"/>
          </a:xfrm>
        </p:grpSpPr>
        <p:sp>
          <p:nvSpPr>
            <p:cNvPr id="544" name="Google Shape;544;p51"/>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5" name="Google Shape;545;p51"/>
            <p:cNvGrpSpPr/>
            <p:nvPr/>
          </p:nvGrpSpPr>
          <p:grpSpPr>
            <a:xfrm>
              <a:off x="215975" y="111150"/>
              <a:ext cx="642950" cy="120600"/>
              <a:chOff x="215975" y="152625"/>
              <a:chExt cx="642950" cy="120600"/>
            </a:xfrm>
          </p:grpSpPr>
          <p:sp>
            <p:nvSpPr>
              <p:cNvPr id="546" name="Google Shape;546;p51"/>
              <p:cNvSpPr/>
              <p:nvPr/>
            </p:nvSpPr>
            <p:spPr>
              <a:xfrm>
                <a:off x="215975" y="152625"/>
                <a:ext cx="120600" cy="120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51"/>
              <p:cNvSpPr/>
              <p:nvPr/>
            </p:nvSpPr>
            <p:spPr>
              <a:xfrm>
                <a:off x="477150" y="152625"/>
                <a:ext cx="120600" cy="120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51"/>
              <p:cNvSpPr/>
              <p:nvPr/>
            </p:nvSpPr>
            <p:spPr>
              <a:xfrm>
                <a:off x="738325" y="152625"/>
                <a:ext cx="120600" cy="120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6_1">
    <p:spTree>
      <p:nvGrpSpPr>
        <p:cNvPr id="549" name="Shape 549"/>
        <p:cNvGrpSpPr/>
        <p:nvPr/>
      </p:nvGrpSpPr>
      <p:grpSpPr>
        <a:xfrm>
          <a:off x="0" y="0"/>
          <a:ext cx="0" cy="0"/>
          <a:chOff x="0" y="0"/>
          <a:chExt cx="0" cy="0"/>
        </a:xfrm>
      </p:grpSpPr>
      <p:grpSp>
        <p:nvGrpSpPr>
          <p:cNvPr id="550" name="Google Shape;550;p52"/>
          <p:cNvGrpSpPr/>
          <p:nvPr/>
        </p:nvGrpSpPr>
        <p:grpSpPr>
          <a:xfrm>
            <a:off x="-25" y="0"/>
            <a:ext cx="9144020" cy="342900"/>
            <a:chOff x="-25" y="0"/>
            <a:chExt cx="9144020" cy="342900"/>
          </a:xfrm>
        </p:grpSpPr>
        <p:sp>
          <p:nvSpPr>
            <p:cNvPr id="551" name="Google Shape;551;p52"/>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2" name="Google Shape;552;p52"/>
            <p:cNvGrpSpPr/>
            <p:nvPr/>
          </p:nvGrpSpPr>
          <p:grpSpPr>
            <a:xfrm>
              <a:off x="215975" y="111150"/>
              <a:ext cx="642950" cy="120600"/>
              <a:chOff x="215975" y="152625"/>
              <a:chExt cx="642950" cy="120600"/>
            </a:xfrm>
          </p:grpSpPr>
          <p:sp>
            <p:nvSpPr>
              <p:cNvPr id="553" name="Google Shape;553;p52"/>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52"/>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52"/>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56" name="Google Shape;556;p52"/>
          <p:cNvGrpSpPr/>
          <p:nvPr/>
        </p:nvGrpSpPr>
        <p:grpSpPr>
          <a:xfrm>
            <a:off x="66650" y="204750"/>
            <a:ext cx="9077378" cy="4938900"/>
            <a:chOff x="104750" y="204750"/>
            <a:chExt cx="9077378" cy="4938900"/>
          </a:xfrm>
        </p:grpSpPr>
        <p:grpSp>
          <p:nvGrpSpPr>
            <p:cNvPr id="557" name="Google Shape;557;p52"/>
            <p:cNvGrpSpPr/>
            <p:nvPr/>
          </p:nvGrpSpPr>
          <p:grpSpPr>
            <a:xfrm>
              <a:off x="104750" y="206700"/>
              <a:ext cx="9077378" cy="342900"/>
              <a:chOff x="-25" y="0"/>
              <a:chExt cx="9182983" cy="342900"/>
            </a:xfrm>
          </p:grpSpPr>
          <p:sp>
            <p:nvSpPr>
              <p:cNvPr id="558" name="Google Shape;558;p52"/>
              <p:cNvSpPr/>
              <p:nvPr/>
            </p:nvSpPr>
            <p:spPr>
              <a:xfrm>
                <a:off x="-25" y="0"/>
                <a:ext cx="9182983" cy="342900"/>
              </a:xfrm>
              <a:custGeom>
                <a:rect b="b" l="l" r="r" t="t"/>
                <a:pathLst>
                  <a:path extrusionOk="0" h="1407" w="43778">
                    <a:moveTo>
                      <a:pt x="0" y="0"/>
                    </a:moveTo>
                    <a:lnTo>
                      <a:pt x="0" y="1406"/>
                    </a:lnTo>
                    <a:lnTo>
                      <a:pt x="43777" y="1406"/>
                    </a:lnTo>
                    <a:lnTo>
                      <a:pt x="437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9" name="Google Shape;559;p52"/>
              <p:cNvGrpSpPr/>
              <p:nvPr/>
            </p:nvGrpSpPr>
            <p:grpSpPr>
              <a:xfrm>
                <a:off x="215975" y="111150"/>
                <a:ext cx="642950" cy="120600"/>
                <a:chOff x="215975" y="152625"/>
                <a:chExt cx="642950" cy="120600"/>
              </a:xfrm>
            </p:grpSpPr>
            <p:sp>
              <p:nvSpPr>
                <p:cNvPr id="560" name="Google Shape;560;p52"/>
                <p:cNvSpPr/>
                <p:nvPr/>
              </p:nvSpPr>
              <p:spPr>
                <a:xfrm>
                  <a:off x="21597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52"/>
                <p:cNvSpPr/>
                <p:nvPr/>
              </p:nvSpPr>
              <p:spPr>
                <a:xfrm>
                  <a:off x="477150"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52"/>
                <p:cNvSpPr/>
                <p:nvPr/>
              </p:nvSpPr>
              <p:spPr>
                <a:xfrm>
                  <a:off x="73832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563" name="Google Shape;563;p52"/>
            <p:cNvCxnSpPr/>
            <p:nvPr/>
          </p:nvCxnSpPr>
          <p:spPr>
            <a:xfrm>
              <a:off x="104775" y="204750"/>
              <a:ext cx="0" cy="4938900"/>
            </a:xfrm>
            <a:prstGeom prst="straightConnector1">
              <a:avLst/>
            </a:prstGeom>
            <a:noFill/>
            <a:ln cap="flat" cmpd="sng" w="9525">
              <a:solidFill>
                <a:schemeClr val="accent1"/>
              </a:solidFill>
              <a:prstDash val="solid"/>
              <a:round/>
              <a:headEnd len="med" w="med" type="none"/>
              <a:tailEnd len="med" w="med" type="none"/>
            </a:ln>
          </p:spPr>
        </p:cxnSp>
      </p:grpSp>
      <p:grpSp>
        <p:nvGrpSpPr>
          <p:cNvPr id="564" name="Google Shape;564;p52"/>
          <p:cNvGrpSpPr/>
          <p:nvPr/>
        </p:nvGrpSpPr>
        <p:grpSpPr>
          <a:xfrm>
            <a:off x="157050" y="405675"/>
            <a:ext cx="8986935" cy="4747800"/>
            <a:chOff x="104746" y="204750"/>
            <a:chExt cx="8986935" cy="4747800"/>
          </a:xfrm>
        </p:grpSpPr>
        <p:grpSp>
          <p:nvGrpSpPr>
            <p:cNvPr id="565" name="Google Shape;565;p52"/>
            <p:cNvGrpSpPr/>
            <p:nvPr/>
          </p:nvGrpSpPr>
          <p:grpSpPr>
            <a:xfrm>
              <a:off x="104746" y="206700"/>
              <a:ext cx="8986935" cy="342900"/>
              <a:chOff x="-29" y="0"/>
              <a:chExt cx="9091487" cy="342900"/>
            </a:xfrm>
          </p:grpSpPr>
          <p:sp>
            <p:nvSpPr>
              <p:cNvPr id="566" name="Google Shape;566;p52"/>
              <p:cNvSpPr/>
              <p:nvPr/>
            </p:nvSpPr>
            <p:spPr>
              <a:xfrm>
                <a:off x="-29" y="0"/>
                <a:ext cx="9091487" cy="342900"/>
              </a:xfrm>
              <a:custGeom>
                <a:rect b="b" l="l" r="r" t="t"/>
                <a:pathLst>
                  <a:path extrusionOk="0" h="1407" w="43778">
                    <a:moveTo>
                      <a:pt x="0" y="0"/>
                    </a:moveTo>
                    <a:lnTo>
                      <a:pt x="0" y="1406"/>
                    </a:lnTo>
                    <a:lnTo>
                      <a:pt x="43777" y="1406"/>
                    </a:lnTo>
                    <a:lnTo>
                      <a:pt x="4377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7" name="Google Shape;567;p52"/>
              <p:cNvGrpSpPr/>
              <p:nvPr/>
            </p:nvGrpSpPr>
            <p:grpSpPr>
              <a:xfrm>
                <a:off x="215975" y="111150"/>
                <a:ext cx="642950" cy="120600"/>
                <a:chOff x="215975" y="152625"/>
                <a:chExt cx="642950" cy="120600"/>
              </a:xfrm>
            </p:grpSpPr>
            <p:sp>
              <p:nvSpPr>
                <p:cNvPr id="568" name="Google Shape;568;p52"/>
                <p:cNvSpPr/>
                <p:nvPr/>
              </p:nvSpPr>
              <p:spPr>
                <a:xfrm>
                  <a:off x="21597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52"/>
                <p:cNvSpPr/>
                <p:nvPr/>
              </p:nvSpPr>
              <p:spPr>
                <a:xfrm>
                  <a:off x="477150"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52"/>
                <p:cNvSpPr/>
                <p:nvPr/>
              </p:nvSpPr>
              <p:spPr>
                <a:xfrm>
                  <a:off x="73832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571" name="Google Shape;571;p52"/>
            <p:cNvCxnSpPr/>
            <p:nvPr/>
          </p:nvCxnSpPr>
          <p:spPr>
            <a:xfrm>
              <a:off x="104775" y="204750"/>
              <a:ext cx="0" cy="4747800"/>
            </a:xfrm>
            <a:prstGeom prst="straightConnector1">
              <a:avLst/>
            </a:prstGeom>
            <a:noFill/>
            <a:ln cap="flat" cmpd="sng" w="9525">
              <a:solidFill>
                <a:schemeClr val="accent1"/>
              </a:solidFill>
              <a:prstDash val="solid"/>
              <a:round/>
              <a:headEnd len="med" w="med" type="none"/>
              <a:tailEnd len="med" w="med" type="none"/>
            </a:ln>
          </p:spPr>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idx="1" type="subTitle"/>
          </p:nvPr>
        </p:nvSpPr>
        <p:spPr>
          <a:xfrm>
            <a:off x="714300" y="1806875"/>
            <a:ext cx="3789000" cy="2698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AutoNum type="arabicPeriod"/>
              <a:defRPr sz="1400"/>
            </a:lvl1pPr>
            <a:lvl2pPr lvl="1" rtl="0">
              <a:lnSpc>
                <a:spcPct val="100000"/>
              </a:lnSpc>
              <a:spcBef>
                <a:spcPts val="0"/>
              </a:spcBef>
              <a:spcAft>
                <a:spcPts val="0"/>
              </a:spcAft>
              <a:buSzPts val="1300"/>
              <a:buAutoNum type="alphaLcPeriod"/>
              <a:defRPr/>
            </a:lvl2pPr>
            <a:lvl3pPr lvl="2" rtl="0">
              <a:lnSpc>
                <a:spcPct val="100000"/>
              </a:lnSpc>
              <a:spcBef>
                <a:spcPts val="0"/>
              </a:spcBef>
              <a:spcAft>
                <a:spcPts val="0"/>
              </a:spcAft>
              <a:buSzPts val="1300"/>
              <a:buAutoNum type="romanLcPeriod"/>
              <a:defRPr/>
            </a:lvl3pPr>
            <a:lvl4pPr lvl="3" rtl="0">
              <a:lnSpc>
                <a:spcPct val="100000"/>
              </a:lnSpc>
              <a:spcBef>
                <a:spcPts val="0"/>
              </a:spcBef>
              <a:spcAft>
                <a:spcPts val="0"/>
              </a:spcAft>
              <a:buSzPts val="1300"/>
              <a:buAutoNum type="arabicPeriod"/>
              <a:defRPr/>
            </a:lvl4pPr>
            <a:lvl5pPr lvl="4" rtl="0">
              <a:lnSpc>
                <a:spcPct val="100000"/>
              </a:lnSpc>
              <a:spcBef>
                <a:spcPts val="0"/>
              </a:spcBef>
              <a:spcAft>
                <a:spcPts val="0"/>
              </a:spcAft>
              <a:buSzPts val="1300"/>
              <a:buAutoNum type="alphaLcPeriod"/>
              <a:defRPr/>
            </a:lvl5pPr>
            <a:lvl6pPr lvl="5" rtl="0">
              <a:lnSpc>
                <a:spcPct val="100000"/>
              </a:lnSpc>
              <a:spcBef>
                <a:spcPts val="0"/>
              </a:spcBef>
              <a:spcAft>
                <a:spcPts val="0"/>
              </a:spcAft>
              <a:buSzPts val="1300"/>
              <a:buAutoNum type="romanLcPeriod"/>
              <a:defRPr/>
            </a:lvl6pPr>
            <a:lvl7pPr lvl="6" rtl="0">
              <a:lnSpc>
                <a:spcPct val="100000"/>
              </a:lnSpc>
              <a:spcBef>
                <a:spcPts val="0"/>
              </a:spcBef>
              <a:spcAft>
                <a:spcPts val="0"/>
              </a:spcAft>
              <a:buSzPts val="1300"/>
              <a:buAutoNum type="arabicPeriod"/>
              <a:defRPr/>
            </a:lvl7pPr>
            <a:lvl8pPr lvl="7" rtl="0">
              <a:lnSpc>
                <a:spcPct val="100000"/>
              </a:lnSpc>
              <a:spcBef>
                <a:spcPts val="0"/>
              </a:spcBef>
              <a:spcAft>
                <a:spcPts val="0"/>
              </a:spcAft>
              <a:buSzPts val="1300"/>
              <a:buAutoNum type="alphaLcPeriod"/>
              <a:defRPr/>
            </a:lvl8pPr>
            <a:lvl9pPr lvl="8" rtl="0">
              <a:lnSpc>
                <a:spcPct val="100000"/>
              </a:lnSpc>
              <a:spcBef>
                <a:spcPts val="0"/>
              </a:spcBef>
              <a:spcAft>
                <a:spcPts val="0"/>
              </a:spcAft>
              <a:buSzPts val="1300"/>
              <a:buAutoNum type="romanLcPeriod"/>
              <a:defRPr/>
            </a:lvl9pPr>
          </a:lstStyle>
          <a:p/>
        </p:txBody>
      </p:sp>
      <p:sp>
        <p:nvSpPr>
          <p:cNvPr id="48" name="Google Shape;48;p7"/>
          <p:cNvSpPr txBox="1"/>
          <p:nvPr>
            <p:ph type="title"/>
          </p:nvPr>
        </p:nvSpPr>
        <p:spPr>
          <a:xfrm>
            <a:off x="714300" y="1068850"/>
            <a:ext cx="30021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9" name="Shape 49"/>
        <p:cNvGrpSpPr/>
        <p:nvPr/>
      </p:nvGrpSpPr>
      <p:grpSpPr>
        <a:xfrm>
          <a:off x="0" y="0"/>
          <a:ext cx="0" cy="0"/>
          <a:chOff x="0" y="0"/>
          <a:chExt cx="0" cy="0"/>
        </a:xfrm>
      </p:grpSpPr>
      <p:sp>
        <p:nvSpPr>
          <p:cNvPr id="50" name="Google Shape;50;p8"/>
          <p:cNvSpPr txBox="1"/>
          <p:nvPr>
            <p:ph type="title"/>
          </p:nvPr>
        </p:nvSpPr>
        <p:spPr>
          <a:xfrm>
            <a:off x="2321475" y="2020138"/>
            <a:ext cx="4041000" cy="1797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1" name="Shape 51"/>
        <p:cNvGrpSpPr/>
        <p:nvPr/>
      </p:nvGrpSpPr>
      <p:grpSpPr>
        <a:xfrm>
          <a:off x="0" y="0"/>
          <a:ext cx="0" cy="0"/>
          <a:chOff x="0" y="0"/>
          <a:chExt cx="0" cy="0"/>
        </a:xfrm>
      </p:grpSpPr>
      <p:sp>
        <p:nvSpPr>
          <p:cNvPr id="52" name="Google Shape;52;p9"/>
          <p:cNvSpPr txBox="1"/>
          <p:nvPr>
            <p:ph type="title"/>
          </p:nvPr>
        </p:nvSpPr>
        <p:spPr>
          <a:xfrm>
            <a:off x="4189800" y="1398513"/>
            <a:ext cx="4239900" cy="848700"/>
          </a:xfrm>
          <a:prstGeom prst="rect">
            <a:avLst/>
          </a:prstGeom>
        </p:spPr>
        <p:txBody>
          <a:bodyPr anchorCtr="0" anchor="b" bIns="91425" lIns="91425" spcFirstLastPara="1" rIns="91425" wrap="square" tIns="91425">
            <a:noAutofit/>
          </a:bodyPr>
          <a:lstStyle>
            <a:lvl1pPr lvl="0" algn="r">
              <a:spcBef>
                <a:spcPts val="0"/>
              </a:spcBef>
              <a:spcAft>
                <a:spcPts val="0"/>
              </a:spcAft>
              <a:buSzPts val="4200"/>
              <a:buNone/>
              <a:defRPr sz="35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3" name="Google Shape;53;p9"/>
          <p:cNvSpPr txBox="1"/>
          <p:nvPr>
            <p:ph idx="1" type="subTitle"/>
          </p:nvPr>
        </p:nvSpPr>
        <p:spPr>
          <a:xfrm>
            <a:off x="5016225" y="2368275"/>
            <a:ext cx="3422400" cy="1491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p:txBody>
      </p:sp>
      <p:grpSp>
        <p:nvGrpSpPr>
          <p:cNvPr id="54" name="Google Shape;54;p9"/>
          <p:cNvGrpSpPr/>
          <p:nvPr/>
        </p:nvGrpSpPr>
        <p:grpSpPr>
          <a:xfrm>
            <a:off x="-25" y="0"/>
            <a:ext cx="9144020" cy="342900"/>
            <a:chOff x="-25" y="0"/>
            <a:chExt cx="9144020" cy="342900"/>
          </a:xfrm>
        </p:grpSpPr>
        <p:sp>
          <p:nvSpPr>
            <p:cNvPr id="55" name="Google Shape;55;p9"/>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 name="Google Shape;56;p9"/>
            <p:cNvGrpSpPr/>
            <p:nvPr/>
          </p:nvGrpSpPr>
          <p:grpSpPr>
            <a:xfrm>
              <a:off x="215975" y="111150"/>
              <a:ext cx="642950" cy="120600"/>
              <a:chOff x="215975" y="152625"/>
              <a:chExt cx="642950" cy="120600"/>
            </a:xfrm>
          </p:grpSpPr>
          <p:sp>
            <p:nvSpPr>
              <p:cNvPr id="57" name="Google Shape;57;p9"/>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9"/>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9"/>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0" name="Google Shape;60;p9"/>
          <p:cNvGrpSpPr/>
          <p:nvPr/>
        </p:nvGrpSpPr>
        <p:grpSpPr>
          <a:xfrm>
            <a:off x="66650" y="204750"/>
            <a:ext cx="9077378" cy="4938900"/>
            <a:chOff x="104750" y="204750"/>
            <a:chExt cx="9077378" cy="4938900"/>
          </a:xfrm>
        </p:grpSpPr>
        <p:grpSp>
          <p:nvGrpSpPr>
            <p:cNvPr id="61" name="Google Shape;61;p9"/>
            <p:cNvGrpSpPr/>
            <p:nvPr/>
          </p:nvGrpSpPr>
          <p:grpSpPr>
            <a:xfrm>
              <a:off x="104750" y="206700"/>
              <a:ext cx="9077378" cy="342900"/>
              <a:chOff x="-25" y="0"/>
              <a:chExt cx="9182983" cy="342900"/>
            </a:xfrm>
          </p:grpSpPr>
          <p:sp>
            <p:nvSpPr>
              <p:cNvPr id="62" name="Google Shape;62;p9"/>
              <p:cNvSpPr/>
              <p:nvPr/>
            </p:nvSpPr>
            <p:spPr>
              <a:xfrm>
                <a:off x="-25" y="0"/>
                <a:ext cx="9182983" cy="342900"/>
              </a:xfrm>
              <a:custGeom>
                <a:rect b="b" l="l" r="r" t="t"/>
                <a:pathLst>
                  <a:path extrusionOk="0" h="1407" w="43778">
                    <a:moveTo>
                      <a:pt x="0" y="0"/>
                    </a:moveTo>
                    <a:lnTo>
                      <a:pt x="0" y="1406"/>
                    </a:lnTo>
                    <a:lnTo>
                      <a:pt x="43777" y="1406"/>
                    </a:lnTo>
                    <a:lnTo>
                      <a:pt x="437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215975" y="111150"/>
                <a:ext cx="642950" cy="120600"/>
                <a:chOff x="215975" y="152625"/>
                <a:chExt cx="642950" cy="120600"/>
              </a:xfrm>
            </p:grpSpPr>
            <p:sp>
              <p:nvSpPr>
                <p:cNvPr id="64" name="Google Shape;64;p9"/>
                <p:cNvSpPr/>
                <p:nvPr/>
              </p:nvSpPr>
              <p:spPr>
                <a:xfrm>
                  <a:off x="21597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a:off x="477150"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9"/>
                <p:cNvSpPr/>
                <p:nvPr/>
              </p:nvSpPr>
              <p:spPr>
                <a:xfrm>
                  <a:off x="73832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67" name="Google Shape;67;p9"/>
            <p:cNvCxnSpPr/>
            <p:nvPr/>
          </p:nvCxnSpPr>
          <p:spPr>
            <a:xfrm>
              <a:off x="104775" y="204750"/>
              <a:ext cx="0" cy="4938900"/>
            </a:xfrm>
            <a:prstGeom prst="straightConnector1">
              <a:avLst/>
            </a:prstGeom>
            <a:noFill/>
            <a:ln cap="flat" cmpd="sng" w="9525">
              <a:solidFill>
                <a:schemeClr val="accent1"/>
              </a:solidFill>
              <a:prstDash val="solid"/>
              <a:round/>
              <a:headEnd len="med" w="med" type="none"/>
              <a:tailEnd len="med" w="med" type="none"/>
            </a:ln>
          </p:spPr>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8" name="Shape 68"/>
        <p:cNvGrpSpPr/>
        <p:nvPr/>
      </p:nvGrpSpPr>
      <p:grpSpPr>
        <a:xfrm>
          <a:off x="0" y="0"/>
          <a:ext cx="0" cy="0"/>
          <a:chOff x="0" y="0"/>
          <a:chExt cx="0" cy="0"/>
        </a:xfrm>
      </p:grpSpPr>
      <p:sp>
        <p:nvSpPr>
          <p:cNvPr id="69" name="Google Shape;69;p10"/>
          <p:cNvSpPr txBox="1"/>
          <p:nvPr>
            <p:ph type="title"/>
          </p:nvPr>
        </p:nvSpPr>
        <p:spPr>
          <a:xfrm>
            <a:off x="4139225" y="3266953"/>
            <a:ext cx="4290900" cy="1173300"/>
          </a:xfrm>
          <a:prstGeom prst="rect">
            <a:avLst/>
          </a:prstGeom>
        </p:spPr>
        <p:txBody>
          <a:bodyPr anchorCtr="0" anchor="t" bIns="91425" lIns="91425" spcFirstLastPara="1" rIns="91425" wrap="square" tIns="91425">
            <a:noAutofit/>
          </a:bodyPr>
          <a:lstStyle>
            <a:lvl1pPr lvl="0" algn="r">
              <a:spcBef>
                <a:spcPts val="0"/>
              </a:spcBef>
              <a:spcAft>
                <a:spcPts val="0"/>
              </a:spcAft>
              <a:buSzPts val="2800"/>
              <a:buNone/>
              <a:defRPr sz="31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4300" y="549600"/>
            <a:ext cx="7715400" cy="468000"/>
          </a:xfrm>
          <a:prstGeom prst="rect">
            <a:avLst/>
          </a:prstGeom>
          <a:noFill/>
          <a:ln>
            <a:noFill/>
          </a:ln>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2800"/>
              <a:buFont typeface="Alata"/>
              <a:buNone/>
              <a:defRPr sz="2800">
                <a:solidFill>
                  <a:schemeClr val="dk1"/>
                </a:solidFill>
                <a:latin typeface="Alata"/>
                <a:ea typeface="Alata"/>
                <a:cs typeface="Alata"/>
                <a:sym typeface="Alata"/>
              </a:defRPr>
            </a:lvl1pPr>
            <a:lvl2pPr lvl="1">
              <a:lnSpc>
                <a:spcPct val="100000"/>
              </a:lnSpc>
              <a:spcBef>
                <a:spcPts val="0"/>
              </a:spcBef>
              <a:spcAft>
                <a:spcPts val="0"/>
              </a:spcAft>
              <a:buClr>
                <a:schemeClr val="dk1"/>
              </a:buClr>
              <a:buSzPts val="2800"/>
              <a:buNone/>
              <a:defRPr sz="2800">
                <a:solidFill>
                  <a:schemeClr val="dk1"/>
                </a:solidFill>
              </a:defRPr>
            </a:lvl2pPr>
            <a:lvl3pPr lvl="2">
              <a:lnSpc>
                <a:spcPct val="100000"/>
              </a:lnSpc>
              <a:spcBef>
                <a:spcPts val="0"/>
              </a:spcBef>
              <a:spcAft>
                <a:spcPts val="0"/>
              </a:spcAft>
              <a:buClr>
                <a:schemeClr val="dk1"/>
              </a:buClr>
              <a:buSzPts val="2800"/>
              <a:buNone/>
              <a:defRPr sz="2800">
                <a:solidFill>
                  <a:schemeClr val="dk1"/>
                </a:solidFill>
              </a:defRPr>
            </a:lvl3pPr>
            <a:lvl4pPr lvl="3">
              <a:lnSpc>
                <a:spcPct val="100000"/>
              </a:lnSpc>
              <a:spcBef>
                <a:spcPts val="0"/>
              </a:spcBef>
              <a:spcAft>
                <a:spcPts val="0"/>
              </a:spcAft>
              <a:buClr>
                <a:schemeClr val="dk1"/>
              </a:buClr>
              <a:buSzPts val="2800"/>
              <a:buNone/>
              <a:defRPr sz="2800">
                <a:solidFill>
                  <a:schemeClr val="dk1"/>
                </a:solidFill>
              </a:defRPr>
            </a:lvl4pPr>
            <a:lvl5pPr lvl="4">
              <a:lnSpc>
                <a:spcPct val="100000"/>
              </a:lnSpc>
              <a:spcBef>
                <a:spcPts val="0"/>
              </a:spcBef>
              <a:spcAft>
                <a:spcPts val="0"/>
              </a:spcAft>
              <a:buClr>
                <a:schemeClr val="dk1"/>
              </a:buClr>
              <a:buSzPts val="2800"/>
              <a:buNone/>
              <a:defRPr sz="2800">
                <a:solidFill>
                  <a:schemeClr val="dk1"/>
                </a:solidFill>
              </a:defRPr>
            </a:lvl5pPr>
            <a:lvl6pPr lvl="5">
              <a:lnSpc>
                <a:spcPct val="100000"/>
              </a:lnSpc>
              <a:spcBef>
                <a:spcPts val="0"/>
              </a:spcBef>
              <a:spcAft>
                <a:spcPts val="0"/>
              </a:spcAft>
              <a:buClr>
                <a:schemeClr val="dk1"/>
              </a:buClr>
              <a:buSzPts val="2800"/>
              <a:buNone/>
              <a:defRPr sz="2800">
                <a:solidFill>
                  <a:schemeClr val="dk1"/>
                </a:solidFill>
              </a:defRPr>
            </a:lvl6pPr>
            <a:lvl7pPr lvl="6">
              <a:lnSpc>
                <a:spcPct val="100000"/>
              </a:lnSpc>
              <a:spcBef>
                <a:spcPts val="0"/>
              </a:spcBef>
              <a:spcAft>
                <a:spcPts val="0"/>
              </a:spcAft>
              <a:buClr>
                <a:schemeClr val="dk1"/>
              </a:buClr>
              <a:buSzPts val="2800"/>
              <a:buNone/>
              <a:defRPr sz="2800">
                <a:solidFill>
                  <a:schemeClr val="dk1"/>
                </a:solidFill>
              </a:defRPr>
            </a:lvl7pPr>
            <a:lvl8pPr lvl="7">
              <a:lnSpc>
                <a:spcPct val="100000"/>
              </a:lnSpc>
              <a:spcBef>
                <a:spcPts val="0"/>
              </a:spcBef>
              <a:spcAft>
                <a:spcPts val="0"/>
              </a:spcAft>
              <a:buClr>
                <a:schemeClr val="dk1"/>
              </a:buClr>
              <a:buSzPts val="2800"/>
              <a:buNone/>
              <a:defRPr sz="2800">
                <a:solidFill>
                  <a:schemeClr val="dk1"/>
                </a:solidFill>
              </a:defRPr>
            </a:lvl8pPr>
            <a:lvl9pPr lvl="8">
              <a:lnSpc>
                <a:spcPct val="100000"/>
              </a:lnSpc>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714300" y="1152475"/>
            <a:ext cx="7715400" cy="3416400"/>
          </a:xfrm>
          <a:prstGeom prst="rect">
            <a:avLst/>
          </a:prstGeom>
          <a:noFill/>
          <a:ln>
            <a:noFill/>
          </a:ln>
        </p:spPr>
        <p:txBody>
          <a:bodyPr anchorCtr="0" anchor="t" bIns="91425" lIns="91425" spcFirstLastPara="1" rIns="91425" wrap="square" tIns="91425">
            <a:noAutofit/>
          </a:bodyPr>
          <a:lstStyle>
            <a:lvl1pPr indent="-311150" lvl="0" marL="45720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1pPr>
            <a:lvl2pPr indent="-311150" lvl="1" marL="91440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2pPr>
            <a:lvl3pPr indent="-311150" lvl="2" marL="137160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3pPr>
            <a:lvl4pPr indent="-311150" lvl="3" marL="182880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4pPr>
            <a:lvl5pPr indent="-311150" lvl="4" marL="228600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5pPr>
            <a:lvl6pPr indent="-311150" lvl="5" marL="274320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6pPr>
            <a:lvl7pPr indent="-311150" lvl="6" marL="320040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7pPr>
            <a:lvl8pPr indent="-311150" lvl="7" marL="365760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8pPr>
            <a:lvl9pPr indent="-311150" lvl="8" marL="411480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11.xml"/><Relationship Id="rId3"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3.png"/><Relationship Id="rId6"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53"/>
          <p:cNvSpPr txBox="1"/>
          <p:nvPr>
            <p:ph type="ctrTitle"/>
          </p:nvPr>
        </p:nvSpPr>
        <p:spPr>
          <a:xfrm>
            <a:off x="460875" y="738863"/>
            <a:ext cx="4328700" cy="948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HEALTHHUB</a:t>
            </a:r>
            <a:endParaRPr/>
          </a:p>
        </p:txBody>
      </p:sp>
      <p:sp>
        <p:nvSpPr>
          <p:cNvPr id="577" name="Google Shape;577;p53"/>
          <p:cNvSpPr txBox="1"/>
          <p:nvPr>
            <p:ph idx="1" type="subTitle"/>
          </p:nvPr>
        </p:nvSpPr>
        <p:spPr>
          <a:xfrm>
            <a:off x="322325" y="3006275"/>
            <a:ext cx="3888900" cy="1357200"/>
          </a:xfrm>
          <a:prstGeom prst="rect">
            <a:avLst/>
          </a:prstGeom>
        </p:spPr>
        <p:txBody>
          <a:bodyPr anchorCtr="0" anchor="t" bIns="91425" lIns="91425" spcFirstLastPara="1" rIns="91425" wrap="square" tIns="91425">
            <a:noAutofit/>
          </a:bodyPr>
          <a:lstStyle/>
          <a:p>
            <a:pPr indent="0" lvl="0" marL="0" rtl="0" algn="l">
              <a:lnSpc>
                <a:spcPct val="112000"/>
              </a:lnSpc>
              <a:spcBef>
                <a:spcPts val="0"/>
              </a:spcBef>
              <a:spcAft>
                <a:spcPts val="0"/>
              </a:spcAft>
              <a:buNone/>
            </a:pPr>
            <a:r>
              <a:rPr lang="en" sz="1800">
                <a:solidFill>
                  <a:srgbClr val="C00000"/>
                </a:solidFill>
                <a:latin typeface="Libre Franklin"/>
                <a:ea typeface="Libre Franklin"/>
                <a:cs typeface="Libre Franklin"/>
                <a:sym typeface="Libre Franklin"/>
              </a:rPr>
              <a:t>Présenté par</a:t>
            </a:r>
            <a:r>
              <a:rPr lang="en" sz="1800">
                <a:solidFill>
                  <a:srgbClr val="191B0E"/>
                </a:solidFill>
                <a:latin typeface="Libre Franklin"/>
                <a:ea typeface="Libre Franklin"/>
                <a:cs typeface="Libre Franklin"/>
                <a:sym typeface="Libre Franklin"/>
              </a:rPr>
              <a:t>: Abderrahman mendoubi</a:t>
            </a:r>
            <a:endParaRPr sz="1800">
              <a:solidFill>
                <a:srgbClr val="191B0E"/>
              </a:solidFill>
              <a:latin typeface="Libre Franklin"/>
              <a:ea typeface="Libre Franklin"/>
              <a:cs typeface="Libre Franklin"/>
              <a:sym typeface="Libre Franklin"/>
            </a:endParaRPr>
          </a:p>
          <a:p>
            <a:pPr indent="0" lvl="0" marL="0" rtl="0" algn="l">
              <a:lnSpc>
                <a:spcPct val="112000"/>
              </a:lnSpc>
              <a:spcBef>
                <a:spcPts val="0"/>
              </a:spcBef>
              <a:spcAft>
                <a:spcPts val="0"/>
              </a:spcAft>
              <a:buClr>
                <a:srgbClr val="C00000"/>
              </a:buClr>
              <a:buSzPts val="1800"/>
              <a:buFont typeface="Arial"/>
              <a:buNone/>
            </a:pPr>
            <a:r>
              <a:rPr lang="en" sz="1800">
                <a:solidFill>
                  <a:srgbClr val="191B0E"/>
                </a:solidFill>
                <a:latin typeface="Libre Franklin"/>
                <a:ea typeface="Libre Franklin"/>
                <a:cs typeface="Libre Franklin"/>
                <a:sym typeface="Libre Franklin"/>
              </a:rPr>
              <a:t>Oussama ouardi</a:t>
            </a:r>
            <a:endParaRPr sz="1800">
              <a:solidFill>
                <a:srgbClr val="191B0E"/>
              </a:solidFill>
              <a:latin typeface="Libre Franklin"/>
              <a:ea typeface="Libre Franklin"/>
              <a:cs typeface="Libre Franklin"/>
              <a:sym typeface="Libre Franklin"/>
            </a:endParaRPr>
          </a:p>
          <a:p>
            <a:pPr indent="0" lvl="0" marL="0" rtl="0" algn="l">
              <a:lnSpc>
                <a:spcPct val="112000"/>
              </a:lnSpc>
              <a:spcBef>
                <a:spcPts val="0"/>
              </a:spcBef>
              <a:spcAft>
                <a:spcPts val="0"/>
              </a:spcAft>
              <a:buClr>
                <a:srgbClr val="C00000"/>
              </a:buClr>
              <a:buSzPts val="1800"/>
              <a:buFont typeface="Arial"/>
              <a:buNone/>
            </a:pPr>
            <a:r>
              <a:rPr lang="en" sz="1800">
                <a:solidFill>
                  <a:srgbClr val="C00000"/>
                </a:solidFill>
                <a:latin typeface="Libre Franklin"/>
                <a:ea typeface="Libre Franklin"/>
                <a:cs typeface="Libre Franklin"/>
                <a:sym typeface="Libre Franklin"/>
              </a:rPr>
              <a:t>Encadré par: </a:t>
            </a:r>
            <a:r>
              <a:rPr lang="en" sz="1800">
                <a:solidFill>
                  <a:srgbClr val="191B0E"/>
                </a:solidFill>
                <a:latin typeface="Libre Franklin"/>
                <a:ea typeface="Libre Franklin"/>
                <a:cs typeface="Libre Franklin"/>
                <a:sym typeface="Libre Franklin"/>
              </a:rPr>
              <a:t>Mouad Banane</a:t>
            </a:r>
            <a:endParaRPr sz="2300">
              <a:solidFill>
                <a:srgbClr val="191B0E"/>
              </a:solidFill>
              <a:latin typeface="Libre Franklin"/>
              <a:ea typeface="Libre Franklin"/>
              <a:cs typeface="Libre Franklin"/>
              <a:sym typeface="Libre Franklin"/>
            </a:endParaRPr>
          </a:p>
          <a:p>
            <a:pPr indent="0" lvl="0" marL="0" rtl="0" algn="l">
              <a:spcBef>
                <a:spcPts val="0"/>
              </a:spcBef>
              <a:spcAft>
                <a:spcPts val="0"/>
              </a:spcAft>
              <a:buNone/>
            </a:pPr>
            <a:r>
              <a:t/>
            </a:r>
            <a:endParaRPr/>
          </a:p>
        </p:txBody>
      </p:sp>
      <p:pic>
        <p:nvPicPr>
          <p:cNvPr id="578" name="Google Shape;578;p53"/>
          <p:cNvPicPr preferRelativeResize="0"/>
          <p:nvPr/>
        </p:nvPicPr>
        <p:blipFill>
          <a:blip r:embed="rId3">
            <a:alphaModFix/>
          </a:blip>
          <a:stretch>
            <a:fillRect/>
          </a:stretch>
        </p:blipFill>
        <p:spPr>
          <a:xfrm>
            <a:off x="4610700" y="738875"/>
            <a:ext cx="4049626" cy="404962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6"/>
                                        </p:tgtEl>
                                        <p:attrNameLst>
                                          <p:attrName>style.visibility</p:attrName>
                                        </p:attrNameLst>
                                      </p:cBhvr>
                                      <p:to>
                                        <p:strVal val="visible"/>
                                      </p:to>
                                    </p:set>
                                    <p:animEffect filter="fade" transition="in">
                                      <p:cBhvr>
                                        <p:cTn dur="1000"/>
                                        <p:tgtEl>
                                          <p:spTgt spid="5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2" name="Shape 1122"/>
        <p:cNvGrpSpPr/>
        <p:nvPr/>
      </p:nvGrpSpPr>
      <p:grpSpPr>
        <a:xfrm>
          <a:off x="0" y="0"/>
          <a:ext cx="0" cy="0"/>
          <a:chOff x="0" y="0"/>
          <a:chExt cx="0" cy="0"/>
        </a:xfrm>
      </p:grpSpPr>
      <p:grpSp>
        <p:nvGrpSpPr>
          <p:cNvPr id="1123" name="Google Shape;1123;p62"/>
          <p:cNvGrpSpPr/>
          <p:nvPr/>
        </p:nvGrpSpPr>
        <p:grpSpPr>
          <a:xfrm>
            <a:off x="1103905" y="903800"/>
            <a:ext cx="7290769" cy="3941568"/>
            <a:chOff x="1465050" y="946225"/>
            <a:chExt cx="6213900" cy="3359100"/>
          </a:xfrm>
        </p:grpSpPr>
        <p:sp>
          <p:nvSpPr>
            <p:cNvPr id="1124" name="Google Shape;1124;p62"/>
            <p:cNvSpPr/>
            <p:nvPr/>
          </p:nvSpPr>
          <p:spPr>
            <a:xfrm flipH="1">
              <a:off x="1465050" y="946225"/>
              <a:ext cx="6213900" cy="3359100"/>
            </a:xfrm>
            <a:prstGeom prst="roundRect">
              <a:avLst>
                <a:gd fmla="val 4601"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62"/>
            <p:cNvSpPr/>
            <p:nvPr/>
          </p:nvSpPr>
          <p:spPr>
            <a:xfrm flipH="1">
              <a:off x="1527450" y="1089030"/>
              <a:ext cx="6089100" cy="3073500"/>
            </a:xfrm>
            <a:prstGeom prst="roundRect">
              <a:avLst>
                <a:gd fmla="val 479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62"/>
            <p:cNvSpPr/>
            <p:nvPr/>
          </p:nvSpPr>
          <p:spPr>
            <a:xfrm flipH="1">
              <a:off x="1542006" y="1017959"/>
              <a:ext cx="90777" cy="90777"/>
            </a:xfrm>
            <a:custGeom>
              <a:rect b="b" l="l" r="r" t="t"/>
              <a:pathLst>
                <a:path extrusionOk="0" h="349" w="349">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62"/>
            <p:cNvSpPr/>
            <p:nvPr/>
          </p:nvSpPr>
          <p:spPr>
            <a:xfrm flipH="1">
              <a:off x="1689226" y="1017959"/>
              <a:ext cx="90517" cy="90777"/>
            </a:xfrm>
            <a:custGeom>
              <a:rect b="b" l="l" r="r" t="t"/>
              <a:pathLst>
                <a:path extrusionOk="0" h="349" w="348">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62"/>
            <p:cNvSpPr/>
            <p:nvPr/>
          </p:nvSpPr>
          <p:spPr>
            <a:xfrm flipH="1">
              <a:off x="1839826" y="1016662"/>
              <a:ext cx="109764" cy="93378"/>
            </a:xfrm>
            <a:custGeom>
              <a:rect b="b" l="l" r="r" t="t"/>
              <a:pathLst>
                <a:path extrusionOk="0" h="359" w="422">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129" name="Google Shape;1129;p62"/>
          <p:cNvPicPr preferRelativeResize="0"/>
          <p:nvPr/>
        </p:nvPicPr>
        <p:blipFill>
          <a:blip r:embed="rId3">
            <a:alphaModFix/>
          </a:blip>
          <a:stretch>
            <a:fillRect/>
          </a:stretch>
        </p:blipFill>
        <p:spPr>
          <a:xfrm>
            <a:off x="1174000" y="1043200"/>
            <a:ext cx="7131151" cy="36627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3" name="Shape 1133"/>
        <p:cNvGrpSpPr/>
        <p:nvPr/>
      </p:nvGrpSpPr>
      <p:grpSpPr>
        <a:xfrm>
          <a:off x="0" y="0"/>
          <a:ext cx="0" cy="0"/>
          <a:chOff x="0" y="0"/>
          <a:chExt cx="0" cy="0"/>
        </a:xfrm>
      </p:grpSpPr>
      <p:grpSp>
        <p:nvGrpSpPr>
          <p:cNvPr id="1134" name="Google Shape;1134;p63"/>
          <p:cNvGrpSpPr/>
          <p:nvPr/>
        </p:nvGrpSpPr>
        <p:grpSpPr>
          <a:xfrm>
            <a:off x="1103905" y="903800"/>
            <a:ext cx="7290769" cy="3941568"/>
            <a:chOff x="1465050" y="946225"/>
            <a:chExt cx="6213900" cy="3359100"/>
          </a:xfrm>
        </p:grpSpPr>
        <p:sp>
          <p:nvSpPr>
            <p:cNvPr id="1135" name="Google Shape;1135;p63"/>
            <p:cNvSpPr/>
            <p:nvPr/>
          </p:nvSpPr>
          <p:spPr>
            <a:xfrm flipH="1">
              <a:off x="1465050" y="946225"/>
              <a:ext cx="6213900" cy="3359100"/>
            </a:xfrm>
            <a:prstGeom prst="roundRect">
              <a:avLst>
                <a:gd fmla="val 4601"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63"/>
            <p:cNvSpPr/>
            <p:nvPr/>
          </p:nvSpPr>
          <p:spPr>
            <a:xfrm flipH="1">
              <a:off x="1527450" y="1089030"/>
              <a:ext cx="6089100" cy="3073500"/>
            </a:xfrm>
            <a:prstGeom prst="roundRect">
              <a:avLst>
                <a:gd fmla="val 479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63"/>
            <p:cNvSpPr/>
            <p:nvPr/>
          </p:nvSpPr>
          <p:spPr>
            <a:xfrm flipH="1">
              <a:off x="1542006" y="1017959"/>
              <a:ext cx="90777" cy="90777"/>
            </a:xfrm>
            <a:custGeom>
              <a:rect b="b" l="l" r="r" t="t"/>
              <a:pathLst>
                <a:path extrusionOk="0" h="349" w="349">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63"/>
            <p:cNvSpPr/>
            <p:nvPr/>
          </p:nvSpPr>
          <p:spPr>
            <a:xfrm flipH="1">
              <a:off x="1689226" y="1017959"/>
              <a:ext cx="90517" cy="90777"/>
            </a:xfrm>
            <a:custGeom>
              <a:rect b="b" l="l" r="r" t="t"/>
              <a:pathLst>
                <a:path extrusionOk="0" h="349" w="348">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63"/>
            <p:cNvSpPr/>
            <p:nvPr/>
          </p:nvSpPr>
          <p:spPr>
            <a:xfrm flipH="1">
              <a:off x="1839826" y="1016662"/>
              <a:ext cx="109764" cy="93378"/>
            </a:xfrm>
            <a:custGeom>
              <a:rect b="b" l="l" r="r" t="t"/>
              <a:pathLst>
                <a:path extrusionOk="0" h="359" w="422">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140" name="Google Shape;1140;p63"/>
          <p:cNvPicPr preferRelativeResize="0"/>
          <p:nvPr/>
        </p:nvPicPr>
        <p:blipFill>
          <a:blip r:embed="rId3">
            <a:alphaModFix/>
          </a:blip>
          <a:stretch>
            <a:fillRect/>
          </a:stretch>
        </p:blipFill>
        <p:spPr>
          <a:xfrm>
            <a:off x="1208875" y="1010525"/>
            <a:ext cx="7113725" cy="3621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4" name="Shape 1144"/>
        <p:cNvGrpSpPr/>
        <p:nvPr/>
      </p:nvGrpSpPr>
      <p:grpSpPr>
        <a:xfrm>
          <a:off x="0" y="0"/>
          <a:ext cx="0" cy="0"/>
          <a:chOff x="0" y="0"/>
          <a:chExt cx="0" cy="0"/>
        </a:xfrm>
      </p:grpSpPr>
      <p:grpSp>
        <p:nvGrpSpPr>
          <p:cNvPr id="1145" name="Google Shape;1145;p64"/>
          <p:cNvGrpSpPr/>
          <p:nvPr/>
        </p:nvGrpSpPr>
        <p:grpSpPr>
          <a:xfrm>
            <a:off x="1103905" y="903800"/>
            <a:ext cx="7290769" cy="3941568"/>
            <a:chOff x="1465050" y="946225"/>
            <a:chExt cx="6213900" cy="3359100"/>
          </a:xfrm>
        </p:grpSpPr>
        <p:sp>
          <p:nvSpPr>
            <p:cNvPr id="1146" name="Google Shape;1146;p64"/>
            <p:cNvSpPr/>
            <p:nvPr/>
          </p:nvSpPr>
          <p:spPr>
            <a:xfrm flipH="1">
              <a:off x="1465050" y="946225"/>
              <a:ext cx="6213900" cy="3359100"/>
            </a:xfrm>
            <a:prstGeom prst="roundRect">
              <a:avLst>
                <a:gd fmla="val 4601"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64"/>
            <p:cNvSpPr/>
            <p:nvPr/>
          </p:nvSpPr>
          <p:spPr>
            <a:xfrm flipH="1">
              <a:off x="1527450" y="1089030"/>
              <a:ext cx="6089100" cy="3073500"/>
            </a:xfrm>
            <a:prstGeom prst="roundRect">
              <a:avLst>
                <a:gd fmla="val 479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64"/>
            <p:cNvSpPr/>
            <p:nvPr/>
          </p:nvSpPr>
          <p:spPr>
            <a:xfrm flipH="1">
              <a:off x="1542006" y="1017959"/>
              <a:ext cx="90777" cy="90777"/>
            </a:xfrm>
            <a:custGeom>
              <a:rect b="b" l="l" r="r" t="t"/>
              <a:pathLst>
                <a:path extrusionOk="0" h="349" w="349">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64"/>
            <p:cNvSpPr/>
            <p:nvPr/>
          </p:nvSpPr>
          <p:spPr>
            <a:xfrm flipH="1">
              <a:off x="1689226" y="1017959"/>
              <a:ext cx="90517" cy="90777"/>
            </a:xfrm>
            <a:custGeom>
              <a:rect b="b" l="l" r="r" t="t"/>
              <a:pathLst>
                <a:path extrusionOk="0" h="349" w="348">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64"/>
            <p:cNvSpPr/>
            <p:nvPr/>
          </p:nvSpPr>
          <p:spPr>
            <a:xfrm flipH="1">
              <a:off x="1839826" y="1016662"/>
              <a:ext cx="109764" cy="93378"/>
            </a:xfrm>
            <a:custGeom>
              <a:rect b="b" l="l" r="r" t="t"/>
              <a:pathLst>
                <a:path extrusionOk="0" h="359" w="422">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151" name="Google Shape;1151;p64"/>
          <p:cNvPicPr preferRelativeResize="0"/>
          <p:nvPr/>
        </p:nvPicPr>
        <p:blipFill>
          <a:blip r:embed="rId3">
            <a:alphaModFix/>
          </a:blip>
          <a:stretch>
            <a:fillRect/>
          </a:stretch>
        </p:blipFill>
        <p:spPr>
          <a:xfrm>
            <a:off x="3047188" y="1138828"/>
            <a:ext cx="3049625" cy="3471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5" name="Shape 1155"/>
        <p:cNvGrpSpPr/>
        <p:nvPr/>
      </p:nvGrpSpPr>
      <p:grpSpPr>
        <a:xfrm>
          <a:off x="0" y="0"/>
          <a:ext cx="0" cy="0"/>
          <a:chOff x="0" y="0"/>
          <a:chExt cx="0" cy="0"/>
        </a:xfrm>
      </p:grpSpPr>
      <p:sp>
        <p:nvSpPr>
          <p:cNvPr id="1156" name="Google Shape;1156;p65"/>
          <p:cNvSpPr txBox="1"/>
          <p:nvPr>
            <p:ph type="title"/>
          </p:nvPr>
        </p:nvSpPr>
        <p:spPr>
          <a:xfrm>
            <a:off x="0" y="1362250"/>
            <a:ext cx="6102600" cy="1247400"/>
          </a:xfrm>
          <a:prstGeom prst="rect">
            <a:avLst/>
          </a:prstGeom>
        </p:spPr>
        <p:txBody>
          <a:bodyPr anchorCtr="0" anchor="ctr" bIns="91425" lIns="91425" spcFirstLastPara="1" rIns="91425" wrap="square" tIns="91425">
            <a:noAutofit/>
          </a:bodyPr>
          <a:lstStyle/>
          <a:p>
            <a:pPr indent="0" lvl="0" marL="457200" rtl="0" algn="l">
              <a:spcBef>
                <a:spcPts val="0"/>
              </a:spcBef>
              <a:spcAft>
                <a:spcPts val="0"/>
              </a:spcAft>
              <a:buNone/>
            </a:pPr>
            <a:r>
              <a:rPr b="1" lang="en" sz="3000">
                <a:solidFill>
                  <a:srgbClr val="6D9EEB"/>
                </a:solidFill>
                <a:latin typeface="Arial"/>
                <a:ea typeface="Arial"/>
                <a:cs typeface="Arial"/>
                <a:sym typeface="Arial"/>
              </a:rPr>
              <a:t>RÉALISATION</a:t>
            </a:r>
            <a:endParaRPr sz="3400">
              <a:solidFill>
                <a:srgbClr val="6D9EEB"/>
              </a:solidFill>
            </a:endParaRPr>
          </a:p>
        </p:txBody>
      </p:sp>
      <p:sp>
        <p:nvSpPr>
          <p:cNvPr id="1157" name="Google Shape;1157;p65"/>
          <p:cNvSpPr txBox="1"/>
          <p:nvPr>
            <p:ph idx="1" type="subTitle"/>
          </p:nvPr>
        </p:nvSpPr>
        <p:spPr>
          <a:xfrm>
            <a:off x="180175" y="2912650"/>
            <a:ext cx="4609500" cy="1247400"/>
          </a:xfrm>
          <a:prstGeom prst="rect">
            <a:avLst/>
          </a:prstGeom>
        </p:spPr>
        <p:txBody>
          <a:bodyPr anchorCtr="0" anchor="t" bIns="91425" lIns="91425" spcFirstLastPara="1" rIns="91425" wrap="square" tIns="91425">
            <a:noAutofit/>
          </a:bodyPr>
          <a:lstStyle/>
          <a:p>
            <a:pPr indent="-387350" lvl="1" marL="914400" rtl="0" algn="l">
              <a:spcBef>
                <a:spcPts val="0"/>
              </a:spcBef>
              <a:spcAft>
                <a:spcPts val="0"/>
              </a:spcAft>
              <a:buClr>
                <a:srgbClr val="000000"/>
              </a:buClr>
              <a:buSzPts val="2500"/>
              <a:buFont typeface="Arial"/>
              <a:buAutoNum type="arabicPeriod"/>
            </a:pPr>
            <a:r>
              <a:rPr i="1" lang="en" sz="2500">
                <a:solidFill>
                  <a:srgbClr val="000000"/>
                </a:solidFill>
                <a:latin typeface="Arial"/>
                <a:ea typeface="Arial"/>
                <a:cs typeface="Arial"/>
                <a:sym typeface="Arial"/>
              </a:rPr>
              <a:t>Technologies utilisées</a:t>
            </a:r>
            <a:endParaRPr sz="700">
              <a:solidFill>
                <a:srgbClr val="000000"/>
              </a:solidFill>
              <a:latin typeface="Arial"/>
              <a:ea typeface="Arial"/>
              <a:cs typeface="Arial"/>
              <a:sym typeface="Arial"/>
            </a:endParaRPr>
          </a:p>
          <a:p>
            <a:pPr indent="-387350" lvl="1" marL="914400" rtl="0" algn="l">
              <a:spcBef>
                <a:spcPts val="0"/>
              </a:spcBef>
              <a:spcAft>
                <a:spcPts val="0"/>
              </a:spcAft>
              <a:buClr>
                <a:srgbClr val="000000"/>
              </a:buClr>
              <a:buSzPts val="2500"/>
              <a:buFont typeface="Arial"/>
              <a:buAutoNum type="arabicPeriod"/>
            </a:pPr>
            <a:r>
              <a:rPr i="1" lang="en" sz="2500">
                <a:solidFill>
                  <a:srgbClr val="000000"/>
                </a:solidFill>
                <a:latin typeface="Arial"/>
                <a:ea typeface="Arial"/>
                <a:cs typeface="Arial"/>
                <a:sym typeface="Arial"/>
              </a:rPr>
              <a:t>Démonstration</a:t>
            </a:r>
            <a:endParaRPr i="1" sz="2400">
              <a:solidFill>
                <a:srgbClr val="000000"/>
              </a:solidFill>
              <a:latin typeface="Arial"/>
              <a:ea typeface="Arial"/>
              <a:cs typeface="Arial"/>
              <a:sym typeface="Arial"/>
            </a:endParaRPr>
          </a:p>
        </p:txBody>
      </p:sp>
      <p:sp>
        <p:nvSpPr>
          <p:cNvPr id="1158" name="Google Shape;1158;p65"/>
          <p:cNvSpPr txBox="1"/>
          <p:nvPr>
            <p:ph idx="2" type="title"/>
          </p:nvPr>
        </p:nvSpPr>
        <p:spPr>
          <a:xfrm>
            <a:off x="180175" y="312675"/>
            <a:ext cx="3048000" cy="1398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04.</a:t>
            </a:r>
            <a:endParaRPr/>
          </a:p>
        </p:txBody>
      </p:sp>
      <p:sp>
        <p:nvSpPr>
          <p:cNvPr id="1159" name="Google Shape;1159;p65"/>
          <p:cNvSpPr/>
          <p:nvPr/>
        </p:nvSpPr>
        <p:spPr>
          <a:xfrm>
            <a:off x="7959915" y="812711"/>
            <a:ext cx="116400" cy="1164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65"/>
          <p:cNvSpPr/>
          <p:nvPr/>
        </p:nvSpPr>
        <p:spPr>
          <a:xfrm>
            <a:off x="8124171" y="812711"/>
            <a:ext cx="116400" cy="116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65"/>
          <p:cNvSpPr/>
          <p:nvPr/>
        </p:nvSpPr>
        <p:spPr>
          <a:xfrm>
            <a:off x="8288427" y="812711"/>
            <a:ext cx="116400" cy="116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62" name="Google Shape;1162;p65"/>
          <p:cNvGrpSpPr/>
          <p:nvPr/>
        </p:nvGrpSpPr>
        <p:grpSpPr>
          <a:xfrm>
            <a:off x="5207237" y="812706"/>
            <a:ext cx="4338518" cy="3791511"/>
            <a:chOff x="4195962" y="812731"/>
            <a:chExt cx="4338518" cy="3791511"/>
          </a:xfrm>
        </p:grpSpPr>
        <p:grpSp>
          <p:nvGrpSpPr>
            <p:cNvPr id="1163" name="Google Shape;1163;p65"/>
            <p:cNvGrpSpPr/>
            <p:nvPr/>
          </p:nvGrpSpPr>
          <p:grpSpPr>
            <a:xfrm>
              <a:off x="4470000" y="812731"/>
              <a:ext cx="3490051" cy="2287960"/>
              <a:chOff x="4849800" y="1060525"/>
              <a:chExt cx="2932816" cy="1922656"/>
            </a:xfrm>
          </p:grpSpPr>
          <p:sp>
            <p:nvSpPr>
              <p:cNvPr id="1164" name="Google Shape;1164;p65"/>
              <p:cNvSpPr/>
              <p:nvPr/>
            </p:nvSpPr>
            <p:spPr>
              <a:xfrm>
                <a:off x="5702118" y="1354752"/>
                <a:ext cx="412858" cy="1595400"/>
              </a:xfrm>
              <a:custGeom>
                <a:rect b="b" l="l" r="r" t="t"/>
                <a:pathLst>
                  <a:path extrusionOk="0" h="22123" w="5725">
                    <a:moveTo>
                      <a:pt x="5610" y="0"/>
                    </a:moveTo>
                    <a:cubicBezTo>
                      <a:pt x="3750" y="286"/>
                      <a:pt x="2663" y="1689"/>
                      <a:pt x="2233" y="4293"/>
                    </a:cubicBezTo>
                    <a:cubicBezTo>
                      <a:pt x="1890" y="6468"/>
                      <a:pt x="2062" y="9244"/>
                      <a:pt x="2233" y="11906"/>
                    </a:cubicBezTo>
                    <a:cubicBezTo>
                      <a:pt x="2491" y="16485"/>
                      <a:pt x="2748" y="20806"/>
                      <a:pt x="487" y="21293"/>
                    </a:cubicBezTo>
                    <a:cubicBezTo>
                      <a:pt x="316" y="21321"/>
                      <a:pt x="173" y="21350"/>
                      <a:pt x="1" y="21350"/>
                    </a:cubicBezTo>
                    <a:lnTo>
                      <a:pt x="58" y="22123"/>
                    </a:lnTo>
                    <a:cubicBezTo>
                      <a:pt x="173" y="22123"/>
                      <a:pt x="287" y="22094"/>
                      <a:pt x="402" y="22094"/>
                    </a:cubicBezTo>
                    <a:cubicBezTo>
                      <a:pt x="487" y="22065"/>
                      <a:pt x="573" y="22037"/>
                      <a:pt x="631" y="22037"/>
                    </a:cubicBezTo>
                    <a:cubicBezTo>
                      <a:pt x="3550" y="21407"/>
                      <a:pt x="3264" y="16771"/>
                      <a:pt x="2977" y="11848"/>
                    </a:cubicBezTo>
                    <a:cubicBezTo>
                      <a:pt x="2663" y="6668"/>
                      <a:pt x="2348" y="1288"/>
                      <a:pt x="5725" y="744"/>
                    </a:cubicBezTo>
                    <a:lnTo>
                      <a:pt x="561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65"/>
              <p:cNvSpPr/>
              <p:nvPr/>
            </p:nvSpPr>
            <p:spPr>
              <a:xfrm>
                <a:off x="5559765" y="1393045"/>
                <a:ext cx="1783260" cy="1590136"/>
              </a:xfrm>
              <a:custGeom>
                <a:rect b="b" l="l" r="r" t="t"/>
                <a:pathLst>
                  <a:path extrusionOk="0" h="22050" w="24728">
                    <a:moveTo>
                      <a:pt x="17788" y="1"/>
                    </a:moveTo>
                    <a:cubicBezTo>
                      <a:pt x="15721" y="1"/>
                      <a:pt x="13551" y="1179"/>
                      <a:pt x="12078" y="3733"/>
                    </a:cubicBezTo>
                    <a:cubicBezTo>
                      <a:pt x="11792" y="4247"/>
                      <a:pt x="11267" y="4533"/>
                      <a:pt x="10729" y="4533"/>
                    </a:cubicBezTo>
                    <a:cubicBezTo>
                      <a:pt x="10457" y="4533"/>
                      <a:pt x="10181" y="4459"/>
                      <a:pt x="9931" y="4306"/>
                    </a:cubicBezTo>
                    <a:cubicBezTo>
                      <a:pt x="8557" y="3481"/>
                      <a:pt x="7201" y="3115"/>
                      <a:pt x="5960" y="3115"/>
                    </a:cubicBezTo>
                    <a:cubicBezTo>
                      <a:pt x="2548" y="3115"/>
                      <a:pt x="0" y="5884"/>
                      <a:pt x="315" y="9514"/>
                    </a:cubicBezTo>
                    <a:cubicBezTo>
                      <a:pt x="687" y="13664"/>
                      <a:pt x="7384" y="19417"/>
                      <a:pt x="14024" y="21878"/>
                    </a:cubicBezTo>
                    <a:cubicBezTo>
                      <a:pt x="14337" y="21993"/>
                      <a:pt x="14665" y="22049"/>
                      <a:pt x="14991" y="22049"/>
                    </a:cubicBezTo>
                    <a:cubicBezTo>
                      <a:pt x="15794" y="22049"/>
                      <a:pt x="16585" y="21708"/>
                      <a:pt x="17115" y="21077"/>
                    </a:cubicBezTo>
                    <a:cubicBezTo>
                      <a:pt x="21694" y="15668"/>
                      <a:pt x="24727" y="7368"/>
                      <a:pt x="23010" y="3590"/>
                    </a:cubicBezTo>
                    <a:cubicBezTo>
                      <a:pt x="21975" y="1272"/>
                      <a:pt x="19936" y="1"/>
                      <a:pt x="1778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65"/>
              <p:cNvSpPr/>
              <p:nvPr/>
            </p:nvSpPr>
            <p:spPr>
              <a:xfrm>
                <a:off x="5451954" y="1248455"/>
                <a:ext cx="1794077" cy="1507348"/>
              </a:xfrm>
              <a:custGeom>
                <a:rect b="b" l="l" r="r" t="t"/>
                <a:pathLst>
                  <a:path extrusionOk="0" h="20902" w="24878">
                    <a:moveTo>
                      <a:pt x="18912" y="0"/>
                    </a:moveTo>
                    <a:cubicBezTo>
                      <a:pt x="16974" y="0"/>
                      <a:pt x="15119" y="985"/>
                      <a:pt x="13801" y="2476"/>
                    </a:cubicBezTo>
                    <a:cubicBezTo>
                      <a:pt x="13086" y="3306"/>
                      <a:pt x="12485" y="4250"/>
                      <a:pt x="12056" y="5280"/>
                    </a:cubicBezTo>
                    <a:cubicBezTo>
                      <a:pt x="10056" y="3479"/>
                      <a:pt x="7989" y="2708"/>
                      <a:pt x="6148" y="2708"/>
                    </a:cubicBezTo>
                    <a:cubicBezTo>
                      <a:pt x="2667" y="2708"/>
                      <a:pt x="0" y="5467"/>
                      <a:pt x="150" y="9230"/>
                    </a:cubicBezTo>
                    <a:cubicBezTo>
                      <a:pt x="265" y="12006"/>
                      <a:pt x="2440" y="14524"/>
                      <a:pt x="4300" y="16385"/>
                    </a:cubicBezTo>
                    <a:cubicBezTo>
                      <a:pt x="5988" y="18102"/>
                      <a:pt x="7963" y="20048"/>
                      <a:pt x="10367" y="20620"/>
                    </a:cubicBezTo>
                    <a:cubicBezTo>
                      <a:pt x="11144" y="20811"/>
                      <a:pt x="11906" y="20901"/>
                      <a:pt x="12651" y="20901"/>
                    </a:cubicBezTo>
                    <a:cubicBezTo>
                      <a:pt x="18933" y="20901"/>
                      <a:pt x="23912" y="14508"/>
                      <a:pt x="24705" y="8572"/>
                    </a:cubicBezTo>
                    <a:cubicBezTo>
                      <a:pt x="24848" y="7599"/>
                      <a:pt x="24877" y="6597"/>
                      <a:pt x="24791" y="5595"/>
                    </a:cubicBezTo>
                    <a:cubicBezTo>
                      <a:pt x="24734" y="5080"/>
                      <a:pt x="24620" y="4565"/>
                      <a:pt x="24476" y="4078"/>
                    </a:cubicBezTo>
                    <a:cubicBezTo>
                      <a:pt x="23875" y="2333"/>
                      <a:pt x="22530" y="959"/>
                      <a:pt x="20813" y="329"/>
                    </a:cubicBezTo>
                    <a:cubicBezTo>
                      <a:pt x="20181" y="105"/>
                      <a:pt x="19542" y="0"/>
                      <a:pt x="1891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65"/>
              <p:cNvSpPr/>
              <p:nvPr/>
            </p:nvSpPr>
            <p:spPr>
              <a:xfrm>
                <a:off x="6443092" y="1464510"/>
                <a:ext cx="359133" cy="270143"/>
              </a:xfrm>
              <a:custGeom>
                <a:rect b="b" l="l" r="r" t="t"/>
                <a:pathLst>
                  <a:path extrusionOk="0" h="3746" w="4980">
                    <a:moveTo>
                      <a:pt x="4469" y="1"/>
                    </a:moveTo>
                    <a:cubicBezTo>
                      <a:pt x="4393" y="1"/>
                      <a:pt x="4315" y="17"/>
                      <a:pt x="4236" y="52"/>
                    </a:cubicBezTo>
                    <a:cubicBezTo>
                      <a:pt x="3749" y="224"/>
                      <a:pt x="3291" y="539"/>
                      <a:pt x="2919" y="939"/>
                    </a:cubicBezTo>
                    <a:cubicBezTo>
                      <a:pt x="2461" y="1397"/>
                      <a:pt x="2032" y="1855"/>
                      <a:pt x="1632" y="2370"/>
                    </a:cubicBezTo>
                    <a:cubicBezTo>
                      <a:pt x="1317" y="2800"/>
                      <a:pt x="859" y="3143"/>
                      <a:pt x="344" y="3372"/>
                    </a:cubicBezTo>
                    <a:cubicBezTo>
                      <a:pt x="286" y="3372"/>
                      <a:pt x="201" y="3401"/>
                      <a:pt x="143" y="3429"/>
                    </a:cubicBezTo>
                    <a:cubicBezTo>
                      <a:pt x="57" y="3486"/>
                      <a:pt x="0" y="3572"/>
                      <a:pt x="29" y="3658"/>
                    </a:cubicBezTo>
                    <a:cubicBezTo>
                      <a:pt x="158" y="3714"/>
                      <a:pt x="300" y="3745"/>
                      <a:pt x="445" y="3745"/>
                    </a:cubicBezTo>
                    <a:cubicBezTo>
                      <a:pt x="525" y="3745"/>
                      <a:pt x="606" y="3736"/>
                      <a:pt x="687" y="3715"/>
                    </a:cubicBezTo>
                    <a:cubicBezTo>
                      <a:pt x="1832" y="3458"/>
                      <a:pt x="2605" y="2485"/>
                      <a:pt x="3578" y="1855"/>
                    </a:cubicBezTo>
                    <a:cubicBezTo>
                      <a:pt x="4007" y="1569"/>
                      <a:pt x="4522" y="1340"/>
                      <a:pt x="4837" y="853"/>
                    </a:cubicBezTo>
                    <a:cubicBezTo>
                      <a:pt x="4951" y="653"/>
                      <a:pt x="4980" y="424"/>
                      <a:pt x="4894" y="224"/>
                    </a:cubicBezTo>
                    <a:cubicBezTo>
                      <a:pt x="4795" y="85"/>
                      <a:pt x="4640" y="1"/>
                      <a:pt x="446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65"/>
              <p:cNvSpPr/>
              <p:nvPr/>
            </p:nvSpPr>
            <p:spPr>
              <a:xfrm>
                <a:off x="5629932" y="1721959"/>
                <a:ext cx="267114" cy="403988"/>
              </a:xfrm>
              <a:custGeom>
                <a:rect b="b" l="l" r="r" t="t"/>
                <a:pathLst>
                  <a:path extrusionOk="0" h="5602" w="3704">
                    <a:moveTo>
                      <a:pt x="3355" y="1"/>
                    </a:moveTo>
                    <a:cubicBezTo>
                      <a:pt x="2798" y="1"/>
                      <a:pt x="1682" y="823"/>
                      <a:pt x="1517" y="947"/>
                    </a:cubicBezTo>
                    <a:cubicBezTo>
                      <a:pt x="773" y="1605"/>
                      <a:pt x="286" y="2521"/>
                      <a:pt x="143" y="3522"/>
                    </a:cubicBezTo>
                    <a:cubicBezTo>
                      <a:pt x="0" y="4095"/>
                      <a:pt x="86" y="4696"/>
                      <a:pt x="315" y="5240"/>
                    </a:cubicBezTo>
                    <a:cubicBezTo>
                      <a:pt x="413" y="5410"/>
                      <a:pt x="593" y="5602"/>
                      <a:pt x="786" y="5602"/>
                    </a:cubicBezTo>
                    <a:cubicBezTo>
                      <a:pt x="820" y="5602"/>
                      <a:pt x="854" y="5596"/>
                      <a:pt x="887" y="5583"/>
                    </a:cubicBezTo>
                    <a:cubicBezTo>
                      <a:pt x="1116" y="5497"/>
                      <a:pt x="1116" y="5268"/>
                      <a:pt x="1145" y="5068"/>
                    </a:cubicBezTo>
                    <a:cubicBezTo>
                      <a:pt x="1317" y="3866"/>
                      <a:pt x="1660" y="2607"/>
                      <a:pt x="2490" y="1719"/>
                    </a:cubicBezTo>
                    <a:cubicBezTo>
                      <a:pt x="2862" y="1405"/>
                      <a:pt x="3206" y="1090"/>
                      <a:pt x="3520" y="718"/>
                    </a:cubicBezTo>
                    <a:cubicBezTo>
                      <a:pt x="3578" y="632"/>
                      <a:pt x="3635" y="546"/>
                      <a:pt x="3664" y="460"/>
                    </a:cubicBezTo>
                    <a:cubicBezTo>
                      <a:pt x="3704" y="124"/>
                      <a:pt x="3571" y="1"/>
                      <a:pt x="335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65"/>
              <p:cNvSpPr/>
              <p:nvPr/>
            </p:nvSpPr>
            <p:spPr>
              <a:xfrm>
                <a:off x="5958051" y="1678330"/>
                <a:ext cx="123894" cy="63461"/>
              </a:xfrm>
              <a:custGeom>
                <a:rect b="b" l="l" r="r" t="t"/>
                <a:pathLst>
                  <a:path extrusionOk="0" h="880" w="1718">
                    <a:moveTo>
                      <a:pt x="934" y="0"/>
                    </a:moveTo>
                    <a:cubicBezTo>
                      <a:pt x="718" y="0"/>
                      <a:pt x="507" y="41"/>
                      <a:pt x="373" y="92"/>
                    </a:cubicBezTo>
                    <a:cubicBezTo>
                      <a:pt x="230" y="121"/>
                      <a:pt x="87" y="235"/>
                      <a:pt x="29" y="378"/>
                    </a:cubicBezTo>
                    <a:cubicBezTo>
                      <a:pt x="1" y="493"/>
                      <a:pt x="87" y="665"/>
                      <a:pt x="201" y="722"/>
                    </a:cubicBezTo>
                    <a:cubicBezTo>
                      <a:pt x="258" y="779"/>
                      <a:pt x="344" y="808"/>
                      <a:pt x="430" y="836"/>
                    </a:cubicBezTo>
                    <a:cubicBezTo>
                      <a:pt x="587" y="865"/>
                      <a:pt x="738" y="879"/>
                      <a:pt x="888" y="879"/>
                    </a:cubicBezTo>
                    <a:cubicBezTo>
                      <a:pt x="1038" y="879"/>
                      <a:pt x="1188" y="865"/>
                      <a:pt x="1346" y="836"/>
                    </a:cubicBezTo>
                    <a:cubicBezTo>
                      <a:pt x="1432" y="836"/>
                      <a:pt x="1518" y="808"/>
                      <a:pt x="1603" y="750"/>
                    </a:cubicBezTo>
                    <a:cubicBezTo>
                      <a:pt x="1661" y="722"/>
                      <a:pt x="1718" y="636"/>
                      <a:pt x="1718" y="550"/>
                    </a:cubicBezTo>
                    <a:cubicBezTo>
                      <a:pt x="1718" y="128"/>
                      <a:pt x="1319" y="0"/>
                      <a:pt x="9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65"/>
              <p:cNvSpPr/>
              <p:nvPr/>
            </p:nvSpPr>
            <p:spPr>
              <a:xfrm>
                <a:off x="4849800" y="1905995"/>
                <a:ext cx="338508" cy="280599"/>
              </a:xfrm>
              <a:custGeom>
                <a:rect b="b" l="l" r="r" t="t"/>
                <a:pathLst>
                  <a:path extrusionOk="0" h="3891" w="4694">
                    <a:moveTo>
                      <a:pt x="2539" y="0"/>
                    </a:moveTo>
                    <a:cubicBezTo>
                      <a:pt x="2391" y="0"/>
                      <a:pt x="2241" y="18"/>
                      <a:pt x="2089" y="55"/>
                    </a:cubicBezTo>
                    <a:cubicBezTo>
                      <a:pt x="401" y="398"/>
                      <a:pt x="0" y="2630"/>
                      <a:pt x="1460" y="3575"/>
                    </a:cubicBezTo>
                    <a:cubicBezTo>
                      <a:pt x="1797" y="3793"/>
                      <a:pt x="2156" y="3891"/>
                      <a:pt x="2504" y="3891"/>
                    </a:cubicBezTo>
                    <a:cubicBezTo>
                      <a:pt x="3660" y="3891"/>
                      <a:pt x="4694" y="2812"/>
                      <a:pt x="4408" y="1514"/>
                    </a:cubicBezTo>
                    <a:cubicBezTo>
                      <a:pt x="4211" y="631"/>
                      <a:pt x="3426" y="0"/>
                      <a:pt x="25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65"/>
              <p:cNvSpPr/>
              <p:nvPr/>
            </p:nvSpPr>
            <p:spPr>
              <a:xfrm>
                <a:off x="4913765" y="1944577"/>
                <a:ext cx="239350" cy="197956"/>
              </a:xfrm>
              <a:custGeom>
                <a:rect b="b" l="l" r="r" t="t"/>
                <a:pathLst>
                  <a:path extrusionOk="0" h="2745" w="3319">
                    <a:moveTo>
                      <a:pt x="1782" y="0"/>
                    </a:moveTo>
                    <a:cubicBezTo>
                      <a:pt x="1684" y="0"/>
                      <a:pt x="1586" y="11"/>
                      <a:pt x="1489" y="35"/>
                    </a:cubicBezTo>
                    <a:cubicBezTo>
                      <a:pt x="287" y="292"/>
                      <a:pt x="0" y="1866"/>
                      <a:pt x="1031" y="2525"/>
                    </a:cubicBezTo>
                    <a:cubicBezTo>
                      <a:pt x="1269" y="2677"/>
                      <a:pt x="1522" y="2745"/>
                      <a:pt x="1767" y="2745"/>
                    </a:cubicBezTo>
                    <a:cubicBezTo>
                      <a:pt x="2585" y="2745"/>
                      <a:pt x="3318" y="1990"/>
                      <a:pt x="3120" y="1065"/>
                    </a:cubicBezTo>
                    <a:cubicBezTo>
                      <a:pt x="2972" y="447"/>
                      <a:pt x="2397" y="0"/>
                      <a:pt x="1782" y="0"/>
                    </a:cubicBezTo>
                    <a:close/>
                  </a:path>
                </a:pathLst>
              </a:custGeom>
              <a:solidFill>
                <a:srgbClr val="A2C6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65"/>
              <p:cNvSpPr/>
              <p:nvPr/>
            </p:nvSpPr>
            <p:spPr>
              <a:xfrm>
                <a:off x="5045879" y="2005225"/>
                <a:ext cx="660501" cy="945572"/>
              </a:xfrm>
              <a:custGeom>
                <a:rect b="b" l="l" r="r" t="t"/>
                <a:pathLst>
                  <a:path extrusionOk="0" h="13112" w="9159">
                    <a:moveTo>
                      <a:pt x="1073" y="0"/>
                    </a:moveTo>
                    <a:cubicBezTo>
                      <a:pt x="694" y="0"/>
                      <a:pt x="324" y="101"/>
                      <a:pt x="0" y="281"/>
                    </a:cubicBezTo>
                    <a:lnTo>
                      <a:pt x="401" y="911"/>
                    </a:lnTo>
                    <a:cubicBezTo>
                      <a:pt x="607" y="808"/>
                      <a:pt x="833" y="756"/>
                      <a:pt x="1062" y="756"/>
                    </a:cubicBezTo>
                    <a:cubicBezTo>
                      <a:pt x="1215" y="756"/>
                      <a:pt x="1368" y="779"/>
                      <a:pt x="1517" y="825"/>
                    </a:cubicBezTo>
                    <a:cubicBezTo>
                      <a:pt x="2204" y="1083"/>
                      <a:pt x="3234" y="1855"/>
                      <a:pt x="4264" y="4402"/>
                    </a:cubicBezTo>
                    <a:cubicBezTo>
                      <a:pt x="4722" y="5662"/>
                      <a:pt x="5123" y="6950"/>
                      <a:pt x="5438" y="8237"/>
                    </a:cubicBezTo>
                    <a:cubicBezTo>
                      <a:pt x="6128" y="10861"/>
                      <a:pt x="6712" y="13112"/>
                      <a:pt x="8912" y="13112"/>
                    </a:cubicBezTo>
                    <a:cubicBezTo>
                      <a:pt x="8992" y="13112"/>
                      <a:pt x="9074" y="13109"/>
                      <a:pt x="9158" y="13103"/>
                    </a:cubicBezTo>
                    <a:lnTo>
                      <a:pt x="9130" y="12330"/>
                    </a:lnTo>
                    <a:cubicBezTo>
                      <a:pt x="9055" y="12336"/>
                      <a:pt x="8983" y="12339"/>
                      <a:pt x="8914" y="12339"/>
                    </a:cubicBezTo>
                    <a:cubicBezTo>
                      <a:pt x="7372" y="12339"/>
                      <a:pt x="6921" y="10830"/>
                      <a:pt x="6182" y="8037"/>
                    </a:cubicBezTo>
                    <a:cubicBezTo>
                      <a:pt x="5867" y="6721"/>
                      <a:pt x="5466" y="5404"/>
                      <a:pt x="4980" y="4116"/>
                    </a:cubicBezTo>
                    <a:cubicBezTo>
                      <a:pt x="4064" y="1855"/>
                      <a:pt x="2976" y="482"/>
                      <a:pt x="1746" y="110"/>
                    </a:cubicBezTo>
                    <a:cubicBezTo>
                      <a:pt x="1523" y="35"/>
                      <a:pt x="1296" y="0"/>
                      <a:pt x="10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65"/>
              <p:cNvSpPr/>
              <p:nvPr/>
            </p:nvSpPr>
            <p:spPr>
              <a:xfrm>
                <a:off x="7028584" y="2256616"/>
                <a:ext cx="317883" cy="720357"/>
              </a:xfrm>
              <a:custGeom>
                <a:rect b="b" l="l" r="r" t="t"/>
                <a:pathLst>
                  <a:path extrusionOk="0" h="9989" w="4408">
                    <a:moveTo>
                      <a:pt x="4207" y="1"/>
                    </a:moveTo>
                    <a:lnTo>
                      <a:pt x="3435" y="29"/>
                    </a:lnTo>
                    <a:cubicBezTo>
                      <a:pt x="3692" y="7585"/>
                      <a:pt x="1861" y="8930"/>
                      <a:pt x="0" y="9216"/>
                    </a:cubicBezTo>
                    <a:lnTo>
                      <a:pt x="115" y="9989"/>
                    </a:lnTo>
                    <a:cubicBezTo>
                      <a:pt x="3206" y="9474"/>
                      <a:pt x="4408" y="6497"/>
                      <a:pt x="42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65"/>
              <p:cNvSpPr/>
              <p:nvPr/>
            </p:nvSpPr>
            <p:spPr>
              <a:xfrm>
                <a:off x="6106679" y="1351435"/>
                <a:ext cx="934971" cy="1630592"/>
              </a:xfrm>
              <a:custGeom>
                <a:rect b="b" l="l" r="r" t="t"/>
                <a:pathLst>
                  <a:path extrusionOk="0" h="22611" w="12965">
                    <a:moveTo>
                      <a:pt x="556" y="0"/>
                    </a:moveTo>
                    <a:cubicBezTo>
                      <a:pt x="376" y="0"/>
                      <a:pt x="191" y="15"/>
                      <a:pt x="0" y="46"/>
                    </a:cubicBezTo>
                    <a:lnTo>
                      <a:pt x="115" y="790"/>
                    </a:lnTo>
                    <a:cubicBezTo>
                      <a:pt x="253" y="768"/>
                      <a:pt x="387" y="757"/>
                      <a:pt x="518" y="757"/>
                    </a:cubicBezTo>
                    <a:cubicBezTo>
                      <a:pt x="3436" y="757"/>
                      <a:pt x="4722" y="6118"/>
                      <a:pt x="5982" y="11322"/>
                    </a:cubicBezTo>
                    <a:cubicBezTo>
                      <a:pt x="7292" y="16871"/>
                      <a:pt x="8684" y="22610"/>
                      <a:pt x="12249" y="22610"/>
                    </a:cubicBezTo>
                    <a:cubicBezTo>
                      <a:pt x="12343" y="22610"/>
                      <a:pt x="12438" y="22606"/>
                      <a:pt x="12536" y="22598"/>
                    </a:cubicBezTo>
                    <a:cubicBezTo>
                      <a:pt x="12679" y="22569"/>
                      <a:pt x="12822" y="22569"/>
                      <a:pt x="12965" y="22541"/>
                    </a:cubicBezTo>
                    <a:lnTo>
                      <a:pt x="12822" y="21768"/>
                    </a:lnTo>
                    <a:cubicBezTo>
                      <a:pt x="12736" y="21768"/>
                      <a:pt x="12593" y="21797"/>
                      <a:pt x="12478" y="21797"/>
                    </a:cubicBezTo>
                    <a:cubicBezTo>
                      <a:pt x="12401" y="21804"/>
                      <a:pt x="12324" y="21807"/>
                      <a:pt x="12248" y="21807"/>
                    </a:cubicBezTo>
                    <a:cubicBezTo>
                      <a:pt x="9265" y="21807"/>
                      <a:pt x="7981" y="16369"/>
                      <a:pt x="6697" y="11122"/>
                    </a:cubicBezTo>
                    <a:cubicBezTo>
                      <a:pt x="5391" y="5651"/>
                      <a:pt x="4033" y="0"/>
                      <a:pt x="5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65"/>
              <p:cNvSpPr/>
              <p:nvPr/>
            </p:nvSpPr>
            <p:spPr>
              <a:xfrm>
                <a:off x="6847580" y="1168841"/>
                <a:ext cx="220888" cy="660646"/>
              </a:xfrm>
              <a:custGeom>
                <a:rect b="b" l="l" r="r" t="t"/>
                <a:pathLst>
                  <a:path extrusionOk="0" h="9161" w="3063">
                    <a:moveTo>
                      <a:pt x="2967" y="1"/>
                    </a:moveTo>
                    <a:cubicBezTo>
                      <a:pt x="2171" y="1"/>
                      <a:pt x="1409" y="341"/>
                      <a:pt x="859" y="947"/>
                    </a:cubicBezTo>
                    <a:cubicBezTo>
                      <a:pt x="172" y="1805"/>
                      <a:pt x="1" y="3179"/>
                      <a:pt x="373" y="4925"/>
                    </a:cubicBezTo>
                    <a:cubicBezTo>
                      <a:pt x="630" y="6270"/>
                      <a:pt x="945" y="7701"/>
                      <a:pt x="1403" y="9160"/>
                    </a:cubicBezTo>
                    <a:lnTo>
                      <a:pt x="1889" y="9017"/>
                    </a:lnTo>
                    <a:cubicBezTo>
                      <a:pt x="1460" y="7586"/>
                      <a:pt x="1145" y="6155"/>
                      <a:pt x="859" y="4839"/>
                    </a:cubicBezTo>
                    <a:cubicBezTo>
                      <a:pt x="544" y="3236"/>
                      <a:pt x="659" y="1977"/>
                      <a:pt x="1260" y="1262"/>
                    </a:cubicBezTo>
                    <a:cubicBezTo>
                      <a:pt x="1695" y="772"/>
                      <a:pt x="2311" y="515"/>
                      <a:pt x="2960" y="515"/>
                    </a:cubicBezTo>
                    <a:cubicBezTo>
                      <a:pt x="2994" y="515"/>
                      <a:pt x="3028" y="516"/>
                      <a:pt x="3063" y="517"/>
                    </a:cubicBezTo>
                    <a:lnTo>
                      <a:pt x="3063" y="2"/>
                    </a:lnTo>
                    <a:cubicBezTo>
                      <a:pt x="3031" y="1"/>
                      <a:pt x="2999" y="1"/>
                      <a:pt x="296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65"/>
              <p:cNvSpPr/>
              <p:nvPr/>
            </p:nvSpPr>
            <p:spPr>
              <a:xfrm>
                <a:off x="6932170" y="1814987"/>
                <a:ext cx="759587" cy="478844"/>
              </a:xfrm>
              <a:custGeom>
                <a:rect b="b" l="l" r="r" t="t"/>
                <a:pathLst>
                  <a:path extrusionOk="0" h="6640" w="10533">
                    <a:moveTo>
                      <a:pt x="974" y="0"/>
                    </a:moveTo>
                    <a:lnTo>
                      <a:pt x="1" y="286"/>
                    </a:lnTo>
                    <a:cubicBezTo>
                      <a:pt x="1317" y="4551"/>
                      <a:pt x="3006" y="6611"/>
                      <a:pt x="5210" y="6640"/>
                    </a:cubicBezTo>
                    <a:cubicBezTo>
                      <a:pt x="5381" y="6640"/>
                      <a:pt x="5582" y="6640"/>
                      <a:pt x="5782" y="6583"/>
                    </a:cubicBezTo>
                    <a:cubicBezTo>
                      <a:pt x="7700" y="6296"/>
                      <a:pt x="9274" y="4236"/>
                      <a:pt x="10533" y="372"/>
                    </a:cubicBezTo>
                    <a:lnTo>
                      <a:pt x="9560" y="57"/>
                    </a:lnTo>
                    <a:cubicBezTo>
                      <a:pt x="8367" y="3750"/>
                      <a:pt x="6892" y="5610"/>
                      <a:pt x="5247" y="5610"/>
                    </a:cubicBezTo>
                    <a:cubicBezTo>
                      <a:pt x="5235" y="5610"/>
                      <a:pt x="5222" y="5610"/>
                      <a:pt x="5210" y="5610"/>
                    </a:cubicBezTo>
                    <a:cubicBezTo>
                      <a:pt x="3550" y="5610"/>
                      <a:pt x="2119" y="3721"/>
                      <a:pt x="9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65"/>
              <p:cNvSpPr/>
              <p:nvPr/>
            </p:nvSpPr>
            <p:spPr>
              <a:xfrm>
                <a:off x="7565838" y="1173024"/>
                <a:ext cx="216778" cy="664684"/>
              </a:xfrm>
              <a:custGeom>
                <a:rect b="b" l="l" r="r" t="t"/>
                <a:pathLst>
                  <a:path extrusionOk="0" h="9217" w="3006">
                    <a:moveTo>
                      <a:pt x="89" y="0"/>
                    </a:moveTo>
                    <a:cubicBezTo>
                      <a:pt x="60" y="0"/>
                      <a:pt x="30" y="1"/>
                      <a:pt x="0" y="2"/>
                    </a:cubicBezTo>
                    <a:lnTo>
                      <a:pt x="0" y="517"/>
                    </a:lnTo>
                    <a:cubicBezTo>
                      <a:pt x="32" y="515"/>
                      <a:pt x="63" y="515"/>
                      <a:pt x="94" y="515"/>
                    </a:cubicBezTo>
                    <a:cubicBezTo>
                      <a:pt x="747" y="515"/>
                      <a:pt x="1365" y="798"/>
                      <a:pt x="1774" y="1289"/>
                    </a:cubicBezTo>
                    <a:cubicBezTo>
                      <a:pt x="2375" y="2062"/>
                      <a:pt x="2490" y="3293"/>
                      <a:pt x="2147" y="4867"/>
                    </a:cubicBezTo>
                    <a:cubicBezTo>
                      <a:pt x="1832" y="6183"/>
                      <a:pt x="1488" y="7614"/>
                      <a:pt x="1030" y="9045"/>
                    </a:cubicBezTo>
                    <a:lnTo>
                      <a:pt x="1488" y="9217"/>
                    </a:lnTo>
                    <a:cubicBezTo>
                      <a:pt x="1975" y="7757"/>
                      <a:pt x="2318" y="6326"/>
                      <a:pt x="2604" y="4981"/>
                    </a:cubicBezTo>
                    <a:cubicBezTo>
                      <a:pt x="3005" y="3236"/>
                      <a:pt x="2862" y="1862"/>
                      <a:pt x="2175" y="975"/>
                    </a:cubicBezTo>
                    <a:cubicBezTo>
                      <a:pt x="1651" y="368"/>
                      <a:pt x="887" y="0"/>
                      <a:pt x="8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65"/>
              <p:cNvSpPr/>
              <p:nvPr/>
            </p:nvSpPr>
            <p:spPr>
              <a:xfrm>
                <a:off x="7002410" y="1152471"/>
                <a:ext cx="66057" cy="84663"/>
              </a:xfrm>
              <a:custGeom>
                <a:rect b="b" l="l" r="r" t="t"/>
                <a:pathLst>
                  <a:path extrusionOk="0" h="1174" w="916">
                    <a:moveTo>
                      <a:pt x="744" y="0"/>
                    </a:moveTo>
                    <a:lnTo>
                      <a:pt x="0" y="115"/>
                    </a:lnTo>
                    <a:lnTo>
                      <a:pt x="143" y="1174"/>
                    </a:lnTo>
                    <a:lnTo>
                      <a:pt x="916" y="1031"/>
                    </a:lnTo>
                    <a:lnTo>
                      <a:pt x="7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65"/>
              <p:cNvSpPr/>
              <p:nvPr/>
            </p:nvSpPr>
            <p:spPr>
              <a:xfrm>
                <a:off x="7056063" y="1115044"/>
                <a:ext cx="165143" cy="134711"/>
              </a:xfrm>
              <a:custGeom>
                <a:rect b="b" l="l" r="r" t="t"/>
                <a:pathLst>
                  <a:path extrusionOk="0" h="1868" w="2290">
                    <a:moveTo>
                      <a:pt x="721" y="0"/>
                    </a:moveTo>
                    <a:cubicBezTo>
                      <a:pt x="467" y="0"/>
                      <a:pt x="233" y="131"/>
                      <a:pt x="0" y="519"/>
                    </a:cubicBezTo>
                    <a:lnTo>
                      <a:pt x="57" y="806"/>
                    </a:lnTo>
                    <a:lnTo>
                      <a:pt x="115" y="1235"/>
                    </a:lnTo>
                    <a:lnTo>
                      <a:pt x="172" y="1550"/>
                    </a:lnTo>
                    <a:cubicBezTo>
                      <a:pt x="420" y="1779"/>
                      <a:pt x="630" y="1868"/>
                      <a:pt x="818" y="1868"/>
                    </a:cubicBezTo>
                    <a:cubicBezTo>
                      <a:pt x="913" y="1868"/>
                      <a:pt x="1002" y="1845"/>
                      <a:pt x="1088" y="1807"/>
                    </a:cubicBezTo>
                    <a:cubicBezTo>
                      <a:pt x="1345" y="1664"/>
                      <a:pt x="2232" y="1263"/>
                      <a:pt x="2290" y="777"/>
                    </a:cubicBezTo>
                    <a:cubicBezTo>
                      <a:pt x="2290" y="748"/>
                      <a:pt x="2290" y="720"/>
                      <a:pt x="2290" y="691"/>
                    </a:cubicBezTo>
                    <a:cubicBezTo>
                      <a:pt x="2290" y="662"/>
                      <a:pt x="2261" y="634"/>
                      <a:pt x="2261" y="605"/>
                    </a:cubicBezTo>
                    <a:cubicBezTo>
                      <a:pt x="2061" y="147"/>
                      <a:pt x="1088" y="33"/>
                      <a:pt x="801" y="4"/>
                    </a:cubicBezTo>
                    <a:cubicBezTo>
                      <a:pt x="774" y="2"/>
                      <a:pt x="748" y="0"/>
                      <a:pt x="7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65"/>
              <p:cNvSpPr/>
              <p:nvPr/>
            </p:nvSpPr>
            <p:spPr>
              <a:xfrm>
                <a:off x="7072577" y="1060525"/>
                <a:ext cx="288965" cy="163268"/>
              </a:xfrm>
              <a:custGeom>
                <a:rect b="b" l="l" r="r" t="t"/>
                <a:pathLst>
                  <a:path extrusionOk="0" h="2264" w="4007">
                    <a:moveTo>
                      <a:pt x="2369" y="1"/>
                    </a:moveTo>
                    <a:cubicBezTo>
                      <a:pt x="2196" y="1"/>
                      <a:pt x="2016" y="15"/>
                      <a:pt x="1832" y="45"/>
                    </a:cubicBezTo>
                    <a:cubicBezTo>
                      <a:pt x="773" y="188"/>
                      <a:pt x="0" y="817"/>
                      <a:pt x="115" y="1447"/>
                    </a:cubicBezTo>
                    <a:cubicBezTo>
                      <a:pt x="185" y="1943"/>
                      <a:pt x="842" y="2264"/>
                      <a:pt x="1648" y="2264"/>
                    </a:cubicBezTo>
                    <a:cubicBezTo>
                      <a:pt x="1819" y="2264"/>
                      <a:pt x="1996" y="2250"/>
                      <a:pt x="2175" y="2220"/>
                    </a:cubicBezTo>
                    <a:cubicBezTo>
                      <a:pt x="3234" y="2077"/>
                      <a:pt x="4007" y="1447"/>
                      <a:pt x="3892" y="817"/>
                    </a:cubicBezTo>
                    <a:cubicBezTo>
                      <a:pt x="3821" y="321"/>
                      <a:pt x="3185" y="1"/>
                      <a:pt x="236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65"/>
              <p:cNvSpPr/>
              <p:nvPr/>
            </p:nvSpPr>
            <p:spPr>
              <a:xfrm>
                <a:off x="7569948" y="1150380"/>
                <a:ext cx="66129" cy="84735"/>
              </a:xfrm>
              <a:custGeom>
                <a:rect b="b" l="l" r="r" t="t"/>
                <a:pathLst>
                  <a:path extrusionOk="0" h="1175" w="917">
                    <a:moveTo>
                      <a:pt x="172" y="1"/>
                    </a:moveTo>
                    <a:lnTo>
                      <a:pt x="0" y="1060"/>
                    </a:lnTo>
                    <a:lnTo>
                      <a:pt x="773" y="1174"/>
                    </a:lnTo>
                    <a:lnTo>
                      <a:pt x="916" y="115"/>
                    </a:lnTo>
                    <a:lnTo>
                      <a:pt x="17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65"/>
              <p:cNvSpPr/>
              <p:nvPr/>
            </p:nvSpPr>
            <p:spPr>
              <a:xfrm>
                <a:off x="7417211" y="1115044"/>
                <a:ext cx="163124" cy="134278"/>
              </a:xfrm>
              <a:custGeom>
                <a:rect b="b" l="l" r="r" t="t"/>
                <a:pathLst>
                  <a:path extrusionOk="0" h="1862" w="2262">
                    <a:moveTo>
                      <a:pt x="1541" y="0"/>
                    </a:moveTo>
                    <a:cubicBezTo>
                      <a:pt x="1514" y="0"/>
                      <a:pt x="1487" y="1"/>
                      <a:pt x="1460" y="4"/>
                    </a:cubicBezTo>
                    <a:cubicBezTo>
                      <a:pt x="1203" y="33"/>
                      <a:pt x="229" y="176"/>
                      <a:pt x="29" y="634"/>
                    </a:cubicBezTo>
                    <a:cubicBezTo>
                      <a:pt x="1" y="662"/>
                      <a:pt x="1" y="662"/>
                      <a:pt x="1" y="691"/>
                    </a:cubicBezTo>
                    <a:cubicBezTo>
                      <a:pt x="1" y="720"/>
                      <a:pt x="1" y="748"/>
                      <a:pt x="1" y="777"/>
                    </a:cubicBezTo>
                    <a:cubicBezTo>
                      <a:pt x="58" y="1292"/>
                      <a:pt x="945" y="1693"/>
                      <a:pt x="1203" y="1807"/>
                    </a:cubicBezTo>
                    <a:cubicBezTo>
                      <a:pt x="1291" y="1843"/>
                      <a:pt x="1380" y="1862"/>
                      <a:pt x="1470" y="1862"/>
                    </a:cubicBezTo>
                    <a:cubicBezTo>
                      <a:pt x="1671" y="1862"/>
                      <a:pt x="1881" y="1767"/>
                      <a:pt x="2118" y="1550"/>
                    </a:cubicBezTo>
                    <a:lnTo>
                      <a:pt x="2176" y="1235"/>
                    </a:lnTo>
                    <a:lnTo>
                      <a:pt x="2233" y="806"/>
                    </a:lnTo>
                    <a:lnTo>
                      <a:pt x="2261" y="491"/>
                    </a:lnTo>
                    <a:cubicBezTo>
                      <a:pt x="2028" y="128"/>
                      <a:pt x="1795" y="0"/>
                      <a:pt x="15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65"/>
              <p:cNvSpPr/>
              <p:nvPr/>
            </p:nvSpPr>
            <p:spPr>
              <a:xfrm>
                <a:off x="7276876" y="1061535"/>
                <a:ext cx="286946" cy="164206"/>
              </a:xfrm>
              <a:custGeom>
                <a:rect b="b" l="l" r="r" t="t"/>
                <a:pathLst>
                  <a:path extrusionOk="0" h="2277" w="3979">
                    <a:moveTo>
                      <a:pt x="1707" y="0"/>
                    </a:moveTo>
                    <a:cubicBezTo>
                      <a:pt x="861" y="0"/>
                      <a:pt x="160" y="347"/>
                      <a:pt x="86" y="861"/>
                    </a:cubicBezTo>
                    <a:cubicBezTo>
                      <a:pt x="0" y="1462"/>
                      <a:pt x="773" y="2091"/>
                      <a:pt x="1832" y="2234"/>
                    </a:cubicBezTo>
                    <a:cubicBezTo>
                      <a:pt x="2007" y="2263"/>
                      <a:pt x="2178" y="2276"/>
                      <a:pt x="2342" y="2276"/>
                    </a:cubicBezTo>
                    <a:cubicBezTo>
                      <a:pt x="3171" y="2276"/>
                      <a:pt x="3821" y="1930"/>
                      <a:pt x="3893" y="1404"/>
                    </a:cubicBezTo>
                    <a:cubicBezTo>
                      <a:pt x="3978" y="803"/>
                      <a:pt x="3206" y="202"/>
                      <a:pt x="2147" y="31"/>
                    </a:cubicBezTo>
                    <a:cubicBezTo>
                      <a:pt x="1998" y="10"/>
                      <a:pt x="1850" y="0"/>
                      <a:pt x="17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65"/>
              <p:cNvSpPr/>
              <p:nvPr/>
            </p:nvSpPr>
            <p:spPr>
              <a:xfrm>
                <a:off x="4913765" y="1955394"/>
                <a:ext cx="217066" cy="179638"/>
              </a:xfrm>
              <a:custGeom>
                <a:rect b="b" l="l" r="r" t="t"/>
                <a:pathLst>
                  <a:path extrusionOk="0" h="2491" w="3010">
                    <a:moveTo>
                      <a:pt x="1603" y="0"/>
                    </a:moveTo>
                    <a:cubicBezTo>
                      <a:pt x="1517" y="0"/>
                      <a:pt x="1431" y="9"/>
                      <a:pt x="1346" y="28"/>
                    </a:cubicBezTo>
                    <a:cubicBezTo>
                      <a:pt x="258" y="285"/>
                      <a:pt x="0" y="1688"/>
                      <a:pt x="945" y="2289"/>
                    </a:cubicBezTo>
                    <a:cubicBezTo>
                      <a:pt x="1164" y="2428"/>
                      <a:pt x="1396" y="2491"/>
                      <a:pt x="1619" y="2491"/>
                    </a:cubicBezTo>
                    <a:cubicBezTo>
                      <a:pt x="2358" y="2491"/>
                      <a:pt x="3010" y="1807"/>
                      <a:pt x="2834" y="972"/>
                    </a:cubicBezTo>
                    <a:cubicBezTo>
                      <a:pt x="2709" y="400"/>
                      <a:pt x="2173" y="0"/>
                      <a:pt x="16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5" name="Google Shape;1185;p65"/>
            <p:cNvGrpSpPr/>
            <p:nvPr/>
          </p:nvGrpSpPr>
          <p:grpSpPr>
            <a:xfrm>
              <a:off x="7414457" y="2192098"/>
              <a:ext cx="849904" cy="2412145"/>
              <a:chOff x="6603185" y="2152793"/>
              <a:chExt cx="887165" cy="2517897"/>
            </a:xfrm>
          </p:grpSpPr>
          <p:sp>
            <p:nvSpPr>
              <p:cNvPr id="1186" name="Google Shape;1186;p65"/>
              <p:cNvSpPr/>
              <p:nvPr/>
            </p:nvSpPr>
            <p:spPr>
              <a:xfrm>
                <a:off x="6672660" y="2152793"/>
                <a:ext cx="522077" cy="436681"/>
              </a:xfrm>
              <a:custGeom>
                <a:rect b="b" l="l" r="r" t="t"/>
                <a:pathLst>
                  <a:path extrusionOk="0" h="4142" w="4952">
                    <a:moveTo>
                      <a:pt x="2541" y="1"/>
                    </a:moveTo>
                    <a:cubicBezTo>
                      <a:pt x="1450" y="1"/>
                      <a:pt x="1002" y="821"/>
                      <a:pt x="1002" y="821"/>
                    </a:cubicBezTo>
                    <a:cubicBezTo>
                      <a:pt x="1002" y="821"/>
                      <a:pt x="0" y="907"/>
                      <a:pt x="258" y="2424"/>
                    </a:cubicBezTo>
                    <a:cubicBezTo>
                      <a:pt x="315" y="2767"/>
                      <a:pt x="344" y="3054"/>
                      <a:pt x="372" y="3311"/>
                    </a:cubicBezTo>
                    <a:cubicBezTo>
                      <a:pt x="773" y="3683"/>
                      <a:pt x="1288" y="3912"/>
                      <a:pt x="1832" y="3969"/>
                    </a:cubicBezTo>
                    <a:cubicBezTo>
                      <a:pt x="2004" y="3998"/>
                      <a:pt x="2147" y="4055"/>
                      <a:pt x="2261" y="4141"/>
                    </a:cubicBezTo>
                    <a:lnTo>
                      <a:pt x="2862" y="3998"/>
                    </a:lnTo>
                    <a:cubicBezTo>
                      <a:pt x="3234" y="3941"/>
                      <a:pt x="3606" y="3798"/>
                      <a:pt x="3921" y="3626"/>
                    </a:cubicBezTo>
                    <a:cubicBezTo>
                      <a:pt x="3978" y="3426"/>
                      <a:pt x="4951" y="707"/>
                      <a:pt x="3434" y="163"/>
                    </a:cubicBezTo>
                    <a:cubicBezTo>
                      <a:pt x="3098" y="47"/>
                      <a:pt x="2801" y="1"/>
                      <a:pt x="2541" y="1"/>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65"/>
              <p:cNvSpPr/>
              <p:nvPr/>
            </p:nvSpPr>
            <p:spPr>
              <a:xfrm>
                <a:off x="7082976" y="2619515"/>
                <a:ext cx="168368" cy="242694"/>
              </a:xfrm>
              <a:custGeom>
                <a:rect b="b" l="l" r="r" t="t"/>
                <a:pathLst>
                  <a:path extrusionOk="0" h="2302" w="1597">
                    <a:moveTo>
                      <a:pt x="0" y="0"/>
                    </a:moveTo>
                    <a:cubicBezTo>
                      <a:pt x="0" y="0"/>
                      <a:pt x="172" y="1460"/>
                      <a:pt x="258" y="1689"/>
                    </a:cubicBezTo>
                    <a:cubicBezTo>
                      <a:pt x="344" y="1946"/>
                      <a:pt x="630" y="1946"/>
                      <a:pt x="659" y="2004"/>
                    </a:cubicBezTo>
                    <a:cubicBezTo>
                      <a:pt x="690" y="2020"/>
                      <a:pt x="1042" y="2302"/>
                      <a:pt x="1283" y="2302"/>
                    </a:cubicBezTo>
                    <a:cubicBezTo>
                      <a:pt x="1474" y="2302"/>
                      <a:pt x="1596" y="2123"/>
                      <a:pt x="1431" y="1489"/>
                    </a:cubicBezTo>
                    <a:cubicBezTo>
                      <a:pt x="1031" y="29"/>
                      <a:pt x="0" y="0"/>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65"/>
              <p:cNvSpPr/>
              <p:nvPr/>
            </p:nvSpPr>
            <p:spPr>
              <a:xfrm>
                <a:off x="6932112" y="3446268"/>
                <a:ext cx="262620" cy="1155696"/>
              </a:xfrm>
              <a:custGeom>
                <a:rect b="b" l="l" r="r" t="t"/>
                <a:pathLst>
                  <a:path extrusionOk="0" h="10962" w="2491">
                    <a:moveTo>
                      <a:pt x="0" y="0"/>
                    </a:moveTo>
                    <a:lnTo>
                      <a:pt x="430" y="10961"/>
                    </a:lnTo>
                    <a:lnTo>
                      <a:pt x="1374" y="10961"/>
                    </a:lnTo>
                    <a:lnTo>
                      <a:pt x="2490" y="2347"/>
                    </a:lnTo>
                    <a:lnTo>
                      <a:pt x="249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65"/>
              <p:cNvSpPr/>
              <p:nvPr/>
            </p:nvSpPr>
            <p:spPr>
              <a:xfrm>
                <a:off x="6684678" y="3446268"/>
                <a:ext cx="262620" cy="1155696"/>
              </a:xfrm>
              <a:custGeom>
                <a:rect b="b" l="l" r="r" t="t"/>
                <a:pathLst>
                  <a:path extrusionOk="0" h="10962" w="2491">
                    <a:moveTo>
                      <a:pt x="1" y="0"/>
                    </a:moveTo>
                    <a:lnTo>
                      <a:pt x="430" y="10961"/>
                    </a:lnTo>
                    <a:lnTo>
                      <a:pt x="1346" y="10961"/>
                    </a:lnTo>
                    <a:lnTo>
                      <a:pt x="2491" y="2347"/>
                    </a:lnTo>
                    <a:lnTo>
                      <a:pt x="249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65"/>
              <p:cNvSpPr/>
              <p:nvPr/>
            </p:nvSpPr>
            <p:spPr>
              <a:xfrm>
                <a:off x="6687736" y="3563924"/>
                <a:ext cx="256505" cy="166048"/>
              </a:xfrm>
              <a:custGeom>
                <a:rect b="b" l="l" r="r" t="t"/>
                <a:pathLst>
                  <a:path extrusionOk="0" h="1575" w="2433">
                    <a:moveTo>
                      <a:pt x="1345" y="0"/>
                    </a:moveTo>
                    <a:cubicBezTo>
                      <a:pt x="887" y="29"/>
                      <a:pt x="458" y="115"/>
                      <a:pt x="0" y="258"/>
                    </a:cubicBezTo>
                    <a:lnTo>
                      <a:pt x="57" y="1574"/>
                    </a:lnTo>
                    <a:cubicBezTo>
                      <a:pt x="1031" y="1574"/>
                      <a:pt x="2433" y="1403"/>
                      <a:pt x="2433" y="1403"/>
                    </a:cubicBezTo>
                    <a:lnTo>
                      <a:pt x="2347" y="286"/>
                    </a:lnTo>
                    <a:cubicBezTo>
                      <a:pt x="2032" y="172"/>
                      <a:pt x="1689" y="57"/>
                      <a:pt x="13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65"/>
              <p:cNvSpPr/>
              <p:nvPr/>
            </p:nvSpPr>
            <p:spPr>
              <a:xfrm>
                <a:off x="6726954" y="4601846"/>
                <a:ext cx="227407" cy="68844"/>
              </a:xfrm>
              <a:custGeom>
                <a:rect b="b" l="l" r="r" t="t"/>
                <a:pathLst>
                  <a:path extrusionOk="0" h="653" w="2157">
                    <a:moveTo>
                      <a:pt x="0" y="0"/>
                    </a:moveTo>
                    <a:lnTo>
                      <a:pt x="0" y="601"/>
                    </a:lnTo>
                    <a:cubicBezTo>
                      <a:pt x="0" y="601"/>
                      <a:pt x="967" y="652"/>
                      <a:pt x="1603" y="652"/>
                    </a:cubicBezTo>
                    <a:cubicBezTo>
                      <a:pt x="1921" y="652"/>
                      <a:pt x="2156" y="639"/>
                      <a:pt x="2147" y="601"/>
                    </a:cubicBezTo>
                    <a:cubicBezTo>
                      <a:pt x="2147" y="487"/>
                      <a:pt x="945" y="0"/>
                      <a:pt x="9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65"/>
              <p:cNvSpPr/>
              <p:nvPr/>
            </p:nvSpPr>
            <p:spPr>
              <a:xfrm>
                <a:off x="6932112" y="3446268"/>
                <a:ext cx="262620" cy="331991"/>
              </a:xfrm>
              <a:custGeom>
                <a:rect b="b" l="l" r="r" t="t"/>
                <a:pathLst>
                  <a:path extrusionOk="0" h="3149" w="2491">
                    <a:moveTo>
                      <a:pt x="1231" y="0"/>
                    </a:moveTo>
                    <a:lnTo>
                      <a:pt x="258" y="29"/>
                    </a:lnTo>
                    <a:lnTo>
                      <a:pt x="0" y="687"/>
                    </a:lnTo>
                    <a:lnTo>
                      <a:pt x="115" y="3148"/>
                    </a:lnTo>
                    <a:lnTo>
                      <a:pt x="2490" y="2261"/>
                    </a:lnTo>
                    <a:lnTo>
                      <a:pt x="2490" y="630"/>
                    </a:lnTo>
                    <a:cubicBezTo>
                      <a:pt x="2090" y="401"/>
                      <a:pt x="1660" y="200"/>
                      <a:pt x="12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65"/>
              <p:cNvSpPr/>
              <p:nvPr/>
            </p:nvSpPr>
            <p:spPr>
              <a:xfrm>
                <a:off x="6639451" y="2619515"/>
                <a:ext cx="606524" cy="1092334"/>
              </a:xfrm>
              <a:custGeom>
                <a:rect b="b" l="l" r="r" t="t"/>
                <a:pathLst>
                  <a:path extrusionOk="0" h="10361" w="5753">
                    <a:moveTo>
                      <a:pt x="2118" y="0"/>
                    </a:moveTo>
                    <a:cubicBezTo>
                      <a:pt x="2118" y="0"/>
                      <a:pt x="1231" y="58"/>
                      <a:pt x="659" y="172"/>
                    </a:cubicBezTo>
                    <a:lnTo>
                      <a:pt x="802" y="5180"/>
                    </a:lnTo>
                    <a:lnTo>
                      <a:pt x="0" y="9731"/>
                    </a:lnTo>
                    <a:cubicBezTo>
                      <a:pt x="0" y="9731"/>
                      <a:pt x="1497" y="10344"/>
                      <a:pt x="2787" y="10344"/>
                    </a:cubicBezTo>
                    <a:cubicBezTo>
                      <a:pt x="2890" y="10344"/>
                      <a:pt x="2992" y="10340"/>
                      <a:pt x="3091" y="10332"/>
                    </a:cubicBezTo>
                    <a:lnTo>
                      <a:pt x="3435" y="8014"/>
                    </a:lnTo>
                    <a:lnTo>
                      <a:pt x="3606" y="10361"/>
                    </a:lnTo>
                    <a:cubicBezTo>
                      <a:pt x="4350" y="10332"/>
                      <a:pt x="5066" y="10189"/>
                      <a:pt x="5753" y="9931"/>
                    </a:cubicBezTo>
                    <a:lnTo>
                      <a:pt x="5037" y="5180"/>
                    </a:lnTo>
                    <a:cubicBezTo>
                      <a:pt x="4923" y="4408"/>
                      <a:pt x="4894" y="3606"/>
                      <a:pt x="5009" y="2834"/>
                    </a:cubicBezTo>
                    <a:cubicBezTo>
                      <a:pt x="5095" y="2376"/>
                      <a:pt x="5066" y="1918"/>
                      <a:pt x="4866" y="1517"/>
                    </a:cubicBezTo>
                    <a:cubicBezTo>
                      <a:pt x="4780" y="1345"/>
                      <a:pt x="4694" y="1174"/>
                      <a:pt x="4608" y="1031"/>
                    </a:cubicBezTo>
                    <a:lnTo>
                      <a:pt x="420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65"/>
              <p:cNvSpPr/>
              <p:nvPr/>
            </p:nvSpPr>
            <p:spPr>
              <a:xfrm>
                <a:off x="6751097" y="2701010"/>
                <a:ext cx="96677" cy="281386"/>
              </a:xfrm>
              <a:custGeom>
                <a:rect b="b" l="l" r="r" t="t"/>
                <a:pathLst>
                  <a:path extrusionOk="0" h="2669" w="917">
                    <a:moveTo>
                      <a:pt x="286" y="0"/>
                    </a:moveTo>
                    <a:cubicBezTo>
                      <a:pt x="143" y="744"/>
                      <a:pt x="58" y="1517"/>
                      <a:pt x="0" y="2290"/>
                    </a:cubicBezTo>
                    <a:cubicBezTo>
                      <a:pt x="18" y="2571"/>
                      <a:pt x="25" y="2626"/>
                      <a:pt x="27" y="2626"/>
                    </a:cubicBezTo>
                    <a:cubicBezTo>
                      <a:pt x="29" y="2626"/>
                      <a:pt x="29" y="2604"/>
                      <a:pt x="29" y="2604"/>
                    </a:cubicBezTo>
                    <a:cubicBezTo>
                      <a:pt x="29" y="2604"/>
                      <a:pt x="251" y="2669"/>
                      <a:pt x="472" y="2669"/>
                    </a:cubicBezTo>
                    <a:cubicBezTo>
                      <a:pt x="694" y="2669"/>
                      <a:pt x="916" y="2604"/>
                      <a:pt x="916" y="2347"/>
                    </a:cubicBezTo>
                    <a:cubicBezTo>
                      <a:pt x="887" y="1832"/>
                      <a:pt x="286" y="0"/>
                      <a:pt x="2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65"/>
              <p:cNvSpPr/>
              <p:nvPr/>
            </p:nvSpPr>
            <p:spPr>
              <a:xfrm>
                <a:off x="6868751" y="2483726"/>
                <a:ext cx="105744" cy="135896"/>
              </a:xfrm>
              <a:custGeom>
                <a:rect b="b" l="l" r="r" t="t"/>
                <a:pathLst>
                  <a:path extrusionOk="0" h="1289" w="1003">
                    <a:moveTo>
                      <a:pt x="0" y="1"/>
                    </a:moveTo>
                    <a:lnTo>
                      <a:pt x="0" y="1288"/>
                    </a:lnTo>
                    <a:lnTo>
                      <a:pt x="1002" y="1288"/>
                    </a:lnTo>
                    <a:lnTo>
                      <a:pt x="1002" y="602"/>
                    </a:lnTo>
                    <a:lnTo>
                      <a:pt x="1002" y="1"/>
                    </a:lnTo>
                    <a:close/>
                  </a:path>
                </a:pathLst>
              </a:custGeom>
              <a:solidFill>
                <a:srgbClr val="F5B8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65"/>
              <p:cNvSpPr/>
              <p:nvPr/>
            </p:nvSpPr>
            <p:spPr>
              <a:xfrm>
                <a:off x="6868751" y="2483726"/>
                <a:ext cx="105744" cy="108696"/>
              </a:xfrm>
              <a:custGeom>
                <a:rect b="b" l="l" r="r" t="t"/>
                <a:pathLst>
                  <a:path extrusionOk="0" h="1031" w="1003">
                    <a:moveTo>
                      <a:pt x="229" y="1"/>
                    </a:moveTo>
                    <a:lnTo>
                      <a:pt x="0" y="401"/>
                    </a:lnTo>
                    <a:cubicBezTo>
                      <a:pt x="0" y="401"/>
                      <a:pt x="115" y="888"/>
                      <a:pt x="1002" y="1031"/>
                    </a:cubicBezTo>
                    <a:lnTo>
                      <a:pt x="1002" y="86"/>
                    </a:lnTo>
                    <a:lnTo>
                      <a:pt x="945" y="58"/>
                    </a:lnTo>
                    <a:lnTo>
                      <a:pt x="344" y="1"/>
                    </a:lnTo>
                    <a:close/>
                  </a:path>
                </a:pathLst>
              </a:custGeom>
              <a:solidFill>
                <a:srgbClr val="EB9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65"/>
              <p:cNvSpPr/>
              <p:nvPr/>
            </p:nvSpPr>
            <p:spPr>
              <a:xfrm>
                <a:off x="6721050" y="2267181"/>
                <a:ext cx="346962" cy="286025"/>
              </a:xfrm>
              <a:custGeom>
                <a:rect b="b" l="l" r="r" t="t"/>
                <a:pathLst>
                  <a:path extrusionOk="0" h="2713" w="3291">
                    <a:moveTo>
                      <a:pt x="2307" y="0"/>
                    </a:moveTo>
                    <a:cubicBezTo>
                      <a:pt x="2244" y="0"/>
                      <a:pt x="2180" y="8"/>
                      <a:pt x="2117" y="23"/>
                    </a:cubicBezTo>
                    <a:cubicBezTo>
                      <a:pt x="1716" y="51"/>
                      <a:pt x="1344" y="194"/>
                      <a:pt x="1029" y="423"/>
                    </a:cubicBezTo>
                    <a:cubicBezTo>
                      <a:pt x="1058" y="738"/>
                      <a:pt x="972" y="1053"/>
                      <a:pt x="743" y="1282"/>
                    </a:cubicBezTo>
                    <a:cubicBezTo>
                      <a:pt x="743" y="1282"/>
                      <a:pt x="620" y="993"/>
                      <a:pt x="390" y="993"/>
                    </a:cubicBezTo>
                    <a:cubicBezTo>
                      <a:pt x="349" y="993"/>
                      <a:pt x="304" y="1003"/>
                      <a:pt x="257" y="1024"/>
                    </a:cubicBezTo>
                    <a:cubicBezTo>
                      <a:pt x="1" y="1152"/>
                      <a:pt x="156" y="1828"/>
                      <a:pt x="641" y="1828"/>
                    </a:cubicBezTo>
                    <a:cubicBezTo>
                      <a:pt x="699" y="1828"/>
                      <a:pt x="762" y="1818"/>
                      <a:pt x="829" y="1797"/>
                    </a:cubicBezTo>
                    <a:cubicBezTo>
                      <a:pt x="1287" y="2598"/>
                      <a:pt x="1917" y="2713"/>
                      <a:pt x="2088" y="2713"/>
                    </a:cubicBezTo>
                    <a:cubicBezTo>
                      <a:pt x="2918" y="2684"/>
                      <a:pt x="3290" y="1597"/>
                      <a:pt x="3176" y="767"/>
                    </a:cubicBezTo>
                    <a:cubicBezTo>
                      <a:pt x="3126" y="319"/>
                      <a:pt x="2730" y="0"/>
                      <a:pt x="2307" y="0"/>
                    </a:cubicBezTo>
                    <a:close/>
                  </a:path>
                </a:pathLst>
              </a:custGeom>
              <a:solidFill>
                <a:srgbClr val="F5B8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65"/>
              <p:cNvSpPr/>
              <p:nvPr/>
            </p:nvSpPr>
            <p:spPr>
              <a:xfrm>
                <a:off x="6748039" y="2394747"/>
                <a:ext cx="39324" cy="46810"/>
              </a:xfrm>
              <a:custGeom>
                <a:rect b="b" l="l" r="r" t="t"/>
                <a:pathLst>
                  <a:path extrusionOk="0" h="444" w="373">
                    <a:moveTo>
                      <a:pt x="187" y="0"/>
                    </a:moveTo>
                    <a:cubicBezTo>
                      <a:pt x="151" y="0"/>
                      <a:pt x="115" y="15"/>
                      <a:pt x="87" y="43"/>
                    </a:cubicBezTo>
                    <a:cubicBezTo>
                      <a:pt x="1" y="100"/>
                      <a:pt x="87" y="444"/>
                      <a:pt x="373" y="444"/>
                    </a:cubicBezTo>
                    <a:cubicBezTo>
                      <a:pt x="287" y="387"/>
                      <a:pt x="201" y="329"/>
                      <a:pt x="172" y="215"/>
                    </a:cubicBezTo>
                    <a:cubicBezTo>
                      <a:pt x="125" y="96"/>
                      <a:pt x="196" y="36"/>
                      <a:pt x="255" y="36"/>
                    </a:cubicBezTo>
                    <a:cubicBezTo>
                      <a:pt x="266" y="36"/>
                      <a:pt x="277" y="38"/>
                      <a:pt x="287" y="43"/>
                    </a:cubicBezTo>
                    <a:cubicBezTo>
                      <a:pt x="258" y="15"/>
                      <a:pt x="222" y="0"/>
                      <a:pt x="187" y="0"/>
                    </a:cubicBezTo>
                    <a:close/>
                  </a:path>
                </a:pathLst>
              </a:custGeom>
              <a:solidFill>
                <a:srgbClr val="EB9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65"/>
              <p:cNvSpPr/>
              <p:nvPr/>
            </p:nvSpPr>
            <p:spPr>
              <a:xfrm>
                <a:off x="6820467" y="2619515"/>
                <a:ext cx="193249" cy="256611"/>
              </a:xfrm>
              <a:custGeom>
                <a:rect b="b" l="l" r="r" t="t"/>
                <a:pathLst>
                  <a:path extrusionOk="0" h="2434" w="1833">
                    <a:moveTo>
                      <a:pt x="401" y="0"/>
                    </a:moveTo>
                    <a:lnTo>
                      <a:pt x="1" y="29"/>
                    </a:lnTo>
                    <a:lnTo>
                      <a:pt x="1718" y="2433"/>
                    </a:lnTo>
                    <a:lnTo>
                      <a:pt x="1832" y="0"/>
                    </a:lnTo>
                    <a:close/>
                  </a:path>
                </a:pathLst>
              </a:custGeom>
              <a:solidFill>
                <a:srgbClr val="F5B8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65"/>
              <p:cNvSpPr/>
              <p:nvPr/>
            </p:nvSpPr>
            <p:spPr>
              <a:xfrm>
                <a:off x="6868751" y="2688886"/>
                <a:ext cx="141905" cy="187239"/>
              </a:xfrm>
              <a:custGeom>
                <a:rect b="b" l="l" r="r" t="t"/>
                <a:pathLst>
                  <a:path extrusionOk="0" h="1776" w="1346">
                    <a:moveTo>
                      <a:pt x="0" y="1"/>
                    </a:moveTo>
                    <a:lnTo>
                      <a:pt x="1260" y="1775"/>
                    </a:lnTo>
                    <a:lnTo>
                      <a:pt x="134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65"/>
              <p:cNvSpPr/>
              <p:nvPr/>
            </p:nvSpPr>
            <p:spPr>
              <a:xfrm>
                <a:off x="7001482" y="2619515"/>
                <a:ext cx="78543" cy="256611"/>
              </a:xfrm>
              <a:custGeom>
                <a:rect b="b" l="l" r="r" t="t"/>
                <a:pathLst>
                  <a:path extrusionOk="0" h="2434" w="745">
                    <a:moveTo>
                      <a:pt x="115" y="0"/>
                    </a:moveTo>
                    <a:lnTo>
                      <a:pt x="1" y="2433"/>
                    </a:lnTo>
                    <a:lnTo>
                      <a:pt x="659" y="1603"/>
                    </a:lnTo>
                    <a:lnTo>
                      <a:pt x="344" y="1174"/>
                    </a:lnTo>
                    <a:lnTo>
                      <a:pt x="745" y="1088"/>
                    </a:lnTo>
                    <a:lnTo>
                      <a:pt x="11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65"/>
              <p:cNvSpPr/>
              <p:nvPr/>
            </p:nvSpPr>
            <p:spPr>
              <a:xfrm>
                <a:off x="6820467" y="2622573"/>
                <a:ext cx="181124" cy="253553"/>
              </a:xfrm>
              <a:custGeom>
                <a:rect b="b" l="l" r="r" t="t"/>
                <a:pathLst>
                  <a:path extrusionOk="0" h="2405" w="1718">
                    <a:moveTo>
                      <a:pt x="1" y="0"/>
                    </a:moveTo>
                    <a:lnTo>
                      <a:pt x="1" y="1145"/>
                    </a:lnTo>
                    <a:lnTo>
                      <a:pt x="602" y="1345"/>
                    </a:lnTo>
                    <a:lnTo>
                      <a:pt x="401" y="1717"/>
                    </a:lnTo>
                    <a:lnTo>
                      <a:pt x="1718" y="2404"/>
                    </a:ln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65"/>
              <p:cNvSpPr/>
              <p:nvPr/>
            </p:nvSpPr>
            <p:spPr>
              <a:xfrm>
                <a:off x="6977340" y="4601846"/>
                <a:ext cx="226458" cy="68844"/>
              </a:xfrm>
              <a:custGeom>
                <a:rect b="b" l="l" r="r" t="t"/>
                <a:pathLst>
                  <a:path extrusionOk="0" h="653" w="2148">
                    <a:moveTo>
                      <a:pt x="1" y="0"/>
                    </a:moveTo>
                    <a:lnTo>
                      <a:pt x="1" y="601"/>
                    </a:lnTo>
                    <a:cubicBezTo>
                      <a:pt x="1" y="601"/>
                      <a:pt x="955" y="652"/>
                      <a:pt x="1591" y="652"/>
                    </a:cubicBezTo>
                    <a:cubicBezTo>
                      <a:pt x="1909" y="652"/>
                      <a:pt x="2147" y="639"/>
                      <a:pt x="2147" y="601"/>
                    </a:cubicBezTo>
                    <a:cubicBezTo>
                      <a:pt x="2119" y="487"/>
                      <a:pt x="945" y="0"/>
                      <a:pt x="9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65"/>
              <p:cNvSpPr/>
              <p:nvPr/>
            </p:nvSpPr>
            <p:spPr>
              <a:xfrm>
                <a:off x="7007491" y="2384204"/>
                <a:ext cx="24248" cy="30258"/>
              </a:xfrm>
              <a:custGeom>
                <a:rect b="b" l="l" r="r" t="t"/>
                <a:pathLst>
                  <a:path extrusionOk="0" h="287" w="230">
                    <a:moveTo>
                      <a:pt x="115" y="0"/>
                    </a:moveTo>
                    <a:cubicBezTo>
                      <a:pt x="58" y="0"/>
                      <a:pt x="1" y="57"/>
                      <a:pt x="1" y="143"/>
                    </a:cubicBezTo>
                    <a:cubicBezTo>
                      <a:pt x="1" y="229"/>
                      <a:pt x="58" y="286"/>
                      <a:pt x="115" y="286"/>
                    </a:cubicBezTo>
                    <a:cubicBezTo>
                      <a:pt x="173" y="286"/>
                      <a:pt x="230" y="229"/>
                      <a:pt x="230" y="143"/>
                    </a:cubicBezTo>
                    <a:cubicBezTo>
                      <a:pt x="230" y="57"/>
                      <a:pt x="173" y="0"/>
                      <a:pt x="115" y="0"/>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65"/>
              <p:cNvSpPr/>
              <p:nvPr/>
            </p:nvSpPr>
            <p:spPr>
              <a:xfrm>
                <a:off x="6944131" y="2399280"/>
                <a:ext cx="42382" cy="63467"/>
              </a:xfrm>
              <a:custGeom>
                <a:rect b="b" l="l" r="r" t="t"/>
                <a:pathLst>
                  <a:path extrusionOk="0" h="602" w="402">
                    <a:moveTo>
                      <a:pt x="201" y="0"/>
                    </a:moveTo>
                    <a:cubicBezTo>
                      <a:pt x="144" y="201"/>
                      <a:pt x="230" y="372"/>
                      <a:pt x="230" y="458"/>
                    </a:cubicBezTo>
                    <a:cubicBezTo>
                      <a:pt x="230" y="544"/>
                      <a:pt x="1" y="601"/>
                      <a:pt x="173" y="601"/>
                    </a:cubicBezTo>
                    <a:cubicBezTo>
                      <a:pt x="344" y="601"/>
                      <a:pt x="402" y="515"/>
                      <a:pt x="344" y="429"/>
                    </a:cubicBezTo>
                    <a:cubicBezTo>
                      <a:pt x="258" y="286"/>
                      <a:pt x="230" y="143"/>
                      <a:pt x="201" y="0"/>
                    </a:cubicBezTo>
                    <a:close/>
                  </a:path>
                </a:pathLst>
              </a:custGeom>
              <a:solidFill>
                <a:srgbClr val="E375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65"/>
              <p:cNvSpPr/>
              <p:nvPr/>
            </p:nvSpPr>
            <p:spPr>
              <a:xfrm>
                <a:off x="6998530" y="2361116"/>
                <a:ext cx="51343" cy="17079"/>
              </a:xfrm>
              <a:custGeom>
                <a:rect b="b" l="l" r="r" t="t"/>
                <a:pathLst>
                  <a:path extrusionOk="0" h="162" w="487">
                    <a:moveTo>
                      <a:pt x="238" y="0"/>
                    </a:moveTo>
                    <a:cubicBezTo>
                      <a:pt x="168" y="0"/>
                      <a:pt x="95" y="23"/>
                      <a:pt x="29" y="76"/>
                    </a:cubicBezTo>
                    <a:cubicBezTo>
                      <a:pt x="0" y="76"/>
                      <a:pt x="0" y="105"/>
                      <a:pt x="29" y="133"/>
                    </a:cubicBezTo>
                    <a:lnTo>
                      <a:pt x="86" y="133"/>
                    </a:lnTo>
                    <a:cubicBezTo>
                      <a:pt x="129" y="90"/>
                      <a:pt x="186" y="69"/>
                      <a:pt x="247" y="69"/>
                    </a:cubicBezTo>
                    <a:cubicBezTo>
                      <a:pt x="308" y="69"/>
                      <a:pt x="372" y="90"/>
                      <a:pt x="429" y="133"/>
                    </a:cubicBezTo>
                    <a:cubicBezTo>
                      <a:pt x="429" y="133"/>
                      <a:pt x="429" y="162"/>
                      <a:pt x="429" y="162"/>
                    </a:cubicBezTo>
                    <a:lnTo>
                      <a:pt x="458" y="162"/>
                    </a:lnTo>
                    <a:cubicBezTo>
                      <a:pt x="487" y="133"/>
                      <a:pt x="487" y="105"/>
                      <a:pt x="458" y="76"/>
                    </a:cubicBezTo>
                    <a:cubicBezTo>
                      <a:pt x="397" y="30"/>
                      <a:pt x="319" y="0"/>
                      <a:pt x="238" y="0"/>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65"/>
              <p:cNvSpPr/>
              <p:nvPr/>
            </p:nvSpPr>
            <p:spPr>
              <a:xfrm>
                <a:off x="7019615" y="2387156"/>
                <a:ext cx="21191" cy="3163"/>
              </a:xfrm>
              <a:custGeom>
                <a:rect b="b" l="l" r="r" t="t"/>
                <a:pathLst>
                  <a:path extrusionOk="0" h="30" w="201">
                    <a:moveTo>
                      <a:pt x="0" y="1"/>
                    </a:moveTo>
                    <a:cubicBezTo>
                      <a:pt x="0" y="1"/>
                      <a:pt x="0" y="1"/>
                      <a:pt x="0" y="29"/>
                    </a:cubicBezTo>
                    <a:lnTo>
                      <a:pt x="201" y="29"/>
                    </a:lnTo>
                    <a:cubicBezTo>
                      <a:pt x="201" y="1"/>
                      <a:pt x="201" y="1"/>
                      <a:pt x="201" y="1"/>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65"/>
              <p:cNvSpPr/>
              <p:nvPr/>
            </p:nvSpPr>
            <p:spPr>
              <a:xfrm>
                <a:off x="7016558" y="2387156"/>
                <a:ext cx="21296" cy="9172"/>
              </a:xfrm>
              <a:custGeom>
                <a:rect b="b" l="l" r="r" t="t"/>
                <a:pathLst>
                  <a:path extrusionOk="0" h="87" w="202">
                    <a:moveTo>
                      <a:pt x="29" y="1"/>
                    </a:moveTo>
                    <a:cubicBezTo>
                      <a:pt x="29" y="1"/>
                      <a:pt x="1" y="29"/>
                      <a:pt x="29" y="58"/>
                    </a:cubicBezTo>
                    <a:cubicBezTo>
                      <a:pt x="87" y="87"/>
                      <a:pt x="144" y="87"/>
                      <a:pt x="201" y="87"/>
                    </a:cubicBezTo>
                    <a:cubicBezTo>
                      <a:pt x="201" y="87"/>
                      <a:pt x="201" y="58"/>
                      <a:pt x="201" y="58"/>
                    </a:cubicBezTo>
                    <a:cubicBezTo>
                      <a:pt x="144" y="58"/>
                      <a:pt x="87" y="29"/>
                      <a:pt x="29" y="1"/>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65"/>
              <p:cNvSpPr/>
              <p:nvPr/>
            </p:nvSpPr>
            <p:spPr>
              <a:xfrm>
                <a:off x="6892894" y="2384204"/>
                <a:ext cx="24248" cy="30258"/>
              </a:xfrm>
              <a:custGeom>
                <a:rect b="b" l="l" r="r" t="t"/>
                <a:pathLst>
                  <a:path extrusionOk="0" h="287" w="230">
                    <a:moveTo>
                      <a:pt x="115" y="0"/>
                    </a:moveTo>
                    <a:cubicBezTo>
                      <a:pt x="58" y="0"/>
                      <a:pt x="0" y="57"/>
                      <a:pt x="0" y="143"/>
                    </a:cubicBezTo>
                    <a:cubicBezTo>
                      <a:pt x="0" y="229"/>
                      <a:pt x="58" y="286"/>
                      <a:pt x="115" y="286"/>
                    </a:cubicBezTo>
                    <a:cubicBezTo>
                      <a:pt x="172" y="286"/>
                      <a:pt x="229" y="229"/>
                      <a:pt x="229" y="143"/>
                    </a:cubicBezTo>
                    <a:cubicBezTo>
                      <a:pt x="229" y="57"/>
                      <a:pt x="172" y="0"/>
                      <a:pt x="115" y="0"/>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65"/>
              <p:cNvSpPr/>
              <p:nvPr/>
            </p:nvSpPr>
            <p:spPr>
              <a:xfrm>
                <a:off x="6874761" y="2361116"/>
                <a:ext cx="48391" cy="17079"/>
              </a:xfrm>
              <a:custGeom>
                <a:rect b="b" l="l" r="r" t="t"/>
                <a:pathLst>
                  <a:path extrusionOk="0" h="162" w="459">
                    <a:moveTo>
                      <a:pt x="236" y="0"/>
                    </a:moveTo>
                    <a:cubicBezTo>
                      <a:pt x="148" y="0"/>
                      <a:pt x="62" y="30"/>
                      <a:pt x="1" y="76"/>
                    </a:cubicBezTo>
                    <a:cubicBezTo>
                      <a:pt x="1" y="105"/>
                      <a:pt x="1" y="133"/>
                      <a:pt x="1" y="162"/>
                    </a:cubicBezTo>
                    <a:lnTo>
                      <a:pt x="29" y="162"/>
                    </a:lnTo>
                    <a:cubicBezTo>
                      <a:pt x="58" y="162"/>
                      <a:pt x="58" y="133"/>
                      <a:pt x="58" y="133"/>
                    </a:cubicBezTo>
                    <a:cubicBezTo>
                      <a:pt x="101" y="90"/>
                      <a:pt x="158" y="69"/>
                      <a:pt x="215" y="69"/>
                    </a:cubicBezTo>
                    <a:cubicBezTo>
                      <a:pt x="273" y="69"/>
                      <a:pt x="330" y="90"/>
                      <a:pt x="373" y="133"/>
                    </a:cubicBezTo>
                    <a:lnTo>
                      <a:pt x="459" y="133"/>
                    </a:lnTo>
                    <a:cubicBezTo>
                      <a:pt x="459" y="105"/>
                      <a:pt x="459" y="76"/>
                      <a:pt x="459" y="76"/>
                    </a:cubicBezTo>
                    <a:cubicBezTo>
                      <a:pt x="392" y="23"/>
                      <a:pt x="313" y="0"/>
                      <a:pt x="236" y="0"/>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65"/>
              <p:cNvSpPr/>
              <p:nvPr/>
            </p:nvSpPr>
            <p:spPr>
              <a:xfrm>
                <a:off x="6883827" y="2387156"/>
                <a:ext cx="21191" cy="3163"/>
              </a:xfrm>
              <a:custGeom>
                <a:rect b="b" l="l" r="r" t="t"/>
                <a:pathLst>
                  <a:path extrusionOk="0" h="30" w="201">
                    <a:moveTo>
                      <a:pt x="1" y="1"/>
                    </a:moveTo>
                    <a:cubicBezTo>
                      <a:pt x="1" y="1"/>
                      <a:pt x="1" y="1"/>
                      <a:pt x="1" y="29"/>
                    </a:cubicBezTo>
                    <a:lnTo>
                      <a:pt x="201" y="29"/>
                    </a:lnTo>
                    <a:lnTo>
                      <a:pt x="172" y="1"/>
                    </a:ln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65"/>
              <p:cNvSpPr/>
              <p:nvPr/>
            </p:nvSpPr>
            <p:spPr>
              <a:xfrm>
                <a:off x="6883827" y="2387156"/>
                <a:ext cx="21191" cy="9172"/>
              </a:xfrm>
              <a:custGeom>
                <a:rect b="b" l="l" r="r" t="t"/>
                <a:pathLst>
                  <a:path extrusionOk="0" h="87" w="201">
                    <a:moveTo>
                      <a:pt x="172" y="1"/>
                    </a:moveTo>
                    <a:cubicBezTo>
                      <a:pt x="144" y="29"/>
                      <a:pt x="86" y="58"/>
                      <a:pt x="29" y="58"/>
                    </a:cubicBezTo>
                    <a:lnTo>
                      <a:pt x="1" y="58"/>
                    </a:lnTo>
                    <a:cubicBezTo>
                      <a:pt x="1" y="87"/>
                      <a:pt x="1" y="87"/>
                      <a:pt x="29" y="87"/>
                    </a:cubicBezTo>
                    <a:cubicBezTo>
                      <a:pt x="86" y="87"/>
                      <a:pt x="144" y="58"/>
                      <a:pt x="201" y="29"/>
                    </a:cubicBezTo>
                    <a:cubicBezTo>
                      <a:pt x="201" y="29"/>
                      <a:pt x="201" y="29"/>
                      <a:pt x="201" y="1"/>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65"/>
              <p:cNvSpPr/>
              <p:nvPr/>
            </p:nvSpPr>
            <p:spPr>
              <a:xfrm>
                <a:off x="6904912" y="2480669"/>
                <a:ext cx="72534" cy="18661"/>
              </a:xfrm>
              <a:custGeom>
                <a:rect b="b" l="l" r="r" t="t"/>
                <a:pathLst>
                  <a:path extrusionOk="0" h="177" w="688">
                    <a:moveTo>
                      <a:pt x="1" y="1"/>
                    </a:moveTo>
                    <a:lnTo>
                      <a:pt x="1" y="1"/>
                    </a:lnTo>
                    <a:cubicBezTo>
                      <a:pt x="101" y="118"/>
                      <a:pt x="250" y="176"/>
                      <a:pt x="396" y="176"/>
                    </a:cubicBezTo>
                    <a:cubicBezTo>
                      <a:pt x="501" y="176"/>
                      <a:pt x="604" y="146"/>
                      <a:pt x="688" y="87"/>
                    </a:cubicBezTo>
                    <a:lnTo>
                      <a:pt x="688" y="87"/>
                    </a:lnTo>
                    <a:cubicBezTo>
                      <a:pt x="611" y="106"/>
                      <a:pt x="535" y="115"/>
                      <a:pt x="459" y="115"/>
                    </a:cubicBezTo>
                    <a:cubicBezTo>
                      <a:pt x="306" y="115"/>
                      <a:pt x="153" y="77"/>
                      <a:pt x="1" y="1"/>
                    </a:cubicBezTo>
                    <a:close/>
                  </a:path>
                </a:pathLst>
              </a:custGeom>
              <a:solidFill>
                <a:srgbClr val="E375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65"/>
              <p:cNvSpPr/>
              <p:nvPr/>
            </p:nvSpPr>
            <p:spPr>
              <a:xfrm>
                <a:off x="6717887" y="2857884"/>
                <a:ext cx="45334" cy="114705"/>
              </a:xfrm>
              <a:custGeom>
                <a:rect b="b" l="l" r="r" t="t"/>
                <a:pathLst>
                  <a:path extrusionOk="0" h="1088" w="430">
                    <a:moveTo>
                      <a:pt x="430" y="0"/>
                    </a:moveTo>
                    <a:lnTo>
                      <a:pt x="0" y="258"/>
                    </a:lnTo>
                    <a:lnTo>
                      <a:pt x="29" y="1088"/>
                    </a:lnTo>
                    <a:lnTo>
                      <a:pt x="430" y="0"/>
                    </a:lnTo>
                    <a:close/>
                  </a:path>
                </a:pathLst>
              </a:custGeom>
              <a:solidFill>
                <a:srgbClr val="C4CF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65"/>
              <p:cNvSpPr/>
              <p:nvPr/>
            </p:nvSpPr>
            <p:spPr>
              <a:xfrm>
                <a:off x="6913979" y="2770380"/>
                <a:ext cx="120820" cy="108696"/>
              </a:xfrm>
              <a:custGeom>
                <a:rect b="b" l="l" r="r" t="t"/>
                <a:pathLst>
                  <a:path extrusionOk="0" h="1031" w="1146">
                    <a:moveTo>
                      <a:pt x="87" y="0"/>
                    </a:moveTo>
                    <a:lnTo>
                      <a:pt x="1" y="86"/>
                    </a:lnTo>
                    <a:lnTo>
                      <a:pt x="1002" y="1031"/>
                    </a:lnTo>
                    <a:lnTo>
                      <a:pt x="1145" y="888"/>
                    </a:lnTo>
                    <a:lnTo>
                      <a:pt x="87" y="0"/>
                    </a:lnTo>
                    <a:close/>
                  </a:path>
                </a:pathLst>
              </a:custGeom>
              <a:solidFill>
                <a:srgbClr val="DBE1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65"/>
              <p:cNvSpPr/>
              <p:nvPr/>
            </p:nvSpPr>
            <p:spPr>
              <a:xfrm>
                <a:off x="6877818" y="2740229"/>
                <a:ext cx="45334" cy="39324"/>
              </a:xfrm>
              <a:custGeom>
                <a:rect b="b" l="l" r="r" t="t"/>
                <a:pathLst>
                  <a:path extrusionOk="0" h="373" w="430">
                    <a:moveTo>
                      <a:pt x="86" y="0"/>
                    </a:moveTo>
                    <a:lnTo>
                      <a:pt x="0" y="86"/>
                    </a:lnTo>
                    <a:lnTo>
                      <a:pt x="344" y="372"/>
                    </a:lnTo>
                    <a:lnTo>
                      <a:pt x="430" y="286"/>
                    </a:lnTo>
                    <a:lnTo>
                      <a:pt x="86" y="0"/>
                    </a:ln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65"/>
              <p:cNvSpPr/>
              <p:nvPr/>
            </p:nvSpPr>
            <p:spPr>
              <a:xfrm>
                <a:off x="6639451" y="2845760"/>
                <a:ext cx="485915" cy="262198"/>
              </a:xfrm>
              <a:custGeom>
                <a:rect b="b" l="l" r="r" t="t"/>
                <a:pathLst>
                  <a:path extrusionOk="0" h="2487" w="4609">
                    <a:moveTo>
                      <a:pt x="3664" y="1"/>
                    </a:moveTo>
                    <a:cubicBezTo>
                      <a:pt x="3521" y="29"/>
                      <a:pt x="3206" y="802"/>
                      <a:pt x="3206" y="802"/>
                    </a:cubicBezTo>
                    <a:lnTo>
                      <a:pt x="1260" y="1060"/>
                    </a:lnTo>
                    <a:lnTo>
                      <a:pt x="1202" y="745"/>
                    </a:lnTo>
                    <a:lnTo>
                      <a:pt x="0" y="859"/>
                    </a:lnTo>
                    <a:cubicBezTo>
                      <a:pt x="0" y="859"/>
                      <a:pt x="0" y="2147"/>
                      <a:pt x="201" y="2433"/>
                    </a:cubicBezTo>
                    <a:cubicBezTo>
                      <a:pt x="225" y="2470"/>
                      <a:pt x="294" y="2486"/>
                      <a:pt x="398" y="2486"/>
                    </a:cubicBezTo>
                    <a:cubicBezTo>
                      <a:pt x="1032" y="2486"/>
                      <a:pt x="2958" y="1871"/>
                      <a:pt x="3721" y="1403"/>
                    </a:cubicBezTo>
                    <a:cubicBezTo>
                      <a:pt x="4608" y="859"/>
                      <a:pt x="4322" y="144"/>
                      <a:pt x="4322" y="144"/>
                    </a:cubicBezTo>
                    <a:cubicBezTo>
                      <a:pt x="4122" y="58"/>
                      <a:pt x="3893" y="29"/>
                      <a:pt x="3664" y="1"/>
                    </a:cubicBezTo>
                    <a:close/>
                  </a:path>
                </a:pathLst>
              </a:custGeom>
              <a:solidFill>
                <a:srgbClr val="F5B8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65"/>
              <p:cNvSpPr/>
              <p:nvPr/>
            </p:nvSpPr>
            <p:spPr>
              <a:xfrm>
                <a:off x="6639451" y="2942331"/>
                <a:ext cx="132839" cy="78543"/>
              </a:xfrm>
              <a:custGeom>
                <a:rect b="b" l="l" r="r" t="t"/>
                <a:pathLst>
                  <a:path extrusionOk="0" h="745" w="1260">
                    <a:moveTo>
                      <a:pt x="143" y="1"/>
                    </a:moveTo>
                    <a:cubicBezTo>
                      <a:pt x="115" y="1"/>
                      <a:pt x="58" y="87"/>
                      <a:pt x="0" y="172"/>
                    </a:cubicBezTo>
                    <a:cubicBezTo>
                      <a:pt x="0" y="315"/>
                      <a:pt x="0" y="544"/>
                      <a:pt x="29" y="745"/>
                    </a:cubicBezTo>
                    <a:lnTo>
                      <a:pt x="1260" y="144"/>
                    </a:lnTo>
                    <a:cubicBezTo>
                      <a:pt x="1260" y="144"/>
                      <a:pt x="287" y="1"/>
                      <a:pt x="143" y="1"/>
                    </a:cubicBezTo>
                    <a:close/>
                  </a:path>
                </a:pathLst>
              </a:custGeom>
              <a:solidFill>
                <a:srgbClr val="EB9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65"/>
              <p:cNvSpPr/>
              <p:nvPr/>
            </p:nvSpPr>
            <p:spPr>
              <a:xfrm>
                <a:off x="6603185" y="2636384"/>
                <a:ext cx="214334" cy="339266"/>
              </a:xfrm>
              <a:custGeom>
                <a:rect b="b" l="l" r="r" t="t"/>
                <a:pathLst>
                  <a:path extrusionOk="0" h="3218" w="2033">
                    <a:moveTo>
                      <a:pt x="1093" y="0"/>
                    </a:moveTo>
                    <a:cubicBezTo>
                      <a:pt x="923" y="0"/>
                      <a:pt x="590" y="73"/>
                      <a:pt x="344" y="584"/>
                    </a:cubicBezTo>
                    <a:cubicBezTo>
                      <a:pt x="1" y="1271"/>
                      <a:pt x="115" y="3217"/>
                      <a:pt x="115" y="3217"/>
                    </a:cubicBezTo>
                    <a:lnTo>
                      <a:pt x="1775" y="3017"/>
                    </a:lnTo>
                    <a:cubicBezTo>
                      <a:pt x="1775" y="3017"/>
                      <a:pt x="2033" y="241"/>
                      <a:pt x="1203" y="12"/>
                    </a:cubicBezTo>
                    <a:cubicBezTo>
                      <a:pt x="1203" y="12"/>
                      <a:pt x="1161" y="0"/>
                      <a:pt x="10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65"/>
              <p:cNvSpPr/>
              <p:nvPr/>
            </p:nvSpPr>
            <p:spPr>
              <a:xfrm>
                <a:off x="6992416" y="2661791"/>
                <a:ext cx="485915" cy="479801"/>
              </a:xfrm>
              <a:custGeom>
                <a:rect b="b" l="l" r="r" t="t"/>
                <a:pathLst>
                  <a:path extrusionOk="0" h="4551" w="4609">
                    <a:moveTo>
                      <a:pt x="1231" y="0"/>
                    </a:moveTo>
                    <a:lnTo>
                      <a:pt x="1" y="4551"/>
                    </a:lnTo>
                    <a:lnTo>
                      <a:pt x="3406" y="4551"/>
                    </a:lnTo>
                    <a:lnTo>
                      <a:pt x="4608" y="0"/>
                    </a:lnTo>
                    <a:close/>
                  </a:path>
                </a:pathLst>
              </a:custGeom>
              <a:solidFill>
                <a:srgbClr val="355C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65"/>
              <p:cNvSpPr/>
              <p:nvPr/>
            </p:nvSpPr>
            <p:spPr>
              <a:xfrm>
                <a:off x="7004539" y="2676867"/>
                <a:ext cx="485810" cy="479801"/>
              </a:xfrm>
              <a:custGeom>
                <a:rect b="b" l="l" r="r" t="t"/>
                <a:pathLst>
                  <a:path extrusionOk="0" h="4551" w="4608">
                    <a:moveTo>
                      <a:pt x="1231" y="0"/>
                    </a:moveTo>
                    <a:lnTo>
                      <a:pt x="0" y="4551"/>
                    </a:lnTo>
                    <a:lnTo>
                      <a:pt x="3377" y="4551"/>
                    </a:lnTo>
                    <a:lnTo>
                      <a:pt x="46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65"/>
              <p:cNvSpPr/>
              <p:nvPr/>
            </p:nvSpPr>
            <p:spPr>
              <a:xfrm>
                <a:off x="7215707" y="2652725"/>
                <a:ext cx="193249" cy="72534"/>
              </a:xfrm>
              <a:custGeom>
                <a:rect b="b" l="l" r="r" t="t"/>
                <a:pathLst>
                  <a:path extrusionOk="0" h="688" w="1833">
                    <a:moveTo>
                      <a:pt x="172" y="0"/>
                    </a:moveTo>
                    <a:lnTo>
                      <a:pt x="1" y="687"/>
                    </a:lnTo>
                    <a:lnTo>
                      <a:pt x="1632" y="687"/>
                    </a:lnTo>
                    <a:lnTo>
                      <a:pt x="1832" y="0"/>
                    </a:lnTo>
                    <a:close/>
                  </a:path>
                </a:pathLst>
              </a:custGeom>
              <a:solidFill>
                <a:srgbClr val="4370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65"/>
              <p:cNvSpPr/>
              <p:nvPr/>
            </p:nvSpPr>
            <p:spPr>
              <a:xfrm>
                <a:off x="7263992" y="2622573"/>
                <a:ext cx="117763" cy="45334"/>
              </a:xfrm>
              <a:custGeom>
                <a:rect b="b" l="l" r="r" t="t"/>
                <a:pathLst>
                  <a:path extrusionOk="0" h="430" w="1117">
                    <a:moveTo>
                      <a:pt x="115" y="0"/>
                    </a:moveTo>
                    <a:lnTo>
                      <a:pt x="1" y="429"/>
                    </a:lnTo>
                    <a:lnTo>
                      <a:pt x="1002" y="429"/>
                    </a:lnTo>
                    <a:lnTo>
                      <a:pt x="1117" y="0"/>
                    </a:lnTo>
                    <a:close/>
                  </a:path>
                </a:pathLst>
              </a:custGeom>
              <a:solidFill>
                <a:srgbClr val="355C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65"/>
              <p:cNvSpPr/>
              <p:nvPr/>
            </p:nvSpPr>
            <p:spPr>
              <a:xfrm>
                <a:off x="7273058" y="2622573"/>
                <a:ext cx="120820" cy="45334"/>
              </a:xfrm>
              <a:custGeom>
                <a:rect b="b" l="l" r="r" t="t"/>
                <a:pathLst>
                  <a:path extrusionOk="0" h="430" w="1146">
                    <a:moveTo>
                      <a:pt x="143" y="0"/>
                    </a:moveTo>
                    <a:lnTo>
                      <a:pt x="0" y="429"/>
                    </a:lnTo>
                    <a:lnTo>
                      <a:pt x="1031" y="429"/>
                    </a:lnTo>
                    <a:lnTo>
                      <a:pt x="1145" y="0"/>
                    </a:lnTo>
                    <a:close/>
                  </a:path>
                </a:pathLst>
              </a:custGeom>
              <a:solidFill>
                <a:srgbClr val="4370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65"/>
              <p:cNvSpPr/>
              <p:nvPr/>
            </p:nvSpPr>
            <p:spPr>
              <a:xfrm>
                <a:off x="7224773" y="2652725"/>
                <a:ext cx="193249" cy="72534"/>
              </a:xfrm>
              <a:custGeom>
                <a:rect b="b" l="l" r="r" t="t"/>
                <a:pathLst>
                  <a:path extrusionOk="0" h="688" w="1833">
                    <a:moveTo>
                      <a:pt x="201" y="0"/>
                    </a:moveTo>
                    <a:lnTo>
                      <a:pt x="0" y="687"/>
                    </a:lnTo>
                    <a:lnTo>
                      <a:pt x="1660" y="687"/>
                    </a:lnTo>
                    <a:lnTo>
                      <a:pt x="1832" y="0"/>
                    </a:lnTo>
                    <a:close/>
                  </a:path>
                </a:pathLst>
              </a:custGeom>
              <a:solidFill>
                <a:srgbClr val="355C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65"/>
              <p:cNvSpPr/>
              <p:nvPr/>
            </p:nvSpPr>
            <p:spPr>
              <a:xfrm>
                <a:off x="7387656" y="2836061"/>
                <a:ext cx="95834" cy="158458"/>
              </a:xfrm>
              <a:custGeom>
                <a:rect b="b" l="l" r="r" t="t"/>
                <a:pathLst>
                  <a:path extrusionOk="0" h="1503" w="909">
                    <a:moveTo>
                      <a:pt x="370" y="0"/>
                    </a:moveTo>
                    <a:cubicBezTo>
                      <a:pt x="343" y="0"/>
                      <a:pt x="324" y="3"/>
                      <a:pt x="316" y="7"/>
                    </a:cubicBezTo>
                    <a:cubicBezTo>
                      <a:pt x="144" y="408"/>
                      <a:pt x="30" y="837"/>
                      <a:pt x="1" y="1295"/>
                    </a:cubicBezTo>
                    <a:cubicBezTo>
                      <a:pt x="49" y="1439"/>
                      <a:pt x="298" y="1502"/>
                      <a:pt x="428" y="1502"/>
                    </a:cubicBezTo>
                    <a:cubicBezTo>
                      <a:pt x="453" y="1502"/>
                      <a:pt x="474" y="1500"/>
                      <a:pt x="487" y="1495"/>
                    </a:cubicBezTo>
                    <a:cubicBezTo>
                      <a:pt x="659" y="1123"/>
                      <a:pt x="774" y="722"/>
                      <a:pt x="859" y="322"/>
                    </a:cubicBezTo>
                    <a:cubicBezTo>
                      <a:pt x="908" y="78"/>
                      <a:pt x="521" y="0"/>
                      <a:pt x="370" y="0"/>
                    </a:cubicBezTo>
                    <a:close/>
                  </a:path>
                </a:pathLst>
              </a:custGeom>
              <a:solidFill>
                <a:srgbClr val="F5B8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65"/>
              <p:cNvSpPr/>
              <p:nvPr/>
            </p:nvSpPr>
            <p:spPr>
              <a:xfrm>
                <a:off x="6802333" y="2233339"/>
                <a:ext cx="265677" cy="123772"/>
              </a:xfrm>
              <a:custGeom>
                <a:rect b="b" l="l" r="r" t="t"/>
                <a:pathLst>
                  <a:path extrusionOk="0" h="1174" w="2520">
                    <a:moveTo>
                      <a:pt x="1575" y="0"/>
                    </a:moveTo>
                    <a:cubicBezTo>
                      <a:pt x="1289" y="29"/>
                      <a:pt x="1031" y="86"/>
                      <a:pt x="745" y="172"/>
                    </a:cubicBezTo>
                    <a:cubicBezTo>
                      <a:pt x="573" y="229"/>
                      <a:pt x="373" y="286"/>
                      <a:pt x="173" y="372"/>
                    </a:cubicBezTo>
                    <a:cubicBezTo>
                      <a:pt x="1" y="630"/>
                      <a:pt x="29" y="945"/>
                      <a:pt x="230" y="1174"/>
                    </a:cubicBezTo>
                    <a:cubicBezTo>
                      <a:pt x="230" y="1174"/>
                      <a:pt x="662" y="895"/>
                      <a:pt x="1482" y="895"/>
                    </a:cubicBezTo>
                    <a:cubicBezTo>
                      <a:pt x="1778" y="895"/>
                      <a:pt x="2124" y="932"/>
                      <a:pt x="2519" y="1030"/>
                    </a:cubicBezTo>
                    <a:cubicBezTo>
                      <a:pt x="2462" y="773"/>
                      <a:pt x="2376" y="515"/>
                      <a:pt x="2262" y="286"/>
                    </a:cubicBezTo>
                    <a:cubicBezTo>
                      <a:pt x="2061" y="143"/>
                      <a:pt x="1832" y="29"/>
                      <a:pt x="1575" y="0"/>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8" name="Google Shape;1228;p65"/>
            <p:cNvSpPr/>
            <p:nvPr/>
          </p:nvSpPr>
          <p:spPr>
            <a:xfrm rot="2700000">
              <a:off x="6257727" y="879916"/>
              <a:ext cx="199358" cy="199470"/>
            </a:xfrm>
            <a:custGeom>
              <a:rect b="b" l="l" r="r" t="t"/>
              <a:pathLst>
                <a:path extrusionOk="0" h="1770" w="1769">
                  <a:moveTo>
                    <a:pt x="681" y="1"/>
                  </a:moveTo>
                  <a:lnTo>
                    <a:pt x="681" y="668"/>
                  </a:lnTo>
                  <a:lnTo>
                    <a:pt x="0" y="668"/>
                  </a:lnTo>
                  <a:lnTo>
                    <a:pt x="0" y="1088"/>
                  </a:lnTo>
                  <a:lnTo>
                    <a:pt x="681" y="1088"/>
                  </a:lnTo>
                  <a:lnTo>
                    <a:pt x="681" y="1769"/>
                  </a:lnTo>
                  <a:lnTo>
                    <a:pt x="1102" y="1769"/>
                  </a:lnTo>
                  <a:lnTo>
                    <a:pt x="1102" y="1088"/>
                  </a:lnTo>
                  <a:lnTo>
                    <a:pt x="1769" y="1088"/>
                  </a:lnTo>
                  <a:lnTo>
                    <a:pt x="1769" y="668"/>
                  </a:lnTo>
                  <a:lnTo>
                    <a:pt x="1102" y="668"/>
                  </a:lnTo>
                  <a:lnTo>
                    <a:pt x="110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29" name="Google Shape;1229;p65"/>
            <p:cNvGrpSpPr/>
            <p:nvPr/>
          </p:nvGrpSpPr>
          <p:grpSpPr>
            <a:xfrm>
              <a:off x="4195962" y="2113572"/>
              <a:ext cx="1676362" cy="2488197"/>
              <a:chOff x="4587881" y="2070350"/>
              <a:chExt cx="1749856" cy="2597283"/>
            </a:xfrm>
          </p:grpSpPr>
          <p:sp>
            <p:nvSpPr>
              <p:cNvPr id="1230" name="Google Shape;1230;p65"/>
              <p:cNvSpPr/>
              <p:nvPr/>
            </p:nvSpPr>
            <p:spPr>
              <a:xfrm>
                <a:off x="4587881" y="2607602"/>
                <a:ext cx="188610" cy="196095"/>
              </a:xfrm>
              <a:custGeom>
                <a:rect b="b" l="l" r="r" t="t"/>
                <a:pathLst>
                  <a:path extrusionOk="0" h="1860" w="1789">
                    <a:moveTo>
                      <a:pt x="322" y="1"/>
                    </a:moveTo>
                    <a:cubicBezTo>
                      <a:pt x="147" y="1"/>
                      <a:pt x="1" y="592"/>
                      <a:pt x="129" y="1001"/>
                    </a:cubicBezTo>
                    <a:cubicBezTo>
                      <a:pt x="243" y="1430"/>
                      <a:pt x="1560" y="1859"/>
                      <a:pt x="1560" y="1859"/>
                    </a:cubicBezTo>
                    <a:cubicBezTo>
                      <a:pt x="1646" y="1630"/>
                      <a:pt x="1731" y="1373"/>
                      <a:pt x="1789" y="1115"/>
                    </a:cubicBezTo>
                    <a:cubicBezTo>
                      <a:pt x="1789" y="1115"/>
                      <a:pt x="1502" y="772"/>
                      <a:pt x="1417" y="686"/>
                    </a:cubicBezTo>
                    <a:cubicBezTo>
                      <a:pt x="1331" y="629"/>
                      <a:pt x="1188" y="171"/>
                      <a:pt x="1045" y="85"/>
                    </a:cubicBezTo>
                    <a:cubicBezTo>
                      <a:pt x="1033" y="78"/>
                      <a:pt x="1023" y="75"/>
                      <a:pt x="1014" y="75"/>
                    </a:cubicBezTo>
                    <a:cubicBezTo>
                      <a:pt x="915" y="75"/>
                      <a:pt x="990" y="492"/>
                      <a:pt x="1016" y="571"/>
                    </a:cubicBezTo>
                    <a:cubicBezTo>
                      <a:pt x="1016" y="571"/>
                      <a:pt x="558" y="228"/>
                      <a:pt x="386" y="28"/>
                    </a:cubicBezTo>
                    <a:cubicBezTo>
                      <a:pt x="365" y="9"/>
                      <a:pt x="343" y="1"/>
                      <a:pt x="322" y="1"/>
                    </a:cubicBezTo>
                    <a:close/>
                  </a:path>
                </a:pathLst>
              </a:custGeom>
              <a:solidFill>
                <a:srgbClr val="7C4B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65"/>
              <p:cNvSpPr/>
              <p:nvPr/>
            </p:nvSpPr>
            <p:spPr>
              <a:xfrm>
                <a:off x="4728097" y="2571230"/>
                <a:ext cx="618649" cy="362143"/>
              </a:xfrm>
              <a:custGeom>
                <a:rect b="b" l="l" r="r" t="t"/>
                <a:pathLst>
                  <a:path extrusionOk="0" h="3435" w="5868">
                    <a:moveTo>
                      <a:pt x="4923" y="0"/>
                    </a:moveTo>
                    <a:cubicBezTo>
                      <a:pt x="4322" y="687"/>
                      <a:pt x="3664" y="1346"/>
                      <a:pt x="3006" y="1947"/>
                    </a:cubicBezTo>
                    <a:cubicBezTo>
                      <a:pt x="1918" y="1718"/>
                      <a:pt x="487" y="1288"/>
                      <a:pt x="487" y="1288"/>
                    </a:cubicBezTo>
                    <a:lnTo>
                      <a:pt x="1" y="2347"/>
                    </a:lnTo>
                    <a:cubicBezTo>
                      <a:pt x="1" y="2347"/>
                      <a:pt x="2319" y="3378"/>
                      <a:pt x="3034" y="3435"/>
                    </a:cubicBezTo>
                    <a:cubicBezTo>
                      <a:pt x="3492" y="3435"/>
                      <a:pt x="4351" y="2748"/>
                      <a:pt x="5438" y="1546"/>
                    </a:cubicBezTo>
                    <a:cubicBezTo>
                      <a:pt x="5868" y="1088"/>
                      <a:pt x="5352" y="58"/>
                      <a:pt x="492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65"/>
              <p:cNvSpPr/>
              <p:nvPr/>
            </p:nvSpPr>
            <p:spPr>
              <a:xfrm>
                <a:off x="5114271" y="2746238"/>
                <a:ext cx="150972" cy="162991"/>
              </a:xfrm>
              <a:custGeom>
                <a:rect b="b" l="l" r="r" t="t"/>
                <a:pathLst>
                  <a:path extrusionOk="0" h="1546" w="1432">
                    <a:moveTo>
                      <a:pt x="1031" y="0"/>
                    </a:moveTo>
                    <a:lnTo>
                      <a:pt x="1" y="1546"/>
                    </a:lnTo>
                    <a:cubicBezTo>
                      <a:pt x="516" y="1174"/>
                      <a:pt x="1003" y="744"/>
                      <a:pt x="1432" y="258"/>
                    </a:cubicBezTo>
                    <a:cubicBezTo>
                      <a:pt x="1260" y="143"/>
                      <a:pt x="1031" y="0"/>
                      <a:pt x="10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65"/>
              <p:cNvSpPr/>
              <p:nvPr/>
            </p:nvSpPr>
            <p:spPr>
              <a:xfrm>
                <a:off x="6149233" y="2619726"/>
                <a:ext cx="188504" cy="199047"/>
              </a:xfrm>
              <a:custGeom>
                <a:rect b="b" l="l" r="r" t="t"/>
                <a:pathLst>
                  <a:path extrusionOk="0" h="1888" w="1788">
                    <a:moveTo>
                      <a:pt x="1467" y="0"/>
                    </a:moveTo>
                    <a:cubicBezTo>
                      <a:pt x="1446" y="0"/>
                      <a:pt x="1424" y="9"/>
                      <a:pt x="1403" y="27"/>
                    </a:cubicBezTo>
                    <a:cubicBezTo>
                      <a:pt x="1231" y="227"/>
                      <a:pt x="773" y="571"/>
                      <a:pt x="773" y="571"/>
                    </a:cubicBezTo>
                    <a:cubicBezTo>
                      <a:pt x="799" y="492"/>
                      <a:pt x="874" y="74"/>
                      <a:pt x="775" y="74"/>
                    </a:cubicBezTo>
                    <a:cubicBezTo>
                      <a:pt x="766" y="74"/>
                      <a:pt x="756" y="77"/>
                      <a:pt x="744" y="84"/>
                    </a:cubicBezTo>
                    <a:cubicBezTo>
                      <a:pt x="573" y="170"/>
                      <a:pt x="458" y="628"/>
                      <a:pt x="372" y="685"/>
                    </a:cubicBezTo>
                    <a:cubicBezTo>
                      <a:pt x="287" y="771"/>
                      <a:pt x="0" y="1143"/>
                      <a:pt x="0" y="1143"/>
                    </a:cubicBezTo>
                    <a:cubicBezTo>
                      <a:pt x="58" y="1372"/>
                      <a:pt x="115" y="1630"/>
                      <a:pt x="229" y="1887"/>
                    </a:cubicBezTo>
                    <a:cubicBezTo>
                      <a:pt x="229" y="1887"/>
                      <a:pt x="1546" y="1429"/>
                      <a:pt x="1660" y="1000"/>
                    </a:cubicBezTo>
                    <a:cubicBezTo>
                      <a:pt x="1788" y="591"/>
                      <a:pt x="1642" y="0"/>
                      <a:pt x="1467" y="0"/>
                    </a:cubicBezTo>
                    <a:close/>
                  </a:path>
                </a:pathLst>
              </a:custGeom>
              <a:solidFill>
                <a:srgbClr val="7C4B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65"/>
              <p:cNvSpPr/>
              <p:nvPr/>
            </p:nvSpPr>
            <p:spPr>
              <a:xfrm>
                <a:off x="5578986" y="2583249"/>
                <a:ext cx="615591" cy="362354"/>
              </a:xfrm>
              <a:custGeom>
                <a:rect b="b" l="l" r="r" t="t"/>
                <a:pathLst>
                  <a:path extrusionOk="0" h="3437" w="5839">
                    <a:moveTo>
                      <a:pt x="916" y="1"/>
                    </a:moveTo>
                    <a:cubicBezTo>
                      <a:pt x="487" y="58"/>
                      <a:pt x="0" y="1088"/>
                      <a:pt x="430" y="1575"/>
                    </a:cubicBezTo>
                    <a:cubicBezTo>
                      <a:pt x="1467" y="2753"/>
                      <a:pt x="2313" y="3436"/>
                      <a:pt x="2777" y="3436"/>
                    </a:cubicBezTo>
                    <a:cubicBezTo>
                      <a:pt x="2786" y="3436"/>
                      <a:pt x="2796" y="3436"/>
                      <a:pt x="2805" y="3435"/>
                    </a:cubicBezTo>
                    <a:cubicBezTo>
                      <a:pt x="3549" y="3378"/>
                      <a:pt x="5839" y="2376"/>
                      <a:pt x="5839" y="2376"/>
                    </a:cubicBezTo>
                    <a:lnTo>
                      <a:pt x="5352" y="1289"/>
                    </a:lnTo>
                    <a:cubicBezTo>
                      <a:pt x="5352" y="1289"/>
                      <a:pt x="3921" y="1718"/>
                      <a:pt x="2862" y="1976"/>
                    </a:cubicBezTo>
                    <a:cubicBezTo>
                      <a:pt x="2175" y="1346"/>
                      <a:pt x="1546" y="688"/>
                      <a:pt x="91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65"/>
              <p:cNvSpPr/>
              <p:nvPr/>
            </p:nvSpPr>
            <p:spPr>
              <a:xfrm>
                <a:off x="5636338" y="2719038"/>
                <a:ext cx="175010" cy="202315"/>
              </a:xfrm>
              <a:custGeom>
                <a:rect b="b" l="l" r="r" t="t"/>
                <a:pathLst>
                  <a:path extrusionOk="0" h="1919" w="1660">
                    <a:moveTo>
                      <a:pt x="544" y="1"/>
                    </a:moveTo>
                    <a:cubicBezTo>
                      <a:pt x="544" y="1"/>
                      <a:pt x="57" y="201"/>
                      <a:pt x="0" y="316"/>
                    </a:cubicBezTo>
                    <a:cubicBezTo>
                      <a:pt x="0" y="344"/>
                      <a:pt x="0" y="373"/>
                      <a:pt x="0" y="430"/>
                    </a:cubicBezTo>
                    <a:cubicBezTo>
                      <a:pt x="487" y="974"/>
                      <a:pt x="1059" y="1489"/>
                      <a:pt x="1660" y="1918"/>
                    </a:cubicBezTo>
                    <a:lnTo>
                      <a:pt x="54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65"/>
              <p:cNvSpPr/>
              <p:nvPr/>
            </p:nvSpPr>
            <p:spPr>
              <a:xfrm>
                <a:off x="5162556" y="3416011"/>
                <a:ext cx="280753" cy="1182897"/>
              </a:xfrm>
              <a:custGeom>
                <a:rect b="b" l="l" r="r" t="t"/>
                <a:pathLst>
                  <a:path extrusionOk="0" h="11220" w="2663">
                    <a:moveTo>
                      <a:pt x="87" y="1"/>
                    </a:moveTo>
                    <a:lnTo>
                      <a:pt x="1" y="1689"/>
                    </a:lnTo>
                    <a:lnTo>
                      <a:pt x="1260" y="11220"/>
                    </a:lnTo>
                    <a:lnTo>
                      <a:pt x="2205" y="11220"/>
                    </a:lnTo>
                    <a:lnTo>
                      <a:pt x="266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65"/>
              <p:cNvSpPr/>
              <p:nvPr/>
            </p:nvSpPr>
            <p:spPr>
              <a:xfrm>
                <a:off x="5162556" y="4598788"/>
                <a:ext cx="232468" cy="68844"/>
              </a:xfrm>
              <a:custGeom>
                <a:rect b="b" l="l" r="r" t="t"/>
                <a:pathLst>
                  <a:path extrusionOk="0" h="653" w="2205">
                    <a:moveTo>
                      <a:pt x="1260" y="1"/>
                    </a:moveTo>
                    <a:cubicBezTo>
                      <a:pt x="1260" y="1"/>
                      <a:pt x="29" y="487"/>
                      <a:pt x="1" y="602"/>
                    </a:cubicBezTo>
                    <a:cubicBezTo>
                      <a:pt x="1" y="640"/>
                      <a:pt x="246" y="652"/>
                      <a:pt x="572" y="652"/>
                    </a:cubicBezTo>
                    <a:cubicBezTo>
                      <a:pt x="1225" y="652"/>
                      <a:pt x="2205" y="602"/>
                      <a:pt x="2205" y="602"/>
                    </a:cubicBezTo>
                    <a:lnTo>
                      <a:pt x="220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65"/>
              <p:cNvSpPr/>
              <p:nvPr/>
            </p:nvSpPr>
            <p:spPr>
              <a:xfrm>
                <a:off x="5431074" y="3416011"/>
                <a:ext cx="271687" cy="1182897"/>
              </a:xfrm>
              <a:custGeom>
                <a:rect b="b" l="l" r="r" t="t"/>
                <a:pathLst>
                  <a:path extrusionOk="0" h="11220" w="2577">
                    <a:moveTo>
                      <a:pt x="1" y="1"/>
                    </a:moveTo>
                    <a:lnTo>
                      <a:pt x="58" y="1375"/>
                    </a:lnTo>
                    <a:lnTo>
                      <a:pt x="1174" y="11220"/>
                    </a:lnTo>
                    <a:lnTo>
                      <a:pt x="2119" y="11220"/>
                    </a:lnTo>
                    <a:lnTo>
                      <a:pt x="257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65"/>
              <p:cNvSpPr/>
              <p:nvPr/>
            </p:nvSpPr>
            <p:spPr>
              <a:xfrm>
                <a:off x="5424116" y="4598788"/>
                <a:ext cx="233416" cy="68844"/>
              </a:xfrm>
              <a:custGeom>
                <a:rect b="b" l="l" r="r" t="t"/>
                <a:pathLst>
                  <a:path extrusionOk="0" h="653" w="2214">
                    <a:moveTo>
                      <a:pt x="1240" y="1"/>
                    </a:moveTo>
                    <a:cubicBezTo>
                      <a:pt x="1240" y="1"/>
                      <a:pt x="10" y="487"/>
                      <a:pt x="10" y="602"/>
                    </a:cubicBezTo>
                    <a:cubicBezTo>
                      <a:pt x="0" y="640"/>
                      <a:pt x="242" y="652"/>
                      <a:pt x="568" y="652"/>
                    </a:cubicBezTo>
                    <a:cubicBezTo>
                      <a:pt x="1221" y="652"/>
                      <a:pt x="2213" y="602"/>
                      <a:pt x="2213" y="602"/>
                    </a:cubicBezTo>
                    <a:lnTo>
                      <a:pt x="22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65"/>
              <p:cNvSpPr/>
              <p:nvPr/>
            </p:nvSpPr>
            <p:spPr>
              <a:xfrm>
                <a:off x="5201774" y="2188006"/>
                <a:ext cx="226458" cy="214756"/>
              </a:xfrm>
              <a:custGeom>
                <a:rect b="b" l="l" r="r" t="t"/>
                <a:pathLst>
                  <a:path extrusionOk="0" h="2037" w="2148">
                    <a:moveTo>
                      <a:pt x="1260" y="1"/>
                    </a:moveTo>
                    <a:cubicBezTo>
                      <a:pt x="1260" y="1"/>
                      <a:pt x="1" y="430"/>
                      <a:pt x="945" y="1689"/>
                    </a:cubicBezTo>
                    <a:cubicBezTo>
                      <a:pt x="1131" y="1937"/>
                      <a:pt x="1290" y="2036"/>
                      <a:pt x="1426" y="2036"/>
                    </a:cubicBezTo>
                    <a:cubicBezTo>
                      <a:pt x="1981" y="2036"/>
                      <a:pt x="2147" y="373"/>
                      <a:pt x="2147" y="373"/>
                    </a:cubicBezTo>
                    <a:cubicBezTo>
                      <a:pt x="2147" y="344"/>
                      <a:pt x="1260" y="1"/>
                      <a:pt x="1260" y="1"/>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65"/>
              <p:cNvSpPr/>
              <p:nvPr/>
            </p:nvSpPr>
            <p:spPr>
              <a:xfrm>
                <a:off x="5114271" y="2568173"/>
                <a:ext cx="645849" cy="1071249"/>
              </a:xfrm>
              <a:custGeom>
                <a:rect b="b" l="l" r="r" t="t"/>
                <a:pathLst>
                  <a:path extrusionOk="0" h="10161" w="6126">
                    <a:moveTo>
                      <a:pt x="2634" y="1"/>
                    </a:moveTo>
                    <a:lnTo>
                      <a:pt x="1260" y="29"/>
                    </a:lnTo>
                    <a:lnTo>
                      <a:pt x="1" y="9846"/>
                    </a:lnTo>
                    <a:cubicBezTo>
                      <a:pt x="688" y="10018"/>
                      <a:pt x="1375" y="10103"/>
                      <a:pt x="2090" y="10161"/>
                    </a:cubicBezTo>
                    <a:lnTo>
                      <a:pt x="3006" y="8758"/>
                    </a:lnTo>
                    <a:cubicBezTo>
                      <a:pt x="4151" y="8816"/>
                      <a:pt x="5238" y="9245"/>
                      <a:pt x="6125" y="9960"/>
                    </a:cubicBezTo>
                    <a:lnTo>
                      <a:pt x="5439" y="2119"/>
                    </a:lnTo>
                    <a:lnTo>
                      <a:pt x="5267" y="402"/>
                    </a:lnTo>
                    <a:cubicBezTo>
                      <a:pt x="5267" y="258"/>
                      <a:pt x="5181" y="201"/>
                      <a:pt x="5038" y="201"/>
                    </a:cubicBezTo>
                    <a:cubicBezTo>
                      <a:pt x="4494" y="115"/>
                      <a:pt x="3779" y="1"/>
                      <a:pt x="37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65"/>
              <p:cNvSpPr/>
              <p:nvPr/>
            </p:nvSpPr>
            <p:spPr>
              <a:xfrm>
                <a:off x="5144528" y="2568173"/>
                <a:ext cx="594506" cy="805782"/>
              </a:xfrm>
              <a:custGeom>
                <a:rect b="b" l="l" r="r" t="t"/>
                <a:pathLst>
                  <a:path extrusionOk="0" h="7643" w="5639">
                    <a:moveTo>
                      <a:pt x="2347" y="1"/>
                    </a:moveTo>
                    <a:lnTo>
                      <a:pt x="973" y="29"/>
                    </a:lnTo>
                    <a:lnTo>
                      <a:pt x="0" y="7642"/>
                    </a:lnTo>
                    <a:lnTo>
                      <a:pt x="5638" y="7642"/>
                    </a:lnTo>
                    <a:lnTo>
                      <a:pt x="5152" y="2119"/>
                    </a:lnTo>
                    <a:lnTo>
                      <a:pt x="4980" y="402"/>
                    </a:lnTo>
                    <a:cubicBezTo>
                      <a:pt x="4980" y="258"/>
                      <a:pt x="4894" y="201"/>
                      <a:pt x="4751" y="201"/>
                    </a:cubicBezTo>
                    <a:cubicBezTo>
                      <a:pt x="4207" y="115"/>
                      <a:pt x="3492" y="1"/>
                      <a:pt x="34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65"/>
              <p:cNvSpPr/>
              <p:nvPr/>
            </p:nvSpPr>
            <p:spPr>
              <a:xfrm>
                <a:off x="5352638" y="2571230"/>
                <a:ext cx="60515" cy="802725"/>
              </a:xfrm>
              <a:custGeom>
                <a:rect b="b" l="l" r="r" t="t"/>
                <a:pathLst>
                  <a:path extrusionOk="0" h="7614" w="574">
                    <a:moveTo>
                      <a:pt x="344" y="0"/>
                    </a:moveTo>
                    <a:lnTo>
                      <a:pt x="1" y="7613"/>
                    </a:lnTo>
                    <a:lnTo>
                      <a:pt x="573" y="7613"/>
                    </a:lnTo>
                    <a:lnTo>
                      <a:pt x="34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65"/>
              <p:cNvSpPr/>
              <p:nvPr/>
            </p:nvSpPr>
            <p:spPr>
              <a:xfrm>
                <a:off x="5391856" y="2414356"/>
                <a:ext cx="120820" cy="153924"/>
              </a:xfrm>
              <a:custGeom>
                <a:rect b="b" l="l" r="r" t="t"/>
                <a:pathLst>
                  <a:path extrusionOk="0" h="1460" w="1146">
                    <a:moveTo>
                      <a:pt x="1" y="0"/>
                    </a:moveTo>
                    <a:lnTo>
                      <a:pt x="1" y="687"/>
                    </a:lnTo>
                    <a:lnTo>
                      <a:pt x="1" y="1460"/>
                    </a:lnTo>
                    <a:lnTo>
                      <a:pt x="1146" y="1460"/>
                    </a:lnTo>
                    <a:lnTo>
                      <a:pt x="1146" y="0"/>
                    </a:lnTo>
                    <a:close/>
                  </a:path>
                </a:pathLst>
              </a:custGeom>
              <a:solidFill>
                <a:srgbClr val="7C4B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65"/>
              <p:cNvSpPr/>
              <p:nvPr/>
            </p:nvSpPr>
            <p:spPr>
              <a:xfrm>
                <a:off x="5391856" y="2469388"/>
                <a:ext cx="120820" cy="81074"/>
              </a:xfrm>
              <a:custGeom>
                <a:rect b="b" l="l" r="r" t="t"/>
                <a:pathLst>
                  <a:path extrusionOk="0" h="769" w="1146">
                    <a:moveTo>
                      <a:pt x="101" y="1"/>
                    </a:moveTo>
                    <a:cubicBezTo>
                      <a:pt x="65" y="1"/>
                      <a:pt x="30" y="8"/>
                      <a:pt x="1" y="22"/>
                    </a:cubicBezTo>
                    <a:lnTo>
                      <a:pt x="1" y="766"/>
                    </a:lnTo>
                    <a:cubicBezTo>
                      <a:pt x="30" y="768"/>
                      <a:pt x="58" y="769"/>
                      <a:pt x="87" y="769"/>
                    </a:cubicBezTo>
                    <a:cubicBezTo>
                      <a:pt x="512" y="769"/>
                      <a:pt x="904" y="571"/>
                      <a:pt x="1146" y="222"/>
                    </a:cubicBezTo>
                    <a:cubicBezTo>
                      <a:pt x="1146" y="222"/>
                      <a:pt x="974" y="79"/>
                      <a:pt x="945" y="51"/>
                    </a:cubicBezTo>
                    <a:cubicBezTo>
                      <a:pt x="917" y="51"/>
                      <a:pt x="402" y="22"/>
                      <a:pt x="201" y="22"/>
                    </a:cubicBezTo>
                    <a:cubicBezTo>
                      <a:pt x="173" y="8"/>
                      <a:pt x="137" y="1"/>
                      <a:pt x="101" y="1"/>
                    </a:cubicBezTo>
                    <a:close/>
                  </a:path>
                </a:pathLst>
              </a:custGeom>
              <a:solidFill>
                <a:srgbClr val="8356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65"/>
              <p:cNvSpPr/>
              <p:nvPr/>
            </p:nvSpPr>
            <p:spPr>
              <a:xfrm>
                <a:off x="5289277" y="2197916"/>
                <a:ext cx="391558" cy="325138"/>
              </a:xfrm>
              <a:custGeom>
                <a:rect b="b" l="l" r="r" t="t"/>
                <a:pathLst>
                  <a:path extrusionOk="0" h="3084" w="3714">
                    <a:moveTo>
                      <a:pt x="1081" y="1"/>
                    </a:moveTo>
                    <a:cubicBezTo>
                      <a:pt x="590" y="1"/>
                      <a:pt x="162" y="349"/>
                      <a:pt x="87" y="851"/>
                    </a:cubicBezTo>
                    <a:cubicBezTo>
                      <a:pt x="1" y="1796"/>
                      <a:pt x="402" y="3055"/>
                      <a:pt x="1346" y="3084"/>
                    </a:cubicBezTo>
                    <a:cubicBezTo>
                      <a:pt x="1546" y="3084"/>
                      <a:pt x="2262" y="2940"/>
                      <a:pt x="2777" y="2025"/>
                    </a:cubicBezTo>
                    <a:cubicBezTo>
                      <a:pt x="2851" y="2049"/>
                      <a:pt x="2920" y="2060"/>
                      <a:pt x="2984" y="2060"/>
                    </a:cubicBezTo>
                    <a:cubicBezTo>
                      <a:pt x="3518" y="2060"/>
                      <a:pt x="3713" y="1294"/>
                      <a:pt x="3407" y="1166"/>
                    </a:cubicBezTo>
                    <a:cubicBezTo>
                      <a:pt x="3348" y="1139"/>
                      <a:pt x="3293" y="1128"/>
                      <a:pt x="3243" y="1128"/>
                    </a:cubicBezTo>
                    <a:cubicBezTo>
                      <a:pt x="2976" y="1128"/>
                      <a:pt x="2834" y="1452"/>
                      <a:pt x="2834" y="1452"/>
                    </a:cubicBezTo>
                    <a:cubicBezTo>
                      <a:pt x="2834" y="1452"/>
                      <a:pt x="2491" y="1223"/>
                      <a:pt x="2548" y="451"/>
                    </a:cubicBezTo>
                    <a:cubicBezTo>
                      <a:pt x="2176" y="222"/>
                      <a:pt x="1747" y="50"/>
                      <a:pt x="1289" y="21"/>
                    </a:cubicBezTo>
                    <a:cubicBezTo>
                      <a:pt x="1219" y="7"/>
                      <a:pt x="1149" y="1"/>
                      <a:pt x="1081" y="1"/>
                    </a:cubicBezTo>
                    <a:close/>
                  </a:path>
                </a:pathLst>
              </a:custGeom>
              <a:solidFill>
                <a:srgbClr val="7C4B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65"/>
              <p:cNvSpPr/>
              <p:nvPr/>
            </p:nvSpPr>
            <p:spPr>
              <a:xfrm>
                <a:off x="5603129" y="2340452"/>
                <a:ext cx="48391" cy="55877"/>
              </a:xfrm>
              <a:custGeom>
                <a:rect b="b" l="l" r="r" t="t"/>
                <a:pathLst>
                  <a:path extrusionOk="0" h="530" w="459">
                    <a:moveTo>
                      <a:pt x="229" y="0"/>
                    </a:moveTo>
                    <a:cubicBezTo>
                      <a:pt x="186" y="0"/>
                      <a:pt x="143" y="14"/>
                      <a:pt x="115" y="43"/>
                    </a:cubicBezTo>
                    <a:cubicBezTo>
                      <a:pt x="172" y="43"/>
                      <a:pt x="286" y="100"/>
                      <a:pt x="258" y="272"/>
                    </a:cubicBezTo>
                    <a:cubicBezTo>
                      <a:pt x="201" y="386"/>
                      <a:pt x="115" y="472"/>
                      <a:pt x="0" y="530"/>
                    </a:cubicBezTo>
                    <a:cubicBezTo>
                      <a:pt x="344" y="501"/>
                      <a:pt x="458" y="129"/>
                      <a:pt x="344" y="43"/>
                    </a:cubicBezTo>
                    <a:cubicBezTo>
                      <a:pt x="315" y="14"/>
                      <a:pt x="272" y="0"/>
                      <a:pt x="229" y="0"/>
                    </a:cubicBezTo>
                    <a:close/>
                  </a:path>
                </a:pathLst>
              </a:custGeom>
              <a:solidFill>
                <a:srgbClr val="8356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65"/>
              <p:cNvSpPr/>
              <p:nvPr/>
            </p:nvSpPr>
            <p:spPr>
              <a:xfrm>
                <a:off x="5325543" y="2338871"/>
                <a:ext cx="27200" cy="33315"/>
              </a:xfrm>
              <a:custGeom>
                <a:rect b="b" l="l" r="r" t="t"/>
                <a:pathLst>
                  <a:path extrusionOk="0" h="316" w="258">
                    <a:moveTo>
                      <a:pt x="143" y="1"/>
                    </a:moveTo>
                    <a:cubicBezTo>
                      <a:pt x="58" y="1"/>
                      <a:pt x="0" y="58"/>
                      <a:pt x="0" y="144"/>
                    </a:cubicBezTo>
                    <a:cubicBezTo>
                      <a:pt x="0" y="230"/>
                      <a:pt x="58" y="316"/>
                      <a:pt x="143" y="316"/>
                    </a:cubicBezTo>
                    <a:cubicBezTo>
                      <a:pt x="201" y="316"/>
                      <a:pt x="258" y="230"/>
                      <a:pt x="258" y="144"/>
                    </a:cubicBezTo>
                    <a:cubicBezTo>
                      <a:pt x="258" y="58"/>
                      <a:pt x="201" y="1"/>
                      <a:pt x="14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65"/>
              <p:cNvSpPr/>
              <p:nvPr/>
            </p:nvSpPr>
            <p:spPr>
              <a:xfrm>
                <a:off x="5376780" y="2338871"/>
                <a:ext cx="48391" cy="69582"/>
              </a:xfrm>
              <a:custGeom>
                <a:rect b="b" l="l" r="r" t="t"/>
                <a:pathLst>
                  <a:path extrusionOk="0" h="660" w="459">
                    <a:moveTo>
                      <a:pt x="258" y="1"/>
                    </a:moveTo>
                    <a:lnTo>
                      <a:pt x="258" y="1"/>
                    </a:lnTo>
                    <a:cubicBezTo>
                      <a:pt x="201" y="173"/>
                      <a:pt x="144" y="316"/>
                      <a:pt x="87" y="487"/>
                    </a:cubicBezTo>
                    <a:cubicBezTo>
                      <a:pt x="1" y="602"/>
                      <a:pt x="87" y="659"/>
                      <a:pt x="287" y="659"/>
                    </a:cubicBezTo>
                    <a:cubicBezTo>
                      <a:pt x="459" y="659"/>
                      <a:pt x="201" y="630"/>
                      <a:pt x="201" y="516"/>
                    </a:cubicBezTo>
                    <a:cubicBezTo>
                      <a:pt x="201" y="401"/>
                      <a:pt x="316" y="230"/>
                      <a:pt x="258" y="1"/>
                    </a:cubicBezTo>
                    <a:close/>
                  </a:path>
                </a:pathLst>
              </a:custGeom>
              <a:solidFill>
                <a:srgbClr val="8356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65"/>
              <p:cNvSpPr/>
              <p:nvPr/>
            </p:nvSpPr>
            <p:spPr>
              <a:xfrm>
                <a:off x="5304353" y="2307032"/>
                <a:ext cx="57458" cy="19926"/>
              </a:xfrm>
              <a:custGeom>
                <a:rect b="b" l="l" r="r" t="t"/>
                <a:pathLst>
                  <a:path extrusionOk="0" h="189" w="545">
                    <a:moveTo>
                      <a:pt x="305" y="1"/>
                    </a:moveTo>
                    <a:cubicBezTo>
                      <a:pt x="208" y="1"/>
                      <a:pt x="110" y="38"/>
                      <a:pt x="30" y="102"/>
                    </a:cubicBezTo>
                    <a:cubicBezTo>
                      <a:pt x="1" y="102"/>
                      <a:pt x="1" y="160"/>
                      <a:pt x="30" y="160"/>
                    </a:cubicBezTo>
                    <a:cubicBezTo>
                      <a:pt x="30" y="188"/>
                      <a:pt x="58" y="188"/>
                      <a:pt x="58" y="188"/>
                    </a:cubicBezTo>
                    <a:cubicBezTo>
                      <a:pt x="87" y="188"/>
                      <a:pt x="87" y="160"/>
                      <a:pt x="87" y="160"/>
                    </a:cubicBezTo>
                    <a:cubicBezTo>
                      <a:pt x="144" y="117"/>
                      <a:pt x="208" y="95"/>
                      <a:pt x="273" y="95"/>
                    </a:cubicBezTo>
                    <a:cubicBezTo>
                      <a:pt x="337" y="95"/>
                      <a:pt x="402" y="117"/>
                      <a:pt x="459" y="160"/>
                    </a:cubicBezTo>
                    <a:lnTo>
                      <a:pt x="516" y="160"/>
                    </a:lnTo>
                    <a:cubicBezTo>
                      <a:pt x="545" y="131"/>
                      <a:pt x="545" y="102"/>
                      <a:pt x="516" y="74"/>
                    </a:cubicBezTo>
                    <a:cubicBezTo>
                      <a:pt x="453" y="24"/>
                      <a:pt x="380" y="1"/>
                      <a:pt x="30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65"/>
              <p:cNvSpPr/>
              <p:nvPr/>
            </p:nvSpPr>
            <p:spPr>
              <a:xfrm>
                <a:off x="5455217" y="2338871"/>
                <a:ext cx="30363" cy="33315"/>
              </a:xfrm>
              <a:custGeom>
                <a:rect b="b" l="l" r="r" t="t"/>
                <a:pathLst>
                  <a:path extrusionOk="0" h="316" w="288">
                    <a:moveTo>
                      <a:pt x="144" y="1"/>
                    </a:moveTo>
                    <a:cubicBezTo>
                      <a:pt x="87" y="1"/>
                      <a:pt x="1" y="58"/>
                      <a:pt x="1" y="144"/>
                    </a:cubicBezTo>
                    <a:cubicBezTo>
                      <a:pt x="1" y="230"/>
                      <a:pt x="87" y="316"/>
                      <a:pt x="144" y="316"/>
                    </a:cubicBezTo>
                    <a:cubicBezTo>
                      <a:pt x="230" y="316"/>
                      <a:pt x="287" y="230"/>
                      <a:pt x="287" y="144"/>
                    </a:cubicBezTo>
                    <a:cubicBezTo>
                      <a:pt x="287" y="58"/>
                      <a:pt x="230" y="1"/>
                      <a:pt x="14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65"/>
              <p:cNvSpPr/>
              <p:nvPr/>
            </p:nvSpPr>
            <p:spPr>
              <a:xfrm>
                <a:off x="5446256" y="2306083"/>
                <a:ext cx="60410" cy="20875"/>
              </a:xfrm>
              <a:custGeom>
                <a:rect b="b" l="l" r="r" t="t"/>
                <a:pathLst>
                  <a:path extrusionOk="0" h="198" w="573">
                    <a:moveTo>
                      <a:pt x="282" y="0"/>
                    </a:moveTo>
                    <a:cubicBezTo>
                      <a:pt x="197" y="0"/>
                      <a:pt x="110" y="29"/>
                      <a:pt x="29" y="83"/>
                    </a:cubicBezTo>
                    <a:cubicBezTo>
                      <a:pt x="0" y="111"/>
                      <a:pt x="0" y="140"/>
                      <a:pt x="29" y="169"/>
                    </a:cubicBezTo>
                    <a:lnTo>
                      <a:pt x="115" y="169"/>
                    </a:lnTo>
                    <a:cubicBezTo>
                      <a:pt x="172" y="126"/>
                      <a:pt x="229" y="104"/>
                      <a:pt x="286" y="104"/>
                    </a:cubicBezTo>
                    <a:cubicBezTo>
                      <a:pt x="343" y="104"/>
                      <a:pt x="401" y="126"/>
                      <a:pt x="458" y="169"/>
                    </a:cubicBezTo>
                    <a:cubicBezTo>
                      <a:pt x="458" y="169"/>
                      <a:pt x="487" y="197"/>
                      <a:pt x="515" y="197"/>
                    </a:cubicBezTo>
                    <a:cubicBezTo>
                      <a:pt x="515" y="197"/>
                      <a:pt x="544" y="197"/>
                      <a:pt x="544" y="169"/>
                    </a:cubicBezTo>
                    <a:cubicBezTo>
                      <a:pt x="572" y="169"/>
                      <a:pt x="572" y="111"/>
                      <a:pt x="544" y="111"/>
                    </a:cubicBezTo>
                    <a:cubicBezTo>
                      <a:pt x="468" y="36"/>
                      <a:pt x="377" y="0"/>
                      <a:pt x="28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65"/>
              <p:cNvSpPr/>
              <p:nvPr/>
            </p:nvSpPr>
            <p:spPr>
              <a:xfrm>
                <a:off x="5256173" y="2070350"/>
                <a:ext cx="419496" cy="280753"/>
              </a:xfrm>
              <a:custGeom>
                <a:rect b="b" l="l" r="r" t="t"/>
                <a:pathLst>
                  <a:path extrusionOk="0" h="2663" w="3979">
                    <a:moveTo>
                      <a:pt x="687" y="1"/>
                    </a:moveTo>
                    <a:lnTo>
                      <a:pt x="687" y="1"/>
                    </a:lnTo>
                    <a:cubicBezTo>
                      <a:pt x="429" y="29"/>
                      <a:pt x="0" y="401"/>
                      <a:pt x="0" y="1145"/>
                    </a:cubicBezTo>
                    <a:cubicBezTo>
                      <a:pt x="29" y="1975"/>
                      <a:pt x="1002" y="2147"/>
                      <a:pt x="1002" y="2147"/>
                    </a:cubicBezTo>
                    <a:cubicBezTo>
                      <a:pt x="887" y="2004"/>
                      <a:pt x="887" y="1775"/>
                      <a:pt x="1002" y="1632"/>
                    </a:cubicBezTo>
                    <a:lnTo>
                      <a:pt x="1002" y="1632"/>
                    </a:lnTo>
                    <a:cubicBezTo>
                      <a:pt x="973" y="1861"/>
                      <a:pt x="1116" y="2061"/>
                      <a:pt x="1345" y="2090"/>
                    </a:cubicBezTo>
                    <a:cubicBezTo>
                      <a:pt x="1345" y="2090"/>
                      <a:pt x="1202" y="1918"/>
                      <a:pt x="1460" y="1718"/>
                    </a:cubicBezTo>
                    <a:cubicBezTo>
                      <a:pt x="1554" y="1635"/>
                      <a:pt x="1808" y="1611"/>
                      <a:pt x="2075" y="1611"/>
                    </a:cubicBezTo>
                    <a:cubicBezTo>
                      <a:pt x="2456" y="1611"/>
                      <a:pt x="2862" y="1661"/>
                      <a:pt x="2862" y="1661"/>
                    </a:cubicBezTo>
                    <a:cubicBezTo>
                      <a:pt x="2776" y="2033"/>
                      <a:pt x="2891" y="2405"/>
                      <a:pt x="3148" y="2662"/>
                    </a:cubicBezTo>
                    <a:cubicBezTo>
                      <a:pt x="3303" y="2405"/>
                      <a:pt x="3478" y="2353"/>
                      <a:pt x="3593" y="2353"/>
                    </a:cubicBezTo>
                    <a:cubicBezTo>
                      <a:pt x="3670" y="2353"/>
                      <a:pt x="3721" y="2376"/>
                      <a:pt x="3721" y="2376"/>
                    </a:cubicBezTo>
                    <a:cubicBezTo>
                      <a:pt x="3978" y="1918"/>
                      <a:pt x="3778" y="1346"/>
                      <a:pt x="3320" y="1145"/>
                    </a:cubicBezTo>
                    <a:cubicBezTo>
                      <a:pt x="3320" y="1145"/>
                      <a:pt x="3406" y="516"/>
                      <a:pt x="2433" y="201"/>
                    </a:cubicBezTo>
                    <a:cubicBezTo>
                      <a:pt x="2261" y="146"/>
                      <a:pt x="2091" y="126"/>
                      <a:pt x="1929" y="126"/>
                    </a:cubicBezTo>
                    <a:cubicBezTo>
                      <a:pt x="1465" y="126"/>
                      <a:pt x="1066" y="293"/>
                      <a:pt x="882" y="293"/>
                    </a:cubicBezTo>
                    <a:cubicBezTo>
                      <a:pt x="862" y="293"/>
                      <a:pt x="845" y="291"/>
                      <a:pt x="830" y="287"/>
                    </a:cubicBezTo>
                    <a:cubicBezTo>
                      <a:pt x="716" y="230"/>
                      <a:pt x="658" y="115"/>
                      <a:pt x="687" y="1"/>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65"/>
              <p:cNvSpPr/>
              <p:nvPr/>
            </p:nvSpPr>
            <p:spPr>
              <a:xfrm>
                <a:off x="5391856" y="2565221"/>
                <a:ext cx="120820" cy="42698"/>
              </a:xfrm>
              <a:custGeom>
                <a:rect b="b" l="l" r="r" t="t"/>
                <a:pathLst>
                  <a:path extrusionOk="0" h="405" w="1146">
                    <a:moveTo>
                      <a:pt x="1" y="0"/>
                    </a:moveTo>
                    <a:cubicBezTo>
                      <a:pt x="1" y="239"/>
                      <a:pt x="198" y="404"/>
                      <a:pt x="409" y="404"/>
                    </a:cubicBezTo>
                    <a:cubicBezTo>
                      <a:pt x="425" y="404"/>
                      <a:pt x="442" y="403"/>
                      <a:pt x="459" y="401"/>
                    </a:cubicBezTo>
                    <a:cubicBezTo>
                      <a:pt x="745" y="401"/>
                      <a:pt x="1003" y="258"/>
                      <a:pt x="1146" y="0"/>
                    </a:cubicBezTo>
                    <a:close/>
                  </a:path>
                </a:pathLst>
              </a:custGeom>
              <a:solidFill>
                <a:srgbClr val="7C4B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65"/>
              <p:cNvSpPr/>
              <p:nvPr/>
            </p:nvSpPr>
            <p:spPr>
              <a:xfrm>
                <a:off x="5379838" y="2429432"/>
                <a:ext cx="93620" cy="51976"/>
              </a:xfrm>
              <a:custGeom>
                <a:rect b="b" l="l" r="r" t="t"/>
                <a:pathLst>
                  <a:path extrusionOk="0" h="493" w="888">
                    <a:moveTo>
                      <a:pt x="687" y="0"/>
                    </a:moveTo>
                    <a:cubicBezTo>
                      <a:pt x="487" y="29"/>
                      <a:pt x="258" y="29"/>
                      <a:pt x="58" y="86"/>
                    </a:cubicBezTo>
                    <a:cubicBezTo>
                      <a:pt x="0" y="115"/>
                      <a:pt x="29" y="287"/>
                      <a:pt x="29" y="287"/>
                    </a:cubicBezTo>
                    <a:cubicBezTo>
                      <a:pt x="62" y="451"/>
                      <a:pt x="266" y="493"/>
                      <a:pt x="444" y="493"/>
                    </a:cubicBezTo>
                    <a:cubicBezTo>
                      <a:pt x="575" y="493"/>
                      <a:pt x="692" y="470"/>
                      <a:pt x="716" y="458"/>
                    </a:cubicBezTo>
                    <a:cubicBezTo>
                      <a:pt x="773" y="430"/>
                      <a:pt x="888" y="0"/>
                      <a:pt x="68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65"/>
              <p:cNvSpPr/>
              <p:nvPr/>
            </p:nvSpPr>
            <p:spPr>
              <a:xfrm>
                <a:off x="5014749" y="2568173"/>
                <a:ext cx="377220" cy="1593220"/>
              </a:xfrm>
              <a:custGeom>
                <a:rect b="b" l="l" r="r" t="t"/>
                <a:pathLst>
                  <a:path extrusionOk="0" h="15112" w="3578">
                    <a:moveTo>
                      <a:pt x="3578" y="1"/>
                    </a:moveTo>
                    <a:lnTo>
                      <a:pt x="2233" y="29"/>
                    </a:lnTo>
                    <a:lnTo>
                      <a:pt x="1" y="14969"/>
                    </a:lnTo>
                    <a:lnTo>
                      <a:pt x="3349" y="15112"/>
                    </a:lnTo>
                    <a:lnTo>
                      <a:pt x="357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65"/>
              <p:cNvSpPr/>
              <p:nvPr/>
            </p:nvSpPr>
            <p:spPr>
              <a:xfrm>
                <a:off x="5512568" y="2568173"/>
                <a:ext cx="362143" cy="1593220"/>
              </a:xfrm>
              <a:custGeom>
                <a:rect b="b" l="l" r="r" t="t"/>
                <a:pathLst>
                  <a:path extrusionOk="0" h="15112" w="3435">
                    <a:moveTo>
                      <a:pt x="1" y="1"/>
                    </a:moveTo>
                    <a:lnTo>
                      <a:pt x="87" y="15112"/>
                    </a:lnTo>
                    <a:lnTo>
                      <a:pt x="3435" y="14854"/>
                    </a:lnTo>
                    <a:lnTo>
                      <a:pt x="1546" y="144"/>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65"/>
              <p:cNvSpPr/>
              <p:nvPr/>
            </p:nvSpPr>
            <p:spPr>
              <a:xfrm>
                <a:off x="5319534" y="2568173"/>
                <a:ext cx="72429" cy="413487"/>
              </a:xfrm>
              <a:custGeom>
                <a:rect b="b" l="l" r="r" t="t"/>
                <a:pathLst>
                  <a:path extrusionOk="0" h="3922" w="687">
                    <a:moveTo>
                      <a:pt x="687" y="1"/>
                    </a:moveTo>
                    <a:lnTo>
                      <a:pt x="658" y="29"/>
                    </a:lnTo>
                    <a:lnTo>
                      <a:pt x="143" y="774"/>
                    </a:lnTo>
                    <a:lnTo>
                      <a:pt x="401" y="1003"/>
                    </a:lnTo>
                    <a:lnTo>
                      <a:pt x="0" y="1689"/>
                    </a:lnTo>
                    <a:lnTo>
                      <a:pt x="630" y="3922"/>
                    </a:lnTo>
                    <a:lnTo>
                      <a:pt x="68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65"/>
              <p:cNvSpPr/>
              <p:nvPr/>
            </p:nvSpPr>
            <p:spPr>
              <a:xfrm>
                <a:off x="5512568" y="2568173"/>
                <a:ext cx="72534" cy="413487"/>
              </a:xfrm>
              <a:custGeom>
                <a:rect b="b" l="l" r="r" t="t"/>
                <a:pathLst>
                  <a:path extrusionOk="0" h="3922" w="688">
                    <a:moveTo>
                      <a:pt x="1" y="1"/>
                    </a:moveTo>
                    <a:lnTo>
                      <a:pt x="29" y="3922"/>
                    </a:lnTo>
                    <a:lnTo>
                      <a:pt x="688" y="1604"/>
                    </a:lnTo>
                    <a:lnTo>
                      <a:pt x="230" y="1117"/>
                    </a:lnTo>
                    <a:lnTo>
                      <a:pt x="459" y="802"/>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65"/>
              <p:cNvSpPr/>
              <p:nvPr/>
            </p:nvSpPr>
            <p:spPr>
              <a:xfrm>
                <a:off x="5584996" y="3262194"/>
                <a:ext cx="129887" cy="21191"/>
              </a:xfrm>
              <a:custGeom>
                <a:rect b="b" l="l" r="r" t="t"/>
                <a:pathLst>
                  <a:path extrusionOk="0" h="201" w="1232">
                    <a:moveTo>
                      <a:pt x="1" y="0"/>
                    </a:moveTo>
                    <a:lnTo>
                      <a:pt x="1" y="201"/>
                    </a:lnTo>
                    <a:lnTo>
                      <a:pt x="1231" y="201"/>
                    </a:lnTo>
                    <a:lnTo>
                      <a:pt x="123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65"/>
              <p:cNvSpPr/>
              <p:nvPr/>
            </p:nvSpPr>
            <p:spPr>
              <a:xfrm>
                <a:off x="5189755" y="3262194"/>
                <a:ext cx="129887" cy="21191"/>
              </a:xfrm>
              <a:custGeom>
                <a:rect b="b" l="l" r="r" t="t"/>
                <a:pathLst>
                  <a:path extrusionOk="0" h="201" w="1232">
                    <a:moveTo>
                      <a:pt x="0" y="0"/>
                    </a:moveTo>
                    <a:lnTo>
                      <a:pt x="0" y="201"/>
                    </a:lnTo>
                    <a:lnTo>
                      <a:pt x="1231" y="201"/>
                    </a:lnTo>
                    <a:lnTo>
                      <a:pt x="123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65"/>
              <p:cNvSpPr/>
              <p:nvPr/>
            </p:nvSpPr>
            <p:spPr>
              <a:xfrm>
                <a:off x="5901799" y="2450517"/>
                <a:ext cx="389344" cy="525134"/>
              </a:xfrm>
              <a:custGeom>
                <a:rect b="b" l="l" r="r" t="t"/>
                <a:pathLst>
                  <a:path extrusionOk="0" h="4981" w="3693">
                    <a:moveTo>
                      <a:pt x="1" y="1"/>
                    </a:moveTo>
                    <a:lnTo>
                      <a:pt x="1" y="4980"/>
                    </a:lnTo>
                    <a:lnTo>
                      <a:pt x="3692" y="4980"/>
                    </a:lnTo>
                    <a:lnTo>
                      <a:pt x="36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65"/>
              <p:cNvSpPr/>
              <p:nvPr/>
            </p:nvSpPr>
            <p:spPr>
              <a:xfrm>
                <a:off x="5919932" y="2471708"/>
                <a:ext cx="353077" cy="482858"/>
              </a:xfrm>
              <a:custGeom>
                <a:rect b="b" l="l" r="r" t="t"/>
                <a:pathLst>
                  <a:path extrusionOk="0" h="4580" w="3349">
                    <a:moveTo>
                      <a:pt x="0" y="0"/>
                    </a:moveTo>
                    <a:lnTo>
                      <a:pt x="0" y="4579"/>
                    </a:lnTo>
                    <a:lnTo>
                      <a:pt x="3349" y="4579"/>
                    </a:lnTo>
                    <a:lnTo>
                      <a:pt x="334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65"/>
              <p:cNvSpPr/>
              <p:nvPr/>
            </p:nvSpPr>
            <p:spPr>
              <a:xfrm>
                <a:off x="6067739" y="2565221"/>
                <a:ext cx="57458" cy="57458"/>
              </a:xfrm>
              <a:custGeom>
                <a:rect b="b" l="l" r="r" t="t"/>
                <a:pathLst>
                  <a:path extrusionOk="0" h="545" w="545">
                    <a:moveTo>
                      <a:pt x="1" y="0"/>
                    </a:moveTo>
                    <a:lnTo>
                      <a:pt x="1" y="544"/>
                    </a:lnTo>
                    <a:lnTo>
                      <a:pt x="544" y="544"/>
                    </a:lnTo>
                    <a:lnTo>
                      <a:pt x="5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65"/>
              <p:cNvSpPr/>
              <p:nvPr/>
            </p:nvSpPr>
            <p:spPr>
              <a:xfrm>
                <a:off x="5971169" y="2661791"/>
                <a:ext cx="253553" cy="15182"/>
              </a:xfrm>
              <a:custGeom>
                <a:rect b="b" l="l" r="r" t="t"/>
                <a:pathLst>
                  <a:path extrusionOk="0" h="144" w="2405">
                    <a:moveTo>
                      <a:pt x="1" y="0"/>
                    </a:moveTo>
                    <a:lnTo>
                      <a:pt x="1" y="143"/>
                    </a:lnTo>
                    <a:lnTo>
                      <a:pt x="2405" y="143"/>
                    </a:lnTo>
                    <a:lnTo>
                      <a:pt x="24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65"/>
              <p:cNvSpPr/>
              <p:nvPr/>
            </p:nvSpPr>
            <p:spPr>
              <a:xfrm>
                <a:off x="5971169" y="2694895"/>
                <a:ext cx="253553" cy="15182"/>
              </a:xfrm>
              <a:custGeom>
                <a:rect b="b" l="l" r="r" t="t"/>
                <a:pathLst>
                  <a:path extrusionOk="0" h="144" w="2405">
                    <a:moveTo>
                      <a:pt x="1" y="1"/>
                    </a:moveTo>
                    <a:lnTo>
                      <a:pt x="1" y="144"/>
                    </a:lnTo>
                    <a:lnTo>
                      <a:pt x="2405" y="144"/>
                    </a:lnTo>
                    <a:lnTo>
                      <a:pt x="24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65"/>
              <p:cNvSpPr/>
              <p:nvPr/>
            </p:nvSpPr>
            <p:spPr>
              <a:xfrm>
                <a:off x="5971169" y="2725153"/>
                <a:ext cx="253553" cy="18134"/>
              </a:xfrm>
              <a:custGeom>
                <a:rect b="b" l="l" r="r" t="t"/>
                <a:pathLst>
                  <a:path extrusionOk="0" h="172" w="2405">
                    <a:moveTo>
                      <a:pt x="1" y="0"/>
                    </a:moveTo>
                    <a:lnTo>
                      <a:pt x="1" y="172"/>
                    </a:lnTo>
                    <a:lnTo>
                      <a:pt x="2405" y="172"/>
                    </a:lnTo>
                    <a:lnTo>
                      <a:pt x="24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65"/>
              <p:cNvSpPr/>
              <p:nvPr/>
            </p:nvSpPr>
            <p:spPr>
              <a:xfrm>
                <a:off x="5971169" y="2758256"/>
                <a:ext cx="253553" cy="18239"/>
              </a:xfrm>
              <a:custGeom>
                <a:rect b="b" l="l" r="r" t="t"/>
                <a:pathLst>
                  <a:path extrusionOk="0" h="173" w="2405">
                    <a:moveTo>
                      <a:pt x="1" y="1"/>
                    </a:moveTo>
                    <a:lnTo>
                      <a:pt x="1" y="173"/>
                    </a:lnTo>
                    <a:lnTo>
                      <a:pt x="2405" y="173"/>
                    </a:lnTo>
                    <a:lnTo>
                      <a:pt x="24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65"/>
              <p:cNvSpPr/>
              <p:nvPr/>
            </p:nvSpPr>
            <p:spPr>
              <a:xfrm>
                <a:off x="5971169" y="2791466"/>
                <a:ext cx="253553" cy="18239"/>
              </a:xfrm>
              <a:custGeom>
                <a:rect b="b" l="l" r="r" t="t"/>
                <a:pathLst>
                  <a:path extrusionOk="0" h="173" w="2405">
                    <a:moveTo>
                      <a:pt x="1" y="1"/>
                    </a:moveTo>
                    <a:lnTo>
                      <a:pt x="1" y="172"/>
                    </a:lnTo>
                    <a:lnTo>
                      <a:pt x="2405" y="172"/>
                    </a:lnTo>
                    <a:lnTo>
                      <a:pt x="24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65"/>
              <p:cNvSpPr/>
              <p:nvPr/>
            </p:nvSpPr>
            <p:spPr>
              <a:xfrm>
                <a:off x="5971169" y="2857884"/>
                <a:ext cx="81601" cy="18239"/>
              </a:xfrm>
              <a:custGeom>
                <a:rect b="b" l="l" r="r" t="t"/>
                <a:pathLst>
                  <a:path extrusionOk="0" h="173" w="774">
                    <a:moveTo>
                      <a:pt x="1" y="0"/>
                    </a:moveTo>
                    <a:lnTo>
                      <a:pt x="1" y="172"/>
                    </a:lnTo>
                    <a:lnTo>
                      <a:pt x="774" y="172"/>
                    </a:lnTo>
                    <a:lnTo>
                      <a:pt x="77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65"/>
              <p:cNvSpPr/>
              <p:nvPr/>
            </p:nvSpPr>
            <p:spPr>
              <a:xfrm>
                <a:off x="6140166" y="2857884"/>
                <a:ext cx="84553" cy="18239"/>
              </a:xfrm>
              <a:custGeom>
                <a:rect b="b" l="l" r="r" t="t"/>
                <a:pathLst>
                  <a:path extrusionOk="0" h="173" w="802">
                    <a:moveTo>
                      <a:pt x="0" y="0"/>
                    </a:moveTo>
                    <a:lnTo>
                      <a:pt x="0" y="172"/>
                    </a:lnTo>
                    <a:lnTo>
                      <a:pt x="802" y="172"/>
                    </a:lnTo>
                    <a:lnTo>
                      <a:pt x="8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65"/>
              <p:cNvSpPr/>
              <p:nvPr/>
            </p:nvSpPr>
            <p:spPr>
              <a:xfrm>
                <a:off x="6019454" y="2465593"/>
                <a:ext cx="154030" cy="21296"/>
              </a:xfrm>
              <a:custGeom>
                <a:rect b="b" l="l" r="r" t="t"/>
                <a:pathLst>
                  <a:path extrusionOk="0" h="202" w="1461">
                    <a:moveTo>
                      <a:pt x="1" y="1"/>
                    </a:moveTo>
                    <a:lnTo>
                      <a:pt x="1" y="201"/>
                    </a:lnTo>
                    <a:lnTo>
                      <a:pt x="1460" y="201"/>
                    </a:lnTo>
                    <a:lnTo>
                      <a:pt x="1460" y="1"/>
                    </a:lnTo>
                    <a:close/>
                  </a:path>
                </a:pathLst>
              </a:custGeom>
              <a:solidFill>
                <a:srgbClr val="6D8F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65"/>
              <p:cNvSpPr/>
              <p:nvPr/>
            </p:nvSpPr>
            <p:spPr>
              <a:xfrm>
                <a:off x="6028521" y="2432384"/>
                <a:ext cx="135896" cy="42382"/>
              </a:xfrm>
              <a:custGeom>
                <a:rect b="b" l="l" r="r" t="t"/>
                <a:pathLst>
                  <a:path extrusionOk="0" h="402" w="1289">
                    <a:moveTo>
                      <a:pt x="1" y="1"/>
                    </a:moveTo>
                    <a:lnTo>
                      <a:pt x="1" y="402"/>
                    </a:lnTo>
                    <a:lnTo>
                      <a:pt x="1288" y="402"/>
                    </a:lnTo>
                    <a:lnTo>
                      <a:pt x="1288" y="1"/>
                    </a:lnTo>
                    <a:close/>
                  </a:path>
                </a:pathLst>
              </a:custGeom>
              <a:solidFill>
                <a:srgbClr val="8AA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65"/>
              <p:cNvSpPr/>
              <p:nvPr/>
            </p:nvSpPr>
            <p:spPr>
              <a:xfrm>
                <a:off x="6064787" y="2411299"/>
                <a:ext cx="63467" cy="33315"/>
              </a:xfrm>
              <a:custGeom>
                <a:rect b="b" l="l" r="r" t="t"/>
                <a:pathLst>
                  <a:path extrusionOk="0" h="316" w="602">
                    <a:moveTo>
                      <a:pt x="0" y="1"/>
                    </a:moveTo>
                    <a:lnTo>
                      <a:pt x="0" y="315"/>
                    </a:lnTo>
                    <a:lnTo>
                      <a:pt x="601" y="315"/>
                    </a:lnTo>
                    <a:lnTo>
                      <a:pt x="601" y="1"/>
                    </a:lnTo>
                    <a:close/>
                  </a:path>
                </a:pathLst>
              </a:custGeom>
              <a:solidFill>
                <a:srgbClr val="8AA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65"/>
              <p:cNvSpPr/>
              <p:nvPr/>
            </p:nvSpPr>
            <p:spPr>
              <a:xfrm>
                <a:off x="5265135" y="2565221"/>
                <a:ext cx="126829" cy="271581"/>
              </a:xfrm>
              <a:custGeom>
                <a:rect b="b" l="l" r="r" t="t"/>
                <a:pathLst>
                  <a:path extrusionOk="0" fill="none" h="2576" w="1203">
                    <a:moveTo>
                      <a:pt x="1203" y="0"/>
                    </a:moveTo>
                    <a:cubicBezTo>
                      <a:pt x="802" y="29"/>
                      <a:pt x="487" y="315"/>
                      <a:pt x="402" y="687"/>
                    </a:cubicBezTo>
                    <a:cubicBezTo>
                      <a:pt x="201" y="1546"/>
                      <a:pt x="258" y="2290"/>
                      <a:pt x="1" y="2576"/>
                    </a:cubicBezTo>
                  </a:path>
                </a:pathLst>
              </a:custGeom>
              <a:noFill/>
              <a:ln cap="flat" cmpd="sng" w="9300">
                <a:solidFill>
                  <a:schemeClr val="dk1"/>
                </a:solidFill>
                <a:prstDash val="solid"/>
                <a:miter lim="286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65"/>
              <p:cNvSpPr/>
              <p:nvPr/>
            </p:nvSpPr>
            <p:spPr>
              <a:xfrm>
                <a:off x="5238040" y="2809599"/>
                <a:ext cx="54401" cy="57458"/>
              </a:xfrm>
              <a:custGeom>
                <a:rect b="b" l="l" r="r" t="t"/>
                <a:pathLst>
                  <a:path extrusionOk="0" h="545" w="516">
                    <a:moveTo>
                      <a:pt x="258" y="0"/>
                    </a:moveTo>
                    <a:cubicBezTo>
                      <a:pt x="115" y="0"/>
                      <a:pt x="0" y="115"/>
                      <a:pt x="0" y="258"/>
                    </a:cubicBezTo>
                    <a:cubicBezTo>
                      <a:pt x="0" y="430"/>
                      <a:pt x="115" y="544"/>
                      <a:pt x="258" y="544"/>
                    </a:cubicBezTo>
                    <a:cubicBezTo>
                      <a:pt x="401" y="544"/>
                      <a:pt x="515" y="430"/>
                      <a:pt x="515" y="258"/>
                    </a:cubicBezTo>
                    <a:cubicBezTo>
                      <a:pt x="515" y="115"/>
                      <a:pt x="401" y="0"/>
                      <a:pt x="25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65"/>
              <p:cNvSpPr/>
              <p:nvPr/>
            </p:nvSpPr>
            <p:spPr>
              <a:xfrm>
                <a:off x="5250059" y="2821618"/>
                <a:ext cx="30363" cy="33315"/>
              </a:xfrm>
              <a:custGeom>
                <a:rect b="b" l="l" r="r" t="t"/>
                <a:pathLst>
                  <a:path extrusionOk="0" h="316" w="288">
                    <a:moveTo>
                      <a:pt x="144" y="1"/>
                    </a:moveTo>
                    <a:cubicBezTo>
                      <a:pt x="58" y="1"/>
                      <a:pt x="1" y="87"/>
                      <a:pt x="1" y="144"/>
                    </a:cubicBezTo>
                    <a:cubicBezTo>
                      <a:pt x="1" y="230"/>
                      <a:pt x="58" y="316"/>
                      <a:pt x="144" y="316"/>
                    </a:cubicBezTo>
                    <a:cubicBezTo>
                      <a:pt x="230" y="316"/>
                      <a:pt x="287" y="230"/>
                      <a:pt x="287" y="144"/>
                    </a:cubicBezTo>
                    <a:cubicBezTo>
                      <a:pt x="287" y="87"/>
                      <a:pt x="230" y="1"/>
                      <a:pt x="144" y="1"/>
                    </a:cubicBezTo>
                    <a:close/>
                  </a:path>
                </a:pathLst>
              </a:custGeom>
              <a:solidFill>
                <a:srgbClr val="DBE1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65"/>
              <p:cNvSpPr/>
              <p:nvPr/>
            </p:nvSpPr>
            <p:spPr>
              <a:xfrm>
                <a:off x="5512568" y="2565221"/>
                <a:ext cx="102686" cy="126829"/>
              </a:xfrm>
              <a:custGeom>
                <a:rect b="b" l="l" r="r" t="t"/>
                <a:pathLst>
                  <a:path extrusionOk="0" fill="none" h="1203" w="974">
                    <a:moveTo>
                      <a:pt x="1" y="0"/>
                    </a:moveTo>
                    <a:cubicBezTo>
                      <a:pt x="401" y="57"/>
                      <a:pt x="745" y="344"/>
                      <a:pt x="859" y="773"/>
                    </a:cubicBezTo>
                    <a:cubicBezTo>
                      <a:pt x="917" y="916"/>
                      <a:pt x="945" y="1059"/>
                      <a:pt x="974" y="1202"/>
                    </a:cubicBezTo>
                  </a:path>
                </a:pathLst>
              </a:custGeom>
              <a:noFill/>
              <a:ln cap="flat" cmpd="sng" w="9300">
                <a:solidFill>
                  <a:schemeClr val="dk1"/>
                </a:solidFill>
                <a:prstDash val="solid"/>
                <a:miter lim="286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65"/>
              <p:cNvSpPr/>
              <p:nvPr/>
            </p:nvSpPr>
            <p:spPr>
              <a:xfrm>
                <a:off x="5566862" y="2679819"/>
                <a:ext cx="99734" cy="156982"/>
              </a:xfrm>
              <a:custGeom>
                <a:rect b="b" l="l" r="r" t="t"/>
                <a:pathLst>
                  <a:path extrusionOk="0" fill="none" h="1489" w="946">
                    <a:moveTo>
                      <a:pt x="29" y="1489"/>
                    </a:moveTo>
                    <a:cubicBezTo>
                      <a:pt x="1" y="1117"/>
                      <a:pt x="29" y="745"/>
                      <a:pt x="58" y="401"/>
                    </a:cubicBezTo>
                    <a:cubicBezTo>
                      <a:pt x="173" y="29"/>
                      <a:pt x="688" y="1"/>
                      <a:pt x="859" y="373"/>
                    </a:cubicBezTo>
                    <a:cubicBezTo>
                      <a:pt x="917" y="688"/>
                      <a:pt x="945" y="1031"/>
                      <a:pt x="945" y="1374"/>
                    </a:cubicBezTo>
                  </a:path>
                </a:pathLst>
              </a:custGeom>
              <a:noFill/>
              <a:ln cap="flat" cmpd="sng" w="9300">
                <a:solidFill>
                  <a:srgbClr val="C4CFE2"/>
                </a:solidFill>
                <a:prstDash val="solid"/>
                <a:miter lim="286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65"/>
              <p:cNvSpPr/>
              <p:nvPr/>
            </p:nvSpPr>
            <p:spPr>
              <a:xfrm>
                <a:off x="5569920" y="2682877"/>
                <a:ext cx="93620" cy="81601"/>
              </a:xfrm>
              <a:custGeom>
                <a:rect b="b" l="l" r="r" t="t"/>
                <a:pathLst>
                  <a:path extrusionOk="0" fill="none" h="774" w="888">
                    <a:moveTo>
                      <a:pt x="0" y="773"/>
                    </a:moveTo>
                    <a:cubicBezTo>
                      <a:pt x="0" y="630"/>
                      <a:pt x="0" y="516"/>
                      <a:pt x="29" y="401"/>
                    </a:cubicBezTo>
                    <a:cubicBezTo>
                      <a:pt x="144" y="29"/>
                      <a:pt x="659" y="0"/>
                      <a:pt x="830" y="344"/>
                    </a:cubicBezTo>
                    <a:cubicBezTo>
                      <a:pt x="859" y="487"/>
                      <a:pt x="888" y="630"/>
                      <a:pt x="888" y="773"/>
                    </a:cubicBezTo>
                  </a:path>
                </a:pathLst>
              </a:custGeom>
              <a:noFill/>
              <a:ln cap="flat" cmpd="sng" w="9300">
                <a:solidFill>
                  <a:schemeClr val="dk1"/>
                </a:solidFill>
                <a:prstDash val="solid"/>
                <a:miter lim="286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65"/>
              <p:cNvSpPr/>
              <p:nvPr/>
            </p:nvSpPr>
            <p:spPr>
              <a:xfrm>
                <a:off x="5563911" y="2836694"/>
                <a:ext cx="18134" cy="105"/>
              </a:xfrm>
              <a:custGeom>
                <a:rect b="b" l="l" r="r" t="t"/>
                <a:pathLst>
                  <a:path extrusionOk="0" fill="none" h="1" w="172">
                    <a:moveTo>
                      <a:pt x="0" y="1"/>
                    </a:moveTo>
                    <a:lnTo>
                      <a:pt x="172" y="1"/>
                    </a:lnTo>
                  </a:path>
                </a:pathLst>
              </a:custGeom>
              <a:noFill/>
              <a:ln cap="flat" cmpd="sng" w="9300">
                <a:solidFill>
                  <a:schemeClr val="lt2"/>
                </a:solidFill>
                <a:prstDash val="solid"/>
                <a:miter lim="286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65"/>
              <p:cNvSpPr/>
              <p:nvPr/>
            </p:nvSpPr>
            <p:spPr>
              <a:xfrm>
                <a:off x="5654366" y="2827732"/>
                <a:ext cx="18239" cy="105"/>
              </a:xfrm>
              <a:custGeom>
                <a:rect b="b" l="l" r="r" t="t"/>
                <a:pathLst>
                  <a:path extrusionOk="0" fill="none" h="1" w="173">
                    <a:moveTo>
                      <a:pt x="1" y="0"/>
                    </a:moveTo>
                    <a:lnTo>
                      <a:pt x="173" y="0"/>
                    </a:lnTo>
                  </a:path>
                </a:pathLst>
              </a:custGeom>
              <a:noFill/>
              <a:ln cap="flat" cmpd="sng" w="9300">
                <a:solidFill>
                  <a:schemeClr val="lt2"/>
                </a:solidFill>
                <a:prstDash val="solid"/>
                <a:miter lim="286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3" name="Google Shape;1283;p65"/>
            <p:cNvSpPr/>
            <p:nvPr/>
          </p:nvSpPr>
          <p:spPr>
            <a:xfrm>
              <a:off x="8316534" y="1675523"/>
              <a:ext cx="217946" cy="186632"/>
            </a:xfrm>
            <a:custGeom>
              <a:rect b="b" l="l" r="r" t="t"/>
              <a:pathLst>
                <a:path extrusionOk="0" h="5835" w="6814">
                  <a:moveTo>
                    <a:pt x="3882" y="718"/>
                  </a:moveTo>
                  <a:cubicBezTo>
                    <a:pt x="5008" y="718"/>
                    <a:pt x="6089" y="1591"/>
                    <a:pt x="6089" y="2914"/>
                  </a:cubicBezTo>
                  <a:cubicBezTo>
                    <a:pt x="6089" y="4132"/>
                    <a:pt x="5103" y="5103"/>
                    <a:pt x="3886" y="5103"/>
                  </a:cubicBezTo>
                  <a:cubicBezTo>
                    <a:pt x="1943" y="5103"/>
                    <a:pt x="972" y="2740"/>
                    <a:pt x="2349" y="1363"/>
                  </a:cubicBezTo>
                  <a:cubicBezTo>
                    <a:pt x="2795" y="918"/>
                    <a:pt x="3344" y="718"/>
                    <a:pt x="3882" y="718"/>
                  </a:cubicBezTo>
                  <a:close/>
                  <a:moveTo>
                    <a:pt x="3912" y="0"/>
                  </a:moveTo>
                  <a:cubicBezTo>
                    <a:pt x="3903" y="0"/>
                    <a:pt x="3895" y="0"/>
                    <a:pt x="3886" y="1"/>
                  </a:cubicBezTo>
                  <a:cubicBezTo>
                    <a:pt x="1291" y="1"/>
                    <a:pt x="1" y="3146"/>
                    <a:pt x="1842" y="4973"/>
                  </a:cubicBezTo>
                  <a:cubicBezTo>
                    <a:pt x="2433" y="5568"/>
                    <a:pt x="3162" y="5834"/>
                    <a:pt x="3877" y="5834"/>
                  </a:cubicBezTo>
                  <a:cubicBezTo>
                    <a:pt x="5374" y="5834"/>
                    <a:pt x="6814" y="4670"/>
                    <a:pt x="6814" y="2914"/>
                  </a:cubicBezTo>
                  <a:cubicBezTo>
                    <a:pt x="6814" y="1314"/>
                    <a:pt x="5509" y="0"/>
                    <a:pt x="39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65"/>
            <p:cNvSpPr/>
            <p:nvPr/>
          </p:nvSpPr>
          <p:spPr>
            <a:xfrm flipH="1">
              <a:off x="5109078" y="929116"/>
              <a:ext cx="642577" cy="231154"/>
            </a:xfrm>
            <a:custGeom>
              <a:rect b="b" l="l" r="r" t="t"/>
              <a:pathLst>
                <a:path extrusionOk="0" h="2444" w="6794">
                  <a:moveTo>
                    <a:pt x="1372" y="0"/>
                  </a:moveTo>
                  <a:cubicBezTo>
                    <a:pt x="792" y="0"/>
                    <a:pt x="314" y="464"/>
                    <a:pt x="314" y="1044"/>
                  </a:cubicBezTo>
                  <a:cubicBezTo>
                    <a:pt x="314" y="1218"/>
                    <a:pt x="357" y="1377"/>
                    <a:pt x="430" y="1537"/>
                  </a:cubicBezTo>
                  <a:lnTo>
                    <a:pt x="97" y="2160"/>
                  </a:lnTo>
                  <a:cubicBezTo>
                    <a:pt x="1" y="2292"/>
                    <a:pt x="112" y="2443"/>
                    <a:pt x="244" y="2443"/>
                  </a:cubicBezTo>
                  <a:cubicBezTo>
                    <a:pt x="272" y="2443"/>
                    <a:pt x="301" y="2436"/>
                    <a:pt x="328" y="2421"/>
                  </a:cubicBezTo>
                  <a:lnTo>
                    <a:pt x="1155" y="2073"/>
                  </a:lnTo>
                  <a:cubicBezTo>
                    <a:pt x="1213" y="2088"/>
                    <a:pt x="1285" y="2088"/>
                    <a:pt x="1372" y="2088"/>
                  </a:cubicBezTo>
                  <a:lnTo>
                    <a:pt x="5735" y="2088"/>
                  </a:lnTo>
                  <a:cubicBezTo>
                    <a:pt x="6315" y="2088"/>
                    <a:pt x="6794" y="1624"/>
                    <a:pt x="6794" y="1044"/>
                  </a:cubicBezTo>
                  <a:cubicBezTo>
                    <a:pt x="6794" y="464"/>
                    <a:pt x="6315" y="0"/>
                    <a:pt x="573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65"/>
            <p:cNvSpPr/>
            <p:nvPr/>
          </p:nvSpPr>
          <p:spPr>
            <a:xfrm rot="2700000">
              <a:off x="5523179" y="3258927"/>
              <a:ext cx="154764" cy="154852"/>
            </a:xfrm>
            <a:custGeom>
              <a:rect b="b" l="l" r="r" t="t"/>
              <a:pathLst>
                <a:path extrusionOk="0" h="1770" w="1769">
                  <a:moveTo>
                    <a:pt x="681" y="1"/>
                  </a:moveTo>
                  <a:lnTo>
                    <a:pt x="681" y="668"/>
                  </a:lnTo>
                  <a:lnTo>
                    <a:pt x="0" y="668"/>
                  </a:lnTo>
                  <a:lnTo>
                    <a:pt x="0" y="1088"/>
                  </a:lnTo>
                  <a:lnTo>
                    <a:pt x="681" y="1088"/>
                  </a:lnTo>
                  <a:lnTo>
                    <a:pt x="681" y="1769"/>
                  </a:lnTo>
                  <a:lnTo>
                    <a:pt x="1102" y="1769"/>
                  </a:lnTo>
                  <a:lnTo>
                    <a:pt x="1102" y="1088"/>
                  </a:lnTo>
                  <a:lnTo>
                    <a:pt x="1769" y="1088"/>
                  </a:lnTo>
                  <a:lnTo>
                    <a:pt x="1769" y="668"/>
                  </a:lnTo>
                  <a:lnTo>
                    <a:pt x="1102" y="668"/>
                  </a:lnTo>
                  <a:lnTo>
                    <a:pt x="110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65"/>
            <p:cNvSpPr/>
            <p:nvPr/>
          </p:nvSpPr>
          <p:spPr>
            <a:xfrm>
              <a:off x="7064454" y="3163620"/>
              <a:ext cx="350269" cy="345486"/>
            </a:xfrm>
            <a:custGeom>
              <a:rect b="b" l="l" r="r" t="t"/>
              <a:pathLst>
                <a:path extrusionOk="0" h="4190" w="4248">
                  <a:moveTo>
                    <a:pt x="2119" y="1113"/>
                  </a:moveTo>
                  <a:cubicBezTo>
                    <a:pt x="2620" y="1113"/>
                    <a:pt x="3102" y="1505"/>
                    <a:pt x="3102" y="2102"/>
                  </a:cubicBezTo>
                  <a:cubicBezTo>
                    <a:pt x="3102" y="2638"/>
                    <a:pt x="2667" y="3073"/>
                    <a:pt x="2131" y="3073"/>
                  </a:cubicBezTo>
                  <a:cubicBezTo>
                    <a:pt x="1247" y="3073"/>
                    <a:pt x="812" y="2015"/>
                    <a:pt x="1435" y="1406"/>
                  </a:cubicBezTo>
                  <a:cubicBezTo>
                    <a:pt x="1633" y="1204"/>
                    <a:pt x="1878" y="1113"/>
                    <a:pt x="2119" y="1113"/>
                  </a:cubicBezTo>
                  <a:close/>
                  <a:moveTo>
                    <a:pt x="1522" y="0"/>
                  </a:moveTo>
                  <a:lnTo>
                    <a:pt x="1522" y="362"/>
                  </a:lnTo>
                  <a:cubicBezTo>
                    <a:pt x="1522" y="464"/>
                    <a:pt x="1464" y="565"/>
                    <a:pt x="1377" y="609"/>
                  </a:cubicBezTo>
                  <a:cubicBezTo>
                    <a:pt x="1319" y="638"/>
                    <a:pt x="1261" y="667"/>
                    <a:pt x="1218" y="696"/>
                  </a:cubicBezTo>
                  <a:cubicBezTo>
                    <a:pt x="1169" y="728"/>
                    <a:pt x="1111" y="747"/>
                    <a:pt x="1052" y="747"/>
                  </a:cubicBezTo>
                  <a:cubicBezTo>
                    <a:pt x="1005" y="747"/>
                    <a:pt x="958" y="736"/>
                    <a:pt x="913" y="710"/>
                  </a:cubicBezTo>
                  <a:lnTo>
                    <a:pt x="609" y="522"/>
                  </a:lnTo>
                  <a:lnTo>
                    <a:pt x="0" y="1566"/>
                  </a:lnTo>
                  <a:lnTo>
                    <a:pt x="319" y="1740"/>
                  </a:lnTo>
                  <a:cubicBezTo>
                    <a:pt x="421" y="1798"/>
                    <a:pt x="464" y="1899"/>
                    <a:pt x="464" y="2001"/>
                  </a:cubicBezTo>
                  <a:lnTo>
                    <a:pt x="464" y="2087"/>
                  </a:lnTo>
                  <a:lnTo>
                    <a:pt x="464" y="2189"/>
                  </a:lnTo>
                  <a:cubicBezTo>
                    <a:pt x="464" y="2290"/>
                    <a:pt x="421" y="2392"/>
                    <a:pt x="319" y="2450"/>
                  </a:cubicBezTo>
                  <a:lnTo>
                    <a:pt x="0" y="2624"/>
                  </a:lnTo>
                  <a:lnTo>
                    <a:pt x="609" y="3653"/>
                  </a:lnTo>
                  <a:lnTo>
                    <a:pt x="913" y="3479"/>
                  </a:lnTo>
                  <a:cubicBezTo>
                    <a:pt x="958" y="3454"/>
                    <a:pt x="1005" y="3442"/>
                    <a:pt x="1052" y="3442"/>
                  </a:cubicBezTo>
                  <a:cubicBezTo>
                    <a:pt x="1111" y="3442"/>
                    <a:pt x="1169" y="3461"/>
                    <a:pt x="1218" y="3494"/>
                  </a:cubicBezTo>
                  <a:cubicBezTo>
                    <a:pt x="1261" y="3523"/>
                    <a:pt x="1319" y="3552"/>
                    <a:pt x="1377" y="3581"/>
                  </a:cubicBezTo>
                  <a:cubicBezTo>
                    <a:pt x="1464" y="3624"/>
                    <a:pt x="1522" y="3726"/>
                    <a:pt x="1522" y="3827"/>
                  </a:cubicBezTo>
                  <a:lnTo>
                    <a:pt x="1522" y="4189"/>
                  </a:lnTo>
                  <a:lnTo>
                    <a:pt x="2725" y="4189"/>
                  </a:lnTo>
                  <a:lnTo>
                    <a:pt x="2725" y="3827"/>
                  </a:lnTo>
                  <a:cubicBezTo>
                    <a:pt x="2725" y="3726"/>
                    <a:pt x="2783" y="3624"/>
                    <a:pt x="2885" y="3581"/>
                  </a:cubicBezTo>
                  <a:cubicBezTo>
                    <a:pt x="2928" y="3552"/>
                    <a:pt x="2986" y="3523"/>
                    <a:pt x="3030" y="3494"/>
                  </a:cubicBezTo>
                  <a:cubicBezTo>
                    <a:pt x="3079" y="3461"/>
                    <a:pt x="3137" y="3442"/>
                    <a:pt x="3196" y="3442"/>
                  </a:cubicBezTo>
                  <a:cubicBezTo>
                    <a:pt x="3242" y="3442"/>
                    <a:pt x="3290" y="3454"/>
                    <a:pt x="3334" y="3479"/>
                  </a:cubicBezTo>
                  <a:lnTo>
                    <a:pt x="3653" y="3653"/>
                  </a:lnTo>
                  <a:lnTo>
                    <a:pt x="4247" y="2624"/>
                  </a:lnTo>
                  <a:lnTo>
                    <a:pt x="3928" y="2450"/>
                  </a:lnTo>
                  <a:cubicBezTo>
                    <a:pt x="3827" y="2392"/>
                    <a:pt x="3784" y="2290"/>
                    <a:pt x="3784" y="2189"/>
                  </a:cubicBezTo>
                  <a:lnTo>
                    <a:pt x="3784" y="2102"/>
                  </a:lnTo>
                  <a:lnTo>
                    <a:pt x="3784" y="2001"/>
                  </a:lnTo>
                  <a:cubicBezTo>
                    <a:pt x="3784" y="1899"/>
                    <a:pt x="3827" y="1798"/>
                    <a:pt x="3928" y="1740"/>
                  </a:cubicBezTo>
                  <a:lnTo>
                    <a:pt x="4247" y="1566"/>
                  </a:lnTo>
                  <a:lnTo>
                    <a:pt x="3653" y="522"/>
                  </a:lnTo>
                  <a:lnTo>
                    <a:pt x="3334" y="710"/>
                  </a:lnTo>
                  <a:cubicBezTo>
                    <a:pt x="3290" y="736"/>
                    <a:pt x="3242" y="747"/>
                    <a:pt x="3196" y="747"/>
                  </a:cubicBezTo>
                  <a:cubicBezTo>
                    <a:pt x="3137" y="747"/>
                    <a:pt x="3079" y="728"/>
                    <a:pt x="3030" y="696"/>
                  </a:cubicBezTo>
                  <a:cubicBezTo>
                    <a:pt x="2986" y="667"/>
                    <a:pt x="2928" y="638"/>
                    <a:pt x="2885" y="609"/>
                  </a:cubicBezTo>
                  <a:cubicBezTo>
                    <a:pt x="2783" y="565"/>
                    <a:pt x="2725" y="464"/>
                    <a:pt x="2725" y="362"/>
                  </a:cubicBezTo>
                  <a:lnTo>
                    <a:pt x="2725"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156"/>
                                        </p:tgtEl>
                                        <p:attrNameLst>
                                          <p:attrName>style.visibility</p:attrName>
                                        </p:attrNameLst>
                                      </p:cBhvr>
                                      <p:to>
                                        <p:strVal val="visible"/>
                                      </p:to>
                                    </p:set>
                                    <p:anim calcmode="lin" valueType="num">
                                      <p:cBhvr additive="base">
                                        <p:cTn dur="1000"/>
                                        <p:tgtEl>
                                          <p:spTgt spid="115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1">
                                  <p:stCondLst>
                                    <p:cond delay="0"/>
                                  </p:stCondLst>
                                  <p:childTnLst>
                                    <p:set>
                                      <p:cBhvr>
                                        <p:cTn dur="1" fill="hold">
                                          <p:stCondLst>
                                            <p:cond delay="0"/>
                                          </p:stCondLst>
                                        </p:cTn>
                                        <p:tgtEl>
                                          <p:spTgt spid="1158"/>
                                        </p:tgtEl>
                                        <p:attrNameLst>
                                          <p:attrName>style.visibility</p:attrName>
                                        </p:attrNameLst>
                                      </p:cBhvr>
                                      <p:to>
                                        <p:strVal val="visible"/>
                                      </p:to>
                                    </p:set>
                                    <p:anim calcmode="lin" valueType="num">
                                      <p:cBhvr additive="base">
                                        <p:cTn dur="1000"/>
                                        <p:tgtEl>
                                          <p:spTgt spid="115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157"/>
                                        </p:tgtEl>
                                        <p:attrNameLst>
                                          <p:attrName>style.visibility</p:attrName>
                                        </p:attrNameLst>
                                      </p:cBhvr>
                                      <p:to>
                                        <p:strVal val="visible"/>
                                      </p:to>
                                    </p:set>
                                    <p:anim calcmode="lin" valueType="num">
                                      <p:cBhvr additive="base">
                                        <p:cTn dur="1000"/>
                                        <p:tgtEl>
                                          <p:spTgt spid="115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0" name="Shape 1290"/>
        <p:cNvGrpSpPr/>
        <p:nvPr/>
      </p:nvGrpSpPr>
      <p:grpSpPr>
        <a:xfrm>
          <a:off x="0" y="0"/>
          <a:ext cx="0" cy="0"/>
          <a:chOff x="0" y="0"/>
          <a:chExt cx="0" cy="0"/>
        </a:xfrm>
      </p:grpSpPr>
      <p:sp>
        <p:nvSpPr>
          <p:cNvPr id="1291" name="Google Shape;1291;p66"/>
          <p:cNvSpPr txBox="1"/>
          <p:nvPr>
            <p:ph type="title"/>
          </p:nvPr>
        </p:nvSpPr>
        <p:spPr>
          <a:xfrm>
            <a:off x="2656025" y="1552150"/>
            <a:ext cx="4080000" cy="1074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i="1" lang="en" sz="3100">
                <a:solidFill>
                  <a:srgbClr val="6D9EEB"/>
                </a:solidFill>
              </a:rPr>
              <a:t>Technologies utilisées</a:t>
            </a:r>
            <a:endParaRPr sz="4200">
              <a:solidFill>
                <a:srgbClr val="6D9EEB"/>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5" name="Shape 1295"/>
        <p:cNvGrpSpPr/>
        <p:nvPr/>
      </p:nvGrpSpPr>
      <p:grpSpPr>
        <a:xfrm>
          <a:off x="0" y="0"/>
          <a:ext cx="0" cy="0"/>
          <a:chOff x="0" y="0"/>
          <a:chExt cx="0" cy="0"/>
        </a:xfrm>
      </p:grpSpPr>
      <p:grpSp>
        <p:nvGrpSpPr>
          <p:cNvPr id="1296" name="Google Shape;1296;p67"/>
          <p:cNvGrpSpPr/>
          <p:nvPr/>
        </p:nvGrpSpPr>
        <p:grpSpPr>
          <a:xfrm>
            <a:off x="714089" y="263595"/>
            <a:ext cx="7290769" cy="3941568"/>
            <a:chOff x="1465050" y="946225"/>
            <a:chExt cx="6213900" cy="3359100"/>
          </a:xfrm>
        </p:grpSpPr>
        <p:sp>
          <p:nvSpPr>
            <p:cNvPr id="1297" name="Google Shape;1297;p67"/>
            <p:cNvSpPr/>
            <p:nvPr/>
          </p:nvSpPr>
          <p:spPr>
            <a:xfrm flipH="1">
              <a:off x="1465050" y="946225"/>
              <a:ext cx="6213900" cy="3359100"/>
            </a:xfrm>
            <a:prstGeom prst="roundRect">
              <a:avLst>
                <a:gd fmla="val 4601"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67"/>
            <p:cNvSpPr/>
            <p:nvPr/>
          </p:nvSpPr>
          <p:spPr>
            <a:xfrm flipH="1">
              <a:off x="1527450" y="1174625"/>
              <a:ext cx="6089100" cy="3073500"/>
            </a:xfrm>
            <a:prstGeom prst="roundRect">
              <a:avLst>
                <a:gd fmla="val 479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67"/>
            <p:cNvSpPr/>
            <p:nvPr/>
          </p:nvSpPr>
          <p:spPr>
            <a:xfrm flipH="1">
              <a:off x="1542006" y="1017959"/>
              <a:ext cx="90777" cy="90777"/>
            </a:xfrm>
            <a:custGeom>
              <a:rect b="b" l="l" r="r" t="t"/>
              <a:pathLst>
                <a:path extrusionOk="0" h="349" w="349">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67"/>
            <p:cNvSpPr/>
            <p:nvPr/>
          </p:nvSpPr>
          <p:spPr>
            <a:xfrm flipH="1">
              <a:off x="1689226" y="1017959"/>
              <a:ext cx="90517" cy="90777"/>
            </a:xfrm>
            <a:custGeom>
              <a:rect b="b" l="l" r="r" t="t"/>
              <a:pathLst>
                <a:path extrusionOk="0" h="349" w="348">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67"/>
            <p:cNvSpPr/>
            <p:nvPr/>
          </p:nvSpPr>
          <p:spPr>
            <a:xfrm flipH="1">
              <a:off x="1839826" y="1016662"/>
              <a:ext cx="109764" cy="93378"/>
            </a:xfrm>
            <a:custGeom>
              <a:rect b="b" l="l" r="r" t="t"/>
              <a:pathLst>
                <a:path extrusionOk="0" h="359" w="422">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2" name="Google Shape;1302;p67"/>
          <p:cNvGrpSpPr/>
          <p:nvPr/>
        </p:nvGrpSpPr>
        <p:grpSpPr>
          <a:xfrm>
            <a:off x="915258" y="601135"/>
            <a:ext cx="7290769" cy="3941568"/>
            <a:chOff x="1465050" y="946225"/>
            <a:chExt cx="6213900" cy="3359100"/>
          </a:xfrm>
        </p:grpSpPr>
        <p:sp>
          <p:nvSpPr>
            <p:cNvPr id="1303" name="Google Shape;1303;p67"/>
            <p:cNvSpPr/>
            <p:nvPr/>
          </p:nvSpPr>
          <p:spPr>
            <a:xfrm flipH="1">
              <a:off x="1465050" y="946225"/>
              <a:ext cx="6213900" cy="3359100"/>
            </a:xfrm>
            <a:prstGeom prst="roundRect">
              <a:avLst>
                <a:gd fmla="val 4601"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67"/>
            <p:cNvSpPr/>
            <p:nvPr/>
          </p:nvSpPr>
          <p:spPr>
            <a:xfrm flipH="1">
              <a:off x="1527450" y="1174625"/>
              <a:ext cx="6089100" cy="3073500"/>
            </a:xfrm>
            <a:prstGeom prst="roundRect">
              <a:avLst>
                <a:gd fmla="val 479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67"/>
            <p:cNvSpPr/>
            <p:nvPr/>
          </p:nvSpPr>
          <p:spPr>
            <a:xfrm flipH="1">
              <a:off x="1542006" y="1017959"/>
              <a:ext cx="90777" cy="90777"/>
            </a:xfrm>
            <a:custGeom>
              <a:rect b="b" l="l" r="r" t="t"/>
              <a:pathLst>
                <a:path extrusionOk="0" h="349" w="349">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67"/>
            <p:cNvSpPr/>
            <p:nvPr/>
          </p:nvSpPr>
          <p:spPr>
            <a:xfrm flipH="1">
              <a:off x="1689226" y="1017959"/>
              <a:ext cx="90517" cy="90777"/>
            </a:xfrm>
            <a:custGeom>
              <a:rect b="b" l="l" r="r" t="t"/>
              <a:pathLst>
                <a:path extrusionOk="0" h="349" w="348">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67"/>
            <p:cNvSpPr/>
            <p:nvPr/>
          </p:nvSpPr>
          <p:spPr>
            <a:xfrm flipH="1">
              <a:off x="1839826" y="1016662"/>
              <a:ext cx="109764" cy="93378"/>
            </a:xfrm>
            <a:custGeom>
              <a:rect b="b" l="l" r="r" t="t"/>
              <a:pathLst>
                <a:path extrusionOk="0" h="359" w="422">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8" name="Google Shape;1308;p67"/>
          <p:cNvGrpSpPr/>
          <p:nvPr/>
        </p:nvGrpSpPr>
        <p:grpSpPr>
          <a:xfrm>
            <a:off x="1138780" y="938675"/>
            <a:ext cx="7290769" cy="3941568"/>
            <a:chOff x="1465050" y="946225"/>
            <a:chExt cx="6213900" cy="3359100"/>
          </a:xfrm>
        </p:grpSpPr>
        <p:sp>
          <p:nvSpPr>
            <p:cNvPr id="1309" name="Google Shape;1309;p67"/>
            <p:cNvSpPr/>
            <p:nvPr/>
          </p:nvSpPr>
          <p:spPr>
            <a:xfrm flipH="1">
              <a:off x="1465050" y="946225"/>
              <a:ext cx="6213900" cy="3359100"/>
            </a:xfrm>
            <a:prstGeom prst="roundRect">
              <a:avLst>
                <a:gd fmla="val 4601"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67"/>
            <p:cNvSpPr/>
            <p:nvPr/>
          </p:nvSpPr>
          <p:spPr>
            <a:xfrm flipH="1">
              <a:off x="1527450" y="1174625"/>
              <a:ext cx="6089100" cy="3073500"/>
            </a:xfrm>
            <a:prstGeom prst="roundRect">
              <a:avLst>
                <a:gd fmla="val 479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67"/>
            <p:cNvSpPr/>
            <p:nvPr/>
          </p:nvSpPr>
          <p:spPr>
            <a:xfrm flipH="1">
              <a:off x="1542006" y="1017959"/>
              <a:ext cx="90777" cy="90777"/>
            </a:xfrm>
            <a:custGeom>
              <a:rect b="b" l="l" r="r" t="t"/>
              <a:pathLst>
                <a:path extrusionOk="0" h="349" w="349">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67"/>
            <p:cNvSpPr/>
            <p:nvPr/>
          </p:nvSpPr>
          <p:spPr>
            <a:xfrm flipH="1">
              <a:off x="1689226" y="1017959"/>
              <a:ext cx="90517" cy="90777"/>
            </a:xfrm>
            <a:custGeom>
              <a:rect b="b" l="l" r="r" t="t"/>
              <a:pathLst>
                <a:path extrusionOk="0" h="349" w="348">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67"/>
            <p:cNvSpPr/>
            <p:nvPr/>
          </p:nvSpPr>
          <p:spPr>
            <a:xfrm flipH="1">
              <a:off x="1839826" y="1016662"/>
              <a:ext cx="109764" cy="93378"/>
            </a:xfrm>
            <a:custGeom>
              <a:rect b="b" l="l" r="r" t="t"/>
              <a:pathLst>
                <a:path extrusionOk="0" h="359" w="422">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4" name="Google Shape;1314;p67"/>
          <p:cNvSpPr txBox="1"/>
          <p:nvPr>
            <p:ph type="title"/>
          </p:nvPr>
        </p:nvSpPr>
        <p:spPr>
          <a:xfrm>
            <a:off x="1398400" y="1481175"/>
            <a:ext cx="6807600" cy="4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Front-End</a:t>
            </a:r>
            <a:endParaRPr/>
          </a:p>
        </p:txBody>
      </p:sp>
      <p:pic>
        <p:nvPicPr>
          <p:cNvPr id="1315" name="Google Shape;1315;p67"/>
          <p:cNvPicPr preferRelativeResize="0"/>
          <p:nvPr/>
        </p:nvPicPr>
        <p:blipFill>
          <a:blip r:embed="rId3">
            <a:alphaModFix/>
          </a:blip>
          <a:stretch>
            <a:fillRect/>
          </a:stretch>
        </p:blipFill>
        <p:spPr>
          <a:xfrm>
            <a:off x="1398396" y="2748996"/>
            <a:ext cx="1501100" cy="1301800"/>
          </a:xfrm>
          <a:prstGeom prst="rect">
            <a:avLst/>
          </a:prstGeom>
          <a:solidFill>
            <a:schemeClr val="lt1"/>
          </a:solidFill>
          <a:ln>
            <a:noFill/>
          </a:ln>
        </p:spPr>
      </p:pic>
      <p:pic>
        <p:nvPicPr>
          <p:cNvPr id="1316" name="Google Shape;1316;p67"/>
          <p:cNvPicPr preferRelativeResize="0"/>
          <p:nvPr/>
        </p:nvPicPr>
        <p:blipFill>
          <a:blip r:embed="rId4">
            <a:alphaModFix/>
          </a:blip>
          <a:stretch>
            <a:fillRect/>
          </a:stretch>
        </p:blipFill>
        <p:spPr>
          <a:xfrm>
            <a:off x="3654100" y="3045150"/>
            <a:ext cx="2296200" cy="709500"/>
          </a:xfrm>
          <a:prstGeom prst="rect">
            <a:avLst/>
          </a:prstGeom>
          <a:noFill/>
          <a:ln>
            <a:noFill/>
          </a:ln>
        </p:spPr>
      </p:pic>
      <p:pic>
        <p:nvPicPr>
          <p:cNvPr id="1317" name="Google Shape;1317;p67"/>
          <p:cNvPicPr preferRelativeResize="0"/>
          <p:nvPr/>
        </p:nvPicPr>
        <p:blipFill>
          <a:blip r:embed="rId5">
            <a:alphaModFix/>
          </a:blip>
          <a:stretch>
            <a:fillRect/>
          </a:stretch>
        </p:blipFill>
        <p:spPr>
          <a:xfrm>
            <a:off x="6600175" y="2749000"/>
            <a:ext cx="1605833" cy="1204375"/>
          </a:xfrm>
          <a:prstGeom prst="rect">
            <a:avLst/>
          </a:prstGeom>
          <a:noFill/>
          <a:ln>
            <a:noFill/>
          </a:ln>
        </p:spPr>
      </p:pic>
      <p:pic>
        <p:nvPicPr>
          <p:cNvPr id="1318" name="Google Shape;1318;p67"/>
          <p:cNvPicPr preferRelativeResize="0"/>
          <p:nvPr/>
        </p:nvPicPr>
        <p:blipFill>
          <a:blip r:embed="rId6">
            <a:alphaModFix/>
          </a:blip>
          <a:stretch>
            <a:fillRect/>
          </a:stretch>
        </p:blipFill>
        <p:spPr>
          <a:xfrm>
            <a:off x="4329850" y="2077175"/>
            <a:ext cx="839975" cy="839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2" name="Shape 1322"/>
        <p:cNvGrpSpPr/>
        <p:nvPr/>
      </p:nvGrpSpPr>
      <p:grpSpPr>
        <a:xfrm>
          <a:off x="0" y="0"/>
          <a:ext cx="0" cy="0"/>
          <a:chOff x="0" y="0"/>
          <a:chExt cx="0" cy="0"/>
        </a:xfrm>
      </p:grpSpPr>
      <p:grpSp>
        <p:nvGrpSpPr>
          <p:cNvPr id="1323" name="Google Shape;1323;p68"/>
          <p:cNvGrpSpPr/>
          <p:nvPr/>
        </p:nvGrpSpPr>
        <p:grpSpPr>
          <a:xfrm>
            <a:off x="714089" y="263595"/>
            <a:ext cx="7290769" cy="3941568"/>
            <a:chOff x="1465050" y="946225"/>
            <a:chExt cx="6213900" cy="3359100"/>
          </a:xfrm>
        </p:grpSpPr>
        <p:sp>
          <p:nvSpPr>
            <p:cNvPr id="1324" name="Google Shape;1324;p68"/>
            <p:cNvSpPr/>
            <p:nvPr/>
          </p:nvSpPr>
          <p:spPr>
            <a:xfrm flipH="1">
              <a:off x="1465050" y="946225"/>
              <a:ext cx="6213900" cy="3359100"/>
            </a:xfrm>
            <a:prstGeom prst="roundRect">
              <a:avLst>
                <a:gd fmla="val 4601"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68"/>
            <p:cNvSpPr/>
            <p:nvPr/>
          </p:nvSpPr>
          <p:spPr>
            <a:xfrm flipH="1">
              <a:off x="1527450" y="1174625"/>
              <a:ext cx="6089100" cy="3073500"/>
            </a:xfrm>
            <a:prstGeom prst="roundRect">
              <a:avLst>
                <a:gd fmla="val 479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68"/>
            <p:cNvSpPr/>
            <p:nvPr/>
          </p:nvSpPr>
          <p:spPr>
            <a:xfrm flipH="1">
              <a:off x="1542006" y="1017959"/>
              <a:ext cx="90777" cy="90777"/>
            </a:xfrm>
            <a:custGeom>
              <a:rect b="b" l="l" r="r" t="t"/>
              <a:pathLst>
                <a:path extrusionOk="0" h="349" w="349">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68"/>
            <p:cNvSpPr/>
            <p:nvPr/>
          </p:nvSpPr>
          <p:spPr>
            <a:xfrm flipH="1">
              <a:off x="1689226" y="1017959"/>
              <a:ext cx="90517" cy="90777"/>
            </a:xfrm>
            <a:custGeom>
              <a:rect b="b" l="l" r="r" t="t"/>
              <a:pathLst>
                <a:path extrusionOk="0" h="349" w="348">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68"/>
            <p:cNvSpPr/>
            <p:nvPr/>
          </p:nvSpPr>
          <p:spPr>
            <a:xfrm flipH="1">
              <a:off x="1839826" y="1016662"/>
              <a:ext cx="109764" cy="93378"/>
            </a:xfrm>
            <a:custGeom>
              <a:rect b="b" l="l" r="r" t="t"/>
              <a:pathLst>
                <a:path extrusionOk="0" h="359" w="422">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9" name="Google Shape;1329;p68"/>
          <p:cNvGrpSpPr/>
          <p:nvPr/>
        </p:nvGrpSpPr>
        <p:grpSpPr>
          <a:xfrm>
            <a:off x="915258" y="601135"/>
            <a:ext cx="7290769" cy="3941568"/>
            <a:chOff x="1465050" y="946225"/>
            <a:chExt cx="6213900" cy="3359100"/>
          </a:xfrm>
        </p:grpSpPr>
        <p:sp>
          <p:nvSpPr>
            <p:cNvPr id="1330" name="Google Shape;1330;p68"/>
            <p:cNvSpPr/>
            <p:nvPr/>
          </p:nvSpPr>
          <p:spPr>
            <a:xfrm flipH="1">
              <a:off x="1465050" y="946225"/>
              <a:ext cx="6213900" cy="3359100"/>
            </a:xfrm>
            <a:prstGeom prst="roundRect">
              <a:avLst>
                <a:gd fmla="val 4601"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68"/>
            <p:cNvSpPr/>
            <p:nvPr/>
          </p:nvSpPr>
          <p:spPr>
            <a:xfrm flipH="1">
              <a:off x="1527450" y="1174625"/>
              <a:ext cx="6089100" cy="3073500"/>
            </a:xfrm>
            <a:prstGeom prst="roundRect">
              <a:avLst>
                <a:gd fmla="val 479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68"/>
            <p:cNvSpPr/>
            <p:nvPr/>
          </p:nvSpPr>
          <p:spPr>
            <a:xfrm flipH="1">
              <a:off x="1542006" y="1017959"/>
              <a:ext cx="90777" cy="90777"/>
            </a:xfrm>
            <a:custGeom>
              <a:rect b="b" l="l" r="r" t="t"/>
              <a:pathLst>
                <a:path extrusionOk="0" h="349" w="349">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68"/>
            <p:cNvSpPr/>
            <p:nvPr/>
          </p:nvSpPr>
          <p:spPr>
            <a:xfrm flipH="1">
              <a:off x="1689226" y="1017959"/>
              <a:ext cx="90517" cy="90777"/>
            </a:xfrm>
            <a:custGeom>
              <a:rect b="b" l="l" r="r" t="t"/>
              <a:pathLst>
                <a:path extrusionOk="0" h="349" w="348">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68"/>
            <p:cNvSpPr/>
            <p:nvPr/>
          </p:nvSpPr>
          <p:spPr>
            <a:xfrm flipH="1">
              <a:off x="1839826" y="1016662"/>
              <a:ext cx="109764" cy="93378"/>
            </a:xfrm>
            <a:custGeom>
              <a:rect b="b" l="l" r="r" t="t"/>
              <a:pathLst>
                <a:path extrusionOk="0" h="359" w="422">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5" name="Google Shape;1335;p68"/>
          <p:cNvGrpSpPr/>
          <p:nvPr/>
        </p:nvGrpSpPr>
        <p:grpSpPr>
          <a:xfrm>
            <a:off x="1138780" y="938675"/>
            <a:ext cx="7290769" cy="3941568"/>
            <a:chOff x="1465050" y="946225"/>
            <a:chExt cx="6213900" cy="3359100"/>
          </a:xfrm>
        </p:grpSpPr>
        <p:sp>
          <p:nvSpPr>
            <p:cNvPr id="1336" name="Google Shape;1336;p68"/>
            <p:cNvSpPr/>
            <p:nvPr/>
          </p:nvSpPr>
          <p:spPr>
            <a:xfrm flipH="1">
              <a:off x="1465050" y="946225"/>
              <a:ext cx="6213900" cy="3359100"/>
            </a:xfrm>
            <a:prstGeom prst="roundRect">
              <a:avLst>
                <a:gd fmla="val 4601"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68"/>
            <p:cNvSpPr/>
            <p:nvPr/>
          </p:nvSpPr>
          <p:spPr>
            <a:xfrm flipH="1">
              <a:off x="1527450" y="1174625"/>
              <a:ext cx="6089100" cy="3073500"/>
            </a:xfrm>
            <a:prstGeom prst="roundRect">
              <a:avLst>
                <a:gd fmla="val 479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68"/>
            <p:cNvSpPr/>
            <p:nvPr/>
          </p:nvSpPr>
          <p:spPr>
            <a:xfrm flipH="1">
              <a:off x="1542006" y="1017959"/>
              <a:ext cx="90777" cy="90777"/>
            </a:xfrm>
            <a:custGeom>
              <a:rect b="b" l="l" r="r" t="t"/>
              <a:pathLst>
                <a:path extrusionOk="0" h="349" w="349">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68"/>
            <p:cNvSpPr/>
            <p:nvPr/>
          </p:nvSpPr>
          <p:spPr>
            <a:xfrm flipH="1">
              <a:off x="1689226" y="1017959"/>
              <a:ext cx="90517" cy="90777"/>
            </a:xfrm>
            <a:custGeom>
              <a:rect b="b" l="l" r="r" t="t"/>
              <a:pathLst>
                <a:path extrusionOk="0" h="349" w="348">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68"/>
            <p:cNvSpPr/>
            <p:nvPr/>
          </p:nvSpPr>
          <p:spPr>
            <a:xfrm flipH="1">
              <a:off x="1839826" y="1016662"/>
              <a:ext cx="109764" cy="93378"/>
            </a:xfrm>
            <a:custGeom>
              <a:rect b="b" l="l" r="r" t="t"/>
              <a:pathLst>
                <a:path extrusionOk="0" h="359" w="422">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1" name="Google Shape;1341;p68"/>
          <p:cNvSpPr txBox="1"/>
          <p:nvPr>
            <p:ph type="title"/>
          </p:nvPr>
        </p:nvSpPr>
        <p:spPr>
          <a:xfrm>
            <a:off x="1398400" y="1481175"/>
            <a:ext cx="6807600" cy="4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a:t>
            </a:r>
            <a:r>
              <a:rPr lang="en"/>
              <a:t>-End</a:t>
            </a:r>
            <a:endParaRPr/>
          </a:p>
        </p:txBody>
      </p:sp>
      <p:pic>
        <p:nvPicPr>
          <p:cNvPr id="1342" name="Google Shape;1342;p68"/>
          <p:cNvPicPr preferRelativeResize="0"/>
          <p:nvPr/>
        </p:nvPicPr>
        <p:blipFill>
          <a:blip r:embed="rId3">
            <a:alphaModFix/>
          </a:blip>
          <a:stretch>
            <a:fillRect/>
          </a:stretch>
        </p:blipFill>
        <p:spPr>
          <a:xfrm>
            <a:off x="2076075" y="3105075"/>
            <a:ext cx="1822150" cy="1352625"/>
          </a:xfrm>
          <a:prstGeom prst="rect">
            <a:avLst/>
          </a:prstGeom>
          <a:noFill/>
          <a:ln>
            <a:noFill/>
          </a:ln>
        </p:spPr>
      </p:pic>
      <p:pic>
        <p:nvPicPr>
          <p:cNvPr id="1343" name="Google Shape;1343;p68"/>
          <p:cNvPicPr preferRelativeResize="0"/>
          <p:nvPr/>
        </p:nvPicPr>
        <p:blipFill>
          <a:blip r:embed="rId4">
            <a:alphaModFix/>
          </a:blip>
          <a:stretch>
            <a:fillRect/>
          </a:stretch>
        </p:blipFill>
        <p:spPr>
          <a:xfrm>
            <a:off x="5184175" y="3290838"/>
            <a:ext cx="1905000" cy="9810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7" name="Shape 1347"/>
        <p:cNvGrpSpPr/>
        <p:nvPr/>
      </p:nvGrpSpPr>
      <p:grpSpPr>
        <a:xfrm>
          <a:off x="0" y="0"/>
          <a:ext cx="0" cy="0"/>
          <a:chOff x="0" y="0"/>
          <a:chExt cx="0" cy="0"/>
        </a:xfrm>
      </p:grpSpPr>
      <p:grpSp>
        <p:nvGrpSpPr>
          <p:cNvPr id="1348" name="Google Shape;1348;p69"/>
          <p:cNvGrpSpPr/>
          <p:nvPr/>
        </p:nvGrpSpPr>
        <p:grpSpPr>
          <a:xfrm>
            <a:off x="714089" y="263595"/>
            <a:ext cx="7290769" cy="3941568"/>
            <a:chOff x="1465050" y="946225"/>
            <a:chExt cx="6213900" cy="3359100"/>
          </a:xfrm>
        </p:grpSpPr>
        <p:sp>
          <p:nvSpPr>
            <p:cNvPr id="1349" name="Google Shape;1349;p69"/>
            <p:cNvSpPr/>
            <p:nvPr/>
          </p:nvSpPr>
          <p:spPr>
            <a:xfrm flipH="1">
              <a:off x="1465050" y="946225"/>
              <a:ext cx="6213900" cy="3359100"/>
            </a:xfrm>
            <a:prstGeom prst="roundRect">
              <a:avLst>
                <a:gd fmla="val 4601"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69"/>
            <p:cNvSpPr/>
            <p:nvPr/>
          </p:nvSpPr>
          <p:spPr>
            <a:xfrm flipH="1">
              <a:off x="1527450" y="1174625"/>
              <a:ext cx="6089100" cy="3073500"/>
            </a:xfrm>
            <a:prstGeom prst="roundRect">
              <a:avLst>
                <a:gd fmla="val 479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69"/>
            <p:cNvSpPr/>
            <p:nvPr/>
          </p:nvSpPr>
          <p:spPr>
            <a:xfrm flipH="1">
              <a:off x="1542006" y="1017959"/>
              <a:ext cx="90777" cy="90777"/>
            </a:xfrm>
            <a:custGeom>
              <a:rect b="b" l="l" r="r" t="t"/>
              <a:pathLst>
                <a:path extrusionOk="0" h="349" w="349">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69"/>
            <p:cNvSpPr/>
            <p:nvPr/>
          </p:nvSpPr>
          <p:spPr>
            <a:xfrm flipH="1">
              <a:off x="1689226" y="1017959"/>
              <a:ext cx="90517" cy="90777"/>
            </a:xfrm>
            <a:custGeom>
              <a:rect b="b" l="l" r="r" t="t"/>
              <a:pathLst>
                <a:path extrusionOk="0" h="349" w="348">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69"/>
            <p:cNvSpPr/>
            <p:nvPr/>
          </p:nvSpPr>
          <p:spPr>
            <a:xfrm flipH="1">
              <a:off x="1839826" y="1016662"/>
              <a:ext cx="109764" cy="93378"/>
            </a:xfrm>
            <a:custGeom>
              <a:rect b="b" l="l" r="r" t="t"/>
              <a:pathLst>
                <a:path extrusionOk="0" h="359" w="422">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4" name="Google Shape;1354;p69"/>
          <p:cNvGrpSpPr/>
          <p:nvPr/>
        </p:nvGrpSpPr>
        <p:grpSpPr>
          <a:xfrm>
            <a:off x="915258" y="601135"/>
            <a:ext cx="7290769" cy="3941568"/>
            <a:chOff x="1465050" y="946225"/>
            <a:chExt cx="6213900" cy="3359100"/>
          </a:xfrm>
        </p:grpSpPr>
        <p:sp>
          <p:nvSpPr>
            <p:cNvPr id="1355" name="Google Shape;1355;p69"/>
            <p:cNvSpPr/>
            <p:nvPr/>
          </p:nvSpPr>
          <p:spPr>
            <a:xfrm flipH="1">
              <a:off x="1465050" y="946225"/>
              <a:ext cx="6213900" cy="3359100"/>
            </a:xfrm>
            <a:prstGeom prst="roundRect">
              <a:avLst>
                <a:gd fmla="val 4601"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69"/>
            <p:cNvSpPr/>
            <p:nvPr/>
          </p:nvSpPr>
          <p:spPr>
            <a:xfrm flipH="1">
              <a:off x="1527450" y="1174625"/>
              <a:ext cx="6089100" cy="3073500"/>
            </a:xfrm>
            <a:prstGeom prst="roundRect">
              <a:avLst>
                <a:gd fmla="val 479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69"/>
            <p:cNvSpPr/>
            <p:nvPr/>
          </p:nvSpPr>
          <p:spPr>
            <a:xfrm flipH="1">
              <a:off x="1542006" y="1017959"/>
              <a:ext cx="90777" cy="90777"/>
            </a:xfrm>
            <a:custGeom>
              <a:rect b="b" l="l" r="r" t="t"/>
              <a:pathLst>
                <a:path extrusionOk="0" h="349" w="349">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69"/>
            <p:cNvSpPr/>
            <p:nvPr/>
          </p:nvSpPr>
          <p:spPr>
            <a:xfrm flipH="1">
              <a:off x="1689226" y="1017959"/>
              <a:ext cx="90517" cy="90777"/>
            </a:xfrm>
            <a:custGeom>
              <a:rect b="b" l="l" r="r" t="t"/>
              <a:pathLst>
                <a:path extrusionOk="0" h="349" w="348">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69"/>
            <p:cNvSpPr/>
            <p:nvPr/>
          </p:nvSpPr>
          <p:spPr>
            <a:xfrm flipH="1">
              <a:off x="1839826" y="1016662"/>
              <a:ext cx="109764" cy="93378"/>
            </a:xfrm>
            <a:custGeom>
              <a:rect b="b" l="l" r="r" t="t"/>
              <a:pathLst>
                <a:path extrusionOk="0" h="359" w="422">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0" name="Google Shape;1360;p69"/>
          <p:cNvGrpSpPr/>
          <p:nvPr/>
        </p:nvGrpSpPr>
        <p:grpSpPr>
          <a:xfrm>
            <a:off x="1138780" y="956125"/>
            <a:ext cx="7290769" cy="3941568"/>
            <a:chOff x="1465050" y="946225"/>
            <a:chExt cx="6213900" cy="3359100"/>
          </a:xfrm>
        </p:grpSpPr>
        <p:sp>
          <p:nvSpPr>
            <p:cNvPr id="1361" name="Google Shape;1361;p69"/>
            <p:cNvSpPr/>
            <p:nvPr/>
          </p:nvSpPr>
          <p:spPr>
            <a:xfrm flipH="1">
              <a:off x="1465050" y="946225"/>
              <a:ext cx="6213900" cy="3359100"/>
            </a:xfrm>
            <a:prstGeom prst="roundRect">
              <a:avLst>
                <a:gd fmla="val 4601"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69"/>
            <p:cNvSpPr/>
            <p:nvPr/>
          </p:nvSpPr>
          <p:spPr>
            <a:xfrm flipH="1">
              <a:off x="1527450" y="1174625"/>
              <a:ext cx="6089100" cy="3073500"/>
            </a:xfrm>
            <a:prstGeom prst="roundRect">
              <a:avLst>
                <a:gd fmla="val 479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69"/>
            <p:cNvSpPr/>
            <p:nvPr/>
          </p:nvSpPr>
          <p:spPr>
            <a:xfrm flipH="1">
              <a:off x="1542006" y="1017959"/>
              <a:ext cx="90777" cy="90777"/>
            </a:xfrm>
            <a:custGeom>
              <a:rect b="b" l="l" r="r" t="t"/>
              <a:pathLst>
                <a:path extrusionOk="0" h="349" w="349">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69"/>
            <p:cNvSpPr/>
            <p:nvPr/>
          </p:nvSpPr>
          <p:spPr>
            <a:xfrm flipH="1">
              <a:off x="1689226" y="1017959"/>
              <a:ext cx="90517" cy="90777"/>
            </a:xfrm>
            <a:custGeom>
              <a:rect b="b" l="l" r="r" t="t"/>
              <a:pathLst>
                <a:path extrusionOk="0" h="349" w="348">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69"/>
            <p:cNvSpPr/>
            <p:nvPr/>
          </p:nvSpPr>
          <p:spPr>
            <a:xfrm flipH="1">
              <a:off x="1839826" y="1016662"/>
              <a:ext cx="109764" cy="93378"/>
            </a:xfrm>
            <a:custGeom>
              <a:rect b="b" l="l" r="r" t="t"/>
              <a:pathLst>
                <a:path extrusionOk="0" h="359" w="422">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6" name="Google Shape;1366;p69"/>
          <p:cNvSpPr txBox="1"/>
          <p:nvPr>
            <p:ph type="title"/>
          </p:nvPr>
        </p:nvSpPr>
        <p:spPr>
          <a:xfrm>
            <a:off x="3459063" y="1672975"/>
            <a:ext cx="2650200" cy="46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2700">
                <a:solidFill>
                  <a:srgbClr val="6D9EEB"/>
                </a:solidFill>
              </a:rPr>
              <a:t>Démonstration</a:t>
            </a:r>
            <a:endParaRPr sz="3000">
              <a:solidFill>
                <a:srgbClr val="6D9EEB"/>
              </a:solidFill>
            </a:endParaRPr>
          </a:p>
        </p:txBody>
      </p:sp>
      <p:sp>
        <p:nvSpPr>
          <p:cNvPr id="1367" name="Google Shape;1367;p69"/>
          <p:cNvSpPr txBox="1"/>
          <p:nvPr>
            <p:ph idx="4294967295" type="subTitle"/>
          </p:nvPr>
        </p:nvSpPr>
        <p:spPr>
          <a:xfrm>
            <a:off x="1476000" y="3034700"/>
            <a:ext cx="6192000" cy="638400"/>
          </a:xfrm>
          <a:prstGeom prst="rect">
            <a:avLst/>
          </a:prstGeom>
        </p:spPr>
        <p:txBody>
          <a:bodyPr anchorCtr="0" anchor="t" bIns="91425" lIns="91425" spcFirstLastPara="1" rIns="91425" wrap="square" tIns="91425">
            <a:noAutofit/>
          </a:bodyPr>
          <a:lstStyle/>
          <a:p>
            <a:pPr indent="0" lvl="0" marL="914400" rtl="0" algn="l">
              <a:spcBef>
                <a:spcPts val="0"/>
              </a:spcBef>
              <a:spcAft>
                <a:spcPts val="0"/>
              </a:spcAft>
              <a:buNone/>
            </a:pPr>
            <a:r>
              <a:rPr i="1" lang="en" sz="2500">
                <a:solidFill>
                  <a:srgbClr val="000000"/>
                </a:solidFill>
                <a:latin typeface="Arial"/>
                <a:ea typeface="Arial"/>
                <a:cs typeface="Arial"/>
                <a:sym typeface="Arial"/>
              </a:rPr>
              <a:t>On va lancer l’execution Du site</a:t>
            </a:r>
            <a:endParaRPr i="1" sz="2500">
              <a:solidFill>
                <a:srgbClr val="000000"/>
              </a:solidFill>
              <a:latin typeface="Arial"/>
              <a:ea typeface="Arial"/>
              <a:cs typeface="Arial"/>
              <a:sym typeface="Arial"/>
            </a:endParaRPr>
          </a:p>
          <a:p>
            <a:pPr indent="0" lvl="0" marL="914400" rtl="0" algn="l">
              <a:spcBef>
                <a:spcPts val="1200"/>
              </a:spcBef>
              <a:spcAft>
                <a:spcPts val="1200"/>
              </a:spcAft>
              <a:buNone/>
            </a:pPr>
            <a:r>
              <a:rPr i="1" lang="en" sz="2500">
                <a:solidFill>
                  <a:srgbClr val="000000"/>
                </a:solidFill>
                <a:latin typeface="Arial"/>
                <a:ea typeface="Arial"/>
                <a:cs typeface="Arial"/>
                <a:sym typeface="Arial"/>
              </a:rPr>
              <a:t> </a:t>
            </a:r>
            <a:endParaRPr i="1" sz="2400">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1" name="Shape 1371"/>
        <p:cNvGrpSpPr/>
        <p:nvPr/>
      </p:nvGrpSpPr>
      <p:grpSpPr>
        <a:xfrm>
          <a:off x="0" y="0"/>
          <a:ext cx="0" cy="0"/>
          <a:chOff x="0" y="0"/>
          <a:chExt cx="0" cy="0"/>
        </a:xfrm>
      </p:grpSpPr>
      <p:sp>
        <p:nvSpPr>
          <p:cNvPr id="1372" name="Google Shape;1372;p70"/>
          <p:cNvSpPr txBox="1"/>
          <p:nvPr>
            <p:ph type="title"/>
          </p:nvPr>
        </p:nvSpPr>
        <p:spPr>
          <a:xfrm>
            <a:off x="0" y="3750925"/>
            <a:ext cx="6102600" cy="1247400"/>
          </a:xfrm>
          <a:prstGeom prst="rect">
            <a:avLst/>
          </a:prstGeom>
        </p:spPr>
        <p:txBody>
          <a:bodyPr anchorCtr="0" anchor="ctr" bIns="91425" lIns="91425" spcFirstLastPara="1" rIns="91425" wrap="square" tIns="91425">
            <a:noAutofit/>
          </a:bodyPr>
          <a:lstStyle/>
          <a:p>
            <a:pPr indent="0" lvl="0" marL="457200" rtl="0" algn="l">
              <a:spcBef>
                <a:spcPts val="0"/>
              </a:spcBef>
              <a:spcAft>
                <a:spcPts val="0"/>
              </a:spcAft>
              <a:buNone/>
            </a:pPr>
            <a:r>
              <a:rPr b="1" lang="en" sz="3000">
                <a:solidFill>
                  <a:srgbClr val="3C78D8"/>
                </a:solidFill>
                <a:latin typeface="Arial"/>
                <a:ea typeface="Arial"/>
                <a:cs typeface="Arial"/>
                <a:sym typeface="Arial"/>
              </a:rPr>
              <a:t>Conclusion</a:t>
            </a:r>
            <a:endParaRPr sz="3400">
              <a:solidFill>
                <a:srgbClr val="3C78D8"/>
              </a:solidFill>
            </a:endParaRPr>
          </a:p>
        </p:txBody>
      </p:sp>
      <p:sp>
        <p:nvSpPr>
          <p:cNvPr id="1373" name="Google Shape;1373;p70"/>
          <p:cNvSpPr txBox="1"/>
          <p:nvPr>
            <p:ph idx="2" type="title"/>
          </p:nvPr>
        </p:nvSpPr>
        <p:spPr>
          <a:xfrm>
            <a:off x="127875" y="368525"/>
            <a:ext cx="3048000" cy="1398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05.</a:t>
            </a:r>
            <a:endParaRPr/>
          </a:p>
        </p:txBody>
      </p:sp>
      <p:sp>
        <p:nvSpPr>
          <p:cNvPr id="1374" name="Google Shape;1374;p70"/>
          <p:cNvSpPr/>
          <p:nvPr/>
        </p:nvSpPr>
        <p:spPr>
          <a:xfrm>
            <a:off x="7959915" y="812711"/>
            <a:ext cx="116400" cy="1164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70"/>
          <p:cNvSpPr/>
          <p:nvPr/>
        </p:nvSpPr>
        <p:spPr>
          <a:xfrm>
            <a:off x="8124171" y="812711"/>
            <a:ext cx="116400" cy="116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70"/>
          <p:cNvSpPr/>
          <p:nvPr/>
        </p:nvSpPr>
        <p:spPr>
          <a:xfrm>
            <a:off x="8288427" y="812711"/>
            <a:ext cx="116400" cy="116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77" name="Google Shape;1377;p70"/>
          <p:cNvGrpSpPr/>
          <p:nvPr/>
        </p:nvGrpSpPr>
        <p:grpSpPr>
          <a:xfrm>
            <a:off x="5468812" y="368531"/>
            <a:ext cx="4338518" cy="3791511"/>
            <a:chOff x="4195962" y="812731"/>
            <a:chExt cx="4338518" cy="3791511"/>
          </a:xfrm>
        </p:grpSpPr>
        <p:grpSp>
          <p:nvGrpSpPr>
            <p:cNvPr id="1378" name="Google Shape;1378;p70"/>
            <p:cNvGrpSpPr/>
            <p:nvPr/>
          </p:nvGrpSpPr>
          <p:grpSpPr>
            <a:xfrm>
              <a:off x="4470000" y="812731"/>
              <a:ext cx="3490051" cy="2287960"/>
              <a:chOff x="4849800" y="1060525"/>
              <a:chExt cx="2932816" cy="1922656"/>
            </a:xfrm>
          </p:grpSpPr>
          <p:sp>
            <p:nvSpPr>
              <p:cNvPr id="1379" name="Google Shape;1379;p70"/>
              <p:cNvSpPr/>
              <p:nvPr/>
            </p:nvSpPr>
            <p:spPr>
              <a:xfrm>
                <a:off x="5702118" y="1354752"/>
                <a:ext cx="412858" cy="1595400"/>
              </a:xfrm>
              <a:custGeom>
                <a:rect b="b" l="l" r="r" t="t"/>
                <a:pathLst>
                  <a:path extrusionOk="0" h="22123" w="5725">
                    <a:moveTo>
                      <a:pt x="5610" y="0"/>
                    </a:moveTo>
                    <a:cubicBezTo>
                      <a:pt x="3750" y="286"/>
                      <a:pt x="2663" y="1689"/>
                      <a:pt x="2233" y="4293"/>
                    </a:cubicBezTo>
                    <a:cubicBezTo>
                      <a:pt x="1890" y="6468"/>
                      <a:pt x="2062" y="9244"/>
                      <a:pt x="2233" y="11906"/>
                    </a:cubicBezTo>
                    <a:cubicBezTo>
                      <a:pt x="2491" y="16485"/>
                      <a:pt x="2748" y="20806"/>
                      <a:pt x="487" y="21293"/>
                    </a:cubicBezTo>
                    <a:cubicBezTo>
                      <a:pt x="316" y="21321"/>
                      <a:pt x="173" y="21350"/>
                      <a:pt x="1" y="21350"/>
                    </a:cubicBezTo>
                    <a:lnTo>
                      <a:pt x="58" y="22123"/>
                    </a:lnTo>
                    <a:cubicBezTo>
                      <a:pt x="173" y="22123"/>
                      <a:pt x="287" y="22094"/>
                      <a:pt x="402" y="22094"/>
                    </a:cubicBezTo>
                    <a:cubicBezTo>
                      <a:pt x="487" y="22065"/>
                      <a:pt x="573" y="22037"/>
                      <a:pt x="631" y="22037"/>
                    </a:cubicBezTo>
                    <a:cubicBezTo>
                      <a:pt x="3550" y="21407"/>
                      <a:pt x="3264" y="16771"/>
                      <a:pt x="2977" y="11848"/>
                    </a:cubicBezTo>
                    <a:cubicBezTo>
                      <a:pt x="2663" y="6668"/>
                      <a:pt x="2348" y="1288"/>
                      <a:pt x="5725" y="744"/>
                    </a:cubicBezTo>
                    <a:lnTo>
                      <a:pt x="561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70"/>
              <p:cNvSpPr/>
              <p:nvPr/>
            </p:nvSpPr>
            <p:spPr>
              <a:xfrm>
                <a:off x="5559765" y="1393045"/>
                <a:ext cx="1783260" cy="1590136"/>
              </a:xfrm>
              <a:custGeom>
                <a:rect b="b" l="l" r="r" t="t"/>
                <a:pathLst>
                  <a:path extrusionOk="0" h="22050" w="24728">
                    <a:moveTo>
                      <a:pt x="17788" y="1"/>
                    </a:moveTo>
                    <a:cubicBezTo>
                      <a:pt x="15721" y="1"/>
                      <a:pt x="13551" y="1179"/>
                      <a:pt x="12078" y="3733"/>
                    </a:cubicBezTo>
                    <a:cubicBezTo>
                      <a:pt x="11792" y="4247"/>
                      <a:pt x="11267" y="4533"/>
                      <a:pt x="10729" y="4533"/>
                    </a:cubicBezTo>
                    <a:cubicBezTo>
                      <a:pt x="10457" y="4533"/>
                      <a:pt x="10181" y="4459"/>
                      <a:pt x="9931" y="4306"/>
                    </a:cubicBezTo>
                    <a:cubicBezTo>
                      <a:pt x="8557" y="3481"/>
                      <a:pt x="7201" y="3115"/>
                      <a:pt x="5960" y="3115"/>
                    </a:cubicBezTo>
                    <a:cubicBezTo>
                      <a:pt x="2548" y="3115"/>
                      <a:pt x="0" y="5884"/>
                      <a:pt x="315" y="9514"/>
                    </a:cubicBezTo>
                    <a:cubicBezTo>
                      <a:pt x="687" y="13664"/>
                      <a:pt x="7384" y="19417"/>
                      <a:pt x="14024" y="21878"/>
                    </a:cubicBezTo>
                    <a:cubicBezTo>
                      <a:pt x="14337" y="21993"/>
                      <a:pt x="14665" y="22049"/>
                      <a:pt x="14991" y="22049"/>
                    </a:cubicBezTo>
                    <a:cubicBezTo>
                      <a:pt x="15794" y="22049"/>
                      <a:pt x="16585" y="21708"/>
                      <a:pt x="17115" y="21077"/>
                    </a:cubicBezTo>
                    <a:cubicBezTo>
                      <a:pt x="21694" y="15668"/>
                      <a:pt x="24727" y="7368"/>
                      <a:pt x="23010" y="3590"/>
                    </a:cubicBezTo>
                    <a:cubicBezTo>
                      <a:pt x="21975" y="1272"/>
                      <a:pt x="19936" y="1"/>
                      <a:pt x="1778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70"/>
              <p:cNvSpPr/>
              <p:nvPr/>
            </p:nvSpPr>
            <p:spPr>
              <a:xfrm>
                <a:off x="5451954" y="1248455"/>
                <a:ext cx="1794077" cy="1507348"/>
              </a:xfrm>
              <a:custGeom>
                <a:rect b="b" l="l" r="r" t="t"/>
                <a:pathLst>
                  <a:path extrusionOk="0" h="20902" w="24878">
                    <a:moveTo>
                      <a:pt x="18912" y="0"/>
                    </a:moveTo>
                    <a:cubicBezTo>
                      <a:pt x="16974" y="0"/>
                      <a:pt x="15119" y="985"/>
                      <a:pt x="13801" y="2476"/>
                    </a:cubicBezTo>
                    <a:cubicBezTo>
                      <a:pt x="13086" y="3306"/>
                      <a:pt x="12485" y="4250"/>
                      <a:pt x="12056" y="5280"/>
                    </a:cubicBezTo>
                    <a:cubicBezTo>
                      <a:pt x="10056" y="3479"/>
                      <a:pt x="7989" y="2708"/>
                      <a:pt x="6148" y="2708"/>
                    </a:cubicBezTo>
                    <a:cubicBezTo>
                      <a:pt x="2667" y="2708"/>
                      <a:pt x="0" y="5467"/>
                      <a:pt x="150" y="9230"/>
                    </a:cubicBezTo>
                    <a:cubicBezTo>
                      <a:pt x="265" y="12006"/>
                      <a:pt x="2440" y="14524"/>
                      <a:pt x="4300" y="16385"/>
                    </a:cubicBezTo>
                    <a:cubicBezTo>
                      <a:pt x="5988" y="18102"/>
                      <a:pt x="7963" y="20048"/>
                      <a:pt x="10367" y="20620"/>
                    </a:cubicBezTo>
                    <a:cubicBezTo>
                      <a:pt x="11144" y="20811"/>
                      <a:pt x="11906" y="20901"/>
                      <a:pt x="12651" y="20901"/>
                    </a:cubicBezTo>
                    <a:cubicBezTo>
                      <a:pt x="18933" y="20901"/>
                      <a:pt x="23912" y="14508"/>
                      <a:pt x="24705" y="8572"/>
                    </a:cubicBezTo>
                    <a:cubicBezTo>
                      <a:pt x="24848" y="7599"/>
                      <a:pt x="24877" y="6597"/>
                      <a:pt x="24791" y="5595"/>
                    </a:cubicBezTo>
                    <a:cubicBezTo>
                      <a:pt x="24734" y="5080"/>
                      <a:pt x="24620" y="4565"/>
                      <a:pt x="24476" y="4078"/>
                    </a:cubicBezTo>
                    <a:cubicBezTo>
                      <a:pt x="23875" y="2333"/>
                      <a:pt x="22530" y="959"/>
                      <a:pt x="20813" y="329"/>
                    </a:cubicBezTo>
                    <a:cubicBezTo>
                      <a:pt x="20181" y="105"/>
                      <a:pt x="19542" y="0"/>
                      <a:pt x="1891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70"/>
              <p:cNvSpPr/>
              <p:nvPr/>
            </p:nvSpPr>
            <p:spPr>
              <a:xfrm>
                <a:off x="6443092" y="1464510"/>
                <a:ext cx="359133" cy="270143"/>
              </a:xfrm>
              <a:custGeom>
                <a:rect b="b" l="l" r="r" t="t"/>
                <a:pathLst>
                  <a:path extrusionOk="0" h="3746" w="4980">
                    <a:moveTo>
                      <a:pt x="4469" y="1"/>
                    </a:moveTo>
                    <a:cubicBezTo>
                      <a:pt x="4393" y="1"/>
                      <a:pt x="4315" y="17"/>
                      <a:pt x="4236" y="52"/>
                    </a:cubicBezTo>
                    <a:cubicBezTo>
                      <a:pt x="3749" y="224"/>
                      <a:pt x="3291" y="539"/>
                      <a:pt x="2919" y="939"/>
                    </a:cubicBezTo>
                    <a:cubicBezTo>
                      <a:pt x="2461" y="1397"/>
                      <a:pt x="2032" y="1855"/>
                      <a:pt x="1632" y="2370"/>
                    </a:cubicBezTo>
                    <a:cubicBezTo>
                      <a:pt x="1317" y="2800"/>
                      <a:pt x="859" y="3143"/>
                      <a:pt x="344" y="3372"/>
                    </a:cubicBezTo>
                    <a:cubicBezTo>
                      <a:pt x="286" y="3372"/>
                      <a:pt x="201" y="3401"/>
                      <a:pt x="143" y="3429"/>
                    </a:cubicBezTo>
                    <a:cubicBezTo>
                      <a:pt x="57" y="3486"/>
                      <a:pt x="0" y="3572"/>
                      <a:pt x="29" y="3658"/>
                    </a:cubicBezTo>
                    <a:cubicBezTo>
                      <a:pt x="158" y="3714"/>
                      <a:pt x="300" y="3745"/>
                      <a:pt x="445" y="3745"/>
                    </a:cubicBezTo>
                    <a:cubicBezTo>
                      <a:pt x="525" y="3745"/>
                      <a:pt x="606" y="3736"/>
                      <a:pt x="687" y="3715"/>
                    </a:cubicBezTo>
                    <a:cubicBezTo>
                      <a:pt x="1832" y="3458"/>
                      <a:pt x="2605" y="2485"/>
                      <a:pt x="3578" y="1855"/>
                    </a:cubicBezTo>
                    <a:cubicBezTo>
                      <a:pt x="4007" y="1569"/>
                      <a:pt x="4522" y="1340"/>
                      <a:pt x="4837" y="853"/>
                    </a:cubicBezTo>
                    <a:cubicBezTo>
                      <a:pt x="4951" y="653"/>
                      <a:pt x="4980" y="424"/>
                      <a:pt x="4894" y="224"/>
                    </a:cubicBezTo>
                    <a:cubicBezTo>
                      <a:pt x="4795" y="85"/>
                      <a:pt x="4640" y="1"/>
                      <a:pt x="446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70"/>
              <p:cNvSpPr/>
              <p:nvPr/>
            </p:nvSpPr>
            <p:spPr>
              <a:xfrm>
                <a:off x="5629932" y="1721959"/>
                <a:ext cx="267114" cy="403988"/>
              </a:xfrm>
              <a:custGeom>
                <a:rect b="b" l="l" r="r" t="t"/>
                <a:pathLst>
                  <a:path extrusionOk="0" h="5602" w="3704">
                    <a:moveTo>
                      <a:pt x="3355" y="1"/>
                    </a:moveTo>
                    <a:cubicBezTo>
                      <a:pt x="2798" y="1"/>
                      <a:pt x="1682" y="823"/>
                      <a:pt x="1517" y="947"/>
                    </a:cubicBezTo>
                    <a:cubicBezTo>
                      <a:pt x="773" y="1605"/>
                      <a:pt x="286" y="2521"/>
                      <a:pt x="143" y="3522"/>
                    </a:cubicBezTo>
                    <a:cubicBezTo>
                      <a:pt x="0" y="4095"/>
                      <a:pt x="86" y="4696"/>
                      <a:pt x="315" y="5240"/>
                    </a:cubicBezTo>
                    <a:cubicBezTo>
                      <a:pt x="413" y="5410"/>
                      <a:pt x="593" y="5602"/>
                      <a:pt x="786" y="5602"/>
                    </a:cubicBezTo>
                    <a:cubicBezTo>
                      <a:pt x="820" y="5602"/>
                      <a:pt x="854" y="5596"/>
                      <a:pt x="887" y="5583"/>
                    </a:cubicBezTo>
                    <a:cubicBezTo>
                      <a:pt x="1116" y="5497"/>
                      <a:pt x="1116" y="5268"/>
                      <a:pt x="1145" y="5068"/>
                    </a:cubicBezTo>
                    <a:cubicBezTo>
                      <a:pt x="1317" y="3866"/>
                      <a:pt x="1660" y="2607"/>
                      <a:pt x="2490" y="1719"/>
                    </a:cubicBezTo>
                    <a:cubicBezTo>
                      <a:pt x="2862" y="1405"/>
                      <a:pt x="3206" y="1090"/>
                      <a:pt x="3520" y="718"/>
                    </a:cubicBezTo>
                    <a:cubicBezTo>
                      <a:pt x="3578" y="632"/>
                      <a:pt x="3635" y="546"/>
                      <a:pt x="3664" y="460"/>
                    </a:cubicBezTo>
                    <a:cubicBezTo>
                      <a:pt x="3704" y="124"/>
                      <a:pt x="3571" y="1"/>
                      <a:pt x="335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70"/>
              <p:cNvSpPr/>
              <p:nvPr/>
            </p:nvSpPr>
            <p:spPr>
              <a:xfrm>
                <a:off x="5958051" y="1678330"/>
                <a:ext cx="123894" cy="63461"/>
              </a:xfrm>
              <a:custGeom>
                <a:rect b="b" l="l" r="r" t="t"/>
                <a:pathLst>
                  <a:path extrusionOk="0" h="880" w="1718">
                    <a:moveTo>
                      <a:pt x="934" y="0"/>
                    </a:moveTo>
                    <a:cubicBezTo>
                      <a:pt x="718" y="0"/>
                      <a:pt x="507" y="41"/>
                      <a:pt x="373" y="92"/>
                    </a:cubicBezTo>
                    <a:cubicBezTo>
                      <a:pt x="230" y="121"/>
                      <a:pt x="87" y="235"/>
                      <a:pt x="29" y="378"/>
                    </a:cubicBezTo>
                    <a:cubicBezTo>
                      <a:pt x="1" y="493"/>
                      <a:pt x="87" y="665"/>
                      <a:pt x="201" y="722"/>
                    </a:cubicBezTo>
                    <a:cubicBezTo>
                      <a:pt x="258" y="779"/>
                      <a:pt x="344" y="808"/>
                      <a:pt x="430" y="836"/>
                    </a:cubicBezTo>
                    <a:cubicBezTo>
                      <a:pt x="587" y="865"/>
                      <a:pt x="738" y="879"/>
                      <a:pt x="888" y="879"/>
                    </a:cubicBezTo>
                    <a:cubicBezTo>
                      <a:pt x="1038" y="879"/>
                      <a:pt x="1188" y="865"/>
                      <a:pt x="1346" y="836"/>
                    </a:cubicBezTo>
                    <a:cubicBezTo>
                      <a:pt x="1432" y="836"/>
                      <a:pt x="1518" y="808"/>
                      <a:pt x="1603" y="750"/>
                    </a:cubicBezTo>
                    <a:cubicBezTo>
                      <a:pt x="1661" y="722"/>
                      <a:pt x="1718" y="636"/>
                      <a:pt x="1718" y="550"/>
                    </a:cubicBezTo>
                    <a:cubicBezTo>
                      <a:pt x="1718" y="128"/>
                      <a:pt x="1319" y="0"/>
                      <a:pt x="9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70"/>
              <p:cNvSpPr/>
              <p:nvPr/>
            </p:nvSpPr>
            <p:spPr>
              <a:xfrm>
                <a:off x="4849800" y="1905995"/>
                <a:ext cx="338508" cy="280599"/>
              </a:xfrm>
              <a:custGeom>
                <a:rect b="b" l="l" r="r" t="t"/>
                <a:pathLst>
                  <a:path extrusionOk="0" h="3891" w="4694">
                    <a:moveTo>
                      <a:pt x="2539" y="0"/>
                    </a:moveTo>
                    <a:cubicBezTo>
                      <a:pt x="2391" y="0"/>
                      <a:pt x="2241" y="18"/>
                      <a:pt x="2089" y="55"/>
                    </a:cubicBezTo>
                    <a:cubicBezTo>
                      <a:pt x="401" y="398"/>
                      <a:pt x="0" y="2630"/>
                      <a:pt x="1460" y="3575"/>
                    </a:cubicBezTo>
                    <a:cubicBezTo>
                      <a:pt x="1797" y="3793"/>
                      <a:pt x="2156" y="3891"/>
                      <a:pt x="2504" y="3891"/>
                    </a:cubicBezTo>
                    <a:cubicBezTo>
                      <a:pt x="3660" y="3891"/>
                      <a:pt x="4694" y="2812"/>
                      <a:pt x="4408" y="1514"/>
                    </a:cubicBezTo>
                    <a:cubicBezTo>
                      <a:pt x="4211" y="631"/>
                      <a:pt x="3426" y="0"/>
                      <a:pt x="25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70"/>
              <p:cNvSpPr/>
              <p:nvPr/>
            </p:nvSpPr>
            <p:spPr>
              <a:xfrm>
                <a:off x="4913765" y="1944577"/>
                <a:ext cx="239350" cy="197956"/>
              </a:xfrm>
              <a:custGeom>
                <a:rect b="b" l="l" r="r" t="t"/>
                <a:pathLst>
                  <a:path extrusionOk="0" h="2745" w="3319">
                    <a:moveTo>
                      <a:pt x="1782" y="0"/>
                    </a:moveTo>
                    <a:cubicBezTo>
                      <a:pt x="1684" y="0"/>
                      <a:pt x="1586" y="11"/>
                      <a:pt x="1489" y="35"/>
                    </a:cubicBezTo>
                    <a:cubicBezTo>
                      <a:pt x="287" y="292"/>
                      <a:pt x="0" y="1866"/>
                      <a:pt x="1031" y="2525"/>
                    </a:cubicBezTo>
                    <a:cubicBezTo>
                      <a:pt x="1269" y="2677"/>
                      <a:pt x="1522" y="2745"/>
                      <a:pt x="1767" y="2745"/>
                    </a:cubicBezTo>
                    <a:cubicBezTo>
                      <a:pt x="2585" y="2745"/>
                      <a:pt x="3318" y="1990"/>
                      <a:pt x="3120" y="1065"/>
                    </a:cubicBezTo>
                    <a:cubicBezTo>
                      <a:pt x="2972" y="447"/>
                      <a:pt x="2397" y="0"/>
                      <a:pt x="1782" y="0"/>
                    </a:cubicBezTo>
                    <a:close/>
                  </a:path>
                </a:pathLst>
              </a:custGeom>
              <a:solidFill>
                <a:srgbClr val="A2C6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70"/>
              <p:cNvSpPr/>
              <p:nvPr/>
            </p:nvSpPr>
            <p:spPr>
              <a:xfrm>
                <a:off x="5045879" y="2005225"/>
                <a:ext cx="660501" cy="945572"/>
              </a:xfrm>
              <a:custGeom>
                <a:rect b="b" l="l" r="r" t="t"/>
                <a:pathLst>
                  <a:path extrusionOk="0" h="13112" w="9159">
                    <a:moveTo>
                      <a:pt x="1073" y="0"/>
                    </a:moveTo>
                    <a:cubicBezTo>
                      <a:pt x="694" y="0"/>
                      <a:pt x="324" y="101"/>
                      <a:pt x="0" y="281"/>
                    </a:cubicBezTo>
                    <a:lnTo>
                      <a:pt x="401" y="911"/>
                    </a:lnTo>
                    <a:cubicBezTo>
                      <a:pt x="607" y="808"/>
                      <a:pt x="833" y="756"/>
                      <a:pt x="1062" y="756"/>
                    </a:cubicBezTo>
                    <a:cubicBezTo>
                      <a:pt x="1215" y="756"/>
                      <a:pt x="1368" y="779"/>
                      <a:pt x="1517" y="825"/>
                    </a:cubicBezTo>
                    <a:cubicBezTo>
                      <a:pt x="2204" y="1083"/>
                      <a:pt x="3234" y="1855"/>
                      <a:pt x="4264" y="4402"/>
                    </a:cubicBezTo>
                    <a:cubicBezTo>
                      <a:pt x="4722" y="5662"/>
                      <a:pt x="5123" y="6950"/>
                      <a:pt x="5438" y="8237"/>
                    </a:cubicBezTo>
                    <a:cubicBezTo>
                      <a:pt x="6128" y="10861"/>
                      <a:pt x="6712" y="13112"/>
                      <a:pt x="8912" y="13112"/>
                    </a:cubicBezTo>
                    <a:cubicBezTo>
                      <a:pt x="8992" y="13112"/>
                      <a:pt x="9074" y="13109"/>
                      <a:pt x="9158" y="13103"/>
                    </a:cubicBezTo>
                    <a:lnTo>
                      <a:pt x="9130" y="12330"/>
                    </a:lnTo>
                    <a:cubicBezTo>
                      <a:pt x="9055" y="12336"/>
                      <a:pt x="8983" y="12339"/>
                      <a:pt x="8914" y="12339"/>
                    </a:cubicBezTo>
                    <a:cubicBezTo>
                      <a:pt x="7372" y="12339"/>
                      <a:pt x="6921" y="10830"/>
                      <a:pt x="6182" y="8037"/>
                    </a:cubicBezTo>
                    <a:cubicBezTo>
                      <a:pt x="5867" y="6721"/>
                      <a:pt x="5466" y="5404"/>
                      <a:pt x="4980" y="4116"/>
                    </a:cubicBezTo>
                    <a:cubicBezTo>
                      <a:pt x="4064" y="1855"/>
                      <a:pt x="2976" y="482"/>
                      <a:pt x="1746" y="110"/>
                    </a:cubicBezTo>
                    <a:cubicBezTo>
                      <a:pt x="1523" y="35"/>
                      <a:pt x="1296" y="0"/>
                      <a:pt x="10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70"/>
              <p:cNvSpPr/>
              <p:nvPr/>
            </p:nvSpPr>
            <p:spPr>
              <a:xfrm>
                <a:off x="7028584" y="2256616"/>
                <a:ext cx="317883" cy="720357"/>
              </a:xfrm>
              <a:custGeom>
                <a:rect b="b" l="l" r="r" t="t"/>
                <a:pathLst>
                  <a:path extrusionOk="0" h="9989" w="4408">
                    <a:moveTo>
                      <a:pt x="4207" y="1"/>
                    </a:moveTo>
                    <a:lnTo>
                      <a:pt x="3435" y="29"/>
                    </a:lnTo>
                    <a:cubicBezTo>
                      <a:pt x="3692" y="7585"/>
                      <a:pt x="1861" y="8930"/>
                      <a:pt x="0" y="9216"/>
                    </a:cubicBezTo>
                    <a:lnTo>
                      <a:pt x="115" y="9989"/>
                    </a:lnTo>
                    <a:cubicBezTo>
                      <a:pt x="3206" y="9474"/>
                      <a:pt x="4408" y="6497"/>
                      <a:pt x="42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70"/>
              <p:cNvSpPr/>
              <p:nvPr/>
            </p:nvSpPr>
            <p:spPr>
              <a:xfrm>
                <a:off x="6106679" y="1351435"/>
                <a:ext cx="934971" cy="1630592"/>
              </a:xfrm>
              <a:custGeom>
                <a:rect b="b" l="l" r="r" t="t"/>
                <a:pathLst>
                  <a:path extrusionOk="0" h="22611" w="12965">
                    <a:moveTo>
                      <a:pt x="556" y="0"/>
                    </a:moveTo>
                    <a:cubicBezTo>
                      <a:pt x="376" y="0"/>
                      <a:pt x="191" y="15"/>
                      <a:pt x="0" y="46"/>
                    </a:cubicBezTo>
                    <a:lnTo>
                      <a:pt x="115" y="790"/>
                    </a:lnTo>
                    <a:cubicBezTo>
                      <a:pt x="253" y="768"/>
                      <a:pt x="387" y="757"/>
                      <a:pt x="518" y="757"/>
                    </a:cubicBezTo>
                    <a:cubicBezTo>
                      <a:pt x="3436" y="757"/>
                      <a:pt x="4722" y="6118"/>
                      <a:pt x="5982" y="11322"/>
                    </a:cubicBezTo>
                    <a:cubicBezTo>
                      <a:pt x="7292" y="16871"/>
                      <a:pt x="8684" y="22610"/>
                      <a:pt x="12249" y="22610"/>
                    </a:cubicBezTo>
                    <a:cubicBezTo>
                      <a:pt x="12343" y="22610"/>
                      <a:pt x="12438" y="22606"/>
                      <a:pt x="12536" y="22598"/>
                    </a:cubicBezTo>
                    <a:cubicBezTo>
                      <a:pt x="12679" y="22569"/>
                      <a:pt x="12822" y="22569"/>
                      <a:pt x="12965" y="22541"/>
                    </a:cubicBezTo>
                    <a:lnTo>
                      <a:pt x="12822" y="21768"/>
                    </a:lnTo>
                    <a:cubicBezTo>
                      <a:pt x="12736" y="21768"/>
                      <a:pt x="12593" y="21797"/>
                      <a:pt x="12478" y="21797"/>
                    </a:cubicBezTo>
                    <a:cubicBezTo>
                      <a:pt x="12401" y="21804"/>
                      <a:pt x="12324" y="21807"/>
                      <a:pt x="12248" y="21807"/>
                    </a:cubicBezTo>
                    <a:cubicBezTo>
                      <a:pt x="9265" y="21807"/>
                      <a:pt x="7981" y="16369"/>
                      <a:pt x="6697" y="11122"/>
                    </a:cubicBezTo>
                    <a:cubicBezTo>
                      <a:pt x="5391" y="5651"/>
                      <a:pt x="4033" y="0"/>
                      <a:pt x="5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70"/>
              <p:cNvSpPr/>
              <p:nvPr/>
            </p:nvSpPr>
            <p:spPr>
              <a:xfrm>
                <a:off x="6847580" y="1168841"/>
                <a:ext cx="220888" cy="660646"/>
              </a:xfrm>
              <a:custGeom>
                <a:rect b="b" l="l" r="r" t="t"/>
                <a:pathLst>
                  <a:path extrusionOk="0" h="9161" w="3063">
                    <a:moveTo>
                      <a:pt x="2967" y="1"/>
                    </a:moveTo>
                    <a:cubicBezTo>
                      <a:pt x="2171" y="1"/>
                      <a:pt x="1409" y="341"/>
                      <a:pt x="859" y="947"/>
                    </a:cubicBezTo>
                    <a:cubicBezTo>
                      <a:pt x="172" y="1805"/>
                      <a:pt x="1" y="3179"/>
                      <a:pt x="373" y="4925"/>
                    </a:cubicBezTo>
                    <a:cubicBezTo>
                      <a:pt x="630" y="6270"/>
                      <a:pt x="945" y="7701"/>
                      <a:pt x="1403" y="9160"/>
                    </a:cubicBezTo>
                    <a:lnTo>
                      <a:pt x="1889" y="9017"/>
                    </a:lnTo>
                    <a:cubicBezTo>
                      <a:pt x="1460" y="7586"/>
                      <a:pt x="1145" y="6155"/>
                      <a:pt x="859" y="4839"/>
                    </a:cubicBezTo>
                    <a:cubicBezTo>
                      <a:pt x="544" y="3236"/>
                      <a:pt x="659" y="1977"/>
                      <a:pt x="1260" y="1262"/>
                    </a:cubicBezTo>
                    <a:cubicBezTo>
                      <a:pt x="1695" y="772"/>
                      <a:pt x="2311" y="515"/>
                      <a:pt x="2960" y="515"/>
                    </a:cubicBezTo>
                    <a:cubicBezTo>
                      <a:pt x="2994" y="515"/>
                      <a:pt x="3028" y="516"/>
                      <a:pt x="3063" y="517"/>
                    </a:cubicBezTo>
                    <a:lnTo>
                      <a:pt x="3063" y="2"/>
                    </a:lnTo>
                    <a:cubicBezTo>
                      <a:pt x="3031" y="1"/>
                      <a:pt x="2999" y="1"/>
                      <a:pt x="296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70"/>
              <p:cNvSpPr/>
              <p:nvPr/>
            </p:nvSpPr>
            <p:spPr>
              <a:xfrm>
                <a:off x="6932170" y="1814987"/>
                <a:ext cx="759587" cy="478844"/>
              </a:xfrm>
              <a:custGeom>
                <a:rect b="b" l="l" r="r" t="t"/>
                <a:pathLst>
                  <a:path extrusionOk="0" h="6640" w="10533">
                    <a:moveTo>
                      <a:pt x="974" y="0"/>
                    </a:moveTo>
                    <a:lnTo>
                      <a:pt x="1" y="286"/>
                    </a:lnTo>
                    <a:cubicBezTo>
                      <a:pt x="1317" y="4551"/>
                      <a:pt x="3006" y="6611"/>
                      <a:pt x="5210" y="6640"/>
                    </a:cubicBezTo>
                    <a:cubicBezTo>
                      <a:pt x="5381" y="6640"/>
                      <a:pt x="5582" y="6640"/>
                      <a:pt x="5782" y="6583"/>
                    </a:cubicBezTo>
                    <a:cubicBezTo>
                      <a:pt x="7700" y="6296"/>
                      <a:pt x="9274" y="4236"/>
                      <a:pt x="10533" y="372"/>
                    </a:cubicBezTo>
                    <a:lnTo>
                      <a:pt x="9560" y="57"/>
                    </a:lnTo>
                    <a:cubicBezTo>
                      <a:pt x="8367" y="3750"/>
                      <a:pt x="6892" y="5610"/>
                      <a:pt x="5247" y="5610"/>
                    </a:cubicBezTo>
                    <a:cubicBezTo>
                      <a:pt x="5235" y="5610"/>
                      <a:pt x="5222" y="5610"/>
                      <a:pt x="5210" y="5610"/>
                    </a:cubicBezTo>
                    <a:cubicBezTo>
                      <a:pt x="3550" y="5610"/>
                      <a:pt x="2119" y="3721"/>
                      <a:pt x="9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70"/>
              <p:cNvSpPr/>
              <p:nvPr/>
            </p:nvSpPr>
            <p:spPr>
              <a:xfrm>
                <a:off x="7565838" y="1173024"/>
                <a:ext cx="216778" cy="664684"/>
              </a:xfrm>
              <a:custGeom>
                <a:rect b="b" l="l" r="r" t="t"/>
                <a:pathLst>
                  <a:path extrusionOk="0" h="9217" w="3006">
                    <a:moveTo>
                      <a:pt x="89" y="0"/>
                    </a:moveTo>
                    <a:cubicBezTo>
                      <a:pt x="60" y="0"/>
                      <a:pt x="30" y="1"/>
                      <a:pt x="0" y="2"/>
                    </a:cubicBezTo>
                    <a:lnTo>
                      <a:pt x="0" y="517"/>
                    </a:lnTo>
                    <a:cubicBezTo>
                      <a:pt x="32" y="515"/>
                      <a:pt x="63" y="515"/>
                      <a:pt x="94" y="515"/>
                    </a:cubicBezTo>
                    <a:cubicBezTo>
                      <a:pt x="747" y="515"/>
                      <a:pt x="1365" y="798"/>
                      <a:pt x="1774" y="1289"/>
                    </a:cubicBezTo>
                    <a:cubicBezTo>
                      <a:pt x="2375" y="2062"/>
                      <a:pt x="2490" y="3293"/>
                      <a:pt x="2147" y="4867"/>
                    </a:cubicBezTo>
                    <a:cubicBezTo>
                      <a:pt x="1832" y="6183"/>
                      <a:pt x="1488" y="7614"/>
                      <a:pt x="1030" y="9045"/>
                    </a:cubicBezTo>
                    <a:lnTo>
                      <a:pt x="1488" y="9217"/>
                    </a:lnTo>
                    <a:cubicBezTo>
                      <a:pt x="1975" y="7757"/>
                      <a:pt x="2318" y="6326"/>
                      <a:pt x="2604" y="4981"/>
                    </a:cubicBezTo>
                    <a:cubicBezTo>
                      <a:pt x="3005" y="3236"/>
                      <a:pt x="2862" y="1862"/>
                      <a:pt x="2175" y="975"/>
                    </a:cubicBezTo>
                    <a:cubicBezTo>
                      <a:pt x="1651" y="368"/>
                      <a:pt x="887" y="0"/>
                      <a:pt x="8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70"/>
              <p:cNvSpPr/>
              <p:nvPr/>
            </p:nvSpPr>
            <p:spPr>
              <a:xfrm>
                <a:off x="7002410" y="1152471"/>
                <a:ext cx="66057" cy="84663"/>
              </a:xfrm>
              <a:custGeom>
                <a:rect b="b" l="l" r="r" t="t"/>
                <a:pathLst>
                  <a:path extrusionOk="0" h="1174" w="916">
                    <a:moveTo>
                      <a:pt x="744" y="0"/>
                    </a:moveTo>
                    <a:lnTo>
                      <a:pt x="0" y="115"/>
                    </a:lnTo>
                    <a:lnTo>
                      <a:pt x="143" y="1174"/>
                    </a:lnTo>
                    <a:lnTo>
                      <a:pt x="916" y="1031"/>
                    </a:lnTo>
                    <a:lnTo>
                      <a:pt x="7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70"/>
              <p:cNvSpPr/>
              <p:nvPr/>
            </p:nvSpPr>
            <p:spPr>
              <a:xfrm>
                <a:off x="7056063" y="1115044"/>
                <a:ext cx="165143" cy="134711"/>
              </a:xfrm>
              <a:custGeom>
                <a:rect b="b" l="l" r="r" t="t"/>
                <a:pathLst>
                  <a:path extrusionOk="0" h="1868" w="2290">
                    <a:moveTo>
                      <a:pt x="721" y="0"/>
                    </a:moveTo>
                    <a:cubicBezTo>
                      <a:pt x="467" y="0"/>
                      <a:pt x="233" y="131"/>
                      <a:pt x="0" y="519"/>
                    </a:cubicBezTo>
                    <a:lnTo>
                      <a:pt x="57" y="806"/>
                    </a:lnTo>
                    <a:lnTo>
                      <a:pt x="115" y="1235"/>
                    </a:lnTo>
                    <a:lnTo>
                      <a:pt x="172" y="1550"/>
                    </a:lnTo>
                    <a:cubicBezTo>
                      <a:pt x="420" y="1779"/>
                      <a:pt x="630" y="1868"/>
                      <a:pt x="818" y="1868"/>
                    </a:cubicBezTo>
                    <a:cubicBezTo>
                      <a:pt x="913" y="1868"/>
                      <a:pt x="1002" y="1845"/>
                      <a:pt x="1088" y="1807"/>
                    </a:cubicBezTo>
                    <a:cubicBezTo>
                      <a:pt x="1345" y="1664"/>
                      <a:pt x="2232" y="1263"/>
                      <a:pt x="2290" y="777"/>
                    </a:cubicBezTo>
                    <a:cubicBezTo>
                      <a:pt x="2290" y="748"/>
                      <a:pt x="2290" y="720"/>
                      <a:pt x="2290" y="691"/>
                    </a:cubicBezTo>
                    <a:cubicBezTo>
                      <a:pt x="2290" y="662"/>
                      <a:pt x="2261" y="634"/>
                      <a:pt x="2261" y="605"/>
                    </a:cubicBezTo>
                    <a:cubicBezTo>
                      <a:pt x="2061" y="147"/>
                      <a:pt x="1088" y="33"/>
                      <a:pt x="801" y="4"/>
                    </a:cubicBezTo>
                    <a:cubicBezTo>
                      <a:pt x="774" y="2"/>
                      <a:pt x="748" y="0"/>
                      <a:pt x="7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70"/>
              <p:cNvSpPr/>
              <p:nvPr/>
            </p:nvSpPr>
            <p:spPr>
              <a:xfrm>
                <a:off x="7072577" y="1060525"/>
                <a:ext cx="288965" cy="163268"/>
              </a:xfrm>
              <a:custGeom>
                <a:rect b="b" l="l" r="r" t="t"/>
                <a:pathLst>
                  <a:path extrusionOk="0" h="2264" w="4007">
                    <a:moveTo>
                      <a:pt x="2369" y="1"/>
                    </a:moveTo>
                    <a:cubicBezTo>
                      <a:pt x="2196" y="1"/>
                      <a:pt x="2016" y="15"/>
                      <a:pt x="1832" y="45"/>
                    </a:cubicBezTo>
                    <a:cubicBezTo>
                      <a:pt x="773" y="188"/>
                      <a:pt x="0" y="817"/>
                      <a:pt x="115" y="1447"/>
                    </a:cubicBezTo>
                    <a:cubicBezTo>
                      <a:pt x="185" y="1943"/>
                      <a:pt x="842" y="2264"/>
                      <a:pt x="1648" y="2264"/>
                    </a:cubicBezTo>
                    <a:cubicBezTo>
                      <a:pt x="1819" y="2264"/>
                      <a:pt x="1996" y="2250"/>
                      <a:pt x="2175" y="2220"/>
                    </a:cubicBezTo>
                    <a:cubicBezTo>
                      <a:pt x="3234" y="2077"/>
                      <a:pt x="4007" y="1447"/>
                      <a:pt x="3892" y="817"/>
                    </a:cubicBezTo>
                    <a:cubicBezTo>
                      <a:pt x="3821" y="321"/>
                      <a:pt x="3185" y="1"/>
                      <a:pt x="236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70"/>
              <p:cNvSpPr/>
              <p:nvPr/>
            </p:nvSpPr>
            <p:spPr>
              <a:xfrm>
                <a:off x="7569948" y="1150380"/>
                <a:ext cx="66129" cy="84735"/>
              </a:xfrm>
              <a:custGeom>
                <a:rect b="b" l="l" r="r" t="t"/>
                <a:pathLst>
                  <a:path extrusionOk="0" h="1175" w="917">
                    <a:moveTo>
                      <a:pt x="172" y="1"/>
                    </a:moveTo>
                    <a:lnTo>
                      <a:pt x="0" y="1060"/>
                    </a:lnTo>
                    <a:lnTo>
                      <a:pt x="773" y="1174"/>
                    </a:lnTo>
                    <a:lnTo>
                      <a:pt x="916" y="115"/>
                    </a:lnTo>
                    <a:lnTo>
                      <a:pt x="17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70"/>
              <p:cNvSpPr/>
              <p:nvPr/>
            </p:nvSpPr>
            <p:spPr>
              <a:xfrm>
                <a:off x="7417211" y="1115044"/>
                <a:ext cx="163124" cy="134278"/>
              </a:xfrm>
              <a:custGeom>
                <a:rect b="b" l="l" r="r" t="t"/>
                <a:pathLst>
                  <a:path extrusionOk="0" h="1862" w="2262">
                    <a:moveTo>
                      <a:pt x="1541" y="0"/>
                    </a:moveTo>
                    <a:cubicBezTo>
                      <a:pt x="1514" y="0"/>
                      <a:pt x="1487" y="1"/>
                      <a:pt x="1460" y="4"/>
                    </a:cubicBezTo>
                    <a:cubicBezTo>
                      <a:pt x="1203" y="33"/>
                      <a:pt x="229" y="176"/>
                      <a:pt x="29" y="634"/>
                    </a:cubicBezTo>
                    <a:cubicBezTo>
                      <a:pt x="1" y="662"/>
                      <a:pt x="1" y="662"/>
                      <a:pt x="1" y="691"/>
                    </a:cubicBezTo>
                    <a:cubicBezTo>
                      <a:pt x="1" y="720"/>
                      <a:pt x="1" y="748"/>
                      <a:pt x="1" y="777"/>
                    </a:cubicBezTo>
                    <a:cubicBezTo>
                      <a:pt x="58" y="1292"/>
                      <a:pt x="945" y="1693"/>
                      <a:pt x="1203" y="1807"/>
                    </a:cubicBezTo>
                    <a:cubicBezTo>
                      <a:pt x="1291" y="1843"/>
                      <a:pt x="1380" y="1862"/>
                      <a:pt x="1470" y="1862"/>
                    </a:cubicBezTo>
                    <a:cubicBezTo>
                      <a:pt x="1671" y="1862"/>
                      <a:pt x="1881" y="1767"/>
                      <a:pt x="2118" y="1550"/>
                    </a:cubicBezTo>
                    <a:lnTo>
                      <a:pt x="2176" y="1235"/>
                    </a:lnTo>
                    <a:lnTo>
                      <a:pt x="2233" y="806"/>
                    </a:lnTo>
                    <a:lnTo>
                      <a:pt x="2261" y="491"/>
                    </a:lnTo>
                    <a:cubicBezTo>
                      <a:pt x="2028" y="128"/>
                      <a:pt x="1795" y="0"/>
                      <a:pt x="15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70"/>
              <p:cNvSpPr/>
              <p:nvPr/>
            </p:nvSpPr>
            <p:spPr>
              <a:xfrm>
                <a:off x="7276876" y="1061535"/>
                <a:ext cx="286946" cy="164206"/>
              </a:xfrm>
              <a:custGeom>
                <a:rect b="b" l="l" r="r" t="t"/>
                <a:pathLst>
                  <a:path extrusionOk="0" h="2277" w="3979">
                    <a:moveTo>
                      <a:pt x="1707" y="0"/>
                    </a:moveTo>
                    <a:cubicBezTo>
                      <a:pt x="861" y="0"/>
                      <a:pt x="160" y="347"/>
                      <a:pt x="86" y="861"/>
                    </a:cubicBezTo>
                    <a:cubicBezTo>
                      <a:pt x="0" y="1462"/>
                      <a:pt x="773" y="2091"/>
                      <a:pt x="1832" y="2234"/>
                    </a:cubicBezTo>
                    <a:cubicBezTo>
                      <a:pt x="2007" y="2263"/>
                      <a:pt x="2178" y="2276"/>
                      <a:pt x="2342" y="2276"/>
                    </a:cubicBezTo>
                    <a:cubicBezTo>
                      <a:pt x="3171" y="2276"/>
                      <a:pt x="3821" y="1930"/>
                      <a:pt x="3893" y="1404"/>
                    </a:cubicBezTo>
                    <a:cubicBezTo>
                      <a:pt x="3978" y="803"/>
                      <a:pt x="3206" y="202"/>
                      <a:pt x="2147" y="31"/>
                    </a:cubicBezTo>
                    <a:cubicBezTo>
                      <a:pt x="1998" y="10"/>
                      <a:pt x="1850" y="0"/>
                      <a:pt x="17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70"/>
              <p:cNvSpPr/>
              <p:nvPr/>
            </p:nvSpPr>
            <p:spPr>
              <a:xfrm>
                <a:off x="4913765" y="1955394"/>
                <a:ext cx="217066" cy="179638"/>
              </a:xfrm>
              <a:custGeom>
                <a:rect b="b" l="l" r="r" t="t"/>
                <a:pathLst>
                  <a:path extrusionOk="0" h="2491" w="3010">
                    <a:moveTo>
                      <a:pt x="1603" y="0"/>
                    </a:moveTo>
                    <a:cubicBezTo>
                      <a:pt x="1517" y="0"/>
                      <a:pt x="1431" y="9"/>
                      <a:pt x="1346" y="28"/>
                    </a:cubicBezTo>
                    <a:cubicBezTo>
                      <a:pt x="258" y="285"/>
                      <a:pt x="0" y="1688"/>
                      <a:pt x="945" y="2289"/>
                    </a:cubicBezTo>
                    <a:cubicBezTo>
                      <a:pt x="1164" y="2428"/>
                      <a:pt x="1396" y="2491"/>
                      <a:pt x="1619" y="2491"/>
                    </a:cubicBezTo>
                    <a:cubicBezTo>
                      <a:pt x="2358" y="2491"/>
                      <a:pt x="3010" y="1807"/>
                      <a:pt x="2834" y="972"/>
                    </a:cubicBezTo>
                    <a:cubicBezTo>
                      <a:pt x="2709" y="400"/>
                      <a:pt x="2173" y="0"/>
                      <a:pt x="16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0" name="Google Shape;1400;p70"/>
            <p:cNvGrpSpPr/>
            <p:nvPr/>
          </p:nvGrpSpPr>
          <p:grpSpPr>
            <a:xfrm>
              <a:off x="7414457" y="2192098"/>
              <a:ext cx="849904" cy="2412145"/>
              <a:chOff x="6603185" y="2152793"/>
              <a:chExt cx="887165" cy="2517897"/>
            </a:xfrm>
          </p:grpSpPr>
          <p:sp>
            <p:nvSpPr>
              <p:cNvPr id="1401" name="Google Shape;1401;p70"/>
              <p:cNvSpPr/>
              <p:nvPr/>
            </p:nvSpPr>
            <p:spPr>
              <a:xfrm>
                <a:off x="6672660" y="2152793"/>
                <a:ext cx="522077" cy="436681"/>
              </a:xfrm>
              <a:custGeom>
                <a:rect b="b" l="l" r="r" t="t"/>
                <a:pathLst>
                  <a:path extrusionOk="0" h="4142" w="4952">
                    <a:moveTo>
                      <a:pt x="2541" y="1"/>
                    </a:moveTo>
                    <a:cubicBezTo>
                      <a:pt x="1450" y="1"/>
                      <a:pt x="1002" y="821"/>
                      <a:pt x="1002" y="821"/>
                    </a:cubicBezTo>
                    <a:cubicBezTo>
                      <a:pt x="1002" y="821"/>
                      <a:pt x="0" y="907"/>
                      <a:pt x="258" y="2424"/>
                    </a:cubicBezTo>
                    <a:cubicBezTo>
                      <a:pt x="315" y="2767"/>
                      <a:pt x="344" y="3054"/>
                      <a:pt x="372" y="3311"/>
                    </a:cubicBezTo>
                    <a:cubicBezTo>
                      <a:pt x="773" y="3683"/>
                      <a:pt x="1288" y="3912"/>
                      <a:pt x="1832" y="3969"/>
                    </a:cubicBezTo>
                    <a:cubicBezTo>
                      <a:pt x="2004" y="3998"/>
                      <a:pt x="2147" y="4055"/>
                      <a:pt x="2261" y="4141"/>
                    </a:cubicBezTo>
                    <a:lnTo>
                      <a:pt x="2862" y="3998"/>
                    </a:lnTo>
                    <a:cubicBezTo>
                      <a:pt x="3234" y="3941"/>
                      <a:pt x="3606" y="3798"/>
                      <a:pt x="3921" y="3626"/>
                    </a:cubicBezTo>
                    <a:cubicBezTo>
                      <a:pt x="3978" y="3426"/>
                      <a:pt x="4951" y="707"/>
                      <a:pt x="3434" y="163"/>
                    </a:cubicBezTo>
                    <a:cubicBezTo>
                      <a:pt x="3098" y="47"/>
                      <a:pt x="2801" y="1"/>
                      <a:pt x="2541" y="1"/>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70"/>
              <p:cNvSpPr/>
              <p:nvPr/>
            </p:nvSpPr>
            <p:spPr>
              <a:xfrm>
                <a:off x="7082976" y="2619515"/>
                <a:ext cx="168368" cy="242694"/>
              </a:xfrm>
              <a:custGeom>
                <a:rect b="b" l="l" r="r" t="t"/>
                <a:pathLst>
                  <a:path extrusionOk="0" h="2302" w="1597">
                    <a:moveTo>
                      <a:pt x="0" y="0"/>
                    </a:moveTo>
                    <a:cubicBezTo>
                      <a:pt x="0" y="0"/>
                      <a:pt x="172" y="1460"/>
                      <a:pt x="258" y="1689"/>
                    </a:cubicBezTo>
                    <a:cubicBezTo>
                      <a:pt x="344" y="1946"/>
                      <a:pt x="630" y="1946"/>
                      <a:pt x="659" y="2004"/>
                    </a:cubicBezTo>
                    <a:cubicBezTo>
                      <a:pt x="690" y="2020"/>
                      <a:pt x="1042" y="2302"/>
                      <a:pt x="1283" y="2302"/>
                    </a:cubicBezTo>
                    <a:cubicBezTo>
                      <a:pt x="1474" y="2302"/>
                      <a:pt x="1596" y="2123"/>
                      <a:pt x="1431" y="1489"/>
                    </a:cubicBezTo>
                    <a:cubicBezTo>
                      <a:pt x="1031" y="29"/>
                      <a:pt x="0" y="0"/>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70"/>
              <p:cNvSpPr/>
              <p:nvPr/>
            </p:nvSpPr>
            <p:spPr>
              <a:xfrm>
                <a:off x="6932112" y="3446268"/>
                <a:ext cx="262620" cy="1155696"/>
              </a:xfrm>
              <a:custGeom>
                <a:rect b="b" l="l" r="r" t="t"/>
                <a:pathLst>
                  <a:path extrusionOk="0" h="10962" w="2491">
                    <a:moveTo>
                      <a:pt x="0" y="0"/>
                    </a:moveTo>
                    <a:lnTo>
                      <a:pt x="430" y="10961"/>
                    </a:lnTo>
                    <a:lnTo>
                      <a:pt x="1374" y="10961"/>
                    </a:lnTo>
                    <a:lnTo>
                      <a:pt x="2490" y="2347"/>
                    </a:lnTo>
                    <a:lnTo>
                      <a:pt x="249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70"/>
              <p:cNvSpPr/>
              <p:nvPr/>
            </p:nvSpPr>
            <p:spPr>
              <a:xfrm>
                <a:off x="6684678" y="3446268"/>
                <a:ext cx="262620" cy="1155696"/>
              </a:xfrm>
              <a:custGeom>
                <a:rect b="b" l="l" r="r" t="t"/>
                <a:pathLst>
                  <a:path extrusionOk="0" h="10962" w="2491">
                    <a:moveTo>
                      <a:pt x="1" y="0"/>
                    </a:moveTo>
                    <a:lnTo>
                      <a:pt x="430" y="10961"/>
                    </a:lnTo>
                    <a:lnTo>
                      <a:pt x="1346" y="10961"/>
                    </a:lnTo>
                    <a:lnTo>
                      <a:pt x="2491" y="2347"/>
                    </a:lnTo>
                    <a:lnTo>
                      <a:pt x="249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70"/>
              <p:cNvSpPr/>
              <p:nvPr/>
            </p:nvSpPr>
            <p:spPr>
              <a:xfrm>
                <a:off x="6687736" y="3563924"/>
                <a:ext cx="256505" cy="166048"/>
              </a:xfrm>
              <a:custGeom>
                <a:rect b="b" l="l" r="r" t="t"/>
                <a:pathLst>
                  <a:path extrusionOk="0" h="1575" w="2433">
                    <a:moveTo>
                      <a:pt x="1345" y="0"/>
                    </a:moveTo>
                    <a:cubicBezTo>
                      <a:pt x="887" y="29"/>
                      <a:pt x="458" y="115"/>
                      <a:pt x="0" y="258"/>
                    </a:cubicBezTo>
                    <a:lnTo>
                      <a:pt x="57" y="1574"/>
                    </a:lnTo>
                    <a:cubicBezTo>
                      <a:pt x="1031" y="1574"/>
                      <a:pt x="2433" y="1403"/>
                      <a:pt x="2433" y="1403"/>
                    </a:cubicBezTo>
                    <a:lnTo>
                      <a:pt x="2347" y="286"/>
                    </a:lnTo>
                    <a:cubicBezTo>
                      <a:pt x="2032" y="172"/>
                      <a:pt x="1689" y="57"/>
                      <a:pt x="13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70"/>
              <p:cNvSpPr/>
              <p:nvPr/>
            </p:nvSpPr>
            <p:spPr>
              <a:xfrm>
                <a:off x="6726954" y="4601846"/>
                <a:ext cx="227407" cy="68844"/>
              </a:xfrm>
              <a:custGeom>
                <a:rect b="b" l="l" r="r" t="t"/>
                <a:pathLst>
                  <a:path extrusionOk="0" h="653" w="2157">
                    <a:moveTo>
                      <a:pt x="0" y="0"/>
                    </a:moveTo>
                    <a:lnTo>
                      <a:pt x="0" y="601"/>
                    </a:lnTo>
                    <a:cubicBezTo>
                      <a:pt x="0" y="601"/>
                      <a:pt x="967" y="652"/>
                      <a:pt x="1603" y="652"/>
                    </a:cubicBezTo>
                    <a:cubicBezTo>
                      <a:pt x="1921" y="652"/>
                      <a:pt x="2156" y="639"/>
                      <a:pt x="2147" y="601"/>
                    </a:cubicBezTo>
                    <a:cubicBezTo>
                      <a:pt x="2147" y="487"/>
                      <a:pt x="945" y="0"/>
                      <a:pt x="9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70"/>
              <p:cNvSpPr/>
              <p:nvPr/>
            </p:nvSpPr>
            <p:spPr>
              <a:xfrm>
                <a:off x="6932112" y="3446268"/>
                <a:ext cx="262620" cy="331991"/>
              </a:xfrm>
              <a:custGeom>
                <a:rect b="b" l="l" r="r" t="t"/>
                <a:pathLst>
                  <a:path extrusionOk="0" h="3149" w="2491">
                    <a:moveTo>
                      <a:pt x="1231" y="0"/>
                    </a:moveTo>
                    <a:lnTo>
                      <a:pt x="258" y="29"/>
                    </a:lnTo>
                    <a:lnTo>
                      <a:pt x="0" y="687"/>
                    </a:lnTo>
                    <a:lnTo>
                      <a:pt x="115" y="3148"/>
                    </a:lnTo>
                    <a:lnTo>
                      <a:pt x="2490" y="2261"/>
                    </a:lnTo>
                    <a:lnTo>
                      <a:pt x="2490" y="630"/>
                    </a:lnTo>
                    <a:cubicBezTo>
                      <a:pt x="2090" y="401"/>
                      <a:pt x="1660" y="200"/>
                      <a:pt x="12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70"/>
              <p:cNvSpPr/>
              <p:nvPr/>
            </p:nvSpPr>
            <p:spPr>
              <a:xfrm>
                <a:off x="6639451" y="2619515"/>
                <a:ext cx="606524" cy="1092334"/>
              </a:xfrm>
              <a:custGeom>
                <a:rect b="b" l="l" r="r" t="t"/>
                <a:pathLst>
                  <a:path extrusionOk="0" h="10361" w="5753">
                    <a:moveTo>
                      <a:pt x="2118" y="0"/>
                    </a:moveTo>
                    <a:cubicBezTo>
                      <a:pt x="2118" y="0"/>
                      <a:pt x="1231" y="58"/>
                      <a:pt x="659" y="172"/>
                    </a:cubicBezTo>
                    <a:lnTo>
                      <a:pt x="802" y="5180"/>
                    </a:lnTo>
                    <a:lnTo>
                      <a:pt x="0" y="9731"/>
                    </a:lnTo>
                    <a:cubicBezTo>
                      <a:pt x="0" y="9731"/>
                      <a:pt x="1497" y="10344"/>
                      <a:pt x="2787" y="10344"/>
                    </a:cubicBezTo>
                    <a:cubicBezTo>
                      <a:pt x="2890" y="10344"/>
                      <a:pt x="2992" y="10340"/>
                      <a:pt x="3091" y="10332"/>
                    </a:cubicBezTo>
                    <a:lnTo>
                      <a:pt x="3435" y="8014"/>
                    </a:lnTo>
                    <a:lnTo>
                      <a:pt x="3606" y="10361"/>
                    </a:lnTo>
                    <a:cubicBezTo>
                      <a:pt x="4350" y="10332"/>
                      <a:pt x="5066" y="10189"/>
                      <a:pt x="5753" y="9931"/>
                    </a:cubicBezTo>
                    <a:lnTo>
                      <a:pt x="5037" y="5180"/>
                    </a:lnTo>
                    <a:cubicBezTo>
                      <a:pt x="4923" y="4408"/>
                      <a:pt x="4894" y="3606"/>
                      <a:pt x="5009" y="2834"/>
                    </a:cubicBezTo>
                    <a:cubicBezTo>
                      <a:pt x="5095" y="2376"/>
                      <a:pt x="5066" y="1918"/>
                      <a:pt x="4866" y="1517"/>
                    </a:cubicBezTo>
                    <a:cubicBezTo>
                      <a:pt x="4780" y="1345"/>
                      <a:pt x="4694" y="1174"/>
                      <a:pt x="4608" y="1031"/>
                    </a:cubicBezTo>
                    <a:lnTo>
                      <a:pt x="420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70"/>
              <p:cNvSpPr/>
              <p:nvPr/>
            </p:nvSpPr>
            <p:spPr>
              <a:xfrm>
                <a:off x="6751097" y="2701010"/>
                <a:ext cx="96677" cy="281386"/>
              </a:xfrm>
              <a:custGeom>
                <a:rect b="b" l="l" r="r" t="t"/>
                <a:pathLst>
                  <a:path extrusionOk="0" h="2669" w="917">
                    <a:moveTo>
                      <a:pt x="286" y="0"/>
                    </a:moveTo>
                    <a:cubicBezTo>
                      <a:pt x="143" y="744"/>
                      <a:pt x="58" y="1517"/>
                      <a:pt x="0" y="2290"/>
                    </a:cubicBezTo>
                    <a:cubicBezTo>
                      <a:pt x="18" y="2571"/>
                      <a:pt x="25" y="2626"/>
                      <a:pt x="27" y="2626"/>
                    </a:cubicBezTo>
                    <a:cubicBezTo>
                      <a:pt x="29" y="2626"/>
                      <a:pt x="29" y="2604"/>
                      <a:pt x="29" y="2604"/>
                    </a:cubicBezTo>
                    <a:cubicBezTo>
                      <a:pt x="29" y="2604"/>
                      <a:pt x="251" y="2669"/>
                      <a:pt x="472" y="2669"/>
                    </a:cubicBezTo>
                    <a:cubicBezTo>
                      <a:pt x="694" y="2669"/>
                      <a:pt x="916" y="2604"/>
                      <a:pt x="916" y="2347"/>
                    </a:cubicBezTo>
                    <a:cubicBezTo>
                      <a:pt x="887" y="1832"/>
                      <a:pt x="286" y="0"/>
                      <a:pt x="2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70"/>
              <p:cNvSpPr/>
              <p:nvPr/>
            </p:nvSpPr>
            <p:spPr>
              <a:xfrm>
                <a:off x="6868751" y="2483726"/>
                <a:ext cx="105744" cy="135896"/>
              </a:xfrm>
              <a:custGeom>
                <a:rect b="b" l="l" r="r" t="t"/>
                <a:pathLst>
                  <a:path extrusionOk="0" h="1289" w="1003">
                    <a:moveTo>
                      <a:pt x="0" y="1"/>
                    </a:moveTo>
                    <a:lnTo>
                      <a:pt x="0" y="1288"/>
                    </a:lnTo>
                    <a:lnTo>
                      <a:pt x="1002" y="1288"/>
                    </a:lnTo>
                    <a:lnTo>
                      <a:pt x="1002" y="602"/>
                    </a:lnTo>
                    <a:lnTo>
                      <a:pt x="1002" y="1"/>
                    </a:lnTo>
                    <a:close/>
                  </a:path>
                </a:pathLst>
              </a:custGeom>
              <a:solidFill>
                <a:srgbClr val="F5B8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70"/>
              <p:cNvSpPr/>
              <p:nvPr/>
            </p:nvSpPr>
            <p:spPr>
              <a:xfrm>
                <a:off x="6868751" y="2483726"/>
                <a:ext cx="105744" cy="108696"/>
              </a:xfrm>
              <a:custGeom>
                <a:rect b="b" l="l" r="r" t="t"/>
                <a:pathLst>
                  <a:path extrusionOk="0" h="1031" w="1003">
                    <a:moveTo>
                      <a:pt x="229" y="1"/>
                    </a:moveTo>
                    <a:lnTo>
                      <a:pt x="0" y="401"/>
                    </a:lnTo>
                    <a:cubicBezTo>
                      <a:pt x="0" y="401"/>
                      <a:pt x="115" y="888"/>
                      <a:pt x="1002" y="1031"/>
                    </a:cubicBezTo>
                    <a:lnTo>
                      <a:pt x="1002" y="86"/>
                    </a:lnTo>
                    <a:lnTo>
                      <a:pt x="945" y="58"/>
                    </a:lnTo>
                    <a:lnTo>
                      <a:pt x="344" y="1"/>
                    </a:lnTo>
                    <a:close/>
                  </a:path>
                </a:pathLst>
              </a:custGeom>
              <a:solidFill>
                <a:srgbClr val="EB9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70"/>
              <p:cNvSpPr/>
              <p:nvPr/>
            </p:nvSpPr>
            <p:spPr>
              <a:xfrm>
                <a:off x="6721050" y="2267181"/>
                <a:ext cx="346962" cy="286025"/>
              </a:xfrm>
              <a:custGeom>
                <a:rect b="b" l="l" r="r" t="t"/>
                <a:pathLst>
                  <a:path extrusionOk="0" h="2713" w="3291">
                    <a:moveTo>
                      <a:pt x="2307" y="0"/>
                    </a:moveTo>
                    <a:cubicBezTo>
                      <a:pt x="2244" y="0"/>
                      <a:pt x="2180" y="8"/>
                      <a:pt x="2117" y="23"/>
                    </a:cubicBezTo>
                    <a:cubicBezTo>
                      <a:pt x="1716" y="51"/>
                      <a:pt x="1344" y="194"/>
                      <a:pt x="1029" y="423"/>
                    </a:cubicBezTo>
                    <a:cubicBezTo>
                      <a:pt x="1058" y="738"/>
                      <a:pt x="972" y="1053"/>
                      <a:pt x="743" y="1282"/>
                    </a:cubicBezTo>
                    <a:cubicBezTo>
                      <a:pt x="743" y="1282"/>
                      <a:pt x="620" y="993"/>
                      <a:pt x="390" y="993"/>
                    </a:cubicBezTo>
                    <a:cubicBezTo>
                      <a:pt x="349" y="993"/>
                      <a:pt x="304" y="1003"/>
                      <a:pt x="257" y="1024"/>
                    </a:cubicBezTo>
                    <a:cubicBezTo>
                      <a:pt x="1" y="1152"/>
                      <a:pt x="156" y="1828"/>
                      <a:pt x="641" y="1828"/>
                    </a:cubicBezTo>
                    <a:cubicBezTo>
                      <a:pt x="699" y="1828"/>
                      <a:pt x="762" y="1818"/>
                      <a:pt x="829" y="1797"/>
                    </a:cubicBezTo>
                    <a:cubicBezTo>
                      <a:pt x="1287" y="2598"/>
                      <a:pt x="1917" y="2713"/>
                      <a:pt x="2088" y="2713"/>
                    </a:cubicBezTo>
                    <a:cubicBezTo>
                      <a:pt x="2918" y="2684"/>
                      <a:pt x="3290" y="1597"/>
                      <a:pt x="3176" y="767"/>
                    </a:cubicBezTo>
                    <a:cubicBezTo>
                      <a:pt x="3126" y="319"/>
                      <a:pt x="2730" y="0"/>
                      <a:pt x="2307" y="0"/>
                    </a:cubicBezTo>
                    <a:close/>
                  </a:path>
                </a:pathLst>
              </a:custGeom>
              <a:solidFill>
                <a:srgbClr val="F5B8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70"/>
              <p:cNvSpPr/>
              <p:nvPr/>
            </p:nvSpPr>
            <p:spPr>
              <a:xfrm>
                <a:off x="6748039" y="2394747"/>
                <a:ext cx="39324" cy="46810"/>
              </a:xfrm>
              <a:custGeom>
                <a:rect b="b" l="l" r="r" t="t"/>
                <a:pathLst>
                  <a:path extrusionOk="0" h="444" w="373">
                    <a:moveTo>
                      <a:pt x="187" y="0"/>
                    </a:moveTo>
                    <a:cubicBezTo>
                      <a:pt x="151" y="0"/>
                      <a:pt x="115" y="15"/>
                      <a:pt x="87" y="43"/>
                    </a:cubicBezTo>
                    <a:cubicBezTo>
                      <a:pt x="1" y="100"/>
                      <a:pt x="87" y="444"/>
                      <a:pt x="373" y="444"/>
                    </a:cubicBezTo>
                    <a:cubicBezTo>
                      <a:pt x="287" y="387"/>
                      <a:pt x="201" y="329"/>
                      <a:pt x="172" y="215"/>
                    </a:cubicBezTo>
                    <a:cubicBezTo>
                      <a:pt x="125" y="96"/>
                      <a:pt x="196" y="36"/>
                      <a:pt x="255" y="36"/>
                    </a:cubicBezTo>
                    <a:cubicBezTo>
                      <a:pt x="266" y="36"/>
                      <a:pt x="277" y="38"/>
                      <a:pt x="287" y="43"/>
                    </a:cubicBezTo>
                    <a:cubicBezTo>
                      <a:pt x="258" y="15"/>
                      <a:pt x="222" y="0"/>
                      <a:pt x="187" y="0"/>
                    </a:cubicBezTo>
                    <a:close/>
                  </a:path>
                </a:pathLst>
              </a:custGeom>
              <a:solidFill>
                <a:srgbClr val="EB9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70"/>
              <p:cNvSpPr/>
              <p:nvPr/>
            </p:nvSpPr>
            <p:spPr>
              <a:xfrm>
                <a:off x="6820467" y="2619515"/>
                <a:ext cx="193249" cy="256611"/>
              </a:xfrm>
              <a:custGeom>
                <a:rect b="b" l="l" r="r" t="t"/>
                <a:pathLst>
                  <a:path extrusionOk="0" h="2434" w="1833">
                    <a:moveTo>
                      <a:pt x="401" y="0"/>
                    </a:moveTo>
                    <a:lnTo>
                      <a:pt x="1" y="29"/>
                    </a:lnTo>
                    <a:lnTo>
                      <a:pt x="1718" y="2433"/>
                    </a:lnTo>
                    <a:lnTo>
                      <a:pt x="1832" y="0"/>
                    </a:lnTo>
                    <a:close/>
                  </a:path>
                </a:pathLst>
              </a:custGeom>
              <a:solidFill>
                <a:srgbClr val="F5B8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70"/>
              <p:cNvSpPr/>
              <p:nvPr/>
            </p:nvSpPr>
            <p:spPr>
              <a:xfrm>
                <a:off x="6868751" y="2688886"/>
                <a:ext cx="141905" cy="187239"/>
              </a:xfrm>
              <a:custGeom>
                <a:rect b="b" l="l" r="r" t="t"/>
                <a:pathLst>
                  <a:path extrusionOk="0" h="1776" w="1346">
                    <a:moveTo>
                      <a:pt x="0" y="1"/>
                    </a:moveTo>
                    <a:lnTo>
                      <a:pt x="1260" y="1775"/>
                    </a:lnTo>
                    <a:lnTo>
                      <a:pt x="134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70"/>
              <p:cNvSpPr/>
              <p:nvPr/>
            </p:nvSpPr>
            <p:spPr>
              <a:xfrm>
                <a:off x="7001482" y="2619515"/>
                <a:ext cx="78543" cy="256611"/>
              </a:xfrm>
              <a:custGeom>
                <a:rect b="b" l="l" r="r" t="t"/>
                <a:pathLst>
                  <a:path extrusionOk="0" h="2434" w="745">
                    <a:moveTo>
                      <a:pt x="115" y="0"/>
                    </a:moveTo>
                    <a:lnTo>
                      <a:pt x="1" y="2433"/>
                    </a:lnTo>
                    <a:lnTo>
                      <a:pt x="659" y="1603"/>
                    </a:lnTo>
                    <a:lnTo>
                      <a:pt x="344" y="1174"/>
                    </a:lnTo>
                    <a:lnTo>
                      <a:pt x="745" y="1088"/>
                    </a:lnTo>
                    <a:lnTo>
                      <a:pt x="11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70"/>
              <p:cNvSpPr/>
              <p:nvPr/>
            </p:nvSpPr>
            <p:spPr>
              <a:xfrm>
                <a:off x="6820467" y="2622573"/>
                <a:ext cx="181124" cy="253553"/>
              </a:xfrm>
              <a:custGeom>
                <a:rect b="b" l="l" r="r" t="t"/>
                <a:pathLst>
                  <a:path extrusionOk="0" h="2405" w="1718">
                    <a:moveTo>
                      <a:pt x="1" y="0"/>
                    </a:moveTo>
                    <a:lnTo>
                      <a:pt x="1" y="1145"/>
                    </a:lnTo>
                    <a:lnTo>
                      <a:pt x="602" y="1345"/>
                    </a:lnTo>
                    <a:lnTo>
                      <a:pt x="401" y="1717"/>
                    </a:lnTo>
                    <a:lnTo>
                      <a:pt x="1718" y="2404"/>
                    </a:ln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70"/>
              <p:cNvSpPr/>
              <p:nvPr/>
            </p:nvSpPr>
            <p:spPr>
              <a:xfrm>
                <a:off x="6977340" y="4601846"/>
                <a:ext cx="226458" cy="68844"/>
              </a:xfrm>
              <a:custGeom>
                <a:rect b="b" l="l" r="r" t="t"/>
                <a:pathLst>
                  <a:path extrusionOk="0" h="653" w="2148">
                    <a:moveTo>
                      <a:pt x="1" y="0"/>
                    </a:moveTo>
                    <a:lnTo>
                      <a:pt x="1" y="601"/>
                    </a:lnTo>
                    <a:cubicBezTo>
                      <a:pt x="1" y="601"/>
                      <a:pt x="955" y="652"/>
                      <a:pt x="1591" y="652"/>
                    </a:cubicBezTo>
                    <a:cubicBezTo>
                      <a:pt x="1909" y="652"/>
                      <a:pt x="2147" y="639"/>
                      <a:pt x="2147" y="601"/>
                    </a:cubicBezTo>
                    <a:cubicBezTo>
                      <a:pt x="2119" y="487"/>
                      <a:pt x="945" y="0"/>
                      <a:pt x="9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70"/>
              <p:cNvSpPr/>
              <p:nvPr/>
            </p:nvSpPr>
            <p:spPr>
              <a:xfrm>
                <a:off x="7007491" y="2384204"/>
                <a:ext cx="24248" cy="30258"/>
              </a:xfrm>
              <a:custGeom>
                <a:rect b="b" l="l" r="r" t="t"/>
                <a:pathLst>
                  <a:path extrusionOk="0" h="287" w="230">
                    <a:moveTo>
                      <a:pt x="115" y="0"/>
                    </a:moveTo>
                    <a:cubicBezTo>
                      <a:pt x="58" y="0"/>
                      <a:pt x="1" y="57"/>
                      <a:pt x="1" y="143"/>
                    </a:cubicBezTo>
                    <a:cubicBezTo>
                      <a:pt x="1" y="229"/>
                      <a:pt x="58" y="286"/>
                      <a:pt x="115" y="286"/>
                    </a:cubicBezTo>
                    <a:cubicBezTo>
                      <a:pt x="173" y="286"/>
                      <a:pt x="230" y="229"/>
                      <a:pt x="230" y="143"/>
                    </a:cubicBezTo>
                    <a:cubicBezTo>
                      <a:pt x="230" y="57"/>
                      <a:pt x="173" y="0"/>
                      <a:pt x="115" y="0"/>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70"/>
              <p:cNvSpPr/>
              <p:nvPr/>
            </p:nvSpPr>
            <p:spPr>
              <a:xfrm>
                <a:off x="6944131" y="2399280"/>
                <a:ext cx="42382" cy="63467"/>
              </a:xfrm>
              <a:custGeom>
                <a:rect b="b" l="l" r="r" t="t"/>
                <a:pathLst>
                  <a:path extrusionOk="0" h="602" w="402">
                    <a:moveTo>
                      <a:pt x="201" y="0"/>
                    </a:moveTo>
                    <a:cubicBezTo>
                      <a:pt x="144" y="201"/>
                      <a:pt x="230" y="372"/>
                      <a:pt x="230" y="458"/>
                    </a:cubicBezTo>
                    <a:cubicBezTo>
                      <a:pt x="230" y="544"/>
                      <a:pt x="1" y="601"/>
                      <a:pt x="173" y="601"/>
                    </a:cubicBezTo>
                    <a:cubicBezTo>
                      <a:pt x="344" y="601"/>
                      <a:pt x="402" y="515"/>
                      <a:pt x="344" y="429"/>
                    </a:cubicBezTo>
                    <a:cubicBezTo>
                      <a:pt x="258" y="286"/>
                      <a:pt x="230" y="143"/>
                      <a:pt x="201" y="0"/>
                    </a:cubicBezTo>
                    <a:close/>
                  </a:path>
                </a:pathLst>
              </a:custGeom>
              <a:solidFill>
                <a:srgbClr val="E375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70"/>
              <p:cNvSpPr/>
              <p:nvPr/>
            </p:nvSpPr>
            <p:spPr>
              <a:xfrm>
                <a:off x="6998530" y="2361116"/>
                <a:ext cx="51343" cy="17079"/>
              </a:xfrm>
              <a:custGeom>
                <a:rect b="b" l="l" r="r" t="t"/>
                <a:pathLst>
                  <a:path extrusionOk="0" h="162" w="487">
                    <a:moveTo>
                      <a:pt x="238" y="0"/>
                    </a:moveTo>
                    <a:cubicBezTo>
                      <a:pt x="168" y="0"/>
                      <a:pt x="95" y="23"/>
                      <a:pt x="29" y="76"/>
                    </a:cubicBezTo>
                    <a:cubicBezTo>
                      <a:pt x="0" y="76"/>
                      <a:pt x="0" y="105"/>
                      <a:pt x="29" y="133"/>
                    </a:cubicBezTo>
                    <a:lnTo>
                      <a:pt x="86" y="133"/>
                    </a:lnTo>
                    <a:cubicBezTo>
                      <a:pt x="129" y="90"/>
                      <a:pt x="186" y="69"/>
                      <a:pt x="247" y="69"/>
                    </a:cubicBezTo>
                    <a:cubicBezTo>
                      <a:pt x="308" y="69"/>
                      <a:pt x="372" y="90"/>
                      <a:pt x="429" y="133"/>
                    </a:cubicBezTo>
                    <a:cubicBezTo>
                      <a:pt x="429" y="133"/>
                      <a:pt x="429" y="162"/>
                      <a:pt x="429" y="162"/>
                    </a:cubicBezTo>
                    <a:lnTo>
                      <a:pt x="458" y="162"/>
                    </a:lnTo>
                    <a:cubicBezTo>
                      <a:pt x="487" y="133"/>
                      <a:pt x="487" y="105"/>
                      <a:pt x="458" y="76"/>
                    </a:cubicBezTo>
                    <a:cubicBezTo>
                      <a:pt x="397" y="30"/>
                      <a:pt x="319" y="0"/>
                      <a:pt x="238" y="0"/>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70"/>
              <p:cNvSpPr/>
              <p:nvPr/>
            </p:nvSpPr>
            <p:spPr>
              <a:xfrm>
                <a:off x="7019615" y="2387156"/>
                <a:ext cx="21191" cy="3163"/>
              </a:xfrm>
              <a:custGeom>
                <a:rect b="b" l="l" r="r" t="t"/>
                <a:pathLst>
                  <a:path extrusionOk="0" h="30" w="201">
                    <a:moveTo>
                      <a:pt x="0" y="1"/>
                    </a:moveTo>
                    <a:cubicBezTo>
                      <a:pt x="0" y="1"/>
                      <a:pt x="0" y="1"/>
                      <a:pt x="0" y="29"/>
                    </a:cubicBezTo>
                    <a:lnTo>
                      <a:pt x="201" y="29"/>
                    </a:lnTo>
                    <a:cubicBezTo>
                      <a:pt x="201" y="1"/>
                      <a:pt x="201" y="1"/>
                      <a:pt x="201" y="1"/>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70"/>
              <p:cNvSpPr/>
              <p:nvPr/>
            </p:nvSpPr>
            <p:spPr>
              <a:xfrm>
                <a:off x="7016558" y="2387156"/>
                <a:ext cx="21296" cy="9172"/>
              </a:xfrm>
              <a:custGeom>
                <a:rect b="b" l="l" r="r" t="t"/>
                <a:pathLst>
                  <a:path extrusionOk="0" h="87" w="202">
                    <a:moveTo>
                      <a:pt x="29" y="1"/>
                    </a:moveTo>
                    <a:cubicBezTo>
                      <a:pt x="29" y="1"/>
                      <a:pt x="1" y="29"/>
                      <a:pt x="29" y="58"/>
                    </a:cubicBezTo>
                    <a:cubicBezTo>
                      <a:pt x="87" y="87"/>
                      <a:pt x="144" y="87"/>
                      <a:pt x="201" y="87"/>
                    </a:cubicBezTo>
                    <a:cubicBezTo>
                      <a:pt x="201" y="87"/>
                      <a:pt x="201" y="58"/>
                      <a:pt x="201" y="58"/>
                    </a:cubicBezTo>
                    <a:cubicBezTo>
                      <a:pt x="144" y="58"/>
                      <a:pt x="87" y="29"/>
                      <a:pt x="29" y="1"/>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70"/>
              <p:cNvSpPr/>
              <p:nvPr/>
            </p:nvSpPr>
            <p:spPr>
              <a:xfrm>
                <a:off x="6892894" y="2384204"/>
                <a:ext cx="24248" cy="30258"/>
              </a:xfrm>
              <a:custGeom>
                <a:rect b="b" l="l" r="r" t="t"/>
                <a:pathLst>
                  <a:path extrusionOk="0" h="287" w="230">
                    <a:moveTo>
                      <a:pt x="115" y="0"/>
                    </a:moveTo>
                    <a:cubicBezTo>
                      <a:pt x="58" y="0"/>
                      <a:pt x="0" y="57"/>
                      <a:pt x="0" y="143"/>
                    </a:cubicBezTo>
                    <a:cubicBezTo>
                      <a:pt x="0" y="229"/>
                      <a:pt x="58" y="286"/>
                      <a:pt x="115" y="286"/>
                    </a:cubicBezTo>
                    <a:cubicBezTo>
                      <a:pt x="172" y="286"/>
                      <a:pt x="229" y="229"/>
                      <a:pt x="229" y="143"/>
                    </a:cubicBezTo>
                    <a:cubicBezTo>
                      <a:pt x="229" y="57"/>
                      <a:pt x="172" y="0"/>
                      <a:pt x="115" y="0"/>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70"/>
              <p:cNvSpPr/>
              <p:nvPr/>
            </p:nvSpPr>
            <p:spPr>
              <a:xfrm>
                <a:off x="6874761" y="2361116"/>
                <a:ext cx="48391" cy="17079"/>
              </a:xfrm>
              <a:custGeom>
                <a:rect b="b" l="l" r="r" t="t"/>
                <a:pathLst>
                  <a:path extrusionOk="0" h="162" w="459">
                    <a:moveTo>
                      <a:pt x="236" y="0"/>
                    </a:moveTo>
                    <a:cubicBezTo>
                      <a:pt x="148" y="0"/>
                      <a:pt x="62" y="30"/>
                      <a:pt x="1" y="76"/>
                    </a:cubicBezTo>
                    <a:cubicBezTo>
                      <a:pt x="1" y="105"/>
                      <a:pt x="1" y="133"/>
                      <a:pt x="1" y="162"/>
                    </a:cubicBezTo>
                    <a:lnTo>
                      <a:pt x="29" y="162"/>
                    </a:lnTo>
                    <a:cubicBezTo>
                      <a:pt x="58" y="162"/>
                      <a:pt x="58" y="133"/>
                      <a:pt x="58" y="133"/>
                    </a:cubicBezTo>
                    <a:cubicBezTo>
                      <a:pt x="101" y="90"/>
                      <a:pt x="158" y="69"/>
                      <a:pt x="215" y="69"/>
                    </a:cubicBezTo>
                    <a:cubicBezTo>
                      <a:pt x="273" y="69"/>
                      <a:pt x="330" y="90"/>
                      <a:pt x="373" y="133"/>
                    </a:cubicBezTo>
                    <a:lnTo>
                      <a:pt x="459" y="133"/>
                    </a:lnTo>
                    <a:cubicBezTo>
                      <a:pt x="459" y="105"/>
                      <a:pt x="459" y="76"/>
                      <a:pt x="459" y="76"/>
                    </a:cubicBezTo>
                    <a:cubicBezTo>
                      <a:pt x="392" y="23"/>
                      <a:pt x="313" y="0"/>
                      <a:pt x="236" y="0"/>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70"/>
              <p:cNvSpPr/>
              <p:nvPr/>
            </p:nvSpPr>
            <p:spPr>
              <a:xfrm>
                <a:off x="6883827" y="2387156"/>
                <a:ext cx="21191" cy="3163"/>
              </a:xfrm>
              <a:custGeom>
                <a:rect b="b" l="l" r="r" t="t"/>
                <a:pathLst>
                  <a:path extrusionOk="0" h="30" w="201">
                    <a:moveTo>
                      <a:pt x="1" y="1"/>
                    </a:moveTo>
                    <a:cubicBezTo>
                      <a:pt x="1" y="1"/>
                      <a:pt x="1" y="1"/>
                      <a:pt x="1" y="29"/>
                    </a:cubicBezTo>
                    <a:lnTo>
                      <a:pt x="201" y="29"/>
                    </a:lnTo>
                    <a:lnTo>
                      <a:pt x="172" y="1"/>
                    </a:ln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70"/>
              <p:cNvSpPr/>
              <p:nvPr/>
            </p:nvSpPr>
            <p:spPr>
              <a:xfrm>
                <a:off x="6883827" y="2387156"/>
                <a:ext cx="21191" cy="9172"/>
              </a:xfrm>
              <a:custGeom>
                <a:rect b="b" l="l" r="r" t="t"/>
                <a:pathLst>
                  <a:path extrusionOk="0" h="87" w="201">
                    <a:moveTo>
                      <a:pt x="172" y="1"/>
                    </a:moveTo>
                    <a:cubicBezTo>
                      <a:pt x="144" y="29"/>
                      <a:pt x="86" y="58"/>
                      <a:pt x="29" y="58"/>
                    </a:cubicBezTo>
                    <a:lnTo>
                      <a:pt x="1" y="58"/>
                    </a:lnTo>
                    <a:cubicBezTo>
                      <a:pt x="1" y="87"/>
                      <a:pt x="1" y="87"/>
                      <a:pt x="29" y="87"/>
                    </a:cubicBezTo>
                    <a:cubicBezTo>
                      <a:pt x="86" y="87"/>
                      <a:pt x="144" y="58"/>
                      <a:pt x="201" y="29"/>
                    </a:cubicBezTo>
                    <a:cubicBezTo>
                      <a:pt x="201" y="29"/>
                      <a:pt x="201" y="29"/>
                      <a:pt x="201" y="1"/>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70"/>
              <p:cNvSpPr/>
              <p:nvPr/>
            </p:nvSpPr>
            <p:spPr>
              <a:xfrm>
                <a:off x="6904912" y="2480669"/>
                <a:ext cx="72534" cy="18661"/>
              </a:xfrm>
              <a:custGeom>
                <a:rect b="b" l="l" r="r" t="t"/>
                <a:pathLst>
                  <a:path extrusionOk="0" h="177" w="688">
                    <a:moveTo>
                      <a:pt x="1" y="1"/>
                    </a:moveTo>
                    <a:lnTo>
                      <a:pt x="1" y="1"/>
                    </a:lnTo>
                    <a:cubicBezTo>
                      <a:pt x="101" y="118"/>
                      <a:pt x="250" y="176"/>
                      <a:pt x="396" y="176"/>
                    </a:cubicBezTo>
                    <a:cubicBezTo>
                      <a:pt x="501" y="176"/>
                      <a:pt x="604" y="146"/>
                      <a:pt x="688" y="87"/>
                    </a:cubicBezTo>
                    <a:lnTo>
                      <a:pt x="688" y="87"/>
                    </a:lnTo>
                    <a:cubicBezTo>
                      <a:pt x="611" y="106"/>
                      <a:pt x="535" y="115"/>
                      <a:pt x="459" y="115"/>
                    </a:cubicBezTo>
                    <a:cubicBezTo>
                      <a:pt x="306" y="115"/>
                      <a:pt x="153" y="77"/>
                      <a:pt x="1" y="1"/>
                    </a:cubicBezTo>
                    <a:close/>
                  </a:path>
                </a:pathLst>
              </a:custGeom>
              <a:solidFill>
                <a:srgbClr val="E375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70"/>
              <p:cNvSpPr/>
              <p:nvPr/>
            </p:nvSpPr>
            <p:spPr>
              <a:xfrm>
                <a:off x="6717887" y="2857884"/>
                <a:ext cx="45334" cy="114705"/>
              </a:xfrm>
              <a:custGeom>
                <a:rect b="b" l="l" r="r" t="t"/>
                <a:pathLst>
                  <a:path extrusionOk="0" h="1088" w="430">
                    <a:moveTo>
                      <a:pt x="430" y="0"/>
                    </a:moveTo>
                    <a:lnTo>
                      <a:pt x="0" y="258"/>
                    </a:lnTo>
                    <a:lnTo>
                      <a:pt x="29" y="1088"/>
                    </a:lnTo>
                    <a:lnTo>
                      <a:pt x="430" y="0"/>
                    </a:lnTo>
                    <a:close/>
                  </a:path>
                </a:pathLst>
              </a:custGeom>
              <a:solidFill>
                <a:srgbClr val="C4CF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70"/>
              <p:cNvSpPr/>
              <p:nvPr/>
            </p:nvSpPr>
            <p:spPr>
              <a:xfrm>
                <a:off x="6913979" y="2770380"/>
                <a:ext cx="120820" cy="108696"/>
              </a:xfrm>
              <a:custGeom>
                <a:rect b="b" l="l" r="r" t="t"/>
                <a:pathLst>
                  <a:path extrusionOk="0" h="1031" w="1146">
                    <a:moveTo>
                      <a:pt x="87" y="0"/>
                    </a:moveTo>
                    <a:lnTo>
                      <a:pt x="1" y="86"/>
                    </a:lnTo>
                    <a:lnTo>
                      <a:pt x="1002" y="1031"/>
                    </a:lnTo>
                    <a:lnTo>
                      <a:pt x="1145" y="888"/>
                    </a:lnTo>
                    <a:lnTo>
                      <a:pt x="87" y="0"/>
                    </a:lnTo>
                    <a:close/>
                  </a:path>
                </a:pathLst>
              </a:custGeom>
              <a:solidFill>
                <a:srgbClr val="DBE1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70"/>
              <p:cNvSpPr/>
              <p:nvPr/>
            </p:nvSpPr>
            <p:spPr>
              <a:xfrm>
                <a:off x="6877818" y="2740229"/>
                <a:ext cx="45334" cy="39324"/>
              </a:xfrm>
              <a:custGeom>
                <a:rect b="b" l="l" r="r" t="t"/>
                <a:pathLst>
                  <a:path extrusionOk="0" h="373" w="430">
                    <a:moveTo>
                      <a:pt x="86" y="0"/>
                    </a:moveTo>
                    <a:lnTo>
                      <a:pt x="0" y="86"/>
                    </a:lnTo>
                    <a:lnTo>
                      <a:pt x="344" y="372"/>
                    </a:lnTo>
                    <a:lnTo>
                      <a:pt x="430" y="286"/>
                    </a:lnTo>
                    <a:lnTo>
                      <a:pt x="86" y="0"/>
                    </a:ln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70"/>
              <p:cNvSpPr/>
              <p:nvPr/>
            </p:nvSpPr>
            <p:spPr>
              <a:xfrm>
                <a:off x="6639451" y="2845760"/>
                <a:ext cx="485915" cy="262198"/>
              </a:xfrm>
              <a:custGeom>
                <a:rect b="b" l="l" r="r" t="t"/>
                <a:pathLst>
                  <a:path extrusionOk="0" h="2487" w="4609">
                    <a:moveTo>
                      <a:pt x="3664" y="1"/>
                    </a:moveTo>
                    <a:cubicBezTo>
                      <a:pt x="3521" y="29"/>
                      <a:pt x="3206" y="802"/>
                      <a:pt x="3206" y="802"/>
                    </a:cubicBezTo>
                    <a:lnTo>
                      <a:pt x="1260" y="1060"/>
                    </a:lnTo>
                    <a:lnTo>
                      <a:pt x="1202" y="745"/>
                    </a:lnTo>
                    <a:lnTo>
                      <a:pt x="0" y="859"/>
                    </a:lnTo>
                    <a:cubicBezTo>
                      <a:pt x="0" y="859"/>
                      <a:pt x="0" y="2147"/>
                      <a:pt x="201" y="2433"/>
                    </a:cubicBezTo>
                    <a:cubicBezTo>
                      <a:pt x="225" y="2470"/>
                      <a:pt x="294" y="2486"/>
                      <a:pt x="398" y="2486"/>
                    </a:cubicBezTo>
                    <a:cubicBezTo>
                      <a:pt x="1032" y="2486"/>
                      <a:pt x="2958" y="1871"/>
                      <a:pt x="3721" y="1403"/>
                    </a:cubicBezTo>
                    <a:cubicBezTo>
                      <a:pt x="4608" y="859"/>
                      <a:pt x="4322" y="144"/>
                      <a:pt x="4322" y="144"/>
                    </a:cubicBezTo>
                    <a:cubicBezTo>
                      <a:pt x="4122" y="58"/>
                      <a:pt x="3893" y="29"/>
                      <a:pt x="3664" y="1"/>
                    </a:cubicBezTo>
                    <a:close/>
                  </a:path>
                </a:pathLst>
              </a:custGeom>
              <a:solidFill>
                <a:srgbClr val="F5B8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70"/>
              <p:cNvSpPr/>
              <p:nvPr/>
            </p:nvSpPr>
            <p:spPr>
              <a:xfrm>
                <a:off x="6639451" y="2942331"/>
                <a:ext cx="132839" cy="78543"/>
              </a:xfrm>
              <a:custGeom>
                <a:rect b="b" l="l" r="r" t="t"/>
                <a:pathLst>
                  <a:path extrusionOk="0" h="745" w="1260">
                    <a:moveTo>
                      <a:pt x="143" y="1"/>
                    </a:moveTo>
                    <a:cubicBezTo>
                      <a:pt x="115" y="1"/>
                      <a:pt x="58" y="87"/>
                      <a:pt x="0" y="172"/>
                    </a:cubicBezTo>
                    <a:cubicBezTo>
                      <a:pt x="0" y="315"/>
                      <a:pt x="0" y="544"/>
                      <a:pt x="29" y="745"/>
                    </a:cubicBezTo>
                    <a:lnTo>
                      <a:pt x="1260" y="144"/>
                    </a:lnTo>
                    <a:cubicBezTo>
                      <a:pt x="1260" y="144"/>
                      <a:pt x="287" y="1"/>
                      <a:pt x="143" y="1"/>
                    </a:cubicBezTo>
                    <a:close/>
                  </a:path>
                </a:pathLst>
              </a:custGeom>
              <a:solidFill>
                <a:srgbClr val="EB9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70"/>
              <p:cNvSpPr/>
              <p:nvPr/>
            </p:nvSpPr>
            <p:spPr>
              <a:xfrm>
                <a:off x="6603185" y="2636384"/>
                <a:ext cx="214334" cy="339266"/>
              </a:xfrm>
              <a:custGeom>
                <a:rect b="b" l="l" r="r" t="t"/>
                <a:pathLst>
                  <a:path extrusionOk="0" h="3218" w="2033">
                    <a:moveTo>
                      <a:pt x="1093" y="0"/>
                    </a:moveTo>
                    <a:cubicBezTo>
                      <a:pt x="923" y="0"/>
                      <a:pt x="590" y="73"/>
                      <a:pt x="344" y="584"/>
                    </a:cubicBezTo>
                    <a:cubicBezTo>
                      <a:pt x="1" y="1271"/>
                      <a:pt x="115" y="3217"/>
                      <a:pt x="115" y="3217"/>
                    </a:cubicBezTo>
                    <a:lnTo>
                      <a:pt x="1775" y="3017"/>
                    </a:lnTo>
                    <a:cubicBezTo>
                      <a:pt x="1775" y="3017"/>
                      <a:pt x="2033" y="241"/>
                      <a:pt x="1203" y="12"/>
                    </a:cubicBezTo>
                    <a:cubicBezTo>
                      <a:pt x="1203" y="12"/>
                      <a:pt x="1161" y="0"/>
                      <a:pt x="10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70"/>
              <p:cNvSpPr/>
              <p:nvPr/>
            </p:nvSpPr>
            <p:spPr>
              <a:xfrm>
                <a:off x="6992416" y="2661791"/>
                <a:ext cx="485915" cy="479801"/>
              </a:xfrm>
              <a:custGeom>
                <a:rect b="b" l="l" r="r" t="t"/>
                <a:pathLst>
                  <a:path extrusionOk="0" h="4551" w="4609">
                    <a:moveTo>
                      <a:pt x="1231" y="0"/>
                    </a:moveTo>
                    <a:lnTo>
                      <a:pt x="1" y="4551"/>
                    </a:lnTo>
                    <a:lnTo>
                      <a:pt x="3406" y="4551"/>
                    </a:lnTo>
                    <a:lnTo>
                      <a:pt x="4608" y="0"/>
                    </a:lnTo>
                    <a:close/>
                  </a:path>
                </a:pathLst>
              </a:custGeom>
              <a:solidFill>
                <a:srgbClr val="355C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70"/>
              <p:cNvSpPr/>
              <p:nvPr/>
            </p:nvSpPr>
            <p:spPr>
              <a:xfrm>
                <a:off x="7004539" y="2676867"/>
                <a:ext cx="485810" cy="479801"/>
              </a:xfrm>
              <a:custGeom>
                <a:rect b="b" l="l" r="r" t="t"/>
                <a:pathLst>
                  <a:path extrusionOk="0" h="4551" w="4608">
                    <a:moveTo>
                      <a:pt x="1231" y="0"/>
                    </a:moveTo>
                    <a:lnTo>
                      <a:pt x="0" y="4551"/>
                    </a:lnTo>
                    <a:lnTo>
                      <a:pt x="3377" y="4551"/>
                    </a:lnTo>
                    <a:lnTo>
                      <a:pt x="46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70"/>
              <p:cNvSpPr/>
              <p:nvPr/>
            </p:nvSpPr>
            <p:spPr>
              <a:xfrm>
                <a:off x="7215707" y="2652725"/>
                <a:ext cx="193249" cy="72534"/>
              </a:xfrm>
              <a:custGeom>
                <a:rect b="b" l="l" r="r" t="t"/>
                <a:pathLst>
                  <a:path extrusionOk="0" h="688" w="1833">
                    <a:moveTo>
                      <a:pt x="172" y="0"/>
                    </a:moveTo>
                    <a:lnTo>
                      <a:pt x="1" y="687"/>
                    </a:lnTo>
                    <a:lnTo>
                      <a:pt x="1632" y="687"/>
                    </a:lnTo>
                    <a:lnTo>
                      <a:pt x="1832" y="0"/>
                    </a:lnTo>
                    <a:close/>
                  </a:path>
                </a:pathLst>
              </a:custGeom>
              <a:solidFill>
                <a:srgbClr val="4370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70"/>
              <p:cNvSpPr/>
              <p:nvPr/>
            </p:nvSpPr>
            <p:spPr>
              <a:xfrm>
                <a:off x="7263992" y="2622573"/>
                <a:ext cx="117763" cy="45334"/>
              </a:xfrm>
              <a:custGeom>
                <a:rect b="b" l="l" r="r" t="t"/>
                <a:pathLst>
                  <a:path extrusionOk="0" h="430" w="1117">
                    <a:moveTo>
                      <a:pt x="115" y="0"/>
                    </a:moveTo>
                    <a:lnTo>
                      <a:pt x="1" y="429"/>
                    </a:lnTo>
                    <a:lnTo>
                      <a:pt x="1002" y="429"/>
                    </a:lnTo>
                    <a:lnTo>
                      <a:pt x="1117" y="0"/>
                    </a:lnTo>
                    <a:close/>
                  </a:path>
                </a:pathLst>
              </a:custGeom>
              <a:solidFill>
                <a:srgbClr val="355C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70"/>
              <p:cNvSpPr/>
              <p:nvPr/>
            </p:nvSpPr>
            <p:spPr>
              <a:xfrm>
                <a:off x="7273058" y="2622573"/>
                <a:ext cx="120820" cy="45334"/>
              </a:xfrm>
              <a:custGeom>
                <a:rect b="b" l="l" r="r" t="t"/>
                <a:pathLst>
                  <a:path extrusionOk="0" h="430" w="1146">
                    <a:moveTo>
                      <a:pt x="143" y="0"/>
                    </a:moveTo>
                    <a:lnTo>
                      <a:pt x="0" y="429"/>
                    </a:lnTo>
                    <a:lnTo>
                      <a:pt x="1031" y="429"/>
                    </a:lnTo>
                    <a:lnTo>
                      <a:pt x="1145" y="0"/>
                    </a:lnTo>
                    <a:close/>
                  </a:path>
                </a:pathLst>
              </a:custGeom>
              <a:solidFill>
                <a:srgbClr val="4370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70"/>
              <p:cNvSpPr/>
              <p:nvPr/>
            </p:nvSpPr>
            <p:spPr>
              <a:xfrm>
                <a:off x="7224773" y="2652725"/>
                <a:ext cx="193249" cy="72534"/>
              </a:xfrm>
              <a:custGeom>
                <a:rect b="b" l="l" r="r" t="t"/>
                <a:pathLst>
                  <a:path extrusionOk="0" h="688" w="1833">
                    <a:moveTo>
                      <a:pt x="201" y="0"/>
                    </a:moveTo>
                    <a:lnTo>
                      <a:pt x="0" y="687"/>
                    </a:lnTo>
                    <a:lnTo>
                      <a:pt x="1660" y="687"/>
                    </a:lnTo>
                    <a:lnTo>
                      <a:pt x="1832" y="0"/>
                    </a:lnTo>
                    <a:close/>
                  </a:path>
                </a:pathLst>
              </a:custGeom>
              <a:solidFill>
                <a:srgbClr val="355C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70"/>
              <p:cNvSpPr/>
              <p:nvPr/>
            </p:nvSpPr>
            <p:spPr>
              <a:xfrm>
                <a:off x="7387656" y="2836061"/>
                <a:ext cx="95834" cy="158458"/>
              </a:xfrm>
              <a:custGeom>
                <a:rect b="b" l="l" r="r" t="t"/>
                <a:pathLst>
                  <a:path extrusionOk="0" h="1503" w="909">
                    <a:moveTo>
                      <a:pt x="370" y="0"/>
                    </a:moveTo>
                    <a:cubicBezTo>
                      <a:pt x="343" y="0"/>
                      <a:pt x="324" y="3"/>
                      <a:pt x="316" y="7"/>
                    </a:cubicBezTo>
                    <a:cubicBezTo>
                      <a:pt x="144" y="408"/>
                      <a:pt x="30" y="837"/>
                      <a:pt x="1" y="1295"/>
                    </a:cubicBezTo>
                    <a:cubicBezTo>
                      <a:pt x="49" y="1439"/>
                      <a:pt x="298" y="1502"/>
                      <a:pt x="428" y="1502"/>
                    </a:cubicBezTo>
                    <a:cubicBezTo>
                      <a:pt x="453" y="1502"/>
                      <a:pt x="474" y="1500"/>
                      <a:pt x="487" y="1495"/>
                    </a:cubicBezTo>
                    <a:cubicBezTo>
                      <a:pt x="659" y="1123"/>
                      <a:pt x="774" y="722"/>
                      <a:pt x="859" y="322"/>
                    </a:cubicBezTo>
                    <a:cubicBezTo>
                      <a:pt x="908" y="78"/>
                      <a:pt x="521" y="0"/>
                      <a:pt x="370" y="0"/>
                    </a:cubicBezTo>
                    <a:close/>
                  </a:path>
                </a:pathLst>
              </a:custGeom>
              <a:solidFill>
                <a:srgbClr val="F5B8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70"/>
              <p:cNvSpPr/>
              <p:nvPr/>
            </p:nvSpPr>
            <p:spPr>
              <a:xfrm>
                <a:off x="6802333" y="2233339"/>
                <a:ext cx="265677" cy="123772"/>
              </a:xfrm>
              <a:custGeom>
                <a:rect b="b" l="l" r="r" t="t"/>
                <a:pathLst>
                  <a:path extrusionOk="0" h="1174" w="2520">
                    <a:moveTo>
                      <a:pt x="1575" y="0"/>
                    </a:moveTo>
                    <a:cubicBezTo>
                      <a:pt x="1289" y="29"/>
                      <a:pt x="1031" y="86"/>
                      <a:pt x="745" y="172"/>
                    </a:cubicBezTo>
                    <a:cubicBezTo>
                      <a:pt x="573" y="229"/>
                      <a:pt x="373" y="286"/>
                      <a:pt x="173" y="372"/>
                    </a:cubicBezTo>
                    <a:cubicBezTo>
                      <a:pt x="1" y="630"/>
                      <a:pt x="29" y="945"/>
                      <a:pt x="230" y="1174"/>
                    </a:cubicBezTo>
                    <a:cubicBezTo>
                      <a:pt x="230" y="1174"/>
                      <a:pt x="662" y="895"/>
                      <a:pt x="1482" y="895"/>
                    </a:cubicBezTo>
                    <a:cubicBezTo>
                      <a:pt x="1778" y="895"/>
                      <a:pt x="2124" y="932"/>
                      <a:pt x="2519" y="1030"/>
                    </a:cubicBezTo>
                    <a:cubicBezTo>
                      <a:pt x="2462" y="773"/>
                      <a:pt x="2376" y="515"/>
                      <a:pt x="2262" y="286"/>
                    </a:cubicBezTo>
                    <a:cubicBezTo>
                      <a:pt x="2061" y="143"/>
                      <a:pt x="1832" y="29"/>
                      <a:pt x="1575" y="0"/>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3" name="Google Shape;1443;p70"/>
            <p:cNvSpPr/>
            <p:nvPr/>
          </p:nvSpPr>
          <p:spPr>
            <a:xfrm rot="2700000">
              <a:off x="6257727" y="879916"/>
              <a:ext cx="199358" cy="199470"/>
            </a:xfrm>
            <a:custGeom>
              <a:rect b="b" l="l" r="r" t="t"/>
              <a:pathLst>
                <a:path extrusionOk="0" h="1770" w="1769">
                  <a:moveTo>
                    <a:pt x="681" y="1"/>
                  </a:moveTo>
                  <a:lnTo>
                    <a:pt x="681" y="668"/>
                  </a:lnTo>
                  <a:lnTo>
                    <a:pt x="0" y="668"/>
                  </a:lnTo>
                  <a:lnTo>
                    <a:pt x="0" y="1088"/>
                  </a:lnTo>
                  <a:lnTo>
                    <a:pt x="681" y="1088"/>
                  </a:lnTo>
                  <a:lnTo>
                    <a:pt x="681" y="1769"/>
                  </a:lnTo>
                  <a:lnTo>
                    <a:pt x="1102" y="1769"/>
                  </a:lnTo>
                  <a:lnTo>
                    <a:pt x="1102" y="1088"/>
                  </a:lnTo>
                  <a:lnTo>
                    <a:pt x="1769" y="1088"/>
                  </a:lnTo>
                  <a:lnTo>
                    <a:pt x="1769" y="668"/>
                  </a:lnTo>
                  <a:lnTo>
                    <a:pt x="1102" y="668"/>
                  </a:lnTo>
                  <a:lnTo>
                    <a:pt x="110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44" name="Google Shape;1444;p70"/>
            <p:cNvGrpSpPr/>
            <p:nvPr/>
          </p:nvGrpSpPr>
          <p:grpSpPr>
            <a:xfrm>
              <a:off x="4195962" y="2113572"/>
              <a:ext cx="1676362" cy="2488197"/>
              <a:chOff x="4587881" y="2070350"/>
              <a:chExt cx="1749856" cy="2597283"/>
            </a:xfrm>
          </p:grpSpPr>
          <p:sp>
            <p:nvSpPr>
              <p:cNvPr id="1445" name="Google Shape;1445;p70"/>
              <p:cNvSpPr/>
              <p:nvPr/>
            </p:nvSpPr>
            <p:spPr>
              <a:xfrm>
                <a:off x="4587881" y="2607602"/>
                <a:ext cx="188610" cy="196095"/>
              </a:xfrm>
              <a:custGeom>
                <a:rect b="b" l="l" r="r" t="t"/>
                <a:pathLst>
                  <a:path extrusionOk="0" h="1860" w="1789">
                    <a:moveTo>
                      <a:pt x="322" y="1"/>
                    </a:moveTo>
                    <a:cubicBezTo>
                      <a:pt x="147" y="1"/>
                      <a:pt x="1" y="592"/>
                      <a:pt x="129" y="1001"/>
                    </a:cubicBezTo>
                    <a:cubicBezTo>
                      <a:pt x="243" y="1430"/>
                      <a:pt x="1560" y="1859"/>
                      <a:pt x="1560" y="1859"/>
                    </a:cubicBezTo>
                    <a:cubicBezTo>
                      <a:pt x="1646" y="1630"/>
                      <a:pt x="1731" y="1373"/>
                      <a:pt x="1789" y="1115"/>
                    </a:cubicBezTo>
                    <a:cubicBezTo>
                      <a:pt x="1789" y="1115"/>
                      <a:pt x="1502" y="772"/>
                      <a:pt x="1417" y="686"/>
                    </a:cubicBezTo>
                    <a:cubicBezTo>
                      <a:pt x="1331" y="629"/>
                      <a:pt x="1188" y="171"/>
                      <a:pt x="1045" y="85"/>
                    </a:cubicBezTo>
                    <a:cubicBezTo>
                      <a:pt x="1033" y="78"/>
                      <a:pt x="1023" y="75"/>
                      <a:pt x="1014" y="75"/>
                    </a:cubicBezTo>
                    <a:cubicBezTo>
                      <a:pt x="915" y="75"/>
                      <a:pt x="990" y="492"/>
                      <a:pt x="1016" y="571"/>
                    </a:cubicBezTo>
                    <a:cubicBezTo>
                      <a:pt x="1016" y="571"/>
                      <a:pt x="558" y="228"/>
                      <a:pt x="386" y="28"/>
                    </a:cubicBezTo>
                    <a:cubicBezTo>
                      <a:pt x="365" y="9"/>
                      <a:pt x="343" y="1"/>
                      <a:pt x="322" y="1"/>
                    </a:cubicBezTo>
                    <a:close/>
                  </a:path>
                </a:pathLst>
              </a:custGeom>
              <a:solidFill>
                <a:srgbClr val="7C4B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70"/>
              <p:cNvSpPr/>
              <p:nvPr/>
            </p:nvSpPr>
            <p:spPr>
              <a:xfrm>
                <a:off x="4728097" y="2571230"/>
                <a:ext cx="618649" cy="362143"/>
              </a:xfrm>
              <a:custGeom>
                <a:rect b="b" l="l" r="r" t="t"/>
                <a:pathLst>
                  <a:path extrusionOk="0" h="3435" w="5868">
                    <a:moveTo>
                      <a:pt x="4923" y="0"/>
                    </a:moveTo>
                    <a:cubicBezTo>
                      <a:pt x="4322" y="687"/>
                      <a:pt x="3664" y="1346"/>
                      <a:pt x="3006" y="1947"/>
                    </a:cubicBezTo>
                    <a:cubicBezTo>
                      <a:pt x="1918" y="1718"/>
                      <a:pt x="487" y="1288"/>
                      <a:pt x="487" y="1288"/>
                    </a:cubicBezTo>
                    <a:lnTo>
                      <a:pt x="1" y="2347"/>
                    </a:lnTo>
                    <a:cubicBezTo>
                      <a:pt x="1" y="2347"/>
                      <a:pt x="2319" y="3378"/>
                      <a:pt x="3034" y="3435"/>
                    </a:cubicBezTo>
                    <a:cubicBezTo>
                      <a:pt x="3492" y="3435"/>
                      <a:pt x="4351" y="2748"/>
                      <a:pt x="5438" y="1546"/>
                    </a:cubicBezTo>
                    <a:cubicBezTo>
                      <a:pt x="5868" y="1088"/>
                      <a:pt x="5352" y="58"/>
                      <a:pt x="492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70"/>
              <p:cNvSpPr/>
              <p:nvPr/>
            </p:nvSpPr>
            <p:spPr>
              <a:xfrm>
                <a:off x="5114271" y="2746238"/>
                <a:ext cx="150972" cy="162991"/>
              </a:xfrm>
              <a:custGeom>
                <a:rect b="b" l="l" r="r" t="t"/>
                <a:pathLst>
                  <a:path extrusionOk="0" h="1546" w="1432">
                    <a:moveTo>
                      <a:pt x="1031" y="0"/>
                    </a:moveTo>
                    <a:lnTo>
                      <a:pt x="1" y="1546"/>
                    </a:lnTo>
                    <a:cubicBezTo>
                      <a:pt x="516" y="1174"/>
                      <a:pt x="1003" y="744"/>
                      <a:pt x="1432" y="258"/>
                    </a:cubicBezTo>
                    <a:cubicBezTo>
                      <a:pt x="1260" y="143"/>
                      <a:pt x="1031" y="0"/>
                      <a:pt x="10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70"/>
              <p:cNvSpPr/>
              <p:nvPr/>
            </p:nvSpPr>
            <p:spPr>
              <a:xfrm>
                <a:off x="6149233" y="2619726"/>
                <a:ext cx="188504" cy="199047"/>
              </a:xfrm>
              <a:custGeom>
                <a:rect b="b" l="l" r="r" t="t"/>
                <a:pathLst>
                  <a:path extrusionOk="0" h="1888" w="1788">
                    <a:moveTo>
                      <a:pt x="1467" y="0"/>
                    </a:moveTo>
                    <a:cubicBezTo>
                      <a:pt x="1446" y="0"/>
                      <a:pt x="1424" y="9"/>
                      <a:pt x="1403" y="27"/>
                    </a:cubicBezTo>
                    <a:cubicBezTo>
                      <a:pt x="1231" y="227"/>
                      <a:pt x="773" y="571"/>
                      <a:pt x="773" y="571"/>
                    </a:cubicBezTo>
                    <a:cubicBezTo>
                      <a:pt x="799" y="492"/>
                      <a:pt x="874" y="74"/>
                      <a:pt x="775" y="74"/>
                    </a:cubicBezTo>
                    <a:cubicBezTo>
                      <a:pt x="766" y="74"/>
                      <a:pt x="756" y="77"/>
                      <a:pt x="744" y="84"/>
                    </a:cubicBezTo>
                    <a:cubicBezTo>
                      <a:pt x="573" y="170"/>
                      <a:pt x="458" y="628"/>
                      <a:pt x="372" y="685"/>
                    </a:cubicBezTo>
                    <a:cubicBezTo>
                      <a:pt x="287" y="771"/>
                      <a:pt x="0" y="1143"/>
                      <a:pt x="0" y="1143"/>
                    </a:cubicBezTo>
                    <a:cubicBezTo>
                      <a:pt x="58" y="1372"/>
                      <a:pt x="115" y="1630"/>
                      <a:pt x="229" y="1887"/>
                    </a:cubicBezTo>
                    <a:cubicBezTo>
                      <a:pt x="229" y="1887"/>
                      <a:pt x="1546" y="1429"/>
                      <a:pt x="1660" y="1000"/>
                    </a:cubicBezTo>
                    <a:cubicBezTo>
                      <a:pt x="1788" y="591"/>
                      <a:pt x="1642" y="0"/>
                      <a:pt x="1467" y="0"/>
                    </a:cubicBezTo>
                    <a:close/>
                  </a:path>
                </a:pathLst>
              </a:custGeom>
              <a:solidFill>
                <a:srgbClr val="7C4B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70"/>
              <p:cNvSpPr/>
              <p:nvPr/>
            </p:nvSpPr>
            <p:spPr>
              <a:xfrm>
                <a:off x="5578986" y="2583249"/>
                <a:ext cx="615591" cy="362354"/>
              </a:xfrm>
              <a:custGeom>
                <a:rect b="b" l="l" r="r" t="t"/>
                <a:pathLst>
                  <a:path extrusionOk="0" h="3437" w="5839">
                    <a:moveTo>
                      <a:pt x="916" y="1"/>
                    </a:moveTo>
                    <a:cubicBezTo>
                      <a:pt x="487" y="58"/>
                      <a:pt x="0" y="1088"/>
                      <a:pt x="430" y="1575"/>
                    </a:cubicBezTo>
                    <a:cubicBezTo>
                      <a:pt x="1467" y="2753"/>
                      <a:pt x="2313" y="3436"/>
                      <a:pt x="2777" y="3436"/>
                    </a:cubicBezTo>
                    <a:cubicBezTo>
                      <a:pt x="2786" y="3436"/>
                      <a:pt x="2796" y="3436"/>
                      <a:pt x="2805" y="3435"/>
                    </a:cubicBezTo>
                    <a:cubicBezTo>
                      <a:pt x="3549" y="3378"/>
                      <a:pt x="5839" y="2376"/>
                      <a:pt x="5839" y="2376"/>
                    </a:cubicBezTo>
                    <a:lnTo>
                      <a:pt x="5352" y="1289"/>
                    </a:lnTo>
                    <a:cubicBezTo>
                      <a:pt x="5352" y="1289"/>
                      <a:pt x="3921" y="1718"/>
                      <a:pt x="2862" y="1976"/>
                    </a:cubicBezTo>
                    <a:cubicBezTo>
                      <a:pt x="2175" y="1346"/>
                      <a:pt x="1546" y="688"/>
                      <a:pt x="91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70"/>
              <p:cNvSpPr/>
              <p:nvPr/>
            </p:nvSpPr>
            <p:spPr>
              <a:xfrm>
                <a:off x="5636338" y="2719038"/>
                <a:ext cx="175010" cy="202315"/>
              </a:xfrm>
              <a:custGeom>
                <a:rect b="b" l="l" r="r" t="t"/>
                <a:pathLst>
                  <a:path extrusionOk="0" h="1919" w="1660">
                    <a:moveTo>
                      <a:pt x="544" y="1"/>
                    </a:moveTo>
                    <a:cubicBezTo>
                      <a:pt x="544" y="1"/>
                      <a:pt x="57" y="201"/>
                      <a:pt x="0" y="316"/>
                    </a:cubicBezTo>
                    <a:cubicBezTo>
                      <a:pt x="0" y="344"/>
                      <a:pt x="0" y="373"/>
                      <a:pt x="0" y="430"/>
                    </a:cubicBezTo>
                    <a:cubicBezTo>
                      <a:pt x="487" y="974"/>
                      <a:pt x="1059" y="1489"/>
                      <a:pt x="1660" y="1918"/>
                    </a:cubicBezTo>
                    <a:lnTo>
                      <a:pt x="54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70"/>
              <p:cNvSpPr/>
              <p:nvPr/>
            </p:nvSpPr>
            <p:spPr>
              <a:xfrm>
                <a:off x="5162556" y="3416011"/>
                <a:ext cx="280753" cy="1182897"/>
              </a:xfrm>
              <a:custGeom>
                <a:rect b="b" l="l" r="r" t="t"/>
                <a:pathLst>
                  <a:path extrusionOk="0" h="11220" w="2663">
                    <a:moveTo>
                      <a:pt x="87" y="1"/>
                    </a:moveTo>
                    <a:lnTo>
                      <a:pt x="1" y="1689"/>
                    </a:lnTo>
                    <a:lnTo>
                      <a:pt x="1260" y="11220"/>
                    </a:lnTo>
                    <a:lnTo>
                      <a:pt x="2205" y="11220"/>
                    </a:lnTo>
                    <a:lnTo>
                      <a:pt x="266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70"/>
              <p:cNvSpPr/>
              <p:nvPr/>
            </p:nvSpPr>
            <p:spPr>
              <a:xfrm>
                <a:off x="5162556" y="4598788"/>
                <a:ext cx="232468" cy="68844"/>
              </a:xfrm>
              <a:custGeom>
                <a:rect b="b" l="l" r="r" t="t"/>
                <a:pathLst>
                  <a:path extrusionOk="0" h="653" w="2205">
                    <a:moveTo>
                      <a:pt x="1260" y="1"/>
                    </a:moveTo>
                    <a:cubicBezTo>
                      <a:pt x="1260" y="1"/>
                      <a:pt x="29" y="487"/>
                      <a:pt x="1" y="602"/>
                    </a:cubicBezTo>
                    <a:cubicBezTo>
                      <a:pt x="1" y="640"/>
                      <a:pt x="246" y="652"/>
                      <a:pt x="572" y="652"/>
                    </a:cubicBezTo>
                    <a:cubicBezTo>
                      <a:pt x="1225" y="652"/>
                      <a:pt x="2205" y="602"/>
                      <a:pt x="2205" y="602"/>
                    </a:cubicBezTo>
                    <a:lnTo>
                      <a:pt x="220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70"/>
              <p:cNvSpPr/>
              <p:nvPr/>
            </p:nvSpPr>
            <p:spPr>
              <a:xfrm>
                <a:off x="5431074" y="3416011"/>
                <a:ext cx="271687" cy="1182897"/>
              </a:xfrm>
              <a:custGeom>
                <a:rect b="b" l="l" r="r" t="t"/>
                <a:pathLst>
                  <a:path extrusionOk="0" h="11220" w="2577">
                    <a:moveTo>
                      <a:pt x="1" y="1"/>
                    </a:moveTo>
                    <a:lnTo>
                      <a:pt x="58" y="1375"/>
                    </a:lnTo>
                    <a:lnTo>
                      <a:pt x="1174" y="11220"/>
                    </a:lnTo>
                    <a:lnTo>
                      <a:pt x="2119" y="11220"/>
                    </a:lnTo>
                    <a:lnTo>
                      <a:pt x="257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70"/>
              <p:cNvSpPr/>
              <p:nvPr/>
            </p:nvSpPr>
            <p:spPr>
              <a:xfrm>
                <a:off x="5424116" y="4598788"/>
                <a:ext cx="233416" cy="68844"/>
              </a:xfrm>
              <a:custGeom>
                <a:rect b="b" l="l" r="r" t="t"/>
                <a:pathLst>
                  <a:path extrusionOk="0" h="653" w="2214">
                    <a:moveTo>
                      <a:pt x="1240" y="1"/>
                    </a:moveTo>
                    <a:cubicBezTo>
                      <a:pt x="1240" y="1"/>
                      <a:pt x="10" y="487"/>
                      <a:pt x="10" y="602"/>
                    </a:cubicBezTo>
                    <a:cubicBezTo>
                      <a:pt x="0" y="640"/>
                      <a:pt x="242" y="652"/>
                      <a:pt x="568" y="652"/>
                    </a:cubicBezTo>
                    <a:cubicBezTo>
                      <a:pt x="1221" y="652"/>
                      <a:pt x="2213" y="602"/>
                      <a:pt x="2213" y="602"/>
                    </a:cubicBezTo>
                    <a:lnTo>
                      <a:pt x="22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70"/>
              <p:cNvSpPr/>
              <p:nvPr/>
            </p:nvSpPr>
            <p:spPr>
              <a:xfrm>
                <a:off x="5201774" y="2188006"/>
                <a:ext cx="226458" cy="214756"/>
              </a:xfrm>
              <a:custGeom>
                <a:rect b="b" l="l" r="r" t="t"/>
                <a:pathLst>
                  <a:path extrusionOk="0" h="2037" w="2148">
                    <a:moveTo>
                      <a:pt x="1260" y="1"/>
                    </a:moveTo>
                    <a:cubicBezTo>
                      <a:pt x="1260" y="1"/>
                      <a:pt x="1" y="430"/>
                      <a:pt x="945" y="1689"/>
                    </a:cubicBezTo>
                    <a:cubicBezTo>
                      <a:pt x="1131" y="1937"/>
                      <a:pt x="1290" y="2036"/>
                      <a:pt x="1426" y="2036"/>
                    </a:cubicBezTo>
                    <a:cubicBezTo>
                      <a:pt x="1981" y="2036"/>
                      <a:pt x="2147" y="373"/>
                      <a:pt x="2147" y="373"/>
                    </a:cubicBezTo>
                    <a:cubicBezTo>
                      <a:pt x="2147" y="344"/>
                      <a:pt x="1260" y="1"/>
                      <a:pt x="1260" y="1"/>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70"/>
              <p:cNvSpPr/>
              <p:nvPr/>
            </p:nvSpPr>
            <p:spPr>
              <a:xfrm>
                <a:off x="5114271" y="2568173"/>
                <a:ext cx="645849" cy="1071249"/>
              </a:xfrm>
              <a:custGeom>
                <a:rect b="b" l="l" r="r" t="t"/>
                <a:pathLst>
                  <a:path extrusionOk="0" h="10161" w="6126">
                    <a:moveTo>
                      <a:pt x="2634" y="1"/>
                    </a:moveTo>
                    <a:lnTo>
                      <a:pt x="1260" y="29"/>
                    </a:lnTo>
                    <a:lnTo>
                      <a:pt x="1" y="9846"/>
                    </a:lnTo>
                    <a:cubicBezTo>
                      <a:pt x="688" y="10018"/>
                      <a:pt x="1375" y="10103"/>
                      <a:pt x="2090" y="10161"/>
                    </a:cubicBezTo>
                    <a:lnTo>
                      <a:pt x="3006" y="8758"/>
                    </a:lnTo>
                    <a:cubicBezTo>
                      <a:pt x="4151" y="8816"/>
                      <a:pt x="5238" y="9245"/>
                      <a:pt x="6125" y="9960"/>
                    </a:cubicBezTo>
                    <a:lnTo>
                      <a:pt x="5439" y="2119"/>
                    </a:lnTo>
                    <a:lnTo>
                      <a:pt x="5267" y="402"/>
                    </a:lnTo>
                    <a:cubicBezTo>
                      <a:pt x="5267" y="258"/>
                      <a:pt x="5181" y="201"/>
                      <a:pt x="5038" y="201"/>
                    </a:cubicBezTo>
                    <a:cubicBezTo>
                      <a:pt x="4494" y="115"/>
                      <a:pt x="3779" y="1"/>
                      <a:pt x="37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70"/>
              <p:cNvSpPr/>
              <p:nvPr/>
            </p:nvSpPr>
            <p:spPr>
              <a:xfrm>
                <a:off x="5144528" y="2568173"/>
                <a:ext cx="594506" cy="805782"/>
              </a:xfrm>
              <a:custGeom>
                <a:rect b="b" l="l" r="r" t="t"/>
                <a:pathLst>
                  <a:path extrusionOk="0" h="7643" w="5639">
                    <a:moveTo>
                      <a:pt x="2347" y="1"/>
                    </a:moveTo>
                    <a:lnTo>
                      <a:pt x="973" y="29"/>
                    </a:lnTo>
                    <a:lnTo>
                      <a:pt x="0" y="7642"/>
                    </a:lnTo>
                    <a:lnTo>
                      <a:pt x="5638" y="7642"/>
                    </a:lnTo>
                    <a:lnTo>
                      <a:pt x="5152" y="2119"/>
                    </a:lnTo>
                    <a:lnTo>
                      <a:pt x="4980" y="402"/>
                    </a:lnTo>
                    <a:cubicBezTo>
                      <a:pt x="4980" y="258"/>
                      <a:pt x="4894" y="201"/>
                      <a:pt x="4751" y="201"/>
                    </a:cubicBezTo>
                    <a:cubicBezTo>
                      <a:pt x="4207" y="115"/>
                      <a:pt x="3492" y="1"/>
                      <a:pt x="34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70"/>
              <p:cNvSpPr/>
              <p:nvPr/>
            </p:nvSpPr>
            <p:spPr>
              <a:xfrm>
                <a:off x="5352638" y="2571230"/>
                <a:ext cx="60515" cy="802725"/>
              </a:xfrm>
              <a:custGeom>
                <a:rect b="b" l="l" r="r" t="t"/>
                <a:pathLst>
                  <a:path extrusionOk="0" h="7614" w="574">
                    <a:moveTo>
                      <a:pt x="344" y="0"/>
                    </a:moveTo>
                    <a:lnTo>
                      <a:pt x="1" y="7613"/>
                    </a:lnTo>
                    <a:lnTo>
                      <a:pt x="573" y="7613"/>
                    </a:lnTo>
                    <a:lnTo>
                      <a:pt x="34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70"/>
              <p:cNvSpPr/>
              <p:nvPr/>
            </p:nvSpPr>
            <p:spPr>
              <a:xfrm>
                <a:off x="5391856" y="2414356"/>
                <a:ext cx="120820" cy="153924"/>
              </a:xfrm>
              <a:custGeom>
                <a:rect b="b" l="l" r="r" t="t"/>
                <a:pathLst>
                  <a:path extrusionOk="0" h="1460" w="1146">
                    <a:moveTo>
                      <a:pt x="1" y="0"/>
                    </a:moveTo>
                    <a:lnTo>
                      <a:pt x="1" y="687"/>
                    </a:lnTo>
                    <a:lnTo>
                      <a:pt x="1" y="1460"/>
                    </a:lnTo>
                    <a:lnTo>
                      <a:pt x="1146" y="1460"/>
                    </a:lnTo>
                    <a:lnTo>
                      <a:pt x="1146" y="0"/>
                    </a:lnTo>
                    <a:close/>
                  </a:path>
                </a:pathLst>
              </a:custGeom>
              <a:solidFill>
                <a:srgbClr val="7C4B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70"/>
              <p:cNvSpPr/>
              <p:nvPr/>
            </p:nvSpPr>
            <p:spPr>
              <a:xfrm>
                <a:off x="5391856" y="2469388"/>
                <a:ext cx="120820" cy="81074"/>
              </a:xfrm>
              <a:custGeom>
                <a:rect b="b" l="l" r="r" t="t"/>
                <a:pathLst>
                  <a:path extrusionOk="0" h="769" w="1146">
                    <a:moveTo>
                      <a:pt x="101" y="1"/>
                    </a:moveTo>
                    <a:cubicBezTo>
                      <a:pt x="65" y="1"/>
                      <a:pt x="30" y="8"/>
                      <a:pt x="1" y="22"/>
                    </a:cubicBezTo>
                    <a:lnTo>
                      <a:pt x="1" y="766"/>
                    </a:lnTo>
                    <a:cubicBezTo>
                      <a:pt x="30" y="768"/>
                      <a:pt x="58" y="769"/>
                      <a:pt x="87" y="769"/>
                    </a:cubicBezTo>
                    <a:cubicBezTo>
                      <a:pt x="512" y="769"/>
                      <a:pt x="904" y="571"/>
                      <a:pt x="1146" y="222"/>
                    </a:cubicBezTo>
                    <a:cubicBezTo>
                      <a:pt x="1146" y="222"/>
                      <a:pt x="974" y="79"/>
                      <a:pt x="945" y="51"/>
                    </a:cubicBezTo>
                    <a:cubicBezTo>
                      <a:pt x="917" y="51"/>
                      <a:pt x="402" y="22"/>
                      <a:pt x="201" y="22"/>
                    </a:cubicBezTo>
                    <a:cubicBezTo>
                      <a:pt x="173" y="8"/>
                      <a:pt x="137" y="1"/>
                      <a:pt x="101" y="1"/>
                    </a:cubicBezTo>
                    <a:close/>
                  </a:path>
                </a:pathLst>
              </a:custGeom>
              <a:solidFill>
                <a:srgbClr val="8356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70"/>
              <p:cNvSpPr/>
              <p:nvPr/>
            </p:nvSpPr>
            <p:spPr>
              <a:xfrm>
                <a:off x="5289277" y="2197916"/>
                <a:ext cx="391558" cy="325138"/>
              </a:xfrm>
              <a:custGeom>
                <a:rect b="b" l="l" r="r" t="t"/>
                <a:pathLst>
                  <a:path extrusionOk="0" h="3084" w="3714">
                    <a:moveTo>
                      <a:pt x="1081" y="1"/>
                    </a:moveTo>
                    <a:cubicBezTo>
                      <a:pt x="590" y="1"/>
                      <a:pt x="162" y="349"/>
                      <a:pt x="87" y="851"/>
                    </a:cubicBezTo>
                    <a:cubicBezTo>
                      <a:pt x="1" y="1796"/>
                      <a:pt x="402" y="3055"/>
                      <a:pt x="1346" y="3084"/>
                    </a:cubicBezTo>
                    <a:cubicBezTo>
                      <a:pt x="1546" y="3084"/>
                      <a:pt x="2262" y="2940"/>
                      <a:pt x="2777" y="2025"/>
                    </a:cubicBezTo>
                    <a:cubicBezTo>
                      <a:pt x="2851" y="2049"/>
                      <a:pt x="2920" y="2060"/>
                      <a:pt x="2984" y="2060"/>
                    </a:cubicBezTo>
                    <a:cubicBezTo>
                      <a:pt x="3518" y="2060"/>
                      <a:pt x="3713" y="1294"/>
                      <a:pt x="3407" y="1166"/>
                    </a:cubicBezTo>
                    <a:cubicBezTo>
                      <a:pt x="3348" y="1139"/>
                      <a:pt x="3293" y="1128"/>
                      <a:pt x="3243" y="1128"/>
                    </a:cubicBezTo>
                    <a:cubicBezTo>
                      <a:pt x="2976" y="1128"/>
                      <a:pt x="2834" y="1452"/>
                      <a:pt x="2834" y="1452"/>
                    </a:cubicBezTo>
                    <a:cubicBezTo>
                      <a:pt x="2834" y="1452"/>
                      <a:pt x="2491" y="1223"/>
                      <a:pt x="2548" y="451"/>
                    </a:cubicBezTo>
                    <a:cubicBezTo>
                      <a:pt x="2176" y="222"/>
                      <a:pt x="1747" y="50"/>
                      <a:pt x="1289" y="21"/>
                    </a:cubicBezTo>
                    <a:cubicBezTo>
                      <a:pt x="1219" y="7"/>
                      <a:pt x="1149" y="1"/>
                      <a:pt x="1081" y="1"/>
                    </a:cubicBezTo>
                    <a:close/>
                  </a:path>
                </a:pathLst>
              </a:custGeom>
              <a:solidFill>
                <a:srgbClr val="7C4B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70"/>
              <p:cNvSpPr/>
              <p:nvPr/>
            </p:nvSpPr>
            <p:spPr>
              <a:xfrm>
                <a:off x="5603129" y="2340452"/>
                <a:ext cx="48391" cy="55877"/>
              </a:xfrm>
              <a:custGeom>
                <a:rect b="b" l="l" r="r" t="t"/>
                <a:pathLst>
                  <a:path extrusionOk="0" h="530" w="459">
                    <a:moveTo>
                      <a:pt x="229" y="0"/>
                    </a:moveTo>
                    <a:cubicBezTo>
                      <a:pt x="186" y="0"/>
                      <a:pt x="143" y="14"/>
                      <a:pt x="115" y="43"/>
                    </a:cubicBezTo>
                    <a:cubicBezTo>
                      <a:pt x="172" y="43"/>
                      <a:pt x="286" y="100"/>
                      <a:pt x="258" y="272"/>
                    </a:cubicBezTo>
                    <a:cubicBezTo>
                      <a:pt x="201" y="386"/>
                      <a:pt x="115" y="472"/>
                      <a:pt x="0" y="530"/>
                    </a:cubicBezTo>
                    <a:cubicBezTo>
                      <a:pt x="344" y="501"/>
                      <a:pt x="458" y="129"/>
                      <a:pt x="344" y="43"/>
                    </a:cubicBezTo>
                    <a:cubicBezTo>
                      <a:pt x="315" y="14"/>
                      <a:pt x="272" y="0"/>
                      <a:pt x="229" y="0"/>
                    </a:cubicBezTo>
                    <a:close/>
                  </a:path>
                </a:pathLst>
              </a:custGeom>
              <a:solidFill>
                <a:srgbClr val="8356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70"/>
              <p:cNvSpPr/>
              <p:nvPr/>
            </p:nvSpPr>
            <p:spPr>
              <a:xfrm>
                <a:off x="5325543" y="2338871"/>
                <a:ext cx="27200" cy="33315"/>
              </a:xfrm>
              <a:custGeom>
                <a:rect b="b" l="l" r="r" t="t"/>
                <a:pathLst>
                  <a:path extrusionOk="0" h="316" w="258">
                    <a:moveTo>
                      <a:pt x="143" y="1"/>
                    </a:moveTo>
                    <a:cubicBezTo>
                      <a:pt x="58" y="1"/>
                      <a:pt x="0" y="58"/>
                      <a:pt x="0" y="144"/>
                    </a:cubicBezTo>
                    <a:cubicBezTo>
                      <a:pt x="0" y="230"/>
                      <a:pt x="58" y="316"/>
                      <a:pt x="143" y="316"/>
                    </a:cubicBezTo>
                    <a:cubicBezTo>
                      <a:pt x="201" y="316"/>
                      <a:pt x="258" y="230"/>
                      <a:pt x="258" y="144"/>
                    </a:cubicBezTo>
                    <a:cubicBezTo>
                      <a:pt x="258" y="58"/>
                      <a:pt x="201" y="1"/>
                      <a:pt x="14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70"/>
              <p:cNvSpPr/>
              <p:nvPr/>
            </p:nvSpPr>
            <p:spPr>
              <a:xfrm>
                <a:off x="5376780" y="2338871"/>
                <a:ext cx="48391" cy="69582"/>
              </a:xfrm>
              <a:custGeom>
                <a:rect b="b" l="l" r="r" t="t"/>
                <a:pathLst>
                  <a:path extrusionOk="0" h="660" w="459">
                    <a:moveTo>
                      <a:pt x="258" y="1"/>
                    </a:moveTo>
                    <a:lnTo>
                      <a:pt x="258" y="1"/>
                    </a:lnTo>
                    <a:cubicBezTo>
                      <a:pt x="201" y="173"/>
                      <a:pt x="144" y="316"/>
                      <a:pt x="87" y="487"/>
                    </a:cubicBezTo>
                    <a:cubicBezTo>
                      <a:pt x="1" y="602"/>
                      <a:pt x="87" y="659"/>
                      <a:pt x="287" y="659"/>
                    </a:cubicBezTo>
                    <a:cubicBezTo>
                      <a:pt x="459" y="659"/>
                      <a:pt x="201" y="630"/>
                      <a:pt x="201" y="516"/>
                    </a:cubicBezTo>
                    <a:cubicBezTo>
                      <a:pt x="201" y="401"/>
                      <a:pt x="316" y="230"/>
                      <a:pt x="258" y="1"/>
                    </a:cubicBezTo>
                    <a:close/>
                  </a:path>
                </a:pathLst>
              </a:custGeom>
              <a:solidFill>
                <a:srgbClr val="8356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70"/>
              <p:cNvSpPr/>
              <p:nvPr/>
            </p:nvSpPr>
            <p:spPr>
              <a:xfrm>
                <a:off x="5304353" y="2307032"/>
                <a:ext cx="57458" cy="19926"/>
              </a:xfrm>
              <a:custGeom>
                <a:rect b="b" l="l" r="r" t="t"/>
                <a:pathLst>
                  <a:path extrusionOk="0" h="189" w="545">
                    <a:moveTo>
                      <a:pt x="305" y="1"/>
                    </a:moveTo>
                    <a:cubicBezTo>
                      <a:pt x="208" y="1"/>
                      <a:pt x="110" y="38"/>
                      <a:pt x="30" y="102"/>
                    </a:cubicBezTo>
                    <a:cubicBezTo>
                      <a:pt x="1" y="102"/>
                      <a:pt x="1" y="160"/>
                      <a:pt x="30" y="160"/>
                    </a:cubicBezTo>
                    <a:cubicBezTo>
                      <a:pt x="30" y="188"/>
                      <a:pt x="58" y="188"/>
                      <a:pt x="58" y="188"/>
                    </a:cubicBezTo>
                    <a:cubicBezTo>
                      <a:pt x="87" y="188"/>
                      <a:pt x="87" y="160"/>
                      <a:pt x="87" y="160"/>
                    </a:cubicBezTo>
                    <a:cubicBezTo>
                      <a:pt x="144" y="117"/>
                      <a:pt x="208" y="95"/>
                      <a:pt x="273" y="95"/>
                    </a:cubicBezTo>
                    <a:cubicBezTo>
                      <a:pt x="337" y="95"/>
                      <a:pt x="402" y="117"/>
                      <a:pt x="459" y="160"/>
                    </a:cubicBezTo>
                    <a:lnTo>
                      <a:pt x="516" y="160"/>
                    </a:lnTo>
                    <a:cubicBezTo>
                      <a:pt x="545" y="131"/>
                      <a:pt x="545" y="102"/>
                      <a:pt x="516" y="74"/>
                    </a:cubicBezTo>
                    <a:cubicBezTo>
                      <a:pt x="453" y="24"/>
                      <a:pt x="380" y="1"/>
                      <a:pt x="30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70"/>
              <p:cNvSpPr/>
              <p:nvPr/>
            </p:nvSpPr>
            <p:spPr>
              <a:xfrm>
                <a:off x="5455217" y="2338871"/>
                <a:ext cx="30363" cy="33315"/>
              </a:xfrm>
              <a:custGeom>
                <a:rect b="b" l="l" r="r" t="t"/>
                <a:pathLst>
                  <a:path extrusionOk="0" h="316" w="288">
                    <a:moveTo>
                      <a:pt x="144" y="1"/>
                    </a:moveTo>
                    <a:cubicBezTo>
                      <a:pt x="87" y="1"/>
                      <a:pt x="1" y="58"/>
                      <a:pt x="1" y="144"/>
                    </a:cubicBezTo>
                    <a:cubicBezTo>
                      <a:pt x="1" y="230"/>
                      <a:pt x="87" y="316"/>
                      <a:pt x="144" y="316"/>
                    </a:cubicBezTo>
                    <a:cubicBezTo>
                      <a:pt x="230" y="316"/>
                      <a:pt x="287" y="230"/>
                      <a:pt x="287" y="144"/>
                    </a:cubicBezTo>
                    <a:cubicBezTo>
                      <a:pt x="287" y="58"/>
                      <a:pt x="230" y="1"/>
                      <a:pt x="14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70"/>
              <p:cNvSpPr/>
              <p:nvPr/>
            </p:nvSpPr>
            <p:spPr>
              <a:xfrm>
                <a:off x="5446256" y="2306083"/>
                <a:ext cx="60410" cy="20875"/>
              </a:xfrm>
              <a:custGeom>
                <a:rect b="b" l="l" r="r" t="t"/>
                <a:pathLst>
                  <a:path extrusionOk="0" h="198" w="573">
                    <a:moveTo>
                      <a:pt x="282" y="0"/>
                    </a:moveTo>
                    <a:cubicBezTo>
                      <a:pt x="197" y="0"/>
                      <a:pt x="110" y="29"/>
                      <a:pt x="29" y="83"/>
                    </a:cubicBezTo>
                    <a:cubicBezTo>
                      <a:pt x="0" y="111"/>
                      <a:pt x="0" y="140"/>
                      <a:pt x="29" y="169"/>
                    </a:cubicBezTo>
                    <a:lnTo>
                      <a:pt x="115" y="169"/>
                    </a:lnTo>
                    <a:cubicBezTo>
                      <a:pt x="172" y="126"/>
                      <a:pt x="229" y="104"/>
                      <a:pt x="286" y="104"/>
                    </a:cubicBezTo>
                    <a:cubicBezTo>
                      <a:pt x="343" y="104"/>
                      <a:pt x="401" y="126"/>
                      <a:pt x="458" y="169"/>
                    </a:cubicBezTo>
                    <a:cubicBezTo>
                      <a:pt x="458" y="169"/>
                      <a:pt x="487" y="197"/>
                      <a:pt x="515" y="197"/>
                    </a:cubicBezTo>
                    <a:cubicBezTo>
                      <a:pt x="515" y="197"/>
                      <a:pt x="544" y="197"/>
                      <a:pt x="544" y="169"/>
                    </a:cubicBezTo>
                    <a:cubicBezTo>
                      <a:pt x="572" y="169"/>
                      <a:pt x="572" y="111"/>
                      <a:pt x="544" y="111"/>
                    </a:cubicBezTo>
                    <a:cubicBezTo>
                      <a:pt x="468" y="36"/>
                      <a:pt x="377" y="0"/>
                      <a:pt x="28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70"/>
              <p:cNvSpPr/>
              <p:nvPr/>
            </p:nvSpPr>
            <p:spPr>
              <a:xfrm>
                <a:off x="5256173" y="2070350"/>
                <a:ext cx="419496" cy="280753"/>
              </a:xfrm>
              <a:custGeom>
                <a:rect b="b" l="l" r="r" t="t"/>
                <a:pathLst>
                  <a:path extrusionOk="0" h="2663" w="3979">
                    <a:moveTo>
                      <a:pt x="687" y="1"/>
                    </a:moveTo>
                    <a:lnTo>
                      <a:pt x="687" y="1"/>
                    </a:lnTo>
                    <a:cubicBezTo>
                      <a:pt x="429" y="29"/>
                      <a:pt x="0" y="401"/>
                      <a:pt x="0" y="1145"/>
                    </a:cubicBezTo>
                    <a:cubicBezTo>
                      <a:pt x="29" y="1975"/>
                      <a:pt x="1002" y="2147"/>
                      <a:pt x="1002" y="2147"/>
                    </a:cubicBezTo>
                    <a:cubicBezTo>
                      <a:pt x="887" y="2004"/>
                      <a:pt x="887" y="1775"/>
                      <a:pt x="1002" y="1632"/>
                    </a:cubicBezTo>
                    <a:lnTo>
                      <a:pt x="1002" y="1632"/>
                    </a:lnTo>
                    <a:cubicBezTo>
                      <a:pt x="973" y="1861"/>
                      <a:pt x="1116" y="2061"/>
                      <a:pt x="1345" y="2090"/>
                    </a:cubicBezTo>
                    <a:cubicBezTo>
                      <a:pt x="1345" y="2090"/>
                      <a:pt x="1202" y="1918"/>
                      <a:pt x="1460" y="1718"/>
                    </a:cubicBezTo>
                    <a:cubicBezTo>
                      <a:pt x="1554" y="1635"/>
                      <a:pt x="1808" y="1611"/>
                      <a:pt x="2075" y="1611"/>
                    </a:cubicBezTo>
                    <a:cubicBezTo>
                      <a:pt x="2456" y="1611"/>
                      <a:pt x="2862" y="1661"/>
                      <a:pt x="2862" y="1661"/>
                    </a:cubicBezTo>
                    <a:cubicBezTo>
                      <a:pt x="2776" y="2033"/>
                      <a:pt x="2891" y="2405"/>
                      <a:pt x="3148" y="2662"/>
                    </a:cubicBezTo>
                    <a:cubicBezTo>
                      <a:pt x="3303" y="2405"/>
                      <a:pt x="3478" y="2353"/>
                      <a:pt x="3593" y="2353"/>
                    </a:cubicBezTo>
                    <a:cubicBezTo>
                      <a:pt x="3670" y="2353"/>
                      <a:pt x="3721" y="2376"/>
                      <a:pt x="3721" y="2376"/>
                    </a:cubicBezTo>
                    <a:cubicBezTo>
                      <a:pt x="3978" y="1918"/>
                      <a:pt x="3778" y="1346"/>
                      <a:pt x="3320" y="1145"/>
                    </a:cubicBezTo>
                    <a:cubicBezTo>
                      <a:pt x="3320" y="1145"/>
                      <a:pt x="3406" y="516"/>
                      <a:pt x="2433" y="201"/>
                    </a:cubicBezTo>
                    <a:cubicBezTo>
                      <a:pt x="2261" y="146"/>
                      <a:pt x="2091" y="126"/>
                      <a:pt x="1929" y="126"/>
                    </a:cubicBezTo>
                    <a:cubicBezTo>
                      <a:pt x="1465" y="126"/>
                      <a:pt x="1066" y="293"/>
                      <a:pt x="882" y="293"/>
                    </a:cubicBezTo>
                    <a:cubicBezTo>
                      <a:pt x="862" y="293"/>
                      <a:pt x="845" y="291"/>
                      <a:pt x="830" y="287"/>
                    </a:cubicBezTo>
                    <a:cubicBezTo>
                      <a:pt x="716" y="230"/>
                      <a:pt x="658" y="115"/>
                      <a:pt x="687" y="1"/>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70"/>
              <p:cNvSpPr/>
              <p:nvPr/>
            </p:nvSpPr>
            <p:spPr>
              <a:xfrm>
                <a:off x="5391856" y="2565221"/>
                <a:ext cx="120820" cy="42698"/>
              </a:xfrm>
              <a:custGeom>
                <a:rect b="b" l="l" r="r" t="t"/>
                <a:pathLst>
                  <a:path extrusionOk="0" h="405" w="1146">
                    <a:moveTo>
                      <a:pt x="1" y="0"/>
                    </a:moveTo>
                    <a:cubicBezTo>
                      <a:pt x="1" y="239"/>
                      <a:pt x="198" y="404"/>
                      <a:pt x="409" y="404"/>
                    </a:cubicBezTo>
                    <a:cubicBezTo>
                      <a:pt x="425" y="404"/>
                      <a:pt x="442" y="403"/>
                      <a:pt x="459" y="401"/>
                    </a:cubicBezTo>
                    <a:cubicBezTo>
                      <a:pt x="745" y="401"/>
                      <a:pt x="1003" y="258"/>
                      <a:pt x="1146" y="0"/>
                    </a:cubicBezTo>
                    <a:close/>
                  </a:path>
                </a:pathLst>
              </a:custGeom>
              <a:solidFill>
                <a:srgbClr val="7C4B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70"/>
              <p:cNvSpPr/>
              <p:nvPr/>
            </p:nvSpPr>
            <p:spPr>
              <a:xfrm>
                <a:off x="5379838" y="2429432"/>
                <a:ext cx="93620" cy="51976"/>
              </a:xfrm>
              <a:custGeom>
                <a:rect b="b" l="l" r="r" t="t"/>
                <a:pathLst>
                  <a:path extrusionOk="0" h="493" w="888">
                    <a:moveTo>
                      <a:pt x="687" y="0"/>
                    </a:moveTo>
                    <a:cubicBezTo>
                      <a:pt x="487" y="29"/>
                      <a:pt x="258" y="29"/>
                      <a:pt x="58" y="86"/>
                    </a:cubicBezTo>
                    <a:cubicBezTo>
                      <a:pt x="0" y="115"/>
                      <a:pt x="29" y="287"/>
                      <a:pt x="29" y="287"/>
                    </a:cubicBezTo>
                    <a:cubicBezTo>
                      <a:pt x="62" y="451"/>
                      <a:pt x="266" y="493"/>
                      <a:pt x="444" y="493"/>
                    </a:cubicBezTo>
                    <a:cubicBezTo>
                      <a:pt x="575" y="493"/>
                      <a:pt x="692" y="470"/>
                      <a:pt x="716" y="458"/>
                    </a:cubicBezTo>
                    <a:cubicBezTo>
                      <a:pt x="773" y="430"/>
                      <a:pt x="888" y="0"/>
                      <a:pt x="68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70"/>
              <p:cNvSpPr/>
              <p:nvPr/>
            </p:nvSpPr>
            <p:spPr>
              <a:xfrm>
                <a:off x="5014749" y="2568173"/>
                <a:ext cx="377220" cy="1593220"/>
              </a:xfrm>
              <a:custGeom>
                <a:rect b="b" l="l" r="r" t="t"/>
                <a:pathLst>
                  <a:path extrusionOk="0" h="15112" w="3578">
                    <a:moveTo>
                      <a:pt x="3578" y="1"/>
                    </a:moveTo>
                    <a:lnTo>
                      <a:pt x="2233" y="29"/>
                    </a:lnTo>
                    <a:lnTo>
                      <a:pt x="1" y="14969"/>
                    </a:lnTo>
                    <a:lnTo>
                      <a:pt x="3349" y="15112"/>
                    </a:lnTo>
                    <a:lnTo>
                      <a:pt x="357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70"/>
              <p:cNvSpPr/>
              <p:nvPr/>
            </p:nvSpPr>
            <p:spPr>
              <a:xfrm>
                <a:off x="5512568" y="2568173"/>
                <a:ext cx="362143" cy="1593220"/>
              </a:xfrm>
              <a:custGeom>
                <a:rect b="b" l="l" r="r" t="t"/>
                <a:pathLst>
                  <a:path extrusionOk="0" h="15112" w="3435">
                    <a:moveTo>
                      <a:pt x="1" y="1"/>
                    </a:moveTo>
                    <a:lnTo>
                      <a:pt x="87" y="15112"/>
                    </a:lnTo>
                    <a:lnTo>
                      <a:pt x="3435" y="14854"/>
                    </a:lnTo>
                    <a:lnTo>
                      <a:pt x="1546" y="144"/>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70"/>
              <p:cNvSpPr/>
              <p:nvPr/>
            </p:nvSpPr>
            <p:spPr>
              <a:xfrm>
                <a:off x="5319534" y="2568173"/>
                <a:ext cx="72429" cy="413487"/>
              </a:xfrm>
              <a:custGeom>
                <a:rect b="b" l="l" r="r" t="t"/>
                <a:pathLst>
                  <a:path extrusionOk="0" h="3922" w="687">
                    <a:moveTo>
                      <a:pt x="687" y="1"/>
                    </a:moveTo>
                    <a:lnTo>
                      <a:pt x="658" y="29"/>
                    </a:lnTo>
                    <a:lnTo>
                      <a:pt x="143" y="774"/>
                    </a:lnTo>
                    <a:lnTo>
                      <a:pt x="401" y="1003"/>
                    </a:lnTo>
                    <a:lnTo>
                      <a:pt x="0" y="1689"/>
                    </a:lnTo>
                    <a:lnTo>
                      <a:pt x="630" y="3922"/>
                    </a:lnTo>
                    <a:lnTo>
                      <a:pt x="68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70"/>
              <p:cNvSpPr/>
              <p:nvPr/>
            </p:nvSpPr>
            <p:spPr>
              <a:xfrm>
                <a:off x="5512568" y="2568173"/>
                <a:ext cx="72534" cy="413487"/>
              </a:xfrm>
              <a:custGeom>
                <a:rect b="b" l="l" r="r" t="t"/>
                <a:pathLst>
                  <a:path extrusionOk="0" h="3922" w="688">
                    <a:moveTo>
                      <a:pt x="1" y="1"/>
                    </a:moveTo>
                    <a:lnTo>
                      <a:pt x="29" y="3922"/>
                    </a:lnTo>
                    <a:lnTo>
                      <a:pt x="688" y="1604"/>
                    </a:lnTo>
                    <a:lnTo>
                      <a:pt x="230" y="1117"/>
                    </a:lnTo>
                    <a:lnTo>
                      <a:pt x="459" y="802"/>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70"/>
              <p:cNvSpPr/>
              <p:nvPr/>
            </p:nvSpPr>
            <p:spPr>
              <a:xfrm>
                <a:off x="5584996" y="3262194"/>
                <a:ext cx="129887" cy="21191"/>
              </a:xfrm>
              <a:custGeom>
                <a:rect b="b" l="l" r="r" t="t"/>
                <a:pathLst>
                  <a:path extrusionOk="0" h="201" w="1232">
                    <a:moveTo>
                      <a:pt x="1" y="0"/>
                    </a:moveTo>
                    <a:lnTo>
                      <a:pt x="1" y="201"/>
                    </a:lnTo>
                    <a:lnTo>
                      <a:pt x="1231" y="201"/>
                    </a:lnTo>
                    <a:lnTo>
                      <a:pt x="123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70"/>
              <p:cNvSpPr/>
              <p:nvPr/>
            </p:nvSpPr>
            <p:spPr>
              <a:xfrm>
                <a:off x="5189755" y="3262194"/>
                <a:ext cx="129887" cy="21191"/>
              </a:xfrm>
              <a:custGeom>
                <a:rect b="b" l="l" r="r" t="t"/>
                <a:pathLst>
                  <a:path extrusionOk="0" h="201" w="1232">
                    <a:moveTo>
                      <a:pt x="0" y="0"/>
                    </a:moveTo>
                    <a:lnTo>
                      <a:pt x="0" y="201"/>
                    </a:lnTo>
                    <a:lnTo>
                      <a:pt x="1231" y="201"/>
                    </a:lnTo>
                    <a:lnTo>
                      <a:pt x="123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70"/>
              <p:cNvSpPr/>
              <p:nvPr/>
            </p:nvSpPr>
            <p:spPr>
              <a:xfrm>
                <a:off x="5901799" y="2450517"/>
                <a:ext cx="389344" cy="525134"/>
              </a:xfrm>
              <a:custGeom>
                <a:rect b="b" l="l" r="r" t="t"/>
                <a:pathLst>
                  <a:path extrusionOk="0" h="4981" w="3693">
                    <a:moveTo>
                      <a:pt x="1" y="1"/>
                    </a:moveTo>
                    <a:lnTo>
                      <a:pt x="1" y="4980"/>
                    </a:lnTo>
                    <a:lnTo>
                      <a:pt x="3692" y="4980"/>
                    </a:lnTo>
                    <a:lnTo>
                      <a:pt x="36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70"/>
              <p:cNvSpPr/>
              <p:nvPr/>
            </p:nvSpPr>
            <p:spPr>
              <a:xfrm>
                <a:off x="5919932" y="2471708"/>
                <a:ext cx="353077" cy="482858"/>
              </a:xfrm>
              <a:custGeom>
                <a:rect b="b" l="l" r="r" t="t"/>
                <a:pathLst>
                  <a:path extrusionOk="0" h="4580" w="3349">
                    <a:moveTo>
                      <a:pt x="0" y="0"/>
                    </a:moveTo>
                    <a:lnTo>
                      <a:pt x="0" y="4579"/>
                    </a:lnTo>
                    <a:lnTo>
                      <a:pt x="3349" y="4579"/>
                    </a:lnTo>
                    <a:lnTo>
                      <a:pt x="334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70"/>
              <p:cNvSpPr/>
              <p:nvPr/>
            </p:nvSpPr>
            <p:spPr>
              <a:xfrm>
                <a:off x="6067739" y="2565221"/>
                <a:ext cx="57458" cy="57458"/>
              </a:xfrm>
              <a:custGeom>
                <a:rect b="b" l="l" r="r" t="t"/>
                <a:pathLst>
                  <a:path extrusionOk="0" h="545" w="545">
                    <a:moveTo>
                      <a:pt x="1" y="0"/>
                    </a:moveTo>
                    <a:lnTo>
                      <a:pt x="1" y="544"/>
                    </a:lnTo>
                    <a:lnTo>
                      <a:pt x="544" y="544"/>
                    </a:lnTo>
                    <a:lnTo>
                      <a:pt x="5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70"/>
              <p:cNvSpPr/>
              <p:nvPr/>
            </p:nvSpPr>
            <p:spPr>
              <a:xfrm>
                <a:off x="5971169" y="2661791"/>
                <a:ext cx="253553" cy="15182"/>
              </a:xfrm>
              <a:custGeom>
                <a:rect b="b" l="l" r="r" t="t"/>
                <a:pathLst>
                  <a:path extrusionOk="0" h="144" w="2405">
                    <a:moveTo>
                      <a:pt x="1" y="0"/>
                    </a:moveTo>
                    <a:lnTo>
                      <a:pt x="1" y="143"/>
                    </a:lnTo>
                    <a:lnTo>
                      <a:pt x="2405" y="143"/>
                    </a:lnTo>
                    <a:lnTo>
                      <a:pt x="24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70"/>
              <p:cNvSpPr/>
              <p:nvPr/>
            </p:nvSpPr>
            <p:spPr>
              <a:xfrm>
                <a:off x="5971169" y="2694895"/>
                <a:ext cx="253553" cy="15182"/>
              </a:xfrm>
              <a:custGeom>
                <a:rect b="b" l="l" r="r" t="t"/>
                <a:pathLst>
                  <a:path extrusionOk="0" h="144" w="2405">
                    <a:moveTo>
                      <a:pt x="1" y="1"/>
                    </a:moveTo>
                    <a:lnTo>
                      <a:pt x="1" y="144"/>
                    </a:lnTo>
                    <a:lnTo>
                      <a:pt x="2405" y="144"/>
                    </a:lnTo>
                    <a:lnTo>
                      <a:pt x="24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70"/>
              <p:cNvSpPr/>
              <p:nvPr/>
            </p:nvSpPr>
            <p:spPr>
              <a:xfrm>
                <a:off x="5971169" y="2725153"/>
                <a:ext cx="253553" cy="18134"/>
              </a:xfrm>
              <a:custGeom>
                <a:rect b="b" l="l" r="r" t="t"/>
                <a:pathLst>
                  <a:path extrusionOk="0" h="172" w="2405">
                    <a:moveTo>
                      <a:pt x="1" y="0"/>
                    </a:moveTo>
                    <a:lnTo>
                      <a:pt x="1" y="172"/>
                    </a:lnTo>
                    <a:lnTo>
                      <a:pt x="2405" y="172"/>
                    </a:lnTo>
                    <a:lnTo>
                      <a:pt x="24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70"/>
              <p:cNvSpPr/>
              <p:nvPr/>
            </p:nvSpPr>
            <p:spPr>
              <a:xfrm>
                <a:off x="5971169" y="2758256"/>
                <a:ext cx="253553" cy="18239"/>
              </a:xfrm>
              <a:custGeom>
                <a:rect b="b" l="l" r="r" t="t"/>
                <a:pathLst>
                  <a:path extrusionOk="0" h="173" w="2405">
                    <a:moveTo>
                      <a:pt x="1" y="1"/>
                    </a:moveTo>
                    <a:lnTo>
                      <a:pt x="1" y="173"/>
                    </a:lnTo>
                    <a:lnTo>
                      <a:pt x="2405" y="173"/>
                    </a:lnTo>
                    <a:lnTo>
                      <a:pt x="24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70"/>
              <p:cNvSpPr/>
              <p:nvPr/>
            </p:nvSpPr>
            <p:spPr>
              <a:xfrm>
                <a:off x="5971169" y="2791466"/>
                <a:ext cx="253553" cy="18239"/>
              </a:xfrm>
              <a:custGeom>
                <a:rect b="b" l="l" r="r" t="t"/>
                <a:pathLst>
                  <a:path extrusionOk="0" h="173" w="2405">
                    <a:moveTo>
                      <a:pt x="1" y="1"/>
                    </a:moveTo>
                    <a:lnTo>
                      <a:pt x="1" y="172"/>
                    </a:lnTo>
                    <a:lnTo>
                      <a:pt x="2405" y="172"/>
                    </a:lnTo>
                    <a:lnTo>
                      <a:pt x="24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70"/>
              <p:cNvSpPr/>
              <p:nvPr/>
            </p:nvSpPr>
            <p:spPr>
              <a:xfrm>
                <a:off x="5971169" y="2857884"/>
                <a:ext cx="81601" cy="18239"/>
              </a:xfrm>
              <a:custGeom>
                <a:rect b="b" l="l" r="r" t="t"/>
                <a:pathLst>
                  <a:path extrusionOk="0" h="173" w="774">
                    <a:moveTo>
                      <a:pt x="1" y="0"/>
                    </a:moveTo>
                    <a:lnTo>
                      <a:pt x="1" y="172"/>
                    </a:lnTo>
                    <a:lnTo>
                      <a:pt x="774" y="172"/>
                    </a:lnTo>
                    <a:lnTo>
                      <a:pt x="77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70"/>
              <p:cNvSpPr/>
              <p:nvPr/>
            </p:nvSpPr>
            <p:spPr>
              <a:xfrm>
                <a:off x="6140166" y="2857884"/>
                <a:ext cx="84553" cy="18239"/>
              </a:xfrm>
              <a:custGeom>
                <a:rect b="b" l="l" r="r" t="t"/>
                <a:pathLst>
                  <a:path extrusionOk="0" h="173" w="802">
                    <a:moveTo>
                      <a:pt x="0" y="0"/>
                    </a:moveTo>
                    <a:lnTo>
                      <a:pt x="0" y="172"/>
                    </a:lnTo>
                    <a:lnTo>
                      <a:pt x="802" y="172"/>
                    </a:lnTo>
                    <a:lnTo>
                      <a:pt x="8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70"/>
              <p:cNvSpPr/>
              <p:nvPr/>
            </p:nvSpPr>
            <p:spPr>
              <a:xfrm>
                <a:off x="6019454" y="2465593"/>
                <a:ext cx="154030" cy="21296"/>
              </a:xfrm>
              <a:custGeom>
                <a:rect b="b" l="l" r="r" t="t"/>
                <a:pathLst>
                  <a:path extrusionOk="0" h="202" w="1461">
                    <a:moveTo>
                      <a:pt x="1" y="1"/>
                    </a:moveTo>
                    <a:lnTo>
                      <a:pt x="1" y="201"/>
                    </a:lnTo>
                    <a:lnTo>
                      <a:pt x="1460" y="201"/>
                    </a:lnTo>
                    <a:lnTo>
                      <a:pt x="1460" y="1"/>
                    </a:lnTo>
                    <a:close/>
                  </a:path>
                </a:pathLst>
              </a:custGeom>
              <a:solidFill>
                <a:srgbClr val="6D8F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70"/>
              <p:cNvSpPr/>
              <p:nvPr/>
            </p:nvSpPr>
            <p:spPr>
              <a:xfrm>
                <a:off x="6028521" y="2432384"/>
                <a:ext cx="135896" cy="42382"/>
              </a:xfrm>
              <a:custGeom>
                <a:rect b="b" l="l" r="r" t="t"/>
                <a:pathLst>
                  <a:path extrusionOk="0" h="402" w="1289">
                    <a:moveTo>
                      <a:pt x="1" y="1"/>
                    </a:moveTo>
                    <a:lnTo>
                      <a:pt x="1" y="402"/>
                    </a:lnTo>
                    <a:lnTo>
                      <a:pt x="1288" y="402"/>
                    </a:lnTo>
                    <a:lnTo>
                      <a:pt x="1288" y="1"/>
                    </a:lnTo>
                    <a:close/>
                  </a:path>
                </a:pathLst>
              </a:custGeom>
              <a:solidFill>
                <a:srgbClr val="8AA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70"/>
              <p:cNvSpPr/>
              <p:nvPr/>
            </p:nvSpPr>
            <p:spPr>
              <a:xfrm>
                <a:off x="6064787" y="2411299"/>
                <a:ext cx="63467" cy="33315"/>
              </a:xfrm>
              <a:custGeom>
                <a:rect b="b" l="l" r="r" t="t"/>
                <a:pathLst>
                  <a:path extrusionOk="0" h="316" w="602">
                    <a:moveTo>
                      <a:pt x="0" y="1"/>
                    </a:moveTo>
                    <a:lnTo>
                      <a:pt x="0" y="315"/>
                    </a:lnTo>
                    <a:lnTo>
                      <a:pt x="601" y="315"/>
                    </a:lnTo>
                    <a:lnTo>
                      <a:pt x="601" y="1"/>
                    </a:lnTo>
                    <a:close/>
                  </a:path>
                </a:pathLst>
              </a:custGeom>
              <a:solidFill>
                <a:srgbClr val="8AA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70"/>
              <p:cNvSpPr/>
              <p:nvPr/>
            </p:nvSpPr>
            <p:spPr>
              <a:xfrm>
                <a:off x="5265135" y="2565221"/>
                <a:ext cx="126829" cy="271581"/>
              </a:xfrm>
              <a:custGeom>
                <a:rect b="b" l="l" r="r" t="t"/>
                <a:pathLst>
                  <a:path extrusionOk="0" fill="none" h="2576" w="1203">
                    <a:moveTo>
                      <a:pt x="1203" y="0"/>
                    </a:moveTo>
                    <a:cubicBezTo>
                      <a:pt x="802" y="29"/>
                      <a:pt x="487" y="315"/>
                      <a:pt x="402" y="687"/>
                    </a:cubicBezTo>
                    <a:cubicBezTo>
                      <a:pt x="201" y="1546"/>
                      <a:pt x="258" y="2290"/>
                      <a:pt x="1" y="2576"/>
                    </a:cubicBezTo>
                  </a:path>
                </a:pathLst>
              </a:custGeom>
              <a:noFill/>
              <a:ln cap="flat" cmpd="sng" w="9300">
                <a:solidFill>
                  <a:schemeClr val="dk1"/>
                </a:solidFill>
                <a:prstDash val="solid"/>
                <a:miter lim="286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70"/>
              <p:cNvSpPr/>
              <p:nvPr/>
            </p:nvSpPr>
            <p:spPr>
              <a:xfrm>
                <a:off x="5238040" y="2809599"/>
                <a:ext cx="54401" cy="57458"/>
              </a:xfrm>
              <a:custGeom>
                <a:rect b="b" l="l" r="r" t="t"/>
                <a:pathLst>
                  <a:path extrusionOk="0" h="545" w="516">
                    <a:moveTo>
                      <a:pt x="258" y="0"/>
                    </a:moveTo>
                    <a:cubicBezTo>
                      <a:pt x="115" y="0"/>
                      <a:pt x="0" y="115"/>
                      <a:pt x="0" y="258"/>
                    </a:cubicBezTo>
                    <a:cubicBezTo>
                      <a:pt x="0" y="430"/>
                      <a:pt x="115" y="544"/>
                      <a:pt x="258" y="544"/>
                    </a:cubicBezTo>
                    <a:cubicBezTo>
                      <a:pt x="401" y="544"/>
                      <a:pt x="515" y="430"/>
                      <a:pt x="515" y="258"/>
                    </a:cubicBezTo>
                    <a:cubicBezTo>
                      <a:pt x="515" y="115"/>
                      <a:pt x="401" y="0"/>
                      <a:pt x="25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70"/>
              <p:cNvSpPr/>
              <p:nvPr/>
            </p:nvSpPr>
            <p:spPr>
              <a:xfrm>
                <a:off x="5250059" y="2821618"/>
                <a:ext cx="30363" cy="33315"/>
              </a:xfrm>
              <a:custGeom>
                <a:rect b="b" l="l" r="r" t="t"/>
                <a:pathLst>
                  <a:path extrusionOk="0" h="316" w="288">
                    <a:moveTo>
                      <a:pt x="144" y="1"/>
                    </a:moveTo>
                    <a:cubicBezTo>
                      <a:pt x="58" y="1"/>
                      <a:pt x="1" y="87"/>
                      <a:pt x="1" y="144"/>
                    </a:cubicBezTo>
                    <a:cubicBezTo>
                      <a:pt x="1" y="230"/>
                      <a:pt x="58" y="316"/>
                      <a:pt x="144" y="316"/>
                    </a:cubicBezTo>
                    <a:cubicBezTo>
                      <a:pt x="230" y="316"/>
                      <a:pt x="287" y="230"/>
                      <a:pt x="287" y="144"/>
                    </a:cubicBezTo>
                    <a:cubicBezTo>
                      <a:pt x="287" y="87"/>
                      <a:pt x="230" y="1"/>
                      <a:pt x="144" y="1"/>
                    </a:cubicBezTo>
                    <a:close/>
                  </a:path>
                </a:pathLst>
              </a:custGeom>
              <a:solidFill>
                <a:srgbClr val="DBE1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70"/>
              <p:cNvSpPr/>
              <p:nvPr/>
            </p:nvSpPr>
            <p:spPr>
              <a:xfrm>
                <a:off x="5512568" y="2565221"/>
                <a:ext cx="102686" cy="126829"/>
              </a:xfrm>
              <a:custGeom>
                <a:rect b="b" l="l" r="r" t="t"/>
                <a:pathLst>
                  <a:path extrusionOk="0" fill="none" h="1203" w="974">
                    <a:moveTo>
                      <a:pt x="1" y="0"/>
                    </a:moveTo>
                    <a:cubicBezTo>
                      <a:pt x="401" y="57"/>
                      <a:pt x="745" y="344"/>
                      <a:pt x="859" y="773"/>
                    </a:cubicBezTo>
                    <a:cubicBezTo>
                      <a:pt x="917" y="916"/>
                      <a:pt x="945" y="1059"/>
                      <a:pt x="974" y="1202"/>
                    </a:cubicBezTo>
                  </a:path>
                </a:pathLst>
              </a:custGeom>
              <a:noFill/>
              <a:ln cap="flat" cmpd="sng" w="9300">
                <a:solidFill>
                  <a:schemeClr val="dk1"/>
                </a:solidFill>
                <a:prstDash val="solid"/>
                <a:miter lim="286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70"/>
              <p:cNvSpPr/>
              <p:nvPr/>
            </p:nvSpPr>
            <p:spPr>
              <a:xfrm>
                <a:off x="5566862" y="2679819"/>
                <a:ext cx="99734" cy="156982"/>
              </a:xfrm>
              <a:custGeom>
                <a:rect b="b" l="l" r="r" t="t"/>
                <a:pathLst>
                  <a:path extrusionOk="0" fill="none" h="1489" w="946">
                    <a:moveTo>
                      <a:pt x="29" y="1489"/>
                    </a:moveTo>
                    <a:cubicBezTo>
                      <a:pt x="1" y="1117"/>
                      <a:pt x="29" y="745"/>
                      <a:pt x="58" y="401"/>
                    </a:cubicBezTo>
                    <a:cubicBezTo>
                      <a:pt x="173" y="29"/>
                      <a:pt x="688" y="1"/>
                      <a:pt x="859" y="373"/>
                    </a:cubicBezTo>
                    <a:cubicBezTo>
                      <a:pt x="917" y="688"/>
                      <a:pt x="945" y="1031"/>
                      <a:pt x="945" y="1374"/>
                    </a:cubicBezTo>
                  </a:path>
                </a:pathLst>
              </a:custGeom>
              <a:noFill/>
              <a:ln cap="flat" cmpd="sng" w="9300">
                <a:solidFill>
                  <a:srgbClr val="C4CFE2"/>
                </a:solidFill>
                <a:prstDash val="solid"/>
                <a:miter lim="286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70"/>
              <p:cNvSpPr/>
              <p:nvPr/>
            </p:nvSpPr>
            <p:spPr>
              <a:xfrm>
                <a:off x="5569920" y="2682877"/>
                <a:ext cx="93620" cy="81601"/>
              </a:xfrm>
              <a:custGeom>
                <a:rect b="b" l="l" r="r" t="t"/>
                <a:pathLst>
                  <a:path extrusionOk="0" fill="none" h="774" w="888">
                    <a:moveTo>
                      <a:pt x="0" y="773"/>
                    </a:moveTo>
                    <a:cubicBezTo>
                      <a:pt x="0" y="630"/>
                      <a:pt x="0" y="516"/>
                      <a:pt x="29" y="401"/>
                    </a:cubicBezTo>
                    <a:cubicBezTo>
                      <a:pt x="144" y="29"/>
                      <a:pt x="659" y="0"/>
                      <a:pt x="830" y="344"/>
                    </a:cubicBezTo>
                    <a:cubicBezTo>
                      <a:pt x="859" y="487"/>
                      <a:pt x="888" y="630"/>
                      <a:pt x="888" y="773"/>
                    </a:cubicBezTo>
                  </a:path>
                </a:pathLst>
              </a:custGeom>
              <a:noFill/>
              <a:ln cap="flat" cmpd="sng" w="9300">
                <a:solidFill>
                  <a:schemeClr val="dk1"/>
                </a:solidFill>
                <a:prstDash val="solid"/>
                <a:miter lim="286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70"/>
              <p:cNvSpPr/>
              <p:nvPr/>
            </p:nvSpPr>
            <p:spPr>
              <a:xfrm>
                <a:off x="5563911" y="2836694"/>
                <a:ext cx="18134" cy="105"/>
              </a:xfrm>
              <a:custGeom>
                <a:rect b="b" l="l" r="r" t="t"/>
                <a:pathLst>
                  <a:path extrusionOk="0" fill="none" h="1" w="172">
                    <a:moveTo>
                      <a:pt x="0" y="1"/>
                    </a:moveTo>
                    <a:lnTo>
                      <a:pt x="172" y="1"/>
                    </a:lnTo>
                  </a:path>
                </a:pathLst>
              </a:custGeom>
              <a:noFill/>
              <a:ln cap="flat" cmpd="sng" w="9300">
                <a:solidFill>
                  <a:schemeClr val="lt2"/>
                </a:solidFill>
                <a:prstDash val="solid"/>
                <a:miter lim="286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70"/>
              <p:cNvSpPr/>
              <p:nvPr/>
            </p:nvSpPr>
            <p:spPr>
              <a:xfrm>
                <a:off x="5654366" y="2827732"/>
                <a:ext cx="18239" cy="105"/>
              </a:xfrm>
              <a:custGeom>
                <a:rect b="b" l="l" r="r" t="t"/>
                <a:pathLst>
                  <a:path extrusionOk="0" fill="none" h="1" w="173">
                    <a:moveTo>
                      <a:pt x="1" y="0"/>
                    </a:moveTo>
                    <a:lnTo>
                      <a:pt x="173" y="0"/>
                    </a:lnTo>
                  </a:path>
                </a:pathLst>
              </a:custGeom>
              <a:noFill/>
              <a:ln cap="flat" cmpd="sng" w="9300">
                <a:solidFill>
                  <a:schemeClr val="lt2"/>
                </a:solidFill>
                <a:prstDash val="solid"/>
                <a:miter lim="286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8" name="Google Shape;1498;p70"/>
            <p:cNvSpPr/>
            <p:nvPr/>
          </p:nvSpPr>
          <p:spPr>
            <a:xfrm>
              <a:off x="8316534" y="1675523"/>
              <a:ext cx="217946" cy="186632"/>
            </a:xfrm>
            <a:custGeom>
              <a:rect b="b" l="l" r="r" t="t"/>
              <a:pathLst>
                <a:path extrusionOk="0" h="5835" w="6814">
                  <a:moveTo>
                    <a:pt x="3882" y="718"/>
                  </a:moveTo>
                  <a:cubicBezTo>
                    <a:pt x="5008" y="718"/>
                    <a:pt x="6089" y="1591"/>
                    <a:pt x="6089" y="2914"/>
                  </a:cubicBezTo>
                  <a:cubicBezTo>
                    <a:pt x="6089" y="4132"/>
                    <a:pt x="5103" y="5103"/>
                    <a:pt x="3886" y="5103"/>
                  </a:cubicBezTo>
                  <a:cubicBezTo>
                    <a:pt x="1943" y="5103"/>
                    <a:pt x="972" y="2740"/>
                    <a:pt x="2349" y="1363"/>
                  </a:cubicBezTo>
                  <a:cubicBezTo>
                    <a:pt x="2795" y="918"/>
                    <a:pt x="3344" y="718"/>
                    <a:pt x="3882" y="718"/>
                  </a:cubicBezTo>
                  <a:close/>
                  <a:moveTo>
                    <a:pt x="3912" y="0"/>
                  </a:moveTo>
                  <a:cubicBezTo>
                    <a:pt x="3903" y="0"/>
                    <a:pt x="3895" y="0"/>
                    <a:pt x="3886" y="1"/>
                  </a:cubicBezTo>
                  <a:cubicBezTo>
                    <a:pt x="1291" y="1"/>
                    <a:pt x="1" y="3146"/>
                    <a:pt x="1842" y="4973"/>
                  </a:cubicBezTo>
                  <a:cubicBezTo>
                    <a:pt x="2433" y="5568"/>
                    <a:pt x="3162" y="5834"/>
                    <a:pt x="3877" y="5834"/>
                  </a:cubicBezTo>
                  <a:cubicBezTo>
                    <a:pt x="5374" y="5834"/>
                    <a:pt x="6814" y="4670"/>
                    <a:pt x="6814" y="2914"/>
                  </a:cubicBezTo>
                  <a:cubicBezTo>
                    <a:pt x="6814" y="1314"/>
                    <a:pt x="5509" y="0"/>
                    <a:pt x="39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70"/>
            <p:cNvSpPr/>
            <p:nvPr/>
          </p:nvSpPr>
          <p:spPr>
            <a:xfrm flipH="1">
              <a:off x="5109078" y="929116"/>
              <a:ext cx="642577" cy="231154"/>
            </a:xfrm>
            <a:custGeom>
              <a:rect b="b" l="l" r="r" t="t"/>
              <a:pathLst>
                <a:path extrusionOk="0" h="2444" w="6794">
                  <a:moveTo>
                    <a:pt x="1372" y="0"/>
                  </a:moveTo>
                  <a:cubicBezTo>
                    <a:pt x="792" y="0"/>
                    <a:pt x="314" y="464"/>
                    <a:pt x="314" y="1044"/>
                  </a:cubicBezTo>
                  <a:cubicBezTo>
                    <a:pt x="314" y="1218"/>
                    <a:pt x="357" y="1377"/>
                    <a:pt x="430" y="1537"/>
                  </a:cubicBezTo>
                  <a:lnTo>
                    <a:pt x="97" y="2160"/>
                  </a:lnTo>
                  <a:cubicBezTo>
                    <a:pt x="1" y="2292"/>
                    <a:pt x="112" y="2443"/>
                    <a:pt x="244" y="2443"/>
                  </a:cubicBezTo>
                  <a:cubicBezTo>
                    <a:pt x="272" y="2443"/>
                    <a:pt x="301" y="2436"/>
                    <a:pt x="328" y="2421"/>
                  </a:cubicBezTo>
                  <a:lnTo>
                    <a:pt x="1155" y="2073"/>
                  </a:lnTo>
                  <a:cubicBezTo>
                    <a:pt x="1213" y="2088"/>
                    <a:pt x="1285" y="2088"/>
                    <a:pt x="1372" y="2088"/>
                  </a:cubicBezTo>
                  <a:lnTo>
                    <a:pt x="5735" y="2088"/>
                  </a:lnTo>
                  <a:cubicBezTo>
                    <a:pt x="6315" y="2088"/>
                    <a:pt x="6794" y="1624"/>
                    <a:pt x="6794" y="1044"/>
                  </a:cubicBezTo>
                  <a:cubicBezTo>
                    <a:pt x="6794" y="464"/>
                    <a:pt x="6315" y="0"/>
                    <a:pt x="573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70"/>
            <p:cNvSpPr/>
            <p:nvPr/>
          </p:nvSpPr>
          <p:spPr>
            <a:xfrm rot="2700000">
              <a:off x="5523179" y="3258927"/>
              <a:ext cx="154764" cy="154852"/>
            </a:xfrm>
            <a:custGeom>
              <a:rect b="b" l="l" r="r" t="t"/>
              <a:pathLst>
                <a:path extrusionOk="0" h="1770" w="1769">
                  <a:moveTo>
                    <a:pt x="681" y="1"/>
                  </a:moveTo>
                  <a:lnTo>
                    <a:pt x="681" y="668"/>
                  </a:lnTo>
                  <a:lnTo>
                    <a:pt x="0" y="668"/>
                  </a:lnTo>
                  <a:lnTo>
                    <a:pt x="0" y="1088"/>
                  </a:lnTo>
                  <a:lnTo>
                    <a:pt x="681" y="1088"/>
                  </a:lnTo>
                  <a:lnTo>
                    <a:pt x="681" y="1769"/>
                  </a:lnTo>
                  <a:lnTo>
                    <a:pt x="1102" y="1769"/>
                  </a:lnTo>
                  <a:lnTo>
                    <a:pt x="1102" y="1088"/>
                  </a:lnTo>
                  <a:lnTo>
                    <a:pt x="1769" y="1088"/>
                  </a:lnTo>
                  <a:lnTo>
                    <a:pt x="1769" y="668"/>
                  </a:lnTo>
                  <a:lnTo>
                    <a:pt x="1102" y="668"/>
                  </a:lnTo>
                  <a:lnTo>
                    <a:pt x="110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70"/>
            <p:cNvSpPr/>
            <p:nvPr/>
          </p:nvSpPr>
          <p:spPr>
            <a:xfrm>
              <a:off x="7064454" y="3163620"/>
              <a:ext cx="350269" cy="345486"/>
            </a:xfrm>
            <a:custGeom>
              <a:rect b="b" l="l" r="r" t="t"/>
              <a:pathLst>
                <a:path extrusionOk="0" h="4190" w="4248">
                  <a:moveTo>
                    <a:pt x="2119" y="1113"/>
                  </a:moveTo>
                  <a:cubicBezTo>
                    <a:pt x="2620" y="1113"/>
                    <a:pt x="3102" y="1505"/>
                    <a:pt x="3102" y="2102"/>
                  </a:cubicBezTo>
                  <a:cubicBezTo>
                    <a:pt x="3102" y="2638"/>
                    <a:pt x="2667" y="3073"/>
                    <a:pt x="2131" y="3073"/>
                  </a:cubicBezTo>
                  <a:cubicBezTo>
                    <a:pt x="1247" y="3073"/>
                    <a:pt x="812" y="2015"/>
                    <a:pt x="1435" y="1406"/>
                  </a:cubicBezTo>
                  <a:cubicBezTo>
                    <a:pt x="1633" y="1204"/>
                    <a:pt x="1878" y="1113"/>
                    <a:pt x="2119" y="1113"/>
                  </a:cubicBezTo>
                  <a:close/>
                  <a:moveTo>
                    <a:pt x="1522" y="0"/>
                  </a:moveTo>
                  <a:lnTo>
                    <a:pt x="1522" y="362"/>
                  </a:lnTo>
                  <a:cubicBezTo>
                    <a:pt x="1522" y="464"/>
                    <a:pt x="1464" y="565"/>
                    <a:pt x="1377" y="609"/>
                  </a:cubicBezTo>
                  <a:cubicBezTo>
                    <a:pt x="1319" y="638"/>
                    <a:pt x="1261" y="667"/>
                    <a:pt x="1218" y="696"/>
                  </a:cubicBezTo>
                  <a:cubicBezTo>
                    <a:pt x="1169" y="728"/>
                    <a:pt x="1111" y="747"/>
                    <a:pt x="1052" y="747"/>
                  </a:cubicBezTo>
                  <a:cubicBezTo>
                    <a:pt x="1005" y="747"/>
                    <a:pt x="958" y="736"/>
                    <a:pt x="913" y="710"/>
                  </a:cubicBezTo>
                  <a:lnTo>
                    <a:pt x="609" y="522"/>
                  </a:lnTo>
                  <a:lnTo>
                    <a:pt x="0" y="1566"/>
                  </a:lnTo>
                  <a:lnTo>
                    <a:pt x="319" y="1740"/>
                  </a:lnTo>
                  <a:cubicBezTo>
                    <a:pt x="421" y="1798"/>
                    <a:pt x="464" y="1899"/>
                    <a:pt x="464" y="2001"/>
                  </a:cubicBezTo>
                  <a:lnTo>
                    <a:pt x="464" y="2087"/>
                  </a:lnTo>
                  <a:lnTo>
                    <a:pt x="464" y="2189"/>
                  </a:lnTo>
                  <a:cubicBezTo>
                    <a:pt x="464" y="2290"/>
                    <a:pt x="421" y="2392"/>
                    <a:pt x="319" y="2450"/>
                  </a:cubicBezTo>
                  <a:lnTo>
                    <a:pt x="0" y="2624"/>
                  </a:lnTo>
                  <a:lnTo>
                    <a:pt x="609" y="3653"/>
                  </a:lnTo>
                  <a:lnTo>
                    <a:pt x="913" y="3479"/>
                  </a:lnTo>
                  <a:cubicBezTo>
                    <a:pt x="958" y="3454"/>
                    <a:pt x="1005" y="3442"/>
                    <a:pt x="1052" y="3442"/>
                  </a:cubicBezTo>
                  <a:cubicBezTo>
                    <a:pt x="1111" y="3442"/>
                    <a:pt x="1169" y="3461"/>
                    <a:pt x="1218" y="3494"/>
                  </a:cubicBezTo>
                  <a:cubicBezTo>
                    <a:pt x="1261" y="3523"/>
                    <a:pt x="1319" y="3552"/>
                    <a:pt x="1377" y="3581"/>
                  </a:cubicBezTo>
                  <a:cubicBezTo>
                    <a:pt x="1464" y="3624"/>
                    <a:pt x="1522" y="3726"/>
                    <a:pt x="1522" y="3827"/>
                  </a:cubicBezTo>
                  <a:lnTo>
                    <a:pt x="1522" y="4189"/>
                  </a:lnTo>
                  <a:lnTo>
                    <a:pt x="2725" y="4189"/>
                  </a:lnTo>
                  <a:lnTo>
                    <a:pt x="2725" y="3827"/>
                  </a:lnTo>
                  <a:cubicBezTo>
                    <a:pt x="2725" y="3726"/>
                    <a:pt x="2783" y="3624"/>
                    <a:pt x="2885" y="3581"/>
                  </a:cubicBezTo>
                  <a:cubicBezTo>
                    <a:pt x="2928" y="3552"/>
                    <a:pt x="2986" y="3523"/>
                    <a:pt x="3030" y="3494"/>
                  </a:cubicBezTo>
                  <a:cubicBezTo>
                    <a:pt x="3079" y="3461"/>
                    <a:pt x="3137" y="3442"/>
                    <a:pt x="3196" y="3442"/>
                  </a:cubicBezTo>
                  <a:cubicBezTo>
                    <a:pt x="3242" y="3442"/>
                    <a:pt x="3290" y="3454"/>
                    <a:pt x="3334" y="3479"/>
                  </a:cubicBezTo>
                  <a:lnTo>
                    <a:pt x="3653" y="3653"/>
                  </a:lnTo>
                  <a:lnTo>
                    <a:pt x="4247" y="2624"/>
                  </a:lnTo>
                  <a:lnTo>
                    <a:pt x="3928" y="2450"/>
                  </a:lnTo>
                  <a:cubicBezTo>
                    <a:pt x="3827" y="2392"/>
                    <a:pt x="3784" y="2290"/>
                    <a:pt x="3784" y="2189"/>
                  </a:cubicBezTo>
                  <a:lnTo>
                    <a:pt x="3784" y="2102"/>
                  </a:lnTo>
                  <a:lnTo>
                    <a:pt x="3784" y="2001"/>
                  </a:lnTo>
                  <a:cubicBezTo>
                    <a:pt x="3784" y="1899"/>
                    <a:pt x="3827" y="1798"/>
                    <a:pt x="3928" y="1740"/>
                  </a:cubicBezTo>
                  <a:lnTo>
                    <a:pt x="4247" y="1566"/>
                  </a:lnTo>
                  <a:lnTo>
                    <a:pt x="3653" y="522"/>
                  </a:lnTo>
                  <a:lnTo>
                    <a:pt x="3334" y="710"/>
                  </a:lnTo>
                  <a:cubicBezTo>
                    <a:pt x="3290" y="736"/>
                    <a:pt x="3242" y="747"/>
                    <a:pt x="3196" y="747"/>
                  </a:cubicBezTo>
                  <a:cubicBezTo>
                    <a:pt x="3137" y="747"/>
                    <a:pt x="3079" y="728"/>
                    <a:pt x="3030" y="696"/>
                  </a:cubicBezTo>
                  <a:cubicBezTo>
                    <a:pt x="2986" y="667"/>
                    <a:pt x="2928" y="638"/>
                    <a:pt x="2885" y="609"/>
                  </a:cubicBezTo>
                  <a:cubicBezTo>
                    <a:pt x="2783" y="565"/>
                    <a:pt x="2725" y="464"/>
                    <a:pt x="2725" y="362"/>
                  </a:cubicBezTo>
                  <a:lnTo>
                    <a:pt x="2725"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72"/>
                                        </p:tgtEl>
                                        <p:attrNameLst>
                                          <p:attrName>style.visibility</p:attrName>
                                        </p:attrNameLst>
                                      </p:cBhvr>
                                      <p:to>
                                        <p:strVal val="visible"/>
                                      </p:to>
                                    </p:set>
                                    <p:anim calcmode="lin" valueType="num">
                                      <p:cBhvr additive="base">
                                        <p:cTn dur="1000"/>
                                        <p:tgtEl>
                                          <p:spTgt spid="137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1">
                                  <p:stCondLst>
                                    <p:cond delay="0"/>
                                  </p:stCondLst>
                                  <p:childTnLst>
                                    <p:set>
                                      <p:cBhvr>
                                        <p:cTn dur="1" fill="hold">
                                          <p:stCondLst>
                                            <p:cond delay="0"/>
                                          </p:stCondLst>
                                        </p:cTn>
                                        <p:tgtEl>
                                          <p:spTgt spid="1373"/>
                                        </p:tgtEl>
                                        <p:attrNameLst>
                                          <p:attrName>style.visibility</p:attrName>
                                        </p:attrNameLst>
                                      </p:cBhvr>
                                      <p:to>
                                        <p:strVal val="visible"/>
                                      </p:to>
                                    </p:set>
                                    <p:anim calcmode="lin" valueType="num">
                                      <p:cBhvr additive="base">
                                        <p:cTn dur="1000"/>
                                        <p:tgtEl>
                                          <p:spTgt spid="137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5" name="Shape 1505"/>
        <p:cNvGrpSpPr/>
        <p:nvPr/>
      </p:nvGrpSpPr>
      <p:grpSpPr>
        <a:xfrm>
          <a:off x="0" y="0"/>
          <a:ext cx="0" cy="0"/>
          <a:chOff x="0" y="0"/>
          <a:chExt cx="0" cy="0"/>
        </a:xfrm>
      </p:grpSpPr>
      <p:grpSp>
        <p:nvGrpSpPr>
          <p:cNvPr id="1506" name="Google Shape;1506;p71"/>
          <p:cNvGrpSpPr/>
          <p:nvPr/>
        </p:nvGrpSpPr>
        <p:grpSpPr>
          <a:xfrm>
            <a:off x="714089" y="263595"/>
            <a:ext cx="7290769" cy="3941568"/>
            <a:chOff x="1465050" y="946225"/>
            <a:chExt cx="6213900" cy="3359100"/>
          </a:xfrm>
        </p:grpSpPr>
        <p:sp>
          <p:nvSpPr>
            <p:cNvPr id="1507" name="Google Shape;1507;p71"/>
            <p:cNvSpPr/>
            <p:nvPr/>
          </p:nvSpPr>
          <p:spPr>
            <a:xfrm flipH="1">
              <a:off x="1465050" y="946225"/>
              <a:ext cx="6213900" cy="3359100"/>
            </a:xfrm>
            <a:prstGeom prst="roundRect">
              <a:avLst>
                <a:gd fmla="val 4601"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71"/>
            <p:cNvSpPr/>
            <p:nvPr/>
          </p:nvSpPr>
          <p:spPr>
            <a:xfrm flipH="1">
              <a:off x="1527450" y="1174625"/>
              <a:ext cx="6089100" cy="3073500"/>
            </a:xfrm>
            <a:prstGeom prst="roundRect">
              <a:avLst>
                <a:gd fmla="val 479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71"/>
            <p:cNvSpPr/>
            <p:nvPr/>
          </p:nvSpPr>
          <p:spPr>
            <a:xfrm flipH="1">
              <a:off x="1542006" y="1017959"/>
              <a:ext cx="90777" cy="90777"/>
            </a:xfrm>
            <a:custGeom>
              <a:rect b="b" l="l" r="r" t="t"/>
              <a:pathLst>
                <a:path extrusionOk="0" h="349" w="349">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71"/>
            <p:cNvSpPr/>
            <p:nvPr/>
          </p:nvSpPr>
          <p:spPr>
            <a:xfrm flipH="1">
              <a:off x="1689226" y="1017959"/>
              <a:ext cx="90517" cy="90777"/>
            </a:xfrm>
            <a:custGeom>
              <a:rect b="b" l="l" r="r" t="t"/>
              <a:pathLst>
                <a:path extrusionOk="0" h="349" w="348">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71"/>
            <p:cNvSpPr/>
            <p:nvPr/>
          </p:nvSpPr>
          <p:spPr>
            <a:xfrm flipH="1">
              <a:off x="1839826" y="1016662"/>
              <a:ext cx="109764" cy="93378"/>
            </a:xfrm>
            <a:custGeom>
              <a:rect b="b" l="l" r="r" t="t"/>
              <a:pathLst>
                <a:path extrusionOk="0" h="359" w="422">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2" name="Google Shape;1512;p71"/>
          <p:cNvGrpSpPr/>
          <p:nvPr/>
        </p:nvGrpSpPr>
        <p:grpSpPr>
          <a:xfrm>
            <a:off x="915258" y="601135"/>
            <a:ext cx="7290769" cy="3941568"/>
            <a:chOff x="1465050" y="946225"/>
            <a:chExt cx="6213900" cy="3359100"/>
          </a:xfrm>
        </p:grpSpPr>
        <p:sp>
          <p:nvSpPr>
            <p:cNvPr id="1513" name="Google Shape;1513;p71"/>
            <p:cNvSpPr/>
            <p:nvPr/>
          </p:nvSpPr>
          <p:spPr>
            <a:xfrm flipH="1">
              <a:off x="1465050" y="946225"/>
              <a:ext cx="6213900" cy="3359100"/>
            </a:xfrm>
            <a:prstGeom prst="roundRect">
              <a:avLst>
                <a:gd fmla="val 4601"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71"/>
            <p:cNvSpPr/>
            <p:nvPr/>
          </p:nvSpPr>
          <p:spPr>
            <a:xfrm flipH="1">
              <a:off x="1527450" y="1174625"/>
              <a:ext cx="6089100" cy="3073500"/>
            </a:xfrm>
            <a:prstGeom prst="roundRect">
              <a:avLst>
                <a:gd fmla="val 479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71"/>
            <p:cNvSpPr/>
            <p:nvPr/>
          </p:nvSpPr>
          <p:spPr>
            <a:xfrm flipH="1">
              <a:off x="1542006" y="1017959"/>
              <a:ext cx="90777" cy="90777"/>
            </a:xfrm>
            <a:custGeom>
              <a:rect b="b" l="l" r="r" t="t"/>
              <a:pathLst>
                <a:path extrusionOk="0" h="349" w="349">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71"/>
            <p:cNvSpPr/>
            <p:nvPr/>
          </p:nvSpPr>
          <p:spPr>
            <a:xfrm flipH="1">
              <a:off x="1689226" y="1017959"/>
              <a:ext cx="90517" cy="90777"/>
            </a:xfrm>
            <a:custGeom>
              <a:rect b="b" l="l" r="r" t="t"/>
              <a:pathLst>
                <a:path extrusionOk="0" h="349" w="348">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71"/>
            <p:cNvSpPr/>
            <p:nvPr/>
          </p:nvSpPr>
          <p:spPr>
            <a:xfrm flipH="1">
              <a:off x="1839826" y="1016662"/>
              <a:ext cx="109764" cy="93378"/>
            </a:xfrm>
            <a:custGeom>
              <a:rect b="b" l="l" r="r" t="t"/>
              <a:pathLst>
                <a:path extrusionOk="0" h="359" w="422">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8" name="Google Shape;1518;p71"/>
          <p:cNvGrpSpPr/>
          <p:nvPr/>
        </p:nvGrpSpPr>
        <p:grpSpPr>
          <a:xfrm>
            <a:off x="1103930" y="956125"/>
            <a:ext cx="7290769" cy="3941568"/>
            <a:chOff x="1465050" y="946225"/>
            <a:chExt cx="6213900" cy="3359100"/>
          </a:xfrm>
        </p:grpSpPr>
        <p:sp>
          <p:nvSpPr>
            <p:cNvPr id="1519" name="Google Shape;1519;p71"/>
            <p:cNvSpPr/>
            <p:nvPr/>
          </p:nvSpPr>
          <p:spPr>
            <a:xfrm flipH="1">
              <a:off x="1465050" y="946225"/>
              <a:ext cx="6213900" cy="3359100"/>
            </a:xfrm>
            <a:prstGeom prst="roundRect">
              <a:avLst>
                <a:gd fmla="val 4601"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71"/>
            <p:cNvSpPr/>
            <p:nvPr/>
          </p:nvSpPr>
          <p:spPr>
            <a:xfrm flipH="1">
              <a:off x="1527450" y="1174625"/>
              <a:ext cx="6089100" cy="3073500"/>
            </a:xfrm>
            <a:prstGeom prst="roundRect">
              <a:avLst>
                <a:gd fmla="val 479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71"/>
            <p:cNvSpPr/>
            <p:nvPr/>
          </p:nvSpPr>
          <p:spPr>
            <a:xfrm flipH="1">
              <a:off x="1542006" y="1017959"/>
              <a:ext cx="90777" cy="90777"/>
            </a:xfrm>
            <a:custGeom>
              <a:rect b="b" l="l" r="r" t="t"/>
              <a:pathLst>
                <a:path extrusionOk="0" h="349" w="349">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71"/>
            <p:cNvSpPr/>
            <p:nvPr/>
          </p:nvSpPr>
          <p:spPr>
            <a:xfrm flipH="1">
              <a:off x="1689226" y="1017959"/>
              <a:ext cx="90517" cy="90777"/>
            </a:xfrm>
            <a:custGeom>
              <a:rect b="b" l="l" r="r" t="t"/>
              <a:pathLst>
                <a:path extrusionOk="0" h="349" w="348">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71"/>
            <p:cNvSpPr/>
            <p:nvPr/>
          </p:nvSpPr>
          <p:spPr>
            <a:xfrm flipH="1">
              <a:off x="1839826" y="1016662"/>
              <a:ext cx="109764" cy="93378"/>
            </a:xfrm>
            <a:custGeom>
              <a:rect b="b" l="l" r="r" t="t"/>
              <a:pathLst>
                <a:path extrusionOk="0" h="359" w="422">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24" name="Google Shape;1524;p71"/>
          <p:cNvSpPr txBox="1"/>
          <p:nvPr>
            <p:ph idx="4294967295" type="subTitle"/>
          </p:nvPr>
        </p:nvSpPr>
        <p:spPr>
          <a:xfrm>
            <a:off x="1294363" y="1654302"/>
            <a:ext cx="6317100" cy="2888400"/>
          </a:xfrm>
          <a:prstGeom prst="rect">
            <a:avLst/>
          </a:prstGeom>
        </p:spPr>
        <p:txBody>
          <a:bodyPr anchorCtr="0" anchor="t" bIns="91425" lIns="91425" spcFirstLastPara="1" rIns="91425" wrap="square" tIns="91425">
            <a:noAutofit/>
          </a:bodyPr>
          <a:lstStyle/>
          <a:p>
            <a:pPr indent="0" lvl="0" marL="914400" rtl="0" algn="ctr">
              <a:spcBef>
                <a:spcPts val="0"/>
              </a:spcBef>
              <a:spcAft>
                <a:spcPts val="1200"/>
              </a:spcAft>
              <a:buNone/>
            </a:pPr>
            <a:r>
              <a:rPr b="1" i="1" lang="en" sz="1500">
                <a:solidFill>
                  <a:srgbClr val="000000"/>
                </a:solidFill>
                <a:latin typeface="Arial"/>
                <a:ea typeface="Arial"/>
                <a:cs typeface="Arial"/>
                <a:sym typeface="Arial"/>
              </a:rPr>
              <a:t>Notre plateforme en ligne transforme l'accès aux soins de santé en facilitant la recherche de médecins, la prise de rendez-vous et les téléconsultations. Avec une interface intuitive et sécurisée, elle simplifie les démarches médicales, réduit les délais de consultation et assure la confidentialité des données. En centralisant les informations et en améliorant les interactions entre patients et médecins, nous visons à améliorer la qualité et l'accessibilité des soins. Nous remercions toutes les parties prenantes pour leur soutien et sommes impatients de constater l'impact positif de cette solution dans le domaine de la santé.</a:t>
            </a:r>
            <a:endParaRPr b="1" i="1" sz="120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54"/>
          <p:cNvSpPr txBox="1"/>
          <p:nvPr/>
        </p:nvSpPr>
        <p:spPr>
          <a:xfrm>
            <a:off x="201450" y="402600"/>
            <a:ext cx="8741100" cy="4740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3400">
                <a:solidFill>
                  <a:srgbClr val="0C0C0C"/>
                </a:solidFill>
                <a:latin typeface="Arial"/>
                <a:ea typeface="Arial"/>
                <a:cs typeface="Arial"/>
                <a:sym typeface="Arial"/>
              </a:rPr>
              <a:t>PLAN </a:t>
            </a:r>
            <a:r>
              <a:rPr b="1" lang="en" sz="4000">
                <a:solidFill>
                  <a:srgbClr val="0C0C0C"/>
                </a:solidFill>
                <a:latin typeface="Arial"/>
                <a:ea typeface="Arial"/>
                <a:cs typeface="Arial"/>
                <a:sym typeface="Arial"/>
              </a:rPr>
              <a:t>:</a:t>
            </a:r>
            <a:endParaRPr>
              <a:solidFill>
                <a:srgbClr val="0C0C0C"/>
              </a:solidFill>
            </a:endParaRPr>
          </a:p>
          <a:p>
            <a:pPr indent="-698500" lvl="0" marL="742950" marR="0" rtl="0" algn="l">
              <a:spcBef>
                <a:spcPts val="0"/>
              </a:spcBef>
              <a:spcAft>
                <a:spcPts val="0"/>
              </a:spcAft>
              <a:buClr>
                <a:srgbClr val="000000"/>
              </a:buClr>
              <a:buSzPts val="3300"/>
              <a:buFont typeface="Arial"/>
              <a:buAutoNum type="arabicPeriod"/>
            </a:pPr>
            <a:r>
              <a:rPr b="1" lang="en" sz="2400">
                <a:solidFill>
                  <a:srgbClr val="000000"/>
                </a:solidFill>
                <a:latin typeface="Arial"/>
                <a:ea typeface="Arial"/>
                <a:cs typeface="Arial"/>
                <a:sym typeface="Arial"/>
              </a:rPr>
              <a:t>INTRODUCTION</a:t>
            </a:r>
            <a:endParaRPr sz="400"/>
          </a:p>
          <a:p>
            <a:pPr indent="-742950" lvl="0" marL="742950" marR="0" rtl="0" algn="l">
              <a:spcBef>
                <a:spcPts val="0"/>
              </a:spcBef>
              <a:spcAft>
                <a:spcPts val="0"/>
              </a:spcAft>
              <a:buClr>
                <a:srgbClr val="000000"/>
              </a:buClr>
              <a:buSzPts val="4000"/>
              <a:buFont typeface="Arial"/>
              <a:buAutoNum type="arabicPeriod"/>
            </a:pPr>
            <a:r>
              <a:rPr b="1" lang="en" sz="2400">
                <a:solidFill>
                  <a:srgbClr val="000000"/>
                </a:solidFill>
                <a:latin typeface="Arial"/>
                <a:ea typeface="Arial"/>
                <a:cs typeface="Arial"/>
                <a:sym typeface="Arial"/>
              </a:rPr>
              <a:t>CONTEXTE GÉNERAL DU PROJE</a:t>
            </a:r>
            <a:r>
              <a:rPr b="1" lang="en" sz="3000">
                <a:solidFill>
                  <a:srgbClr val="000000"/>
                </a:solidFill>
                <a:latin typeface="Arial"/>
                <a:ea typeface="Arial"/>
                <a:cs typeface="Arial"/>
                <a:sym typeface="Arial"/>
              </a:rPr>
              <a:t>T</a:t>
            </a:r>
            <a:endParaRPr sz="1000"/>
          </a:p>
          <a:p>
            <a:pPr indent="-717550" lvl="1" marL="1200150" marR="0" rtl="0" algn="l">
              <a:spcBef>
                <a:spcPts val="0"/>
              </a:spcBef>
              <a:spcAft>
                <a:spcPts val="0"/>
              </a:spcAft>
              <a:buClr>
                <a:srgbClr val="000000"/>
              </a:buClr>
              <a:buSzPts val="2400"/>
              <a:buFont typeface="Arial"/>
              <a:buAutoNum type="arabicPeriod"/>
            </a:pPr>
            <a:r>
              <a:rPr b="0" i="1" lang="en" sz="2400" u="none" cap="none" strike="noStrike">
                <a:solidFill>
                  <a:srgbClr val="000000"/>
                </a:solidFill>
                <a:latin typeface="Arial"/>
                <a:ea typeface="Arial"/>
                <a:cs typeface="Arial"/>
                <a:sym typeface="Arial"/>
              </a:rPr>
              <a:t>Problématique</a:t>
            </a:r>
            <a:endParaRPr sz="1000"/>
          </a:p>
          <a:p>
            <a:pPr indent="-717550" lvl="1" marL="1200150" marR="0" rtl="0" algn="l">
              <a:spcBef>
                <a:spcPts val="0"/>
              </a:spcBef>
              <a:spcAft>
                <a:spcPts val="0"/>
              </a:spcAft>
              <a:buClr>
                <a:srgbClr val="000000"/>
              </a:buClr>
              <a:buSzPts val="2400"/>
              <a:buFont typeface="Arial"/>
              <a:buAutoNum type="arabicPeriod"/>
            </a:pPr>
            <a:r>
              <a:rPr b="0" i="1" lang="en" sz="2400" u="none" cap="none" strike="noStrike">
                <a:solidFill>
                  <a:srgbClr val="000000"/>
                </a:solidFill>
                <a:latin typeface="Arial"/>
                <a:ea typeface="Arial"/>
                <a:cs typeface="Arial"/>
                <a:sym typeface="Arial"/>
              </a:rPr>
              <a:t>Solution proposée</a:t>
            </a:r>
            <a:endParaRPr sz="1000"/>
          </a:p>
          <a:p>
            <a:pPr indent="-679450" lvl="0" marL="742950" marR="0" rtl="0" algn="l">
              <a:spcBef>
                <a:spcPts val="0"/>
              </a:spcBef>
              <a:spcAft>
                <a:spcPts val="0"/>
              </a:spcAft>
              <a:buClr>
                <a:srgbClr val="000000"/>
              </a:buClr>
              <a:buSzPts val="3000"/>
              <a:buFont typeface="Arial"/>
              <a:buAutoNum type="arabicPeriod"/>
            </a:pPr>
            <a:r>
              <a:rPr b="1" lang="en" sz="3000">
                <a:solidFill>
                  <a:srgbClr val="000000"/>
                </a:solidFill>
                <a:latin typeface="Arial"/>
                <a:ea typeface="Arial"/>
                <a:cs typeface="Arial"/>
                <a:sym typeface="Arial"/>
              </a:rPr>
              <a:t>ANALYSE ET CONCEPTION</a:t>
            </a:r>
            <a:endParaRPr sz="400"/>
          </a:p>
          <a:p>
            <a:pPr indent="-679450" lvl="0" marL="742950" marR="0" rtl="0" algn="l">
              <a:spcBef>
                <a:spcPts val="0"/>
              </a:spcBef>
              <a:spcAft>
                <a:spcPts val="0"/>
              </a:spcAft>
              <a:buClr>
                <a:srgbClr val="000000"/>
              </a:buClr>
              <a:buSzPts val="3000"/>
              <a:buFont typeface="Arial"/>
              <a:buAutoNum type="arabicPeriod"/>
            </a:pPr>
            <a:r>
              <a:rPr b="1" lang="en" sz="3000">
                <a:solidFill>
                  <a:srgbClr val="000000"/>
                </a:solidFill>
                <a:latin typeface="Arial"/>
                <a:ea typeface="Arial"/>
                <a:cs typeface="Arial"/>
                <a:sym typeface="Arial"/>
              </a:rPr>
              <a:t>RÉALISATION</a:t>
            </a:r>
            <a:endParaRPr sz="400"/>
          </a:p>
          <a:p>
            <a:pPr indent="-698500" lvl="1" marL="1200150" marR="0" rtl="0" algn="l">
              <a:spcBef>
                <a:spcPts val="0"/>
              </a:spcBef>
              <a:spcAft>
                <a:spcPts val="0"/>
              </a:spcAft>
              <a:buClr>
                <a:srgbClr val="000000"/>
              </a:buClr>
              <a:buSzPts val="2500"/>
              <a:buFont typeface="Arial"/>
              <a:buAutoNum type="arabicPeriod"/>
            </a:pPr>
            <a:r>
              <a:rPr b="0" i="1" lang="en" sz="2500" u="none" cap="none" strike="noStrike">
                <a:solidFill>
                  <a:srgbClr val="000000"/>
                </a:solidFill>
                <a:latin typeface="Arial"/>
                <a:ea typeface="Arial"/>
                <a:cs typeface="Arial"/>
                <a:sym typeface="Arial"/>
              </a:rPr>
              <a:t>Technologies utilisées</a:t>
            </a:r>
            <a:endParaRPr sz="700"/>
          </a:p>
          <a:p>
            <a:pPr indent="-698500" lvl="1" marL="1200150" marR="0" rtl="0" algn="l">
              <a:spcBef>
                <a:spcPts val="0"/>
              </a:spcBef>
              <a:spcAft>
                <a:spcPts val="0"/>
              </a:spcAft>
              <a:buClr>
                <a:srgbClr val="000000"/>
              </a:buClr>
              <a:buSzPts val="2500"/>
              <a:buFont typeface="Arial"/>
              <a:buAutoNum type="arabicPeriod"/>
            </a:pPr>
            <a:r>
              <a:rPr b="0" i="1" lang="en" sz="2500" u="none" cap="none" strike="noStrike">
                <a:solidFill>
                  <a:srgbClr val="000000"/>
                </a:solidFill>
                <a:latin typeface="Arial"/>
                <a:ea typeface="Arial"/>
                <a:cs typeface="Arial"/>
                <a:sym typeface="Arial"/>
              </a:rPr>
              <a:t>Démonstration</a:t>
            </a:r>
            <a:endParaRPr sz="700"/>
          </a:p>
          <a:p>
            <a:pPr indent="-685800" lvl="0" marL="742950" marR="0" rtl="0" algn="l">
              <a:spcBef>
                <a:spcPts val="0"/>
              </a:spcBef>
              <a:spcAft>
                <a:spcPts val="0"/>
              </a:spcAft>
              <a:buClr>
                <a:srgbClr val="000000"/>
              </a:buClr>
              <a:buSzPts val="3100"/>
              <a:buFont typeface="Arial"/>
              <a:buAutoNum type="arabicPeriod"/>
            </a:pPr>
            <a:r>
              <a:rPr b="1" lang="en" sz="3100">
                <a:solidFill>
                  <a:srgbClr val="000000"/>
                </a:solidFill>
                <a:latin typeface="Arial"/>
                <a:ea typeface="Arial"/>
                <a:cs typeface="Arial"/>
                <a:sym typeface="Arial"/>
              </a:rPr>
              <a:t>CONCLUSION</a:t>
            </a:r>
            <a:endParaRPr sz="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8" name="Shape 1528"/>
        <p:cNvGrpSpPr/>
        <p:nvPr/>
      </p:nvGrpSpPr>
      <p:grpSpPr>
        <a:xfrm>
          <a:off x="0" y="0"/>
          <a:ext cx="0" cy="0"/>
          <a:chOff x="0" y="0"/>
          <a:chExt cx="0" cy="0"/>
        </a:xfrm>
      </p:grpSpPr>
      <p:grpSp>
        <p:nvGrpSpPr>
          <p:cNvPr id="1529" name="Google Shape;1529;p72"/>
          <p:cNvGrpSpPr/>
          <p:nvPr/>
        </p:nvGrpSpPr>
        <p:grpSpPr>
          <a:xfrm>
            <a:off x="714089" y="263595"/>
            <a:ext cx="7290769" cy="3941568"/>
            <a:chOff x="1465050" y="946225"/>
            <a:chExt cx="6213900" cy="3359100"/>
          </a:xfrm>
        </p:grpSpPr>
        <p:sp>
          <p:nvSpPr>
            <p:cNvPr id="1530" name="Google Shape;1530;p72"/>
            <p:cNvSpPr/>
            <p:nvPr/>
          </p:nvSpPr>
          <p:spPr>
            <a:xfrm flipH="1">
              <a:off x="1465050" y="946225"/>
              <a:ext cx="6213900" cy="3359100"/>
            </a:xfrm>
            <a:prstGeom prst="roundRect">
              <a:avLst>
                <a:gd fmla="val 4601"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72"/>
            <p:cNvSpPr/>
            <p:nvPr/>
          </p:nvSpPr>
          <p:spPr>
            <a:xfrm flipH="1">
              <a:off x="1527450" y="1174625"/>
              <a:ext cx="6089100" cy="3073500"/>
            </a:xfrm>
            <a:prstGeom prst="roundRect">
              <a:avLst>
                <a:gd fmla="val 479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72"/>
            <p:cNvSpPr/>
            <p:nvPr/>
          </p:nvSpPr>
          <p:spPr>
            <a:xfrm flipH="1">
              <a:off x="1542006" y="1017959"/>
              <a:ext cx="90777" cy="90777"/>
            </a:xfrm>
            <a:custGeom>
              <a:rect b="b" l="l" r="r" t="t"/>
              <a:pathLst>
                <a:path extrusionOk="0" h="349" w="349">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72"/>
            <p:cNvSpPr/>
            <p:nvPr/>
          </p:nvSpPr>
          <p:spPr>
            <a:xfrm flipH="1">
              <a:off x="1689226" y="1017959"/>
              <a:ext cx="90517" cy="90777"/>
            </a:xfrm>
            <a:custGeom>
              <a:rect b="b" l="l" r="r" t="t"/>
              <a:pathLst>
                <a:path extrusionOk="0" h="349" w="348">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72"/>
            <p:cNvSpPr/>
            <p:nvPr/>
          </p:nvSpPr>
          <p:spPr>
            <a:xfrm flipH="1">
              <a:off x="1839826" y="1016662"/>
              <a:ext cx="109764" cy="93378"/>
            </a:xfrm>
            <a:custGeom>
              <a:rect b="b" l="l" r="r" t="t"/>
              <a:pathLst>
                <a:path extrusionOk="0" h="359" w="422">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5" name="Google Shape;1535;p72"/>
          <p:cNvGrpSpPr/>
          <p:nvPr/>
        </p:nvGrpSpPr>
        <p:grpSpPr>
          <a:xfrm>
            <a:off x="915258" y="601135"/>
            <a:ext cx="7290769" cy="3941568"/>
            <a:chOff x="1465050" y="946225"/>
            <a:chExt cx="6213900" cy="3359100"/>
          </a:xfrm>
        </p:grpSpPr>
        <p:sp>
          <p:nvSpPr>
            <p:cNvPr id="1536" name="Google Shape;1536;p72"/>
            <p:cNvSpPr/>
            <p:nvPr/>
          </p:nvSpPr>
          <p:spPr>
            <a:xfrm flipH="1">
              <a:off x="1465050" y="946225"/>
              <a:ext cx="6213900" cy="3359100"/>
            </a:xfrm>
            <a:prstGeom prst="roundRect">
              <a:avLst>
                <a:gd fmla="val 4601"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72"/>
            <p:cNvSpPr/>
            <p:nvPr/>
          </p:nvSpPr>
          <p:spPr>
            <a:xfrm flipH="1">
              <a:off x="1527450" y="1174625"/>
              <a:ext cx="6089100" cy="3073500"/>
            </a:xfrm>
            <a:prstGeom prst="roundRect">
              <a:avLst>
                <a:gd fmla="val 479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72"/>
            <p:cNvSpPr/>
            <p:nvPr/>
          </p:nvSpPr>
          <p:spPr>
            <a:xfrm flipH="1">
              <a:off x="1542006" y="1017959"/>
              <a:ext cx="90777" cy="90777"/>
            </a:xfrm>
            <a:custGeom>
              <a:rect b="b" l="l" r="r" t="t"/>
              <a:pathLst>
                <a:path extrusionOk="0" h="349" w="349">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72"/>
            <p:cNvSpPr/>
            <p:nvPr/>
          </p:nvSpPr>
          <p:spPr>
            <a:xfrm flipH="1">
              <a:off x="1689226" y="1017959"/>
              <a:ext cx="90517" cy="90777"/>
            </a:xfrm>
            <a:custGeom>
              <a:rect b="b" l="l" r="r" t="t"/>
              <a:pathLst>
                <a:path extrusionOk="0" h="349" w="348">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72"/>
            <p:cNvSpPr/>
            <p:nvPr/>
          </p:nvSpPr>
          <p:spPr>
            <a:xfrm flipH="1">
              <a:off x="1839826" y="1016662"/>
              <a:ext cx="109764" cy="93378"/>
            </a:xfrm>
            <a:custGeom>
              <a:rect b="b" l="l" r="r" t="t"/>
              <a:pathLst>
                <a:path extrusionOk="0" h="359" w="422">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1" name="Google Shape;1541;p72"/>
          <p:cNvGrpSpPr/>
          <p:nvPr/>
        </p:nvGrpSpPr>
        <p:grpSpPr>
          <a:xfrm>
            <a:off x="1103930" y="921250"/>
            <a:ext cx="7290769" cy="3941568"/>
            <a:chOff x="1465050" y="946225"/>
            <a:chExt cx="6213900" cy="3359100"/>
          </a:xfrm>
        </p:grpSpPr>
        <p:sp>
          <p:nvSpPr>
            <p:cNvPr id="1542" name="Google Shape;1542;p72"/>
            <p:cNvSpPr/>
            <p:nvPr/>
          </p:nvSpPr>
          <p:spPr>
            <a:xfrm flipH="1">
              <a:off x="1465050" y="946225"/>
              <a:ext cx="6213900" cy="3359100"/>
            </a:xfrm>
            <a:prstGeom prst="roundRect">
              <a:avLst>
                <a:gd fmla="val 4601"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72"/>
            <p:cNvSpPr/>
            <p:nvPr/>
          </p:nvSpPr>
          <p:spPr>
            <a:xfrm flipH="1">
              <a:off x="1527450" y="1174625"/>
              <a:ext cx="6089100" cy="3073500"/>
            </a:xfrm>
            <a:prstGeom prst="roundRect">
              <a:avLst>
                <a:gd fmla="val 479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72"/>
            <p:cNvSpPr/>
            <p:nvPr/>
          </p:nvSpPr>
          <p:spPr>
            <a:xfrm flipH="1">
              <a:off x="1542006" y="1017959"/>
              <a:ext cx="90777" cy="90777"/>
            </a:xfrm>
            <a:custGeom>
              <a:rect b="b" l="l" r="r" t="t"/>
              <a:pathLst>
                <a:path extrusionOk="0" h="349" w="349">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72"/>
            <p:cNvSpPr/>
            <p:nvPr/>
          </p:nvSpPr>
          <p:spPr>
            <a:xfrm flipH="1">
              <a:off x="1689226" y="1017959"/>
              <a:ext cx="90517" cy="90777"/>
            </a:xfrm>
            <a:custGeom>
              <a:rect b="b" l="l" r="r" t="t"/>
              <a:pathLst>
                <a:path extrusionOk="0" h="349" w="348">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72"/>
            <p:cNvSpPr/>
            <p:nvPr/>
          </p:nvSpPr>
          <p:spPr>
            <a:xfrm flipH="1">
              <a:off x="1839826" y="1016662"/>
              <a:ext cx="109764" cy="93378"/>
            </a:xfrm>
            <a:custGeom>
              <a:rect b="b" l="l" r="r" t="t"/>
              <a:pathLst>
                <a:path extrusionOk="0" h="359" w="422">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7" name="Google Shape;1547;p72"/>
          <p:cNvSpPr txBox="1"/>
          <p:nvPr>
            <p:ph idx="4294967295" type="subTitle"/>
          </p:nvPr>
        </p:nvSpPr>
        <p:spPr>
          <a:xfrm>
            <a:off x="1749375" y="2438738"/>
            <a:ext cx="5806200" cy="9066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i="1" lang="en" sz="3300">
                <a:solidFill>
                  <a:srgbClr val="000000"/>
                </a:solidFill>
                <a:latin typeface="Arial"/>
                <a:ea typeface="Arial"/>
                <a:cs typeface="Arial"/>
                <a:sym typeface="Arial"/>
              </a:rPr>
              <a:t>Merci Pour Votre Attention</a:t>
            </a:r>
            <a:endParaRPr b="1" i="1" sz="330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55"/>
          <p:cNvSpPr txBox="1"/>
          <p:nvPr>
            <p:ph type="title"/>
          </p:nvPr>
        </p:nvSpPr>
        <p:spPr>
          <a:xfrm>
            <a:off x="4189800" y="1398513"/>
            <a:ext cx="4239900" cy="8487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INTRODUCTION</a:t>
            </a:r>
            <a:endParaRPr/>
          </a:p>
        </p:txBody>
      </p:sp>
      <p:sp>
        <p:nvSpPr>
          <p:cNvPr id="589" name="Google Shape;589;p55"/>
          <p:cNvSpPr txBox="1"/>
          <p:nvPr>
            <p:ph idx="1" type="subTitle"/>
          </p:nvPr>
        </p:nvSpPr>
        <p:spPr>
          <a:xfrm>
            <a:off x="4469325" y="2368275"/>
            <a:ext cx="4463400" cy="25776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700">
                <a:solidFill>
                  <a:srgbClr val="191B0E"/>
                </a:solidFill>
              </a:rPr>
              <a:t>Le projet consiste à développer une plateforme en ligne permettant aux utilisateurs de trouver facilement des médecins à proximité et de planifier des consultations en ligne. L'objectif principal est de faciliter l'accès aux soins de santé en offrant une solution numérique simple et efficace.</a:t>
            </a:r>
            <a:endParaRPr sz="1700">
              <a:solidFill>
                <a:srgbClr val="191B0E"/>
              </a:solidFill>
            </a:endParaRPr>
          </a:p>
          <a:p>
            <a:pPr indent="0" lvl="0" marL="0" rtl="0" algn="r">
              <a:spcBef>
                <a:spcPts val="1200"/>
              </a:spcBef>
              <a:spcAft>
                <a:spcPts val="0"/>
              </a:spcAft>
              <a:buNone/>
            </a:pPr>
            <a:r>
              <a:t/>
            </a:r>
            <a:endParaRPr/>
          </a:p>
        </p:txBody>
      </p:sp>
      <p:grpSp>
        <p:nvGrpSpPr>
          <p:cNvPr id="590" name="Google Shape;590;p55"/>
          <p:cNvGrpSpPr/>
          <p:nvPr/>
        </p:nvGrpSpPr>
        <p:grpSpPr>
          <a:xfrm>
            <a:off x="1018213" y="1215850"/>
            <a:ext cx="3246799" cy="3041690"/>
            <a:chOff x="521725" y="1038225"/>
            <a:chExt cx="3436494" cy="3219401"/>
          </a:xfrm>
        </p:grpSpPr>
        <p:sp>
          <p:nvSpPr>
            <p:cNvPr id="591" name="Google Shape;591;p55"/>
            <p:cNvSpPr/>
            <p:nvPr/>
          </p:nvSpPr>
          <p:spPr>
            <a:xfrm>
              <a:off x="563515" y="1095454"/>
              <a:ext cx="3278187" cy="3162172"/>
            </a:xfrm>
            <a:custGeom>
              <a:rect b="b" l="l" r="r" t="t"/>
              <a:pathLst>
                <a:path extrusionOk="0" h="64925" w="67307">
                  <a:moveTo>
                    <a:pt x="34846" y="1"/>
                  </a:moveTo>
                  <a:cubicBezTo>
                    <a:pt x="25205" y="1"/>
                    <a:pt x="15833" y="4313"/>
                    <a:pt x="9547" y="12127"/>
                  </a:cubicBezTo>
                  <a:cubicBezTo>
                    <a:pt x="913" y="22861"/>
                    <a:pt x="0" y="37867"/>
                    <a:pt x="7266" y="49568"/>
                  </a:cubicBezTo>
                  <a:cubicBezTo>
                    <a:pt x="13264" y="59254"/>
                    <a:pt x="23790" y="64924"/>
                    <a:pt x="34858" y="64924"/>
                  </a:cubicBezTo>
                  <a:cubicBezTo>
                    <a:pt x="37162" y="64924"/>
                    <a:pt x="39489" y="64679"/>
                    <a:pt x="41804" y="64172"/>
                  </a:cubicBezTo>
                  <a:lnTo>
                    <a:pt x="42060" y="64099"/>
                  </a:lnTo>
                  <a:cubicBezTo>
                    <a:pt x="56828" y="60740"/>
                    <a:pt x="67306" y="47615"/>
                    <a:pt x="67306" y="32463"/>
                  </a:cubicBezTo>
                  <a:cubicBezTo>
                    <a:pt x="67306" y="18699"/>
                    <a:pt x="58617" y="6413"/>
                    <a:pt x="45619" y="1849"/>
                  </a:cubicBezTo>
                  <a:cubicBezTo>
                    <a:pt x="42089" y="603"/>
                    <a:pt x="38449" y="1"/>
                    <a:pt x="348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55"/>
            <p:cNvSpPr/>
            <p:nvPr/>
          </p:nvSpPr>
          <p:spPr>
            <a:xfrm>
              <a:off x="521725" y="1038225"/>
              <a:ext cx="872258" cy="1788642"/>
            </a:xfrm>
            <a:custGeom>
              <a:rect b="b" l="l" r="r" t="t"/>
              <a:pathLst>
                <a:path extrusionOk="0" h="36724" w="17909">
                  <a:moveTo>
                    <a:pt x="11026" y="1"/>
                  </a:moveTo>
                  <a:cubicBezTo>
                    <a:pt x="8744" y="1"/>
                    <a:pt x="6214" y="1084"/>
                    <a:pt x="4272" y="3116"/>
                  </a:cubicBezTo>
                  <a:cubicBezTo>
                    <a:pt x="2592" y="4850"/>
                    <a:pt x="0" y="8793"/>
                    <a:pt x="1351" y="15602"/>
                  </a:cubicBezTo>
                  <a:cubicBezTo>
                    <a:pt x="1880" y="18340"/>
                    <a:pt x="2994" y="21188"/>
                    <a:pt x="4655" y="24182"/>
                  </a:cubicBezTo>
                  <a:cubicBezTo>
                    <a:pt x="6608" y="27669"/>
                    <a:pt x="9310" y="31320"/>
                    <a:pt x="12779" y="35117"/>
                  </a:cubicBezTo>
                  <a:cubicBezTo>
                    <a:pt x="13144" y="35518"/>
                    <a:pt x="13527" y="35938"/>
                    <a:pt x="13929" y="36358"/>
                  </a:cubicBezTo>
                  <a:lnTo>
                    <a:pt x="14275" y="36723"/>
                  </a:lnTo>
                  <a:lnTo>
                    <a:pt x="14622" y="36395"/>
                  </a:lnTo>
                  <a:lnTo>
                    <a:pt x="14969" y="36048"/>
                  </a:lnTo>
                  <a:cubicBezTo>
                    <a:pt x="14841" y="35920"/>
                    <a:pt x="14714" y="35792"/>
                    <a:pt x="14604" y="35665"/>
                  </a:cubicBezTo>
                  <a:cubicBezTo>
                    <a:pt x="14202" y="35263"/>
                    <a:pt x="13819" y="34861"/>
                    <a:pt x="13454" y="34441"/>
                  </a:cubicBezTo>
                  <a:cubicBezTo>
                    <a:pt x="9639" y="30261"/>
                    <a:pt x="6919" y="26391"/>
                    <a:pt x="5075" y="22904"/>
                  </a:cubicBezTo>
                  <a:cubicBezTo>
                    <a:pt x="365" y="13977"/>
                    <a:pt x="1442" y="7424"/>
                    <a:pt x="4965" y="3773"/>
                  </a:cubicBezTo>
                  <a:cubicBezTo>
                    <a:pt x="6704" y="1955"/>
                    <a:pt x="9022" y="960"/>
                    <a:pt x="11064" y="960"/>
                  </a:cubicBezTo>
                  <a:cubicBezTo>
                    <a:pt x="12281" y="960"/>
                    <a:pt x="13400" y="1314"/>
                    <a:pt x="14239" y="2057"/>
                  </a:cubicBezTo>
                  <a:cubicBezTo>
                    <a:pt x="15736" y="3353"/>
                    <a:pt x="16740" y="5124"/>
                    <a:pt x="17050" y="7077"/>
                  </a:cubicBezTo>
                  <a:cubicBezTo>
                    <a:pt x="17342" y="6895"/>
                    <a:pt x="17616" y="6694"/>
                    <a:pt x="17908" y="6511"/>
                  </a:cubicBezTo>
                  <a:cubicBezTo>
                    <a:pt x="17488" y="4503"/>
                    <a:pt x="16411" y="2678"/>
                    <a:pt x="14860" y="1345"/>
                  </a:cubicBezTo>
                  <a:cubicBezTo>
                    <a:pt x="13825" y="437"/>
                    <a:pt x="12475" y="1"/>
                    <a:pt x="110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55"/>
            <p:cNvSpPr/>
            <p:nvPr/>
          </p:nvSpPr>
          <p:spPr>
            <a:xfrm>
              <a:off x="1124511" y="2702356"/>
              <a:ext cx="142316" cy="141439"/>
            </a:xfrm>
            <a:custGeom>
              <a:rect b="b" l="l" r="r" t="t"/>
              <a:pathLst>
                <a:path extrusionOk="0" h="2904" w="2922">
                  <a:moveTo>
                    <a:pt x="1388" y="1"/>
                  </a:moveTo>
                  <a:lnTo>
                    <a:pt x="1078" y="293"/>
                  </a:lnTo>
                  <a:lnTo>
                    <a:pt x="384" y="950"/>
                  </a:lnTo>
                  <a:lnTo>
                    <a:pt x="1" y="1315"/>
                  </a:lnTo>
                  <a:cubicBezTo>
                    <a:pt x="421" y="1753"/>
                    <a:pt x="841" y="2191"/>
                    <a:pt x="1279" y="2629"/>
                  </a:cubicBezTo>
                  <a:lnTo>
                    <a:pt x="1571" y="2903"/>
                  </a:lnTo>
                  <a:lnTo>
                    <a:pt x="2246" y="2228"/>
                  </a:lnTo>
                  <a:lnTo>
                    <a:pt x="2575" y="1881"/>
                  </a:lnTo>
                  <a:lnTo>
                    <a:pt x="2922" y="1552"/>
                  </a:lnTo>
                  <a:cubicBezTo>
                    <a:pt x="2812" y="1443"/>
                    <a:pt x="2721" y="1351"/>
                    <a:pt x="2611" y="1242"/>
                  </a:cubicBezTo>
                  <a:cubicBezTo>
                    <a:pt x="2192" y="822"/>
                    <a:pt x="1790" y="402"/>
                    <a:pt x="138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55"/>
            <p:cNvSpPr/>
            <p:nvPr/>
          </p:nvSpPr>
          <p:spPr>
            <a:xfrm>
              <a:off x="1127628" y="2741223"/>
              <a:ext cx="392611" cy="327833"/>
            </a:xfrm>
            <a:custGeom>
              <a:rect b="b" l="l" r="r" t="t"/>
              <a:pathLst>
                <a:path extrusionOk="0" h="6731" w="8061">
                  <a:moveTo>
                    <a:pt x="4231" y="1"/>
                  </a:moveTo>
                  <a:cubicBezTo>
                    <a:pt x="3739" y="1"/>
                    <a:pt x="3239" y="108"/>
                    <a:pt x="2767" y="334"/>
                  </a:cubicBezTo>
                  <a:cubicBezTo>
                    <a:pt x="2693" y="371"/>
                    <a:pt x="2620" y="426"/>
                    <a:pt x="2547" y="462"/>
                  </a:cubicBezTo>
                  <a:cubicBezTo>
                    <a:pt x="2401" y="535"/>
                    <a:pt x="2274" y="626"/>
                    <a:pt x="2146" y="718"/>
                  </a:cubicBezTo>
                  <a:cubicBezTo>
                    <a:pt x="1890" y="919"/>
                    <a:pt x="1671" y="1138"/>
                    <a:pt x="1489" y="1411"/>
                  </a:cubicBezTo>
                  <a:cubicBezTo>
                    <a:pt x="1379" y="1539"/>
                    <a:pt x="1288" y="1685"/>
                    <a:pt x="1215" y="1831"/>
                  </a:cubicBezTo>
                  <a:cubicBezTo>
                    <a:pt x="1" y="4199"/>
                    <a:pt x="1852" y="6730"/>
                    <a:pt x="4179" y="6730"/>
                  </a:cubicBezTo>
                  <a:cubicBezTo>
                    <a:pt x="4651" y="6730"/>
                    <a:pt x="5143" y="6626"/>
                    <a:pt x="5633" y="6395"/>
                  </a:cubicBezTo>
                  <a:lnTo>
                    <a:pt x="5633" y="6413"/>
                  </a:lnTo>
                  <a:cubicBezTo>
                    <a:pt x="7330" y="5628"/>
                    <a:pt x="8060" y="3602"/>
                    <a:pt x="7276" y="1923"/>
                  </a:cubicBezTo>
                  <a:cubicBezTo>
                    <a:pt x="6698" y="702"/>
                    <a:pt x="5489" y="1"/>
                    <a:pt x="42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55"/>
            <p:cNvSpPr/>
            <p:nvPr/>
          </p:nvSpPr>
          <p:spPr>
            <a:xfrm>
              <a:off x="1227719" y="2819786"/>
              <a:ext cx="208944" cy="170127"/>
            </a:xfrm>
            <a:custGeom>
              <a:rect b="b" l="l" r="r" t="t"/>
              <a:pathLst>
                <a:path extrusionOk="0" h="3493" w="4290">
                  <a:moveTo>
                    <a:pt x="2130" y="1"/>
                  </a:moveTo>
                  <a:cubicBezTo>
                    <a:pt x="921" y="1"/>
                    <a:pt x="0" y="1291"/>
                    <a:pt x="565" y="2500"/>
                  </a:cubicBezTo>
                  <a:cubicBezTo>
                    <a:pt x="856" y="3120"/>
                    <a:pt x="1480" y="3493"/>
                    <a:pt x="2135" y="3493"/>
                  </a:cubicBezTo>
                  <a:cubicBezTo>
                    <a:pt x="2386" y="3493"/>
                    <a:pt x="2641" y="3438"/>
                    <a:pt x="2884" y="3322"/>
                  </a:cubicBezTo>
                  <a:cubicBezTo>
                    <a:pt x="4290" y="2664"/>
                    <a:pt x="4198" y="638"/>
                    <a:pt x="2738" y="109"/>
                  </a:cubicBezTo>
                  <a:cubicBezTo>
                    <a:pt x="2531" y="35"/>
                    <a:pt x="2327" y="1"/>
                    <a:pt x="213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55"/>
            <p:cNvSpPr/>
            <p:nvPr/>
          </p:nvSpPr>
          <p:spPr>
            <a:xfrm>
              <a:off x="1292547" y="2872827"/>
              <a:ext cx="79194" cy="64047"/>
            </a:xfrm>
            <a:custGeom>
              <a:rect b="b" l="l" r="r" t="t"/>
              <a:pathLst>
                <a:path extrusionOk="0" h="1315" w="1626">
                  <a:moveTo>
                    <a:pt x="795" y="1"/>
                  </a:moveTo>
                  <a:cubicBezTo>
                    <a:pt x="347" y="1"/>
                    <a:pt x="1" y="482"/>
                    <a:pt x="220" y="937"/>
                  </a:cubicBezTo>
                  <a:cubicBezTo>
                    <a:pt x="338" y="1173"/>
                    <a:pt x="570" y="1315"/>
                    <a:pt x="813" y="1315"/>
                  </a:cubicBezTo>
                  <a:cubicBezTo>
                    <a:pt x="908" y="1315"/>
                    <a:pt x="1004" y="1293"/>
                    <a:pt x="1096" y="1247"/>
                  </a:cubicBezTo>
                  <a:cubicBezTo>
                    <a:pt x="1626" y="991"/>
                    <a:pt x="1589" y="243"/>
                    <a:pt x="1023" y="42"/>
                  </a:cubicBezTo>
                  <a:cubicBezTo>
                    <a:pt x="946" y="14"/>
                    <a:pt x="869" y="1"/>
                    <a:pt x="795" y="1"/>
                  </a:cubicBezTo>
                  <a:close/>
                </a:path>
              </a:pathLst>
            </a:custGeom>
            <a:solidFill>
              <a:srgbClr val="2026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55"/>
            <p:cNvSpPr/>
            <p:nvPr/>
          </p:nvSpPr>
          <p:spPr>
            <a:xfrm>
              <a:off x="3473602" y="2855293"/>
              <a:ext cx="441072" cy="834901"/>
            </a:xfrm>
            <a:custGeom>
              <a:rect b="b" l="l" r="r" t="t"/>
              <a:pathLst>
                <a:path extrusionOk="0" h="17142" w="9056">
                  <a:moveTo>
                    <a:pt x="7741" y="0"/>
                  </a:moveTo>
                  <a:lnTo>
                    <a:pt x="7339" y="92"/>
                  </a:lnTo>
                  <a:lnTo>
                    <a:pt x="6792" y="220"/>
                  </a:lnTo>
                  <a:cubicBezTo>
                    <a:pt x="6828" y="384"/>
                    <a:pt x="6865" y="548"/>
                    <a:pt x="6901" y="712"/>
                  </a:cubicBezTo>
                  <a:cubicBezTo>
                    <a:pt x="6974" y="1059"/>
                    <a:pt x="7047" y="1424"/>
                    <a:pt x="7102" y="1771"/>
                  </a:cubicBezTo>
                  <a:cubicBezTo>
                    <a:pt x="7978" y="6901"/>
                    <a:pt x="7376" y="10753"/>
                    <a:pt x="5277" y="13217"/>
                  </a:cubicBezTo>
                  <a:cubicBezTo>
                    <a:pt x="4236" y="14458"/>
                    <a:pt x="2794" y="15371"/>
                    <a:pt x="987" y="15919"/>
                  </a:cubicBezTo>
                  <a:cubicBezTo>
                    <a:pt x="658" y="16339"/>
                    <a:pt x="329" y="16740"/>
                    <a:pt x="1" y="17142"/>
                  </a:cubicBezTo>
                  <a:cubicBezTo>
                    <a:pt x="2593" y="16613"/>
                    <a:pt x="4601" y="15499"/>
                    <a:pt x="6007" y="13838"/>
                  </a:cubicBezTo>
                  <a:cubicBezTo>
                    <a:pt x="8453" y="10954"/>
                    <a:pt x="9055" y="6463"/>
                    <a:pt x="7832" y="457"/>
                  </a:cubicBezTo>
                  <a:cubicBezTo>
                    <a:pt x="7796" y="311"/>
                    <a:pt x="7759" y="165"/>
                    <a:pt x="77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55"/>
            <p:cNvSpPr/>
            <p:nvPr/>
          </p:nvSpPr>
          <p:spPr>
            <a:xfrm>
              <a:off x="3442820" y="2276473"/>
              <a:ext cx="504730" cy="380630"/>
            </a:xfrm>
            <a:custGeom>
              <a:rect b="b" l="l" r="r" t="t"/>
              <a:pathLst>
                <a:path extrusionOk="0" h="7815" w="10363">
                  <a:moveTo>
                    <a:pt x="10052" y="0"/>
                  </a:moveTo>
                  <a:cubicBezTo>
                    <a:pt x="9888" y="0"/>
                    <a:pt x="9760" y="128"/>
                    <a:pt x="9760" y="292"/>
                  </a:cubicBezTo>
                  <a:lnTo>
                    <a:pt x="9779" y="4035"/>
                  </a:lnTo>
                  <a:lnTo>
                    <a:pt x="9779" y="4163"/>
                  </a:lnTo>
                  <a:cubicBezTo>
                    <a:pt x="9724" y="5167"/>
                    <a:pt x="9085" y="6043"/>
                    <a:pt x="8136" y="6390"/>
                  </a:cubicBezTo>
                  <a:cubicBezTo>
                    <a:pt x="8081" y="6408"/>
                    <a:pt x="8008" y="6426"/>
                    <a:pt x="7953" y="6444"/>
                  </a:cubicBezTo>
                  <a:lnTo>
                    <a:pt x="5270" y="7156"/>
                  </a:lnTo>
                  <a:cubicBezTo>
                    <a:pt x="5055" y="7216"/>
                    <a:pt x="4838" y="7244"/>
                    <a:pt x="4622" y="7244"/>
                  </a:cubicBezTo>
                  <a:cubicBezTo>
                    <a:pt x="3775" y="7244"/>
                    <a:pt x="2964" y="6803"/>
                    <a:pt x="2513" y="6061"/>
                  </a:cubicBezTo>
                  <a:cubicBezTo>
                    <a:pt x="2495" y="6043"/>
                    <a:pt x="2477" y="6025"/>
                    <a:pt x="2477" y="6006"/>
                  </a:cubicBezTo>
                  <a:lnTo>
                    <a:pt x="596" y="2775"/>
                  </a:lnTo>
                  <a:cubicBezTo>
                    <a:pt x="535" y="2670"/>
                    <a:pt x="441" y="2626"/>
                    <a:pt x="350" y="2626"/>
                  </a:cubicBezTo>
                  <a:cubicBezTo>
                    <a:pt x="172" y="2626"/>
                    <a:pt x="1" y="2795"/>
                    <a:pt x="85" y="3012"/>
                  </a:cubicBezTo>
                  <a:cubicBezTo>
                    <a:pt x="85" y="3031"/>
                    <a:pt x="85" y="3049"/>
                    <a:pt x="103" y="3049"/>
                  </a:cubicBezTo>
                  <a:lnTo>
                    <a:pt x="1965" y="6280"/>
                  </a:lnTo>
                  <a:cubicBezTo>
                    <a:pt x="1984" y="6317"/>
                    <a:pt x="2002" y="6353"/>
                    <a:pt x="2039" y="6371"/>
                  </a:cubicBezTo>
                  <a:cubicBezTo>
                    <a:pt x="2294" y="6791"/>
                    <a:pt x="2641" y="7138"/>
                    <a:pt x="3061" y="7375"/>
                  </a:cubicBezTo>
                  <a:cubicBezTo>
                    <a:pt x="3152" y="7448"/>
                    <a:pt x="3262" y="7485"/>
                    <a:pt x="3371" y="7540"/>
                  </a:cubicBezTo>
                  <a:cubicBezTo>
                    <a:pt x="3462" y="7576"/>
                    <a:pt x="3554" y="7613"/>
                    <a:pt x="3645" y="7649"/>
                  </a:cubicBezTo>
                  <a:cubicBezTo>
                    <a:pt x="3966" y="7760"/>
                    <a:pt x="4293" y="7815"/>
                    <a:pt x="4619" y="7815"/>
                  </a:cubicBezTo>
                  <a:cubicBezTo>
                    <a:pt x="4886" y="7815"/>
                    <a:pt x="5153" y="7778"/>
                    <a:pt x="5416" y="7704"/>
                  </a:cubicBezTo>
                  <a:lnTo>
                    <a:pt x="8099" y="6974"/>
                  </a:lnTo>
                  <a:lnTo>
                    <a:pt x="8172" y="6956"/>
                  </a:lnTo>
                  <a:cubicBezTo>
                    <a:pt x="8720" y="6791"/>
                    <a:pt x="9213" y="6481"/>
                    <a:pt x="9596" y="6043"/>
                  </a:cubicBezTo>
                  <a:cubicBezTo>
                    <a:pt x="9669" y="5970"/>
                    <a:pt x="9724" y="5897"/>
                    <a:pt x="9797" y="5824"/>
                  </a:cubicBezTo>
                  <a:cubicBezTo>
                    <a:pt x="9852" y="5733"/>
                    <a:pt x="9925" y="5623"/>
                    <a:pt x="9979" y="5532"/>
                  </a:cubicBezTo>
                  <a:cubicBezTo>
                    <a:pt x="10199" y="5112"/>
                    <a:pt x="10326" y="4655"/>
                    <a:pt x="10363" y="4181"/>
                  </a:cubicBezTo>
                  <a:lnTo>
                    <a:pt x="10363" y="4035"/>
                  </a:lnTo>
                  <a:lnTo>
                    <a:pt x="10326" y="292"/>
                  </a:lnTo>
                  <a:cubicBezTo>
                    <a:pt x="10326" y="274"/>
                    <a:pt x="10326" y="274"/>
                    <a:pt x="10326" y="256"/>
                  </a:cubicBezTo>
                  <a:cubicBezTo>
                    <a:pt x="10308" y="110"/>
                    <a:pt x="10199" y="0"/>
                    <a:pt x="100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55"/>
            <p:cNvSpPr/>
            <p:nvPr/>
          </p:nvSpPr>
          <p:spPr>
            <a:xfrm>
              <a:off x="3663897" y="1880738"/>
              <a:ext cx="284583" cy="837677"/>
            </a:xfrm>
            <a:custGeom>
              <a:rect b="b" l="l" r="r" t="t"/>
              <a:pathLst>
                <a:path extrusionOk="0" h="17199" w="5843">
                  <a:moveTo>
                    <a:pt x="2245" y="1"/>
                  </a:moveTo>
                  <a:cubicBezTo>
                    <a:pt x="1934" y="1"/>
                    <a:pt x="1616" y="42"/>
                    <a:pt x="1297" y="130"/>
                  </a:cubicBezTo>
                  <a:lnTo>
                    <a:pt x="256" y="404"/>
                  </a:lnTo>
                  <a:cubicBezTo>
                    <a:pt x="92" y="440"/>
                    <a:pt x="0" y="604"/>
                    <a:pt x="55" y="769"/>
                  </a:cubicBezTo>
                  <a:cubicBezTo>
                    <a:pt x="86" y="893"/>
                    <a:pt x="210" y="977"/>
                    <a:pt x="336" y="977"/>
                  </a:cubicBezTo>
                  <a:cubicBezTo>
                    <a:pt x="358" y="977"/>
                    <a:pt x="380" y="975"/>
                    <a:pt x="402" y="969"/>
                  </a:cubicBezTo>
                  <a:lnTo>
                    <a:pt x="1443" y="677"/>
                  </a:lnTo>
                  <a:cubicBezTo>
                    <a:pt x="1707" y="606"/>
                    <a:pt x="1970" y="573"/>
                    <a:pt x="2228" y="573"/>
                  </a:cubicBezTo>
                  <a:cubicBezTo>
                    <a:pt x="3823" y="573"/>
                    <a:pt x="5203" y="1862"/>
                    <a:pt x="5203" y="3543"/>
                  </a:cubicBezTo>
                  <a:lnTo>
                    <a:pt x="5276" y="16888"/>
                  </a:lnTo>
                  <a:cubicBezTo>
                    <a:pt x="5276" y="17052"/>
                    <a:pt x="5404" y="17180"/>
                    <a:pt x="5568" y="17180"/>
                  </a:cubicBezTo>
                  <a:lnTo>
                    <a:pt x="5568" y="17198"/>
                  </a:lnTo>
                  <a:cubicBezTo>
                    <a:pt x="5714" y="17180"/>
                    <a:pt x="5842" y="17052"/>
                    <a:pt x="5842" y="16906"/>
                  </a:cubicBezTo>
                  <a:lnTo>
                    <a:pt x="5787" y="3543"/>
                  </a:lnTo>
                  <a:cubicBezTo>
                    <a:pt x="5772" y="1536"/>
                    <a:pt x="4140" y="1"/>
                    <a:pt x="22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55"/>
            <p:cNvSpPr/>
            <p:nvPr/>
          </p:nvSpPr>
          <p:spPr>
            <a:xfrm>
              <a:off x="3271764" y="1951946"/>
              <a:ext cx="410827" cy="838457"/>
            </a:xfrm>
            <a:custGeom>
              <a:rect b="b" l="l" r="r" t="t"/>
              <a:pathLst>
                <a:path extrusionOk="0" h="17215" w="8435">
                  <a:moveTo>
                    <a:pt x="4470" y="0"/>
                  </a:moveTo>
                  <a:cubicBezTo>
                    <a:pt x="4437" y="0"/>
                    <a:pt x="4401" y="6"/>
                    <a:pt x="4364" y="19"/>
                  </a:cubicBezTo>
                  <a:lnTo>
                    <a:pt x="3323" y="292"/>
                  </a:lnTo>
                  <a:cubicBezTo>
                    <a:pt x="1060" y="913"/>
                    <a:pt x="1" y="3487"/>
                    <a:pt x="1169" y="5513"/>
                  </a:cubicBezTo>
                  <a:lnTo>
                    <a:pt x="3597" y="9694"/>
                  </a:lnTo>
                  <a:lnTo>
                    <a:pt x="5551" y="13053"/>
                  </a:lnTo>
                  <a:lnTo>
                    <a:pt x="6226" y="14258"/>
                  </a:lnTo>
                  <a:lnTo>
                    <a:pt x="7869" y="17069"/>
                  </a:lnTo>
                  <a:cubicBezTo>
                    <a:pt x="7905" y="17160"/>
                    <a:pt x="8015" y="17215"/>
                    <a:pt x="8106" y="17215"/>
                  </a:cubicBezTo>
                  <a:cubicBezTo>
                    <a:pt x="8161" y="17215"/>
                    <a:pt x="8216" y="17197"/>
                    <a:pt x="8252" y="17178"/>
                  </a:cubicBezTo>
                  <a:cubicBezTo>
                    <a:pt x="8398" y="17087"/>
                    <a:pt x="8435" y="16923"/>
                    <a:pt x="8362" y="16777"/>
                  </a:cubicBezTo>
                  <a:lnTo>
                    <a:pt x="6883" y="14239"/>
                  </a:lnTo>
                  <a:lnTo>
                    <a:pt x="6737" y="13984"/>
                  </a:lnTo>
                  <a:lnTo>
                    <a:pt x="6025" y="12761"/>
                  </a:lnTo>
                  <a:lnTo>
                    <a:pt x="1680" y="5221"/>
                  </a:lnTo>
                  <a:cubicBezTo>
                    <a:pt x="695" y="3524"/>
                    <a:pt x="1571" y="1369"/>
                    <a:pt x="3469" y="858"/>
                  </a:cubicBezTo>
                  <a:lnTo>
                    <a:pt x="4510" y="566"/>
                  </a:lnTo>
                  <a:cubicBezTo>
                    <a:pt x="4872" y="484"/>
                    <a:pt x="4774" y="0"/>
                    <a:pt x="447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55"/>
            <p:cNvSpPr/>
            <p:nvPr/>
          </p:nvSpPr>
          <p:spPr>
            <a:xfrm>
              <a:off x="3566972" y="2545864"/>
              <a:ext cx="391247" cy="351309"/>
            </a:xfrm>
            <a:custGeom>
              <a:rect b="b" l="l" r="r" t="t"/>
              <a:pathLst>
                <a:path extrusionOk="0" h="7213" w="8033">
                  <a:moveTo>
                    <a:pt x="7047" y="1"/>
                  </a:moveTo>
                  <a:lnTo>
                    <a:pt x="7047" y="530"/>
                  </a:lnTo>
                  <a:lnTo>
                    <a:pt x="7065" y="4601"/>
                  </a:lnTo>
                  <a:cubicBezTo>
                    <a:pt x="7065" y="5130"/>
                    <a:pt x="6719" y="5587"/>
                    <a:pt x="6207" y="5733"/>
                  </a:cubicBezTo>
                  <a:lnTo>
                    <a:pt x="5477" y="5934"/>
                  </a:lnTo>
                  <a:lnTo>
                    <a:pt x="4455" y="6207"/>
                  </a:lnTo>
                  <a:cubicBezTo>
                    <a:pt x="4349" y="6238"/>
                    <a:pt x="4242" y="6252"/>
                    <a:pt x="4137" y="6252"/>
                  </a:cubicBezTo>
                  <a:cubicBezTo>
                    <a:pt x="3736" y="6252"/>
                    <a:pt x="3361" y="6040"/>
                    <a:pt x="3159" y="5678"/>
                  </a:cubicBezTo>
                  <a:lnTo>
                    <a:pt x="1096" y="2137"/>
                  </a:lnTo>
                  <a:lnTo>
                    <a:pt x="840" y="1680"/>
                  </a:lnTo>
                  <a:lnTo>
                    <a:pt x="676" y="1771"/>
                  </a:lnTo>
                  <a:lnTo>
                    <a:pt x="512" y="1863"/>
                  </a:lnTo>
                  <a:lnTo>
                    <a:pt x="165" y="2064"/>
                  </a:lnTo>
                  <a:lnTo>
                    <a:pt x="1" y="2155"/>
                  </a:lnTo>
                  <a:lnTo>
                    <a:pt x="2319" y="6153"/>
                  </a:lnTo>
                  <a:cubicBezTo>
                    <a:pt x="2700" y="6812"/>
                    <a:pt x="3411" y="7213"/>
                    <a:pt x="4149" y="7213"/>
                  </a:cubicBezTo>
                  <a:cubicBezTo>
                    <a:pt x="4330" y="7213"/>
                    <a:pt x="4512" y="7189"/>
                    <a:pt x="4692" y="7138"/>
                  </a:cubicBezTo>
                  <a:lnTo>
                    <a:pt x="4984" y="7065"/>
                  </a:lnTo>
                  <a:lnTo>
                    <a:pt x="5349" y="6956"/>
                  </a:lnTo>
                  <a:lnTo>
                    <a:pt x="5897" y="6810"/>
                  </a:lnTo>
                  <a:lnTo>
                    <a:pt x="6463" y="6664"/>
                  </a:lnTo>
                  <a:cubicBezTo>
                    <a:pt x="7394" y="6408"/>
                    <a:pt x="8033" y="5568"/>
                    <a:pt x="8033" y="4601"/>
                  </a:cubicBezTo>
                  <a:lnTo>
                    <a:pt x="801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55"/>
            <p:cNvSpPr/>
            <p:nvPr/>
          </p:nvSpPr>
          <p:spPr>
            <a:xfrm>
              <a:off x="2063465" y="1316189"/>
              <a:ext cx="620648" cy="413505"/>
            </a:xfrm>
            <a:custGeom>
              <a:rect b="b" l="l" r="r" t="t"/>
              <a:pathLst>
                <a:path extrusionOk="0" h="8490" w="12743">
                  <a:moveTo>
                    <a:pt x="7467" y="1"/>
                  </a:moveTo>
                  <a:cubicBezTo>
                    <a:pt x="3724" y="1"/>
                    <a:pt x="2830" y="2940"/>
                    <a:pt x="0" y="3214"/>
                  </a:cubicBezTo>
                  <a:lnTo>
                    <a:pt x="1935" y="8490"/>
                  </a:lnTo>
                  <a:lnTo>
                    <a:pt x="11373" y="8490"/>
                  </a:lnTo>
                  <a:lnTo>
                    <a:pt x="12742" y="3177"/>
                  </a:lnTo>
                  <a:cubicBezTo>
                    <a:pt x="10406" y="2392"/>
                    <a:pt x="10132" y="1"/>
                    <a:pt x="74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55"/>
            <p:cNvSpPr/>
            <p:nvPr/>
          </p:nvSpPr>
          <p:spPr>
            <a:xfrm>
              <a:off x="2427105" y="1446915"/>
              <a:ext cx="48949" cy="132526"/>
            </a:xfrm>
            <a:custGeom>
              <a:rect b="b" l="l" r="r" t="t"/>
              <a:pathLst>
                <a:path extrusionOk="0" h="2721" w="1005">
                  <a:moveTo>
                    <a:pt x="329" y="0"/>
                  </a:moveTo>
                  <a:lnTo>
                    <a:pt x="1" y="2611"/>
                  </a:lnTo>
                  <a:lnTo>
                    <a:pt x="859" y="2720"/>
                  </a:lnTo>
                  <a:lnTo>
                    <a:pt x="1005" y="73"/>
                  </a:lnTo>
                  <a:lnTo>
                    <a:pt x="329" y="0"/>
                  </a:lnTo>
                  <a:close/>
                </a:path>
              </a:pathLst>
            </a:custGeom>
            <a:solidFill>
              <a:srgbClr val="FF66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55"/>
            <p:cNvSpPr/>
            <p:nvPr/>
          </p:nvSpPr>
          <p:spPr>
            <a:xfrm>
              <a:off x="2389747" y="1484272"/>
              <a:ext cx="132526" cy="48949"/>
            </a:xfrm>
            <a:custGeom>
              <a:rect b="b" l="l" r="r" t="t"/>
              <a:pathLst>
                <a:path extrusionOk="0" h="1005" w="2721">
                  <a:moveTo>
                    <a:pt x="92" y="0"/>
                  </a:moveTo>
                  <a:lnTo>
                    <a:pt x="1" y="858"/>
                  </a:lnTo>
                  <a:lnTo>
                    <a:pt x="2630" y="1004"/>
                  </a:lnTo>
                  <a:lnTo>
                    <a:pt x="2721" y="329"/>
                  </a:lnTo>
                  <a:lnTo>
                    <a:pt x="92" y="0"/>
                  </a:lnTo>
                  <a:close/>
                </a:path>
              </a:pathLst>
            </a:custGeom>
            <a:solidFill>
              <a:srgbClr val="FF66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55"/>
            <p:cNvSpPr/>
            <p:nvPr/>
          </p:nvSpPr>
          <p:spPr>
            <a:xfrm>
              <a:off x="2888594" y="3424323"/>
              <a:ext cx="330756" cy="286337"/>
            </a:xfrm>
            <a:custGeom>
              <a:rect b="b" l="l" r="r" t="t"/>
              <a:pathLst>
                <a:path extrusionOk="0" h="5879" w="6791">
                  <a:moveTo>
                    <a:pt x="6681" y="1"/>
                  </a:moveTo>
                  <a:lnTo>
                    <a:pt x="6681" y="1"/>
                  </a:lnTo>
                  <a:cubicBezTo>
                    <a:pt x="3633" y="202"/>
                    <a:pt x="0" y="2830"/>
                    <a:pt x="0" y="2830"/>
                  </a:cubicBezTo>
                  <a:lnTo>
                    <a:pt x="1077" y="5879"/>
                  </a:lnTo>
                  <a:cubicBezTo>
                    <a:pt x="6791" y="2465"/>
                    <a:pt x="6681" y="1"/>
                    <a:pt x="6681" y="1"/>
                  </a:cubicBezTo>
                  <a:close/>
                </a:path>
              </a:pathLst>
            </a:custGeom>
            <a:solidFill>
              <a:srgbClr val="2026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55"/>
            <p:cNvSpPr/>
            <p:nvPr/>
          </p:nvSpPr>
          <p:spPr>
            <a:xfrm>
              <a:off x="1342373" y="3439470"/>
              <a:ext cx="409950" cy="329002"/>
            </a:xfrm>
            <a:custGeom>
              <a:rect b="b" l="l" r="r" t="t"/>
              <a:pathLst>
                <a:path extrusionOk="0" h="6755" w="8417">
                  <a:moveTo>
                    <a:pt x="512" y="0"/>
                  </a:moveTo>
                  <a:cubicBezTo>
                    <a:pt x="512" y="0"/>
                    <a:pt x="0" y="3688"/>
                    <a:pt x="8270" y="6754"/>
                  </a:cubicBezTo>
                  <a:lnTo>
                    <a:pt x="8416" y="3268"/>
                  </a:lnTo>
                  <a:cubicBezTo>
                    <a:pt x="8416" y="3268"/>
                    <a:pt x="5094" y="73"/>
                    <a:pt x="512" y="0"/>
                  </a:cubicBezTo>
                  <a:close/>
                </a:path>
              </a:pathLst>
            </a:custGeom>
            <a:solidFill>
              <a:srgbClr val="2026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55"/>
            <p:cNvSpPr/>
            <p:nvPr/>
          </p:nvSpPr>
          <p:spPr>
            <a:xfrm>
              <a:off x="1368138" y="2631246"/>
              <a:ext cx="1845871" cy="1626065"/>
            </a:xfrm>
            <a:custGeom>
              <a:rect b="b" l="l" r="r" t="t"/>
              <a:pathLst>
                <a:path extrusionOk="0" h="33386" w="37899">
                  <a:moveTo>
                    <a:pt x="16303" y="0"/>
                  </a:moveTo>
                  <a:cubicBezTo>
                    <a:pt x="16303" y="0"/>
                    <a:pt x="15591" y="146"/>
                    <a:pt x="14514" y="402"/>
                  </a:cubicBezTo>
                  <a:cubicBezTo>
                    <a:pt x="14002" y="530"/>
                    <a:pt x="13418" y="694"/>
                    <a:pt x="12779" y="858"/>
                  </a:cubicBezTo>
                  <a:cubicBezTo>
                    <a:pt x="10753" y="1424"/>
                    <a:pt x="8307" y="2209"/>
                    <a:pt x="6755" y="3140"/>
                  </a:cubicBezTo>
                  <a:cubicBezTo>
                    <a:pt x="4638" y="4418"/>
                    <a:pt x="2191" y="10460"/>
                    <a:pt x="895" y="14002"/>
                  </a:cubicBezTo>
                  <a:cubicBezTo>
                    <a:pt x="859" y="14111"/>
                    <a:pt x="841" y="14203"/>
                    <a:pt x="804" y="14294"/>
                  </a:cubicBezTo>
                  <a:cubicBezTo>
                    <a:pt x="311" y="15681"/>
                    <a:pt x="1" y="16612"/>
                    <a:pt x="1" y="16612"/>
                  </a:cubicBezTo>
                  <a:cubicBezTo>
                    <a:pt x="1" y="16612"/>
                    <a:pt x="512" y="16722"/>
                    <a:pt x="1297" y="16941"/>
                  </a:cubicBezTo>
                  <a:lnTo>
                    <a:pt x="1480" y="16996"/>
                  </a:lnTo>
                  <a:cubicBezTo>
                    <a:pt x="2593" y="17306"/>
                    <a:pt x="3707" y="17671"/>
                    <a:pt x="4784" y="18109"/>
                  </a:cubicBezTo>
                  <a:lnTo>
                    <a:pt x="4911" y="18182"/>
                  </a:lnTo>
                  <a:cubicBezTo>
                    <a:pt x="5806" y="18547"/>
                    <a:pt x="6646" y="18985"/>
                    <a:pt x="7431" y="19515"/>
                  </a:cubicBezTo>
                  <a:cubicBezTo>
                    <a:pt x="7577" y="19624"/>
                    <a:pt x="7686" y="19697"/>
                    <a:pt x="7759" y="19752"/>
                  </a:cubicBezTo>
                  <a:lnTo>
                    <a:pt x="7851" y="19825"/>
                  </a:lnTo>
                  <a:lnTo>
                    <a:pt x="7887" y="19843"/>
                  </a:lnTo>
                  <a:cubicBezTo>
                    <a:pt x="7997" y="19935"/>
                    <a:pt x="8106" y="20026"/>
                    <a:pt x="8197" y="20117"/>
                  </a:cubicBezTo>
                  <a:cubicBezTo>
                    <a:pt x="8270" y="20172"/>
                    <a:pt x="8307" y="20227"/>
                    <a:pt x="8380" y="20282"/>
                  </a:cubicBezTo>
                  <a:lnTo>
                    <a:pt x="7285" y="27219"/>
                  </a:lnTo>
                  <a:lnTo>
                    <a:pt x="6646" y="31216"/>
                  </a:lnTo>
                  <a:cubicBezTo>
                    <a:pt x="10405" y="32658"/>
                    <a:pt x="14375" y="33385"/>
                    <a:pt x="18354" y="33385"/>
                  </a:cubicBezTo>
                  <a:cubicBezTo>
                    <a:pt x="20674" y="33385"/>
                    <a:pt x="22998" y="33138"/>
                    <a:pt x="25284" y="32640"/>
                  </a:cubicBezTo>
                  <a:lnTo>
                    <a:pt x="25540" y="32567"/>
                  </a:lnTo>
                  <a:cubicBezTo>
                    <a:pt x="28570" y="31892"/>
                    <a:pt x="31491" y="30778"/>
                    <a:pt x="34193" y="29263"/>
                  </a:cubicBezTo>
                  <a:cubicBezTo>
                    <a:pt x="34047" y="28697"/>
                    <a:pt x="33901" y="28131"/>
                    <a:pt x="33754" y="27547"/>
                  </a:cubicBezTo>
                  <a:cubicBezTo>
                    <a:pt x="33280" y="25649"/>
                    <a:pt x="32750" y="23695"/>
                    <a:pt x="32294" y="22125"/>
                  </a:cubicBezTo>
                  <a:cubicBezTo>
                    <a:pt x="32039" y="21194"/>
                    <a:pt x="31728" y="20282"/>
                    <a:pt x="31363" y="19387"/>
                  </a:cubicBezTo>
                  <a:cubicBezTo>
                    <a:pt x="31363" y="19351"/>
                    <a:pt x="31345" y="19314"/>
                    <a:pt x="31327" y="19296"/>
                  </a:cubicBezTo>
                  <a:cubicBezTo>
                    <a:pt x="31308" y="19241"/>
                    <a:pt x="31272" y="19205"/>
                    <a:pt x="31254" y="19150"/>
                  </a:cubicBezTo>
                  <a:cubicBezTo>
                    <a:pt x="31235" y="19132"/>
                    <a:pt x="31235" y="19132"/>
                    <a:pt x="31217" y="19113"/>
                  </a:cubicBezTo>
                  <a:lnTo>
                    <a:pt x="31308" y="19058"/>
                  </a:lnTo>
                  <a:cubicBezTo>
                    <a:pt x="31345" y="19040"/>
                    <a:pt x="31436" y="19004"/>
                    <a:pt x="31473" y="18967"/>
                  </a:cubicBezTo>
                  <a:cubicBezTo>
                    <a:pt x="31509" y="18949"/>
                    <a:pt x="31546" y="18931"/>
                    <a:pt x="31582" y="18912"/>
                  </a:cubicBezTo>
                  <a:cubicBezTo>
                    <a:pt x="32896" y="18219"/>
                    <a:pt x="34229" y="17598"/>
                    <a:pt x="35616" y="17050"/>
                  </a:cubicBezTo>
                  <a:lnTo>
                    <a:pt x="35653" y="17032"/>
                  </a:lnTo>
                  <a:cubicBezTo>
                    <a:pt x="35909" y="16941"/>
                    <a:pt x="36164" y="16850"/>
                    <a:pt x="36420" y="16758"/>
                  </a:cubicBezTo>
                  <a:lnTo>
                    <a:pt x="36493" y="16722"/>
                  </a:lnTo>
                  <a:lnTo>
                    <a:pt x="36621" y="16685"/>
                  </a:lnTo>
                  <a:cubicBezTo>
                    <a:pt x="37040" y="16539"/>
                    <a:pt x="37479" y="16411"/>
                    <a:pt x="37898" y="16284"/>
                  </a:cubicBezTo>
                  <a:cubicBezTo>
                    <a:pt x="37898" y="16284"/>
                    <a:pt x="37570" y="15426"/>
                    <a:pt x="37077" y="14148"/>
                  </a:cubicBezTo>
                  <a:lnTo>
                    <a:pt x="36967" y="13892"/>
                  </a:lnTo>
                  <a:cubicBezTo>
                    <a:pt x="35397" y="10095"/>
                    <a:pt x="32239" y="3067"/>
                    <a:pt x="30396" y="2538"/>
                  </a:cubicBezTo>
                  <a:cubicBezTo>
                    <a:pt x="29465" y="2264"/>
                    <a:pt x="28497" y="2026"/>
                    <a:pt x="27603" y="1807"/>
                  </a:cubicBezTo>
                  <a:cubicBezTo>
                    <a:pt x="27128" y="1680"/>
                    <a:pt x="26672" y="1588"/>
                    <a:pt x="26233" y="1479"/>
                  </a:cubicBezTo>
                  <a:lnTo>
                    <a:pt x="25229" y="1260"/>
                  </a:lnTo>
                  <a:cubicBezTo>
                    <a:pt x="23933" y="986"/>
                    <a:pt x="23057" y="822"/>
                    <a:pt x="23057" y="822"/>
                  </a:cubicBezTo>
                  <a:lnTo>
                    <a:pt x="21158" y="584"/>
                  </a:lnTo>
                  <a:lnTo>
                    <a:pt x="1630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55"/>
            <p:cNvSpPr/>
            <p:nvPr/>
          </p:nvSpPr>
          <p:spPr>
            <a:xfrm>
              <a:off x="2740090" y="2961033"/>
              <a:ext cx="162772" cy="595419"/>
            </a:xfrm>
            <a:custGeom>
              <a:rect b="b" l="l" r="r" t="t"/>
              <a:pathLst>
                <a:path extrusionOk="0" h="12225" w="3342">
                  <a:moveTo>
                    <a:pt x="379" y="0"/>
                  </a:moveTo>
                  <a:cubicBezTo>
                    <a:pt x="367" y="0"/>
                    <a:pt x="354" y="6"/>
                    <a:pt x="347" y="20"/>
                  </a:cubicBezTo>
                  <a:cubicBezTo>
                    <a:pt x="92" y="367"/>
                    <a:pt x="92" y="988"/>
                    <a:pt x="55" y="1444"/>
                  </a:cubicBezTo>
                  <a:cubicBezTo>
                    <a:pt x="0" y="1992"/>
                    <a:pt x="0" y="2539"/>
                    <a:pt x="37" y="3087"/>
                  </a:cubicBezTo>
                  <a:cubicBezTo>
                    <a:pt x="146" y="4054"/>
                    <a:pt x="457" y="4985"/>
                    <a:pt x="968" y="5825"/>
                  </a:cubicBezTo>
                  <a:cubicBezTo>
                    <a:pt x="1461" y="6647"/>
                    <a:pt x="2063" y="7377"/>
                    <a:pt x="2465" y="8253"/>
                  </a:cubicBezTo>
                  <a:cubicBezTo>
                    <a:pt x="3031" y="9476"/>
                    <a:pt x="2921" y="10718"/>
                    <a:pt x="2720" y="12014"/>
                  </a:cubicBezTo>
                  <a:cubicBezTo>
                    <a:pt x="2710" y="12149"/>
                    <a:pt x="2800" y="12225"/>
                    <a:pt x="2886" y="12225"/>
                  </a:cubicBezTo>
                  <a:cubicBezTo>
                    <a:pt x="2952" y="12225"/>
                    <a:pt x="3015" y="12181"/>
                    <a:pt x="3031" y="12087"/>
                  </a:cubicBezTo>
                  <a:cubicBezTo>
                    <a:pt x="3195" y="11010"/>
                    <a:pt x="3341" y="9878"/>
                    <a:pt x="3013" y="8801"/>
                  </a:cubicBezTo>
                  <a:cubicBezTo>
                    <a:pt x="2720" y="7906"/>
                    <a:pt x="2191" y="7140"/>
                    <a:pt x="1698" y="6391"/>
                  </a:cubicBezTo>
                  <a:cubicBezTo>
                    <a:pt x="1114" y="5515"/>
                    <a:pt x="585" y="4639"/>
                    <a:pt x="384" y="3562"/>
                  </a:cubicBezTo>
                  <a:cubicBezTo>
                    <a:pt x="256" y="2886"/>
                    <a:pt x="238" y="2192"/>
                    <a:pt x="311" y="1499"/>
                  </a:cubicBezTo>
                  <a:cubicBezTo>
                    <a:pt x="347" y="1042"/>
                    <a:pt x="530" y="476"/>
                    <a:pt x="420" y="38"/>
                  </a:cubicBezTo>
                  <a:cubicBezTo>
                    <a:pt x="420" y="16"/>
                    <a:pt x="399" y="0"/>
                    <a:pt x="37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55"/>
            <p:cNvSpPr/>
            <p:nvPr/>
          </p:nvSpPr>
          <p:spPr>
            <a:xfrm>
              <a:off x="2871011" y="3293645"/>
              <a:ext cx="292327" cy="98822"/>
            </a:xfrm>
            <a:custGeom>
              <a:rect b="b" l="l" r="r" t="t"/>
              <a:pathLst>
                <a:path extrusionOk="0" h="2029" w="6002">
                  <a:moveTo>
                    <a:pt x="5874" y="0"/>
                  </a:moveTo>
                  <a:cubicBezTo>
                    <a:pt x="4852" y="110"/>
                    <a:pt x="3866" y="311"/>
                    <a:pt x="2898" y="621"/>
                  </a:cubicBezTo>
                  <a:cubicBezTo>
                    <a:pt x="1894" y="895"/>
                    <a:pt x="945" y="1315"/>
                    <a:pt x="69" y="1862"/>
                  </a:cubicBezTo>
                  <a:cubicBezTo>
                    <a:pt x="1" y="1913"/>
                    <a:pt x="44" y="2028"/>
                    <a:pt x="110" y="2028"/>
                  </a:cubicBezTo>
                  <a:cubicBezTo>
                    <a:pt x="114" y="2028"/>
                    <a:pt x="119" y="2028"/>
                    <a:pt x="124" y="2027"/>
                  </a:cubicBezTo>
                  <a:cubicBezTo>
                    <a:pt x="1036" y="1643"/>
                    <a:pt x="1949" y="1187"/>
                    <a:pt x="2880" y="895"/>
                  </a:cubicBezTo>
                  <a:cubicBezTo>
                    <a:pt x="3848" y="603"/>
                    <a:pt x="4852" y="384"/>
                    <a:pt x="5874" y="274"/>
                  </a:cubicBezTo>
                  <a:cubicBezTo>
                    <a:pt x="6002" y="274"/>
                    <a:pt x="6002" y="0"/>
                    <a:pt x="587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55"/>
            <p:cNvSpPr/>
            <p:nvPr/>
          </p:nvSpPr>
          <p:spPr>
            <a:xfrm>
              <a:off x="2502696" y="3313176"/>
              <a:ext cx="112070" cy="907861"/>
            </a:xfrm>
            <a:custGeom>
              <a:rect b="b" l="l" r="r" t="t"/>
              <a:pathLst>
                <a:path extrusionOk="0" h="18640" w="2301">
                  <a:moveTo>
                    <a:pt x="92" y="1"/>
                  </a:moveTo>
                  <a:cubicBezTo>
                    <a:pt x="37" y="19"/>
                    <a:pt x="0" y="74"/>
                    <a:pt x="19" y="129"/>
                  </a:cubicBezTo>
                  <a:cubicBezTo>
                    <a:pt x="329" y="1699"/>
                    <a:pt x="658" y="3250"/>
                    <a:pt x="931" y="4820"/>
                  </a:cubicBezTo>
                  <a:cubicBezTo>
                    <a:pt x="1223" y="6463"/>
                    <a:pt x="1461" y="8106"/>
                    <a:pt x="1643" y="9786"/>
                  </a:cubicBezTo>
                  <a:cubicBezTo>
                    <a:pt x="1662" y="9859"/>
                    <a:pt x="1662" y="9913"/>
                    <a:pt x="1662" y="9986"/>
                  </a:cubicBezTo>
                  <a:cubicBezTo>
                    <a:pt x="1698" y="10351"/>
                    <a:pt x="1735" y="10698"/>
                    <a:pt x="1771" y="11063"/>
                  </a:cubicBezTo>
                  <a:lnTo>
                    <a:pt x="1771" y="11191"/>
                  </a:lnTo>
                  <a:cubicBezTo>
                    <a:pt x="1972" y="13656"/>
                    <a:pt x="2045" y="16157"/>
                    <a:pt x="1990" y="18639"/>
                  </a:cubicBezTo>
                  <a:lnTo>
                    <a:pt x="2246" y="18566"/>
                  </a:lnTo>
                  <a:cubicBezTo>
                    <a:pt x="2300" y="16102"/>
                    <a:pt x="2227" y="13619"/>
                    <a:pt x="2027" y="11155"/>
                  </a:cubicBezTo>
                  <a:cubicBezTo>
                    <a:pt x="1990" y="10735"/>
                    <a:pt x="1954" y="10333"/>
                    <a:pt x="1917" y="9932"/>
                  </a:cubicBezTo>
                  <a:cubicBezTo>
                    <a:pt x="1917" y="9895"/>
                    <a:pt x="1899" y="9859"/>
                    <a:pt x="1899" y="9822"/>
                  </a:cubicBezTo>
                  <a:cubicBezTo>
                    <a:pt x="1735" y="8197"/>
                    <a:pt x="1515" y="6591"/>
                    <a:pt x="1242" y="4966"/>
                  </a:cubicBezTo>
                  <a:cubicBezTo>
                    <a:pt x="1223" y="4930"/>
                    <a:pt x="1223" y="4875"/>
                    <a:pt x="1223" y="4838"/>
                  </a:cubicBezTo>
                  <a:cubicBezTo>
                    <a:pt x="950" y="3232"/>
                    <a:pt x="639" y="1626"/>
                    <a:pt x="201" y="74"/>
                  </a:cubicBezTo>
                  <a:cubicBezTo>
                    <a:pt x="201" y="37"/>
                    <a:pt x="183" y="19"/>
                    <a:pt x="1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55"/>
            <p:cNvSpPr/>
            <p:nvPr/>
          </p:nvSpPr>
          <p:spPr>
            <a:xfrm>
              <a:off x="2643165" y="3163795"/>
              <a:ext cx="244548" cy="296126"/>
            </a:xfrm>
            <a:custGeom>
              <a:rect b="b" l="l" r="r" t="t"/>
              <a:pathLst>
                <a:path extrusionOk="0" fill="none" h="6080" w="5021">
                  <a:moveTo>
                    <a:pt x="1" y="5295"/>
                  </a:moveTo>
                  <a:cubicBezTo>
                    <a:pt x="1" y="5295"/>
                    <a:pt x="1461" y="6080"/>
                    <a:pt x="2118" y="5496"/>
                  </a:cubicBezTo>
                  <a:cubicBezTo>
                    <a:pt x="2794" y="4912"/>
                    <a:pt x="5021" y="1"/>
                    <a:pt x="5021" y="1"/>
                  </a:cubicBezTo>
                </a:path>
              </a:pathLst>
            </a:custGeom>
            <a:noFill/>
            <a:ln cap="flat" cmpd="sng" w="5925">
              <a:solidFill>
                <a:srgbClr val="E6EEFF"/>
              </a:solidFill>
              <a:prstDash val="solid"/>
              <a:miter lim="1825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55"/>
            <p:cNvSpPr/>
            <p:nvPr/>
          </p:nvSpPr>
          <p:spPr>
            <a:xfrm>
              <a:off x="2652078" y="3163795"/>
              <a:ext cx="244548" cy="297052"/>
            </a:xfrm>
            <a:custGeom>
              <a:rect b="b" l="l" r="r" t="t"/>
              <a:pathLst>
                <a:path extrusionOk="0" fill="none" h="6099" w="5021">
                  <a:moveTo>
                    <a:pt x="5020" y="5295"/>
                  </a:moveTo>
                  <a:cubicBezTo>
                    <a:pt x="5020" y="5295"/>
                    <a:pt x="3560" y="6098"/>
                    <a:pt x="2903" y="5514"/>
                  </a:cubicBezTo>
                  <a:cubicBezTo>
                    <a:pt x="2227" y="4930"/>
                    <a:pt x="0" y="1"/>
                    <a:pt x="0" y="1"/>
                  </a:cubicBezTo>
                </a:path>
              </a:pathLst>
            </a:custGeom>
            <a:noFill/>
            <a:ln cap="flat" cmpd="sng" w="5925">
              <a:solidFill>
                <a:srgbClr val="E6EEFF"/>
              </a:solidFill>
              <a:prstDash val="solid"/>
              <a:miter lim="1825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55"/>
            <p:cNvSpPr/>
            <p:nvPr/>
          </p:nvSpPr>
          <p:spPr>
            <a:xfrm>
              <a:off x="2554276" y="2881058"/>
              <a:ext cx="418814" cy="282781"/>
            </a:xfrm>
            <a:custGeom>
              <a:rect b="b" l="l" r="r" t="t"/>
              <a:pathLst>
                <a:path extrusionOk="0" fill="none" h="5806" w="8599">
                  <a:moveTo>
                    <a:pt x="2008" y="5806"/>
                  </a:moveTo>
                  <a:cubicBezTo>
                    <a:pt x="2008" y="5806"/>
                    <a:pt x="0" y="1"/>
                    <a:pt x="4290" y="1"/>
                  </a:cubicBezTo>
                  <a:cubicBezTo>
                    <a:pt x="8598" y="1"/>
                    <a:pt x="6846" y="5806"/>
                    <a:pt x="6846" y="5806"/>
                  </a:cubicBezTo>
                </a:path>
              </a:pathLst>
            </a:custGeom>
            <a:noFill/>
            <a:ln cap="flat" cmpd="sng" w="11400">
              <a:solidFill>
                <a:schemeClr val="dk1"/>
              </a:solidFill>
              <a:prstDash val="solid"/>
              <a:miter lim="1825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55"/>
            <p:cNvSpPr/>
            <p:nvPr/>
          </p:nvSpPr>
          <p:spPr>
            <a:xfrm>
              <a:off x="2462660" y="2572555"/>
              <a:ext cx="317459" cy="308546"/>
            </a:xfrm>
            <a:custGeom>
              <a:rect b="b" l="l" r="r" t="t"/>
              <a:pathLst>
                <a:path extrusionOk="0" fill="none" h="6335" w="6518">
                  <a:moveTo>
                    <a:pt x="6518" y="6335"/>
                  </a:moveTo>
                  <a:cubicBezTo>
                    <a:pt x="6518" y="6335"/>
                    <a:pt x="5605" y="0"/>
                    <a:pt x="1" y="1479"/>
                  </a:cubicBezTo>
                </a:path>
              </a:pathLst>
            </a:custGeom>
            <a:noFill/>
            <a:ln cap="flat" cmpd="sng" w="11400">
              <a:solidFill>
                <a:schemeClr val="dk1"/>
              </a:solidFill>
              <a:prstDash val="solid"/>
              <a:miter lim="1825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55"/>
            <p:cNvSpPr/>
            <p:nvPr/>
          </p:nvSpPr>
          <p:spPr>
            <a:xfrm>
              <a:off x="1856270" y="2708591"/>
              <a:ext cx="295250" cy="599315"/>
            </a:xfrm>
            <a:custGeom>
              <a:rect b="b" l="l" r="r" t="t"/>
              <a:pathLst>
                <a:path extrusionOk="0" fill="none" h="12305" w="6062">
                  <a:moveTo>
                    <a:pt x="5843" y="12304"/>
                  </a:moveTo>
                  <a:cubicBezTo>
                    <a:pt x="5843" y="12304"/>
                    <a:pt x="1" y="3597"/>
                    <a:pt x="6062" y="0"/>
                  </a:cubicBezTo>
                </a:path>
              </a:pathLst>
            </a:custGeom>
            <a:noFill/>
            <a:ln cap="flat" cmpd="sng" w="11400">
              <a:solidFill>
                <a:schemeClr val="dk1"/>
              </a:solidFill>
              <a:prstDash val="solid"/>
              <a:miter lim="1825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55"/>
            <p:cNvSpPr/>
            <p:nvPr/>
          </p:nvSpPr>
          <p:spPr>
            <a:xfrm>
              <a:off x="2037651" y="3218492"/>
              <a:ext cx="209480" cy="174364"/>
            </a:xfrm>
            <a:custGeom>
              <a:rect b="b" l="l" r="r" t="t"/>
              <a:pathLst>
                <a:path extrusionOk="0" h="3580" w="4301">
                  <a:moveTo>
                    <a:pt x="2283" y="0"/>
                  </a:moveTo>
                  <a:cubicBezTo>
                    <a:pt x="2150" y="0"/>
                    <a:pt x="2016" y="15"/>
                    <a:pt x="1881" y="46"/>
                  </a:cubicBezTo>
                  <a:cubicBezTo>
                    <a:pt x="330" y="430"/>
                    <a:pt x="1" y="2474"/>
                    <a:pt x="1352" y="3314"/>
                  </a:cubicBezTo>
                  <a:cubicBezTo>
                    <a:pt x="1654" y="3497"/>
                    <a:pt x="1972" y="3580"/>
                    <a:pt x="2280" y="3580"/>
                  </a:cubicBezTo>
                  <a:cubicBezTo>
                    <a:pt x="3351" y="3580"/>
                    <a:pt x="4301" y="2584"/>
                    <a:pt x="4017" y="1379"/>
                  </a:cubicBezTo>
                  <a:cubicBezTo>
                    <a:pt x="3829" y="548"/>
                    <a:pt x="3089" y="0"/>
                    <a:pt x="228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55"/>
            <p:cNvSpPr/>
            <p:nvPr/>
          </p:nvSpPr>
          <p:spPr>
            <a:xfrm>
              <a:off x="2092786" y="3260233"/>
              <a:ext cx="106518" cy="89422"/>
            </a:xfrm>
            <a:custGeom>
              <a:rect b="b" l="l" r="r" t="t"/>
              <a:pathLst>
                <a:path extrusionOk="0" h="1836" w="2187">
                  <a:moveTo>
                    <a:pt x="1174" y="0"/>
                  </a:moveTo>
                  <a:cubicBezTo>
                    <a:pt x="1100" y="0"/>
                    <a:pt x="1025" y="10"/>
                    <a:pt x="950" y="29"/>
                  </a:cubicBezTo>
                  <a:cubicBezTo>
                    <a:pt x="165" y="230"/>
                    <a:pt x="1" y="1270"/>
                    <a:pt x="676" y="1690"/>
                  </a:cubicBezTo>
                  <a:cubicBezTo>
                    <a:pt x="835" y="1791"/>
                    <a:pt x="1003" y="1835"/>
                    <a:pt x="1164" y="1835"/>
                  </a:cubicBezTo>
                  <a:cubicBezTo>
                    <a:pt x="1708" y="1835"/>
                    <a:pt x="2186" y="1328"/>
                    <a:pt x="2045" y="723"/>
                  </a:cubicBezTo>
                  <a:cubicBezTo>
                    <a:pt x="1952" y="289"/>
                    <a:pt x="1584" y="0"/>
                    <a:pt x="11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55"/>
            <p:cNvSpPr/>
            <p:nvPr/>
          </p:nvSpPr>
          <p:spPr>
            <a:xfrm>
              <a:off x="1980763" y="2496964"/>
              <a:ext cx="528206" cy="818926"/>
            </a:xfrm>
            <a:custGeom>
              <a:rect b="b" l="l" r="r" t="t"/>
              <a:pathLst>
                <a:path extrusionOk="0" h="16814" w="10845">
                  <a:moveTo>
                    <a:pt x="7996" y="1"/>
                  </a:moveTo>
                  <a:lnTo>
                    <a:pt x="1" y="3232"/>
                  </a:lnTo>
                  <a:cubicBezTo>
                    <a:pt x="1" y="3232"/>
                    <a:pt x="2830" y="9073"/>
                    <a:pt x="3159" y="9439"/>
                  </a:cubicBezTo>
                  <a:cubicBezTo>
                    <a:pt x="3256" y="9553"/>
                    <a:pt x="3415" y="9592"/>
                    <a:pt x="3588" y="9592"/>
                  </a:cubicBezTo>
                  <a:cubicBezTo>
                    <a:pt x="3970" y="9592"/>
                    <a:pt x="4418" y="9402"/>
                    <a:pt x="4418" y="9402"/>
                  </a:cubicBezTo>
                  <a:lnTo>
                    <a:pt x="4418" y="9402"/>
                  </a:lnTo>
                  <a:cubicBezTo>
                    <a:pt x="4418" y="9402"/>
                    <a:pt x="4108" y="10516"/>
                    <a:pt x="4564" y="11155"/>
                  </a:cubicBezTo>
                  <a:cubicBezTo>
                    <a:pt x="5021" y="11812"/>
                    <a:pt x="10844" y="16814"/>
                    <a:pt x="10844" y="16814"/>
                  </a:cubicBezTo>
                  <a:lnTo>
                    <a:pt x="799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55"/>
            <p:cNvSpPr/>
            <p:nvPr/>
          </p:nvSpPr>
          <p:spPr>
            <a:xfrm>
              <a:off x="2379080" y="2545864"/>
              <a:ext cx="266806" cy="769149"/>
            </a:xfrm>
            <a:custGeom>
              <a:rect b="b" l="l" r="r" t="t"/>
              <a:pathLst>
                <a:path extrusionOk="0" h="15792" w="5478">
                  <a:moveTo>
                    <a:pt x="1" y="1"/>
                  </a:moveTo>
                  <a:lnTo>
                    <a:pt x="2648" y="15791"/>
                  </a:lnTo>
                  <a:cubicBezTo>
                    <a:pt x="2648" y="15791"/>
                    <a:pt x="4601" y="10023"/>
                    <a:pt x="4747" y="9311"/>
                  </a:cubicBezTo>
                  <a:cubicBezTo>
                    <a:pt x="4911" y="8599"/>
                    <a:pt x="4455" y="7704"/>
                    <a:pt x="4455" y="7704"/>
                  </a:cubicBezTo>
                  <a:lnTo>
                    <a:pt x="4455" y="7704"/>
                  </a:lnTo>
                  <a:cubicBezTo>
                    <a:pt x="4455" y="7704"/>
                    <a:pt x="4546" y="7718"/>
                    <a:pt x="4669" y="7718"/>
                  </a:cubicBezTo>
                  <a:cubicBezTo>
                    <a:pt x="4896" y="7718"/>
                    <a:pt x="5230" y="7672"/>
                    <a:pt x="5313" y="7412"/>
                  </a:cubicBezTo>
                  <a:cubicBezTo>
                    <a:pt x="5441" y="7029"/>
                    <a:pt x="5477" y="1370"/>
                    <a:pt x="5477" y="1370"/>
                  </a:cubicBez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55"/>
            <p:cNvSpPr/>
            <p:nvPr/>
          </p:nvSpPr>
          <p:spPr>
            <a:xfrm>
              <a:off x="2038577" y="2478310"/>
              <a:ext cx="561082" cy="575303"/>
            </a:xfrm>
            <a:custGeom>
              <a:rect b="b" l="l" r="r" t="t"/>
              <a:pathLst>
                <a:path extrusionOk="0" h="11812" w="11520">
                  <a:moveTo>
                    <a:pt x="2446" y="0"/>
                  </a:moveTo>
                  <a:cubicBezTo>
                    <a:pt x="2446" y="0"/>
                    <a:pt x="493" y="1497"/>
                    <a:pt x="237" y="2227"/>
                  </a:cubicBezTo>
                  <a:cubicBezTo>
                    <a:pt x="0" y="2976"/>
                    <a:pt x="5696" y="11811"/>
                    <a:pt x="5696" y="11811"/>
                  </a:cubicBezTo>
                  <a:lnTo>
                    <a:pt x="8398" y="10716"/>
                  </a:lnTo>
                  <a:lnTo>
                    <a:pt x="11519" y="11300"/>
                  </a:lnTo>
                  <a:cubicBezTo>
                    <a:pt x="11519" y="11300"/>
                    <a:pt x="11483" y="1534"/>
                    <a:pt x="11282" y="1388"/>
                  </a:cubicBezTo>
                  <a:cubicBezTo>
                    <a:pt x="10679" y="950"/>
                    <a:pt x="10040" y="621"/>
                    <a:pt x="9347" y="384"/>
                  </a:cubicBezTo>
                  <a:lnTo>
                    <a:pt x="244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55"/>
            <p:cNvSpPr/>
            <p:nvPr/>
          </p:nvSpPr>
          <p:spPr>
            <a:xfrm>
              <a:off x="2348883" y="2961082"/>
              <a:ext cx="184982" cy="353939"/>
            </a:xfrm>
            <a:custGeom>
              <a:rect b="b" l="l" r="r" t="t"/>
              <a:pathLst>
                <a:path extrusionOk="0" h="7267" w="3798">
                  <a:moveTo>
                    <a:pt x="1534" y="1"/>
                  </a:moveTo>
                  <a:lnTo>
                    <a:pt x="0" y="1078"/>
                  </a:lnTo>
                  <a:lnTo>
                    <a:pt x="3286" y="7266"/>
                  </a:lnTo>
                  <a:lnTo>
                    <a:pt x="3797" y="841"/>
                  </a:lnTo>
                  <a:lnTo>
                    <a:pt x="153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55"/>
            <p:cNvSpPr/>
            <p:nvPr/>
          </p:nvSpPr>
          <p:spPr>
            <a:xfrm>
              <a:off x="2361546" y="2999559"/>
              <a:ext cx="172903" cy="39061"/>
            </a:xfrm>
            <a:custGeom>
              <a:rect b="b" l="l" r="r" t="t"/>
              <a:pathLst>
                <a:path extrusionOk="0" h="802" w="3550">
                  <a:moveTo>
                    <a:pt x="1789" y="0"/>
                  </a:moveTo>
                  <a:cubicBezTo>
                    <a:pt x="1767" y="0"/>
                    <a:pt x="1748" y="5"/>
                    <a:pt x="1712" y="14"/>
                  </a:cubicBezTo>
                  <a:cubicBezTo>
                    <a:pt x="1146" y="251"/>
                    <a:pt x="562" y="343"/>
                    <a:pt x="51" y="708"/>
                  </a:cubicBezTo>
                  <a:cubicBezTo>
                    <a:pt x="1" y="724"/>
                    <a:pt x="26" y="801"/>
                    <a:pt x="73" y="801"/>
                  </a:cubicBezTo>
                  <a:cubicBezTo>
                    <a:pt x="77" y="801"/>
                    <a:pt x="82" y="801"/>
                    <a:pt x="87" y="799"/>
                  </a:cubicBezTo>
                  <a:cubicBezTo>
                    <a:pt x="671" y="689"/>
                    <a:pt x="1255" y="379"/>
                    <a:pt x="1803" y="160"/>
                  </a:cubicBezTo>
                  <a:cubicBezTo>
                    <a:pt x="2314" y="324"/>
                    <a:pt x="2880" y="343"/>
                    <a:pt x="3409" y="452"/>
                  </a:cubicBezTo>
                  <a:cubicBezTo>
                    <a:pt x="3415" y="453"/>
                    <a:pt x="3421" y="454"/>
                    <a:pt x="3426" y="454"/>
                  </a:cubicBezTo>
                  <a:cubicBezTo>
                    <a:pt x="3522" y="454"/>
                    <a:pt x="3550" y="305"/>
                    <a:pt x="3446" y="288"/>
                  </a:cubicBezTo>
                  <a:cubicBezTo>
                    <a:pt x="2971" y="178"/>
                    <a:pt x="2405" y="142"/>
                    <a:pt x="1894" y="14"/>
                  </a:cubicBezTo>
                  <a:cubicBezTo>
                    <a:pt x="1840" y="5"/>
                    <a:pt x="1812" y="0"/>
                    <a:pt x="1789" y="0"/>
                  </a:cubicBezTo>
                  <a:close/>
                </a:path>
              </a:pathLst>
            </a:custGeom>
            <a:solidFill>
              <a:srgbClr val="0008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55"/>
            <p:cNvSpPr/>
            <p:nvPr/>
          </p:nvSpPr>
          <p:spPr>
            <a:xfrm>
              <a:off x="2161267" y="2086179"/>
              <a:ext cx="329002" cy="598292"/>
            </a:xfrm>
            <a:custGeom>
              <a:rect b="b" l="l" r="r" t="t"/>
              <a:pathLst>
                <a:path extrusionOk="0" h="12284" w="6755">
                  <a:moveTo>
                    <a:pt x="0" y="1"/>
                  </a:moveTo>
                  <a:lnTo>
                    <a:pt x="0" y="11173"/>
                  </a:lnTo>
                  <a:cubicBezTo>
                    <a:pt x="0" y="11173"/>
                    <a:pt x="1672" y="12283"/>
                    <a:pt x="4397" y="12283"/>
                  </a:cubicBezTo>
                  <a:cubicBezTo>
                    <a:pt x="5114" y="12283"/>
                    <a:pt x="5904" y="12206"/>
                    <a:pt x="6755" y="12013"/>
                  </a:cubicBezTo>
                  <a:lnTo>
                    <a:pt x="6554" y="1"/>
                  </a:lnTo>
                  <a:close/>
                </a:path>
              </a:pathLst>
            </a:custGeom>
            <a:solidFill>
              <a:srgbClr val="5F38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55"/>
            <p:cNvSpPr/>
            <p:nvPr/>
          </p:nvSpPr>
          <p:spPr>
            <a:xfrm>
              <a:off x="2251081" y="2324497"/>
              <a:ext cx="239190" cy="346780"/>
            </a:xfrm>
            <a:custGeom>
              <a:rect b="b" l="l" r="r" t="t"/>
              <a:pathLst>
                <a:path extrusionOk="0" h="7120" w="4911">
                  <a:moveTo>
                    <a:pt x="0" y="0"/>
                  </a:moveTo>
                  <a:cubicBezTo>
                    <a:pt x="0" y="0"/>
                    <a:pt x="347" y="6554"/>
                    <a:pt x="4911" y="7120"/>
                  </a:cubicBezTo>
                  <a:lnTo>
                    <a:pt x="4801" y="0"/>
                  </a:lnTo>
                  <a:close/>
                </a:path>
              </a:pathLst>
            </a:custGeom>
            <a:solidFill>
              <a:srgbClr val="2026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55"/>
            <p:cNvSpPr/>
            <p:nvPr/>
          </p:nvSpPr>
          <p:spPr>
            <a:xfrm>
              <a:off x="2161267" y="2630320"/>
              <a:ext cx="49" cy="49"/>
            </a:xfrm>
            <a:custGeom>
              <a:rect b="b" l="l" r="r" t="t"/>
              <a:pathLst>
                <a:path extrusionOk="0" h="1" w="1">
                  <a:moveTo>
                    <a:pt x="0" y="1"/>
                  </a:moveTo>
                  <a:close/>
                </a:path>
              </a:pathLst>
            </a:custGeom>
            <a:solidFill>
              <a:srgbClr val="FF9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55"/>
            <p:cNvSpPr/>
            <p:nvPr/>
          </p:nvSpPr>
          <p:spPr>
            <a:xfrm>
              <a:off x="2161267" y="2630320"/>
              <a:ext cx="329002" cy="369038"/>
            </a:xfrm>
            <a:custGeom>
              <a:rect b="b" l="l" r="r" t="t"/>
              <a:pathLst>
                <a:path extrusionOk="0" h="7577" w="6755">
                  <a:moveTo>
                    <a:pt x="0" y="1"/>
                  </a:moveTo>
                  <a:cubicBezTo>
                    <a:pt x="0" y="1"/>
                    <a:pt x="3086" y="6226"/>
                    <a:pt x="5897" y="7577"/>
                  </a:cubicBezTo>
                  <a:cubicBezTo>
                    <a:pt x="6317" y="5350"/>
                    <a:pt x="6609" y="3104"/>
                    <a:pt x="6755" y="841"/>
                  </a:cubicBezTo>
                  <a:lnTo>
                    <a:pt x="0" y="1"/>
                  </a:lnTo>
                  <a:close/>
                </a:path>
              </a:pathLst>
            </a:custGeom>
            <a:solidFill>
              <a:srgbClr val="5F38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55"/>
            <p:cNvSpPr/>
            <p:nvPr/>
          </p:nvSpPr>
          <p:spPr>
            <a:xfrm>
              <a:off x="2139934" y="1863837"/>
              <a:ext cx="509503" cy="597075"/>
            </a:xfrm>
            <a:custGeom>
              <a:rect b="b" l="l" r="r" t="t"/>
              <a:pathLst>
                <a:path extrusionOk="0" h="12259" w="10461">
                  <a:moveTo>
                    <a:pt x="7366" y="0"/>
                  </a:moveTo>
                  <a:cubicBezTo>
                    <a:pt x="5488" y="0"/>
                    <a:pt x="2661" y="205"/>
                    <a:pt x="1954" y="531"/>
                  </a:cubicBezTo>
                  <a:cubicBezTo>
                    <a:pt x="1205" y="897"/>
                    <a:pt x="0" y="2722"/>
                    <a:pt x="55" y="5186"/>
                  </a:cubicBezTo>
                  <a:cubicBezTo>
                    <a:pt x="92" y="6592"/>
                    <a:pt x="730" y="8253"/>
                    <a:pt x="2027" y="9641"/>
                  </a:cubicBezTo>
                  <a:cubicBezTo>
                    <a:pt x="2027" y="9641"/>
                    <a:pt x="3841" y="12258"/>
                    <a:pt x="7026" y="12258"/>
                  </a:cubicBezTo>
                  <a:cubicBezTo>
                    <a:pt x="7370" y="12258"/>
                    <a:pt x="7730" y="12228"/>
                    <a:pt x="8106" y="12160"/>
                  </a:cubicBezTo>
                  <a:cubicBezTo>
                    <a:pt x="9292" y="11959"/>
                    <a:pt x="9986" y="9842"/>
                    <a:pt x="10223" y="7432"/>
                  </a:cubicBezTo>
                  <a:cubicBezTo>
                    <a:pt x="10260" y="7140"/>
                    <a:pt x="10278" y="6829"/>
                    <a:pt x="10296" y="6519"/>
                  </a:cubicBezTo>
                  <a:cubicBezTo>
                    <a:pt x="10460" y="3452"/>
                    <a:pt x="9931" y="239"/>
                    <a:pt x="8836" y="75"/>
                  </a:cubicBezTo>
                  <a:cubicBezTo>
                    <a:pt x="8538" y="24"/>
                    <a:pt x="8008" y="0"/>
                    <a:pt x="7366" y="0"/>
                  </a:cubicBezTo>
                  <a:close/>
                </a:path>
              </a:pathLst>
            </a:custGeom>
            <a:solidFill>
              <a:srgbClr val="5F38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55"/>
            <p:cNvSpPr/>
            <p:nvPr/>
          </p:nvSpPr>
          <p:spPr>
            <a:xfrm>
              <a:off x="1673135" y="1625617"/>
              <a:ext cx="1043846" cy="853068"/>
            </a:xfrm>
            <a:custGeom>
              <a:rect b="b" l="l" r="r" t="t"/>
              <a:pathLst>
                <a:path extrusionOk="0" h="17515" w="21432">
                  <a:moveTo>
                    <a:pt x="12960" y="0"/>
                  </a:moveTo>
                  <a:cubicBezTo>
                    <a:pt x="10956" y="0"/>
                    <a:pt x="8875" y="346"/>
                    <a:pt x="7540" y="1479"/>
                  </a:cubicBezTo>
                  <a:cubicBezTo>
                    <a:pt x="5495" y="3214"/>
                    <a:pt x="5842" y="7339"/>
                    <a:pt x="5842" y="7339"/>
                  </a:cubicBezTo>
                  <a:cubicBezTo>
                    <a:pt x="5842" y="7339"/>
                    <a:pt x="4678" y="6899"/>
                    <a:pt x="3568" y="6899"/>
                  </a:cubicBezTo>
                  <a:cubicBezTo>
                    <a:pt x="2668" y="6899"/>
                    <a:pt x="1805" y="7188"/>
                    <a:pt x="1625" y="8234"/>
                  </a:cubicBezTo>
                  <a:cubicBezTo>
                    <a:pt x="1442" y="9201"/>
                    <a:pt x="1789" y="10205"/>
                    <a:pt x="2538" y="10862"/>
                  </a:cubicBezTo>
                  <a:cubicBezTo>
                    <a:pt x="2538" y="10862"/>
                    <a:pt x="0" y="15591"/>
                    <a:pt x="5094" y="17160"/>
                  </a:cubicBezTo>
                  <a:cubicBezTo>
                    <a:pt x="5888" y="17403"/>
                    <a:pt x="6609" y="17514"/>
                    <a:pt x="7250" y="17514"/>
                  </a:cubicBezTo>
                  <a:cubicBezTo>
                    <a:pt x="9982" y="17514"/>
                    <a:pt x="11258" y="15496"/>
                    <a:pt x="10534" y="13071"/>
                  </a:cubicBezTo>
                  <a:lnTo>
                    <a:pt x="11866" y="11027"/>
                  </a:lnTo>
                  <a:cubicBezTo>
                    <a:pt x="12688" y="10151"/>
                    <a:pt x="12998" y="8927"/>
                    <a:pt x="12688" y="7777"/>
                  </a:cubicBezTo>
                  <a:lnTo>
                    <a:pt x="12688" y="7777"/>
                  </a:lnTo>
                  <a:cubicBezTo>
                    <a:pt x="12688" y="7777"/>
                    <a:pt x="13483" y="8019"/>
                    <a:pt x="14484" y="8019"/>
                  </a:cubicBezTo>
                  <a:cubicBezTo>
                    <a:pt x="15916" y="8019"/>
                    <a:pt x="17770" y="7526"/>
                    <a:pt x="18328" y="5130"/>
                  </a:cubicBezTo>
                  <a:cubicBezTo>
                    <a:pt x="18328" y="5130"/>
                    <a:pt x="19150" y="5587"/>
                    <a:pt x="19332" y="6061"/>
                  </a:cubicBezTo>
                  <a:cubicBezTo>
                    <a:pt x="19679" y="7011"/>
                    <a:pt x="19789" y="8234"/>
                    <a:pt x="19862" y="8964"/>
                  </a:cubicBezTo>
                  <a:cubicBezTo>
                    <a:pt x="19862" y="8964"/>
                    <a:pt x="21432" y="7595"/>
                    <a:pt x="21213" y="6189"/>
                  </a:cubicBezTo>
                  <a:cubicBezTo>
                    <a:pt x="20939" y="4455"/>
                    <a:pt x="21286" y="1571"/>
                    <a:pt x="18365" y="713"/>
                  </a:cubicBezTo>
                  <a:cubicBezTo>
                    <a:pt x="17557" y="476"/>
                    <a:pt x="15311" y="0"/>
                    <a:pt x="12960" y="0"/>
                  </a:cubicBezTo>
                  <a:close/>
                </a:path>
              </a:pathLst>
            </a:custGeom>
            <a:solidFill>
              <a:srgbClr val="2026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55"/>
            <p:cNvSpPr/>
            <p:nvPr/>
          </p:nvSpPr>
          <p:spPr>
            <a:xfrm>
              <a:off x="2001219" y="2063872"/>
              <a:ext cx="276985" cy="235196"/>
            </a:xfrm>
            <a:custGeom>
              <a:rect b="b" l="l" r="r" t="t"/>
              <a:pathLst>
                <a:path extrusionOk="0" h="4829" w="5687">
                  <a:moveTo>
                    <a:pt x="3224" y="0"/>
                  </a:moveTo>
                  <a:cubicBezTo>
                    <a:pt x="3190" y="0"/>
                    <a:pt x="3156" y="1"/>
                    <a:pt x="3122" y="2"/>
                  </a:cubicBezTo>
                  <a:cubicBezTo>
                    <a:pt x="968" y="94"/>
                    <a:pt x="0" y="2722"/>
                    <a:pt x="1589" y="4183"/>
                  </a:cubicBezTo>
                  <a:cubicBezTo>
                    <a:pt x="2068" y="4629"/>
                    <a:pt x="2640" y="4828"/>
                    <a:pt x="3200" y="4828"/>
                  </a:cubicBezTo>
                  <a:cubicBezTo>
                    <a:pt x="4473" y="4828"/>
                    <a:pt x="5686" y="3799"/>
                    <a:pt x="5623" y="2303"/>
                  </a:cubicBezTo>
                  <a:cubicBezTo>
                    <a:pt x="5570" y="1004"/>
                    <a:pt x="4511" y="0"/>
                    <a:pt x="3224" y="0"/>
                  </a:cubicBezTo>
                  <a:close/>
                </a:path>
              </a:pathLst>
            </a:custGeom>
            <a:solidFill>
              <a:srgbClr val="5F38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55"/>
            <p:cNvSpPr/>
            <p:nvPr/>
          </p:nvSpPr>
          <p:spPr>
            <a:xfrm>
              <a:off x="1303262" y="3455446"/>
              <a:ext cx="1316301" cy="509844"/>
            </a:xfrm>
            <a:custGeom>
              <a:rect b="b" l="l" r="r" t="t"/>
              <a:pathLst>
                <a:path extrusionOk="0" h="10468" w="27026">
                  <a:moveTo>
                    <a:pt x="2611" y="1"/>
                  </a:moveTo>
                  <a:cubicBezTo>
                    <a:pt x="2611" y="1"/>
                    <a:pt x="0" y="6773"/>
                    <a:pt x="1917" y="9530"/>
                  </a:cubicBezTo>
                  <a:cubicBezTo>
                    <a:pt x="2384" y="10203"/>
                    <a:pt x="3772" y="10468"/>
                    <a:pt x="5672" y="10468"/>
                  </a:cubicBezTo>
                  <a:cubicBezTo>
                    <a:pt x="12301" y="10468"/>
                    <a:pt x="25159" y="7248"/>
                    <a:pt x="26838" y="6964"/>
                  </a:cubicBezTo>
                  <a:lnTo>
                    <a:pt x="26838" y="6964"/>
                  </a:lnTo>
                  <a:cubicBezTo>
                    <a:pt x="26879" y="6969"/>
                    <a:pt x="26913" y="6971"/>
                    <a:pt x="26941" y="6971"/>
                  </a:cubicBezTo>
                  <a:cubicBezTo>
                    <a:pt x="26982" y="6971"/>
                    <a:pt x="27008" y="6966"/>
                    <a:pt x="27018" y="6956"/>
                  </a:cubicBezTo>
                  <a:cubicBezTo>
                    <a:pt x="27025" y="6948"/>
                    <a:pt x="27019" y="6944"/>
                    <a:pt x="26998" y="6944"/>
                  </a:cubicBezTo>
                  <a:cubicBezTo>
                    <a:pt x="26970" y="6944"/>
                    <a:pt x="26916" y="6951"/>
                    <a:pt x="26838" y="6964"/>
                  </a:cubicBezTo>
                  <a:lnTo>
                    <a:pt x="26838" y="6964"/>
                  </a:lnTo>
                  <a:cubicBezTo>
                    <a:pt x="25127" y="6785"/>
                    <a:pt x="11997" y="2923"/>
                    <a:pt x="9458" y="2923"/>
                  </a:cubicBezTo>
                  <a:cubicBezTo>
                    <a:pt x="9363" y="2923"/>
                    <a:pt x="9283" y="2928"/>
                    <a:pt x="9219" y="2940"/>
                  </a:cubicBezTo>
                  <a:cubicBezTo>
                    <a:pt x="9219" y="2940"/>
                    <a:pt x="7321" y="1260"/>
                    <a:pt x="2611" y="1"/>
                  </a:cubicBezTo>
                  <a:close/>
                </a:path>
              </a:pathLst>
            </a:custGeom>
            <a:solidFill>
              <a:srgbClr val="5F38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55"/>
            <p:cNvSpPr/>
            <p:nvPr/>
          </p:nvSpPr>
          <p:spPr>
            <a:xfrm>
              <a:off x="1734456" y="3443902"/>
              <a:ext cx="1580039" cy="538142"/>
            </a:xfrm>
            <a:custGeom>
              <a:rect b="b" l="l" r="r" t="t"/>
              <a:pathLst>
                <a:path extrusionOk="0" h="11049" w="32441">
                  <a:moveTo>
                    <a:pt x="29100" y="0"/>
                  </a:moveTo>
                  <a:lnTo>
                    <a:pt x="29100" y="0"/>
                  </a:lnTo>
                  <a:cubicBezTo>
                    <a:pt x="24773" y="1552"/>
                    <a:pt x="23696" y="2428"/>
                    <a:pt x="23696" y="2428"/>
                  </a:cubicBezTo>
                  <a:cubicBezTo>
                    <a:pt x="23696" y="2428"/>
                    <a:pt x="10114" y="1935"/>
                    <a:pt x="6189" y="1461"/>
                  </a:cubicBezTo>
                  <a:cubicBezTo>
                    <a:pt x="5853" y="1415"/>
                    <a:pt x="5516" y="1392"/>
                    <a:pt x="5181" y="1392"/>
                  </a:cubicBezTo>
                  <a:cubicBezTo>
                    <a:pt x="3262" y="1392"/>
                    <a:pt x="1400" y="2138"/>
                    <a:pt x="1" y="3505"/>
                  </a:cubicBezTo>
                  <a:cubicBezTo>
                    <a:pt x="6881" y="4038"/>
                    <a:pt x="23173" y="11048"/>
                    <a:pt x="28008" y="11048"/>
                  </a:cubicBezTo>
                  <a:cubicBezTo>
                    <a:pt x="28471" y="11048"/>
                    <a:pt x="28829" y="10984"/>
                    <a:pt x="29063" y="10844"/>
                  </a:cubicBezTo>
                  <a:cubicBezTo>
                    <a:pt x="32440" y="8799"/>
                    <a:pt x="29100" y="1"/>
                    <a:pt x="29100" y="0"/>
                  </a:cubicBezTo>
                  <a:close/>
                </a:path>
              </a:pathLst>
            </a:custGeom>
            <a:solidFill>
              <a:srgbClr val="5F38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55"/>
            <p:cNvSpPr/>
            <p:nvPr/>
          </p:nvSpPr>
          <p:spPr>
            <a:xfrm>
              <a:off x="2634300" y="3470739"/>
              <a:ext cx="305867" cy="96144"/>
            </a:xfrm>
            <a:custGeom>
              <a:rect b="b" l="l" r="r" t="t"/>
              <a:pathLst>
                <a:path extrusionOk="0" h="1974" w="6280">
                  <a:moveTo>
                    <a:pt x="3933" y="0"/>
                  </a:moveTo>
                  <a:cubicBezTo>
                    <a:pt x="3409" y="0"/>
                    <a:pt x="2096" y="309"/>
                    <a:pt x="1333" y="618"/>
                  </a:cubicBezTo>
                  <a:cubicBezTo>
                    <a:pt x="785" y="855"/>
                    <a:pt x="310" y="1257"/>
                    <a:pt x="0" y="1749"/>
                  </a:cubicBezTo>
                  <a:cubicBezTo>
                    <a:pt x="0" y="1749"/>
                    <a:pt x="2678" y="1974"/>
                    <a:pt x="4254" y="1974"/>
                  </a:cubicBezTo>
                  <a:cubicBezTo>
                    <a:pt x="4533" y="1974"/>
                    <a:pt x="4777" y="1967"/>
                    <a:pt x="4965" y="1950"/>
                  </a:cubicBezTo>
                  <a:cubicBezTo>
                    <a:pt x="6280" y="1841"/>
                    <a:pt x="4783" y="1384"/>
                    <a:pt x="4783" y="1384"/>
                  </a:cubicBezTo>
                  <a:cubicBezTo>
                    <a:pt x="4783" y="1384"/>
                    <a:pt x="5458" y="1038"/>
                    <a:pt x="5385" y="818"/>
                  </a:cubicBezTo>
                  <a:cubicBezTo>
                    <a:pt x="5369" y="766"/>
                    <a:pt x="5251" y="746"/>
                    <a:pt x="5077" y="746"/>
                  </a:cubicBezTo>
                  <a:cubicBezTo>
                    <a:pt x="4460" y="746"/>
                    <a:pt x="3140" y="1001"/>
                    <a:pt x="3140" y="1001"/>
                  </a:cubicBezTo>
                  <a:cubicBezTo>
                    <a:pt x="3140" y="1001"/>
                    <a:pt x="4418" y="107"/>
                    <a:pt x="4089" y="15"/>
                  </a:cubicBezTo>
                  <a:cubicBezTo>
                    <a:pt x="4051" y="5"/>
                    <a:pt x="3998" y="0"/>
                    <a:pt x="3933" y="0"/>
                  </a:cubicBezTo>
                  <a:close/>
                </a:path>
              </a:pathLst>
            </a:custGeom>
            <a:solidFill>
              <a:srgbClr val="5F38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55"/>
            <p:cNvSpPr/>
            <p:nvPr/>
          </p:nvSpPr>
          <p:spPr>
            <a:xfrm>
              <a:off x="2399537" y="2097722"/>
              <a:ext cx="38282" cy="63365"/>
            </a:xfrm>
            <a:custGeom>
              <a:rect b="b" l="l" r="r" t="t"/>
              <a:pathLst>
                <a:path extrusionOk="0" h="1301" w="786">
                  <a:moveTo>
                    <a:pt x="367" y="0"/>
                  </a:moveTo>
                  <a:cubicBezTo>
                    <a:pt x="360" y="0"/>
                    <a:pt x="354" y="1"/>
                    <a:pt x="348" y="1"/>
                  </a:cubicBezTo>
                  <a:cubicBezTo>
                    <a:pt x="147" y="19"/>
                    <a:pt x="1" y="311"/>
                    <a:pt x="37" y="677"/>
                  </a:cubicBezTo>
                  <a:cubicBezTo>
                    <a:pt x="54" y="1021"/>
                    <a:pt x="218" y="1300"/>
                    <a:pt x="405" y="1300"/>
                  </a:cubicBezTo>
                  <a:cubicBezTo>
                    <a:pt x="416" y="1300"/>
                    <a:pt x="427" y="1299"/>
                    <a:pt x="439" y="1297"/>
                  </a:cubicBezTo>
                  <a:cubicBezTo>
                    <a:pt x="640" y="1279"/>
                    <a:pt x="786" y="969"/>
                    <a:pt x="767" y="622"/>
                  </a:cubicBezTo>
                  <a:cubicBezTo>
                    <a:pt x="732" y="268"/>
                    <a:pt x="560" y="0"/>
                    <a:pt x="36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55"/>
            <p:cNvSpPr/>
            <p:nvPr/>
          </p:nvSpPr>
          <p:spPr>
            <a:xfrm>
              <a:off x="2556906" y="2084377"/>
              <a:ext cx="37405" cy="63268"/>
            </a:xfrm>
            <a:custGeom>
              <a:rect b="b" l="l" r="r" t="t"/>
              <a:pathLst>
                <a:path extrusionOk="0" h="1299" w="768">
                  <a:moveTo>
                    <a:pt x="367" y="0"/>
                  </a:moveTo>
                  <a:cubicBezTo>
                    <a:pt x="360" y="0"/>
                    <a:pt x="354" y="1"/>
                    <a:pt x="348" y="1"/>
                  </a:cubicBezTo>
                  <a:cubicBezTo>
                    <a:pt x="147" y="20"/>
                    <a:pt x="1" y="312"/>
                    <a:pt x="19" y="677"/>
                  </a:cubicBezTo>
                  <a:cubicBezTo>
                    <a:pt x="55" y="1013"/>
                    <a:pt x="227" y="1298"/>
                    <a:pt x="421" y="1298"/>
                  </a:cubicBezTo>
                  <a:cubicBezTo>
                    <a:pt x="427" y="1298"/>
                    <a:pt x="433" y="1298"/>
                    <a:pt x="439" y="1297"/>
                  </a:cubicBezTo>
                  <a:cubicBezTo>
                    <a:pt x="640" y="1279"/>
                    <a:pt x="768" y="987"/>
                    <a:pt x="749" y="622"/>
                  </a:cubicBezTo>
                  <a:cubicBezTo>
                    <a:pt x="732" y="268"/>
                    <a:pt x="560" y="0"/>
                    <a:pt x="36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55"/>
            <p:cNvSpPr/>
            <p:nvPr/>
          </p:nvSpPr>
          <p:spPr>
            <a:xfrm>
              <a:off x="2591585" y="2181350"/>
              <a:ext cx="49874" cy="44565"/>
            </a:xfrm>
            <a:custGeom>
              <a:rect b="b" l="l" r="r" t="t"/>
              <a:pathLst>
                <a:path extrusionOk="0" h="915" w="1024">
                  <a:moveTo>
                    <a:pt x="987" y="0"/>
                  </a:moveTo>
                  <a:cubicBezTo>
                    <a:pt x="439" y="37"/>
                    <a:pt x="1" y="310"/>
                    <a:pt x="37" y="548"/>
                  </a:cubicBezTo>
                  <a:cubicBezTo>
                    <a:pt x="72" y="756"/>
                    <a:pt x="419" y="914"/>
                    <a:pt x="876" y="914"/>
                  </a:cubicBezTo>
                  <a:cubicBezTo>
                    <a:pt x="900" y="914"/>
                    <a:pt x="925" y="914"/>
                    <a:pt x="950" y="913"/>
                  </a:cubicBezTo>
                  <a:cubicBezTo>
                    <a:pt x="987" y="621"/>
                    <a:pt x="1005" y="310"/>
                    <a:pt x="1023" y="0"/>
                  </a:cubicBezTo>
                  <a:close/>
                </a:path>
              </a:pathLst>
            </a:custGeom>
            <a:solidFill>
              <a:srgbClr val="99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55"/>
            <p:cNvSpPr/>
            <p:nvPr/>
          </p:nvSpPr>
          <p:spPr>
            <a:xfrm>
              <a:off x="2328426" y="2200638"/>
              <a:ext cx="100527" cy="45296"/>
            </a:xfrm>
            <a:custGeom>
              <a:rect b="b" l="l" r="r" t="t"/>
              <a:pathLst>
                <a:path extrusionOk="0" h="930" w="2064">
                  <a:moveTo>
                    <a:pt x="1138" y="1"/>
                  </a:moveTo>
                  <a:cubicBezTo>
                    <a:pt x="1088" y="1"/>
                    <a:pt x="1037" y="2"/>
                    <a:pt x="986" y="6"/>
                  </a:cubicBezTo>
                  <a:cubicBezTo>
                    <a:pt x="420" y="60"/>
                    <a:pt x="0" y="316"/>
                    <a:pt x="19" y="553"/>
                  </a:cubicBezTo>
                  <a:cubicBezTo>
                    <a:pt x="50" y="776"/>
                    <a:pt x="414" y="929"/>
                    <a:pt x="868" y="929"/>
                  </a:cubicBezTo>
                  <a:cubicBezTo>
                    <a:pt x="936" y="929"/>
                    <a:pt x="1006" y="926"/>
                    <a:pt x="1077" y="918"/>
                  </a:cubicBezTo>
                  <a:cubicBezTo>
                    <a:pt x="1643" y="882"/>
                    <a:pt x="2063" y="626"/>
                    <a:pt x="2045" y="371"/>
                  </a:cubicBezTo>
                  <a:cubicBezTo>
                    <a:pt x="2012" y="156"/>
                    <a:pt x="1619" y="1"/>
                    <a:pt x="1138" y="1"/>
                  </a:cubicBezTo>
                  <a:close/>
                </a:path>
              </a:pathLst>
            </a:custGeom>
            <a:solidFill>
              <a:srgbClr val="99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55"/>
            <p:cNvSpPr/>
            <p:nvPr/>
          </p:nvSpPr>
          <p:spPr>
            <a:xfrm>
              <a:off x="2474252" y="2079701"/>
              <a:ext cx="70281" cy="214935"/>
            </a:xfrm>
            <a:custGeom>
              <a:rect b="b" l="l" r="r" t="t"/>
              <a:pathLst>
                <a:path extrusionOk="0" h="4413" w="1443">
                  <a:moveTo>
                    <a:pt x="499" y="1"/>
                  </a:moveTo>
                  <a:cubicBezTo>
                    <a:pt x="459" y="1"/>
                    <a:pt x="420" y="29"/>
                    <a:pt x="420" y="79"/>
                  </a:cubicBezTo>
                  <a:cubicBezTo>
                    <a:pt x="402" y="1393"/>
                    <a:pt x="785" y="2781"/>
                    <a:pt x="1095" y="4059"/>
                  </a:cubicBezTo>
                  <a:cubicBezTo>
                    <a:pt x="767" y="4113"/>
                    <a:pt x="438" y="4113"/>
                    <a:pt x="110" y="4168"/>
                  </a:cubicBezTo>
                  <a:cubicBezTo>
                    <a:pt x="0" y="4205"/>
                    <a:pt x="0" y="4351"/>
                    <a:pt x="110" y="4387"/>
                  </a:cubicBezTo>
                  <a:cubicBezTo>
                    <a:pt x="238" y="4405"/>
                    <a:pt x="367" y="4413"/>
                    <a:pt x="496" y="4413"/>
                  </a:cubicBezTo>
                  <a:cubicBezTo>
                    <a:pt x="769" y="4413"/>
                    <a:pt x="1042" y="4376"/>
                    <a:pt x="1315" y="4314"/>
                  </a:cubicBezTo>
                  <a:cubicBezTo>
                    <a:pt x="1388" y="4296"/>
                    <a:pt x="1442" y="4223"/>
                    <a:pt x="1442" y="4150"/>
                  </a:cubicBezTo>
                  <a:cubicBezTo>
                    <a:pt x="1278" y="3475"/>
                    <a:pt x="1114" y="2799"/>
                    <a:pt x="986" y="2124"/>
                  </a:cubicBezTo>
                  <a:cubicBezTo>
                    <a:pt x="876" y="1430"/>
                    <a:pt x="749" y="736"/>
                    <a:pt x="584" y="61"/>
                  </a:cubicBezTo>
                  <a:cubicBezTo>
                    <a:pt x="568" y="20"/>
                    <a:pt x="533" y="1"/>
                    <a:pt x="49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55"/>
            <p:cNvSpPr/>
            <p:nvPr/>
          </p:nvSpPr>
          <p:spPr>
            <a:xfrm>
              <a:off x="2091910" y="2114623"/>
              <a:ext cx="80753" cy="129994"/>
            </a:xfrm>
            <a:custGeom>
              <a:rect b="b" l="l" r="r" t="t"/>
              <a:pathLst>
                <a:path extrusionOk="0" h="2669" w="1658">
                  <a:moveTo>
                    <a:pt x="1193" y="1"/>
                  </a:moveTo>
                  <a:cubicBezTo>
                    <a:pt x="955" y="1"/>
                    <a:pt x="688" y="180"/>
                    <a:pt x="512" y="330"/>
                  </a:cubicBezTo>
                  <a:cubicBezTo>
                    <a:pt x="183" y="622"/>
                    <a:pt x="0" y="1060"/>
                    <a:pt x="55" y="1516"/>
                  </a:cubicBezTo>
                  <a:cubicBezTo>
                    <a:pt x="92" y="1954"/>
                    <a:pt x="329" y="2338"/>
                    <a:pt x="712" y="2538"/>
                  </a:cubicBezTo>
                  <a:cubicBezTo>
                    <a:pt x="856" y="2610"/>
                    <a:pt x="1039" y="2669"/>
                    <a:pt x="1207" y="2669"/>
                  </a:cubicBezTo>
                  <a:cubicBezTo>
                    <a:pt x="1382" y="2669"/>
                    <a:pt x="1542" y="2606"/>
                    <a:pt x="1625" y="2429"/>
                  </a:cubicBezTo>
                  <a:cubicBezTo>
                    <a:pt x="1658" y="2364"/>
                    <a:pt x="1632" y="2298"/>
                    <a:pt x="1574" y="2298"/>
                  </a:cubicBezTo>
                  <a:cubicBezTo>
                    <a:pt x="1567" y="2298"/>
                    <a:pt x="1560" y="2299"/>
                    <a:pt x="1552" y="2301"/>
                  </a:cubicBezTo>
                  <a:cubicBezTo>
                    <a:pt x="1508" y="2299"/>
                    <a:pt x="1465" y="2298"/>
                    <a:pt x="1424" y="2298"/>
                  </a:cubicBezTo>
                  <a:cubicBezTo>
                    <a:pt x="1370" y="2298"/>
                    <a:pt x="1318" y="2299"/>
                    <a:pt x="1268" y="2299"/>
                  </a:cubicBezTo>
                  <a:cubicBezTo>
                    <a:pt x="1092" y="2299"/>
                    <a:pt x="938" y="2283"/>
                    <a:pt x="767" y="2137"/>
                  </a:cubicBezTo>
                  <a:cubicBezTo>
                    <a:pt x="475" y="1900"/>
                    <a:pt x="347" y="1516"/>
                    <a:pt x="420" y="1133"/>
                  </a:cubicBezTo>
                  <a:cubicBezTo>
                    <a:pt x="475" y="841"/>
                    <a:pt x="658" y="603"/>
                    <a:pt x="895" y="439"/>
                  </a:cubicBezTo>
                  <a:cubicBezTo>
                    <a:pt x="1078" y="330"/>
                    <a:pt x="1278" y="311"/>
                    <a:pt x="1424" y="147"/>
                  </a:cubicBezTo>
                  <a:cubicBezTo>
                    <a:pt x="1443" y="129"/>
                    <a:pt x="1443" y="92"/>
                    <a:pt x="1424" y="74"/>
                  </a:cubicBezTo>
                  <a:cubicBezTo>
                    <a:pt x="1354" y="22"/>
                    <a:pt x="1275" y="1"/>
                    <a:pt x="119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55"/>
            <p:cNvSpPr/>
            <p:nvPr/>
          </p:nvSpPr>
          <p:spPr>
            <a:xfrm>
              <a:off x="2411714" y="2340180"/>
              <a:ext cx="78659" cy="28979"/>
            </a:xfrm>
            <a:custGeom>
              <a:rect b="b" l="l" r="r" t="t"/>
              <a:pathLst>
                <a:path extrusionOk="0" h="595" w="1615">
                  <a:moveTo>
                    <a:pt x="247" y="1"/>
                  </a:moveTo>
                  <a:cubicBezTo>
                    <a:pt x="92" y="1"/>
                    <a:pt x="0" y="227"/>
                    <a:pt x="171" y="335"/>
                  </a:cubicBezTo>
                  <a:cubicBezTo>
                    <a:pt x="423" y="500"/>
                    <a:pt x="720" y="594"/>
                    <a:pt x="1018" y="594"/>
                  </a:cubicBezTo>
                  <a:cubicBezTo>
                    <a:pt x="1150" y="594"/>
                    <a:pt x="1283" y="575"/>
                    <a:pt x="1412" y="536"/>
                  </a:cubicBezTo>
                  <a:cubicBezTo>
                    <a:pt x="1614" y="469"/>
                    <a:pt x="1552" y="183"/>
                    <a:pt x="1368" y="183"/>
                  </a:cubicBezTo>
                  <a:cubicBezTo>
                    <a:pt x="1353" y="183"/>
                    <a:pt x="1337" y="185"/>
                    <a:pt x="1321" y="189"/>
                  </a:cubicBezTo>
                  <a:cubicBezTo>
                    <a:pt x="1222" y="210"/>
                    <a:pt x="1122" y="221"/>
                    <a:pt x="1025" y="221"/>
                  </a:cubicBezTo>
                  <a:cubicBezTo>
                    <a:pt x="780" y="221"/>
                    <a:pt x="544" y="155"/>
                    <a:pt x="335" y="25"/>
                  </a:cubicBezTo>
                  <a:cubicBezTo>
                    <a:pt x="304" y="8"/>
                    <a:pt x="274" y="1"/>
                    <a:pt x="24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55"/>
            <p:cNvSpPr/>
            <p:nvPr/>
          </p:nvSpPr>
          <p:spPr>
            <a:xfrm>
              <a:off x="1602901" y="3597131"/>
              <a:ext cx="894613" cy="224189"/>
            </a:xfrm>
            <a:custGeom>
              <a:rect b="b" l="l" r="r" t="t"/>
              <a:pathLst>
                <a:path extrusionOk="0" h="4603" w="18368">
                  <a:moveTo>
                    <a:pt x="2770" y="1"/>
                  </a:moveTo>
                  <a:cubicBezTo>
                    <a:pt x="2463" y="1"/>
                    <a:pt x="2158" y="24"/>
                    <a:pt x="1862" y="67"/>
                  </a:cubicBezTo>
                  <a:cubicBezTo>
                    <a:pt x="1223" y="177"/>
                    <a:pt x="493" y="359"/>
                    <a:pt x="0" y="797"/>
                  </a:cubicBezTo>
                  <a:cubicBezTo>
                    <a:pt x="0" y="797"/>
                    <a:pt x="0" y="834"/>
                    <a:pt x="18" y="834"/>
                  </a:cubicBezTo>
                  <a:cubicBezTo>
                    <a:pt x="767" y="670"/>
                    <a:pt x="1424" y="341"/>
                    <a:pt x="2191" y="268"/>
                  </a:cubicBezTo>
                  <a:cubicBezTo>
                    <a:pt x="2347" y="256"/>
                    <a:pt x="2504" y="250"/>
                    <a:pt x="2660" y="250"/>
                  </a:cubicBezTo>
                  <a:cubicBezTo>
                    <a:pt x="3233" y="250"/>
                    <a:pt x="3804" y="329"/>
                    <a:pt x="4363" y="487"/>
                  </a:cubicBezTo>
                  <a:cubicBezTo>
                    <a:pt x="5915" y="889"/>
                    <a:pt x="7430" y="1400"/>
                    <a:pt x="8963" y="1856"/>
                  </a:cubicBezTo>
                  <a:lnTo>
                    <a:pt x="18146" y="4594"/>
                  </a:lnTo>
                  <a:cubicBezTo>
                    <a:pt x="18161" y="4600"/>
                    <a:pt x="18176" y="4602"/>
                    <a:pt x="18190" y="4602"/>
                  </a:cubicBezTo>
                  <a:cubicBezTo>
                    <a:pt x="18322" y="4602"/>
                    <a:pt x="18367" y="4388"/>
                    <a:pt x="18219" y="4339"/>
                  </a:cubicBezTo>
                  <a:lnTo>
                    <a:pt x="8525" y="1436"/>
                  </a:lnTo>
                  <a:cubicBezTo>
                    <a:pt x="6974" y="962"/>
                    <a:pt x="5385" y="359"/>
                    <a:pt x="3779" y="85"/>
                  </a:cubicBezTo>
                  <a:cubicBezTo>
                    <a:pt x="3445" y="28"/>
                    <a:pt x="3106" y="1"/>
                    <a:pt x="277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55"/>
            <p:cNvSpPr/>
            <p:nvPr/>
          </p:nvSpPr>
          <p:spPr>
            <a:xfrm>
              <a:off x="2629819" y="3549935"/>
              <a:ext cx="468980" cy="49825"/>
            </a:xfrm>
            <a:custGeom>
              <a:rect b="b" l="l" r="r" t="t"/>
              <a:pathLst>
                <a:path extrusionOk="0" h="1023" w="9629">
                  <a:moveTo>
                    <a:pt x="1708" y="0"/>
                  </a:moveTo>
                  <a:cubicBezTo>
                    <a:pt x="1134" y="0"/>
                    <a:pt x="562" y="41"/>
                    <a:pt x="1" y="123"/>
                  </a:cubicBezTo>
                  <a:cubicBezTo>
                    <a:pt x="1" y="142"/>
                    <a:pt x="1" y="142"/>
                    <a:pt x="1" y="160"/>
                  </a:cubicBezTo>
                  <a:cubicBezTo>
                    <a:pt x="636" y="220"/>
                    <a:pt x="1259" y="256"/>
                    <a:pt x="1889" y="256"/>
                  </a:cubicBezTo>
                  <a:cubicBezTo>
                    <a:pt x="2020" y="256"/>
                    <a:pt x="2151" y="254"/>
                    <a:pt x="2283" y="251"/>
                  </a:cubicBezTo>
                  <a:cubicBezTo>
                    <a:pt x="3049" y="270"/>
                    <a:pt x="3798" y="306"/>
                    <a:pt x="4565" y="361"/>
                  </a:cubicBezTo>
                  <a:cubicBezTo>
                    <a:pt x="6189" y="489"/>
                    <a:pt x="7814" y="708"/>
                    <a:pt x="9420" y="1018"/>
                  </a:cubicBezTo>
                  <a:cubicBezTo>
                    <a:pt x="9432" y="1021"/>
                    <a:pt x="9442" y="1022"/>
                    <a:pt x="9453" y="1022"/>
                  </a:cubicBezTo>
                  <a:cubicBezTo>
                    <a:pt x="9576" y="1022"/>
                    <a:pt x="9628" y="833"/>
                    <a:pt x="9493" y="799"/>
                  </a:cubicBezTo>
                  <a:cubicBezTo>
                    <a:pt x="7924" y="489"/>
                    <a:pt x="6335" y="270"/>
                    <a:pt x="4747" y="142"/>
                  </a:cubicBezTo>
                  <a:cubicBezTo>
                    <a:pt x="3926" y="87"/>
                    <a:pt x="3104" y="32"/>
                    <a:pt x="2283" y="14"/>
                  </a:cubicBezTo>
                  <a:cubicBezTo>
                    <a:pt x="2091" y="5"/>
                    <a:pt x="1899" y="0"/>
                    <a:pt x="170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55"/>
            <p:cNvSpPr/>
            <p:nvPr/>
          </p:nvSpPr>
          <p:spPr>
            <a:xfrm>
              <a:off x="1763388" y="2853977"/>
              <a:ext cx="150742" cy="756437"/>
            </a:xfrm>
            <a:custGeom>
              <a:rect b="b" l="l" r="r" t="t"/>
              <a:pathLst>
                <a:path extrusionOk="0" h="15531" w="3095">
                  <a:moveTo>
                    <a:pt x="1505" y="0"/>
                  </a:moveTo>
                  <a:cubicBezTo>
                    <a:pt x="1456" y="0"/>
                    <a:pt x="1420" y="60"/>
                    <a:pt x="1433" y="100"/>
                  </a:cubicBezTo>
                  <a:cubicBezTo>
                    <a:pt x="2620" y="2729"/>
                    <a:pt x="1634" y="5267"/>
                    <a:pt x="1105" y="7932"/>
                  </a:cubicBezTo>
                  <a:cubicBezTo>
                    <a:pt x="612" y="10396"/>
                    <a:pt x="247" y="12879"/>
                    <a:pt x="9" y="15380"/>
                  </a:cubicBezTo>
                  <a:cubicBezTo>
                    <a:pt x="0" y="15480"/>
                    <a:pt x="78" y="15531"/>
                    <a:pt x="160" y="15531"/>
                  </a:cubicBezTo>
                  <a:cubicBezTo>
                    <a:pt x="242" y="15531"/>
                    <a:pt x="329" y="15480"/>
                    <a:pt x="338" y="15380"/>
                  </a:cubicBezTo>
                  <a:cubicBezTo>
                    <a:pt x="594" y="12368"/>
                    <a:pt x="1086" y="9374"/>
                    <a:pt x="1780" y="6417"/>
                  </a:cubicBezTo>
                  <a:cubicBezTo>
                    <a:pt x="2255" y="4463"/>
                    <a:pt x="3094" y="1762"/>
                    <a:pt x="1561" y="27"/>
                  </a:cubicBezTo>
                  <a:cubicBezTo>
                    <a:pt x="1542" y="8"/>
                    <a:pt x="1522" y="0"/>
                    <a:pt x="150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55"/>
            <p:cNvSpPr/>
            <p:nvPr/>
          </p:nvSpPr>
          <p:spPr>
            <a:xfrm>
              <a:off x="1711370" y="2765138"/>
              <a:ext cx="67603" cy="25278"/>
            </a:xfrm>
            <a:custGeom>
              <a:rect b="b" l="l" r="r" t="t"/>
              <a:pathLst>
                <a:path extrusionOk="0" h="519" w="1388">
                  <a:moveTo>
                    <a:pt x="525" y="0"/>
                  </a:moveTo>
                  <a:cubicBezTo>
                    <a:pt x="374" y="0"/>
                    <a:pt x="223" y="33"/>
                    <a:pt x="92" y="99"/>
                  </a:cubicBezTo>
                  <a:cubicBezTo>
                    <a:pt x="0" y="135"/>
                    <a:pt x="55" y="263"/>
                    <a:pt x="128" y="263"/>
                  </a:cubicBezTo>
                  <a:cubicBezTo>
                    <a:pt x="347" y="263"/>
                    <a:pt x="566" y="300"/>
                    <a:pt x="767" y="336"/>
                  </a:cubicBezTo>
                  <a:cubicBezTo>
                    <a:pt x="950" y="391"/>
                    <a:pt x="1114" y="519"/>
                    <a:pt x="1296" y="519"/>
                  </a:cubicBezTo>
                  <a:cubicBezTo>
                    <a:pt x="1351" y="519"/>
                    <a:pt x="1388" y="464"/>
                    <a:pt x="1388" y="409"/>
                  </a:cubicBezTo>
                  <a:cubicBezTo>
                    <a:pt x="1315" y="190"/>
                    <a:pt x="1023" y="99"/>
                    <a:pt x="822" y="44"/>
                  </a:cubicBezTo>
                  <a:cubicBezTo>
                    <a:pt x="727" y="15"/>
                    <a:pt x="626" y="0"/>
                    <a:pt x="52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55"/>
            <p:cNvSpPr/>
            <p:nvPr/>
          </p:nvSpPr>
          <p:spPr>
            <a:xfrm>
              <a:off x="2813002" y="2751159"/>
              <a:ext cx="48949" cy="34094"/>
            </a:xfrm>
            <a:custGeom>
              <a:rect b="b" l="l" r="r" t="t"/>
              <a:pathLst>
                <a:path extrusionOk="0" h="700" w="1005">
                  <a:moveTo>
                    <a:pt x="737" y="1"/>
                  </a:moveTo>
                  <a:cubicBezTo>
                    <a:pt x="601" y="1"/>
                    <a:pt x="452" y="67"/>
                    <a:pt x="347" y="149"/>
                  </a:cubicBezTo>
                  <a:cubicBezTo>
                    <a:pt x="183" y="258"/>
                    <a:pt x="0" y="404"/>
                    <a:pt x="0" y="605"/>
                  </a:cubicBezTo>
                  <a:cubicBezTo>
                    <a:pt x="0" y="652"/>
                    <a:pt x="41" y="700"/>
                    <a:pt x="100" y="700"/>
                  </a:cubicBezTo>
                  <a:cubicBezTo>
                    <a:pt x="109" y="700"/>
                    <a:pt x="118" y="699"/>
                    <a:pt x="128" y="696"/>
                  </a:cubicBezTo>
                  <a:cubicBezTo>
                    <a:pt x="274" y="642"/>
                    <a:pt x="384" y="514"/>
                    <a:pt x="530" y="459"/>
                  </a:cubicBezTo>
                  <a:cubicBezTo>
                    <a:pt x="694" y="386"/>
                    <a:pt x="877" y="368"/>
                    <a:pt x="968" y="240"/>
                  </a:cubicBezTo>
                  <a:cubicBezTo>
                    <a:pt x="1004" y="185"/>
                    <a:pt x="986" y="112"/>
                    <a:pt x="950" y="76"/>
                  </a:cubicBezTo>
                  <a:cubicBezTo>
                    <a:pt x="890" y="23"/>
                    <a:pt x="816" y="1"/>
                    <a:pt x="73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55"/>
            <p:cNvSpPr/>
            <p:nvPr/>
          </p:nvSpPr>
          <p:spPr>
            <a:xfrm>
              <a:off x="1395706" y="3346978"/>
              <a:ext cx="401086" cy="124198"/>
            </a:xfrm>
            <a:custGeom>
              <a:rect b="b" l="l" r="r" t="t"/>
              <a:pathLst>
                <a:path extrusionOk="0" h="2550" w="8235">
                  <a:moveTo>
                    <a:pt x="110" y="1"/>
                  </a:moveTo>
                  <a:cubicBezTo>
                    <a:pt x="19" y="1"/>
                    <a:pt x="1" y="147"/>
                    <a:pt x="92" y="183"/>
                  </a:cubicBezTo>
                  <a:cubicBezTo>
                    <a:pt x="713" y="439"/>
                    <a:pt x="1425" y="548"/>
                    <a:pt x="2082" y="731"/>
                  </a:cubicBezTo>
                  <a:cubicBezTo>
                    <a:pt x="2721" y="913"/>
                    <a:pt x="3396" y="1096"/>
                    <a:pt x="4072" y="1278"/>
                  </a:cubicBezTo>
                  <a:cubicBezTo>
                    <a:pt x="5386" y="1680"/>
                    <a:pt x="6700" y="2100"/>
                    <a:pt x="8015" y="2538"/>
                  </a:cubicBezTo>
                  <a:cubicBezTo>
                    <a:pt x="8032" y="2546"/>
                    <a:pt x="8048" y="2549"/>
                    <a:pt x="8063" y="2549"/>
                  </a:cubicBezTo>
                  <a:cubicBezTo>
                    <a:pt x="8192" y="2549"/>
                    <a:pt x="8235" y="2295"/>
                    <a:pt x="8088" y="2246"/>
                  </a:cubicBezTo>
                  <a:cubicBezTo>
                    <a:pt x="6755" y="1771"/>
                    <a:pt x="5404" y="1351"/>
                    <a:pt x="4053" y="950"/>
                  </a:cubicBezTo>
                  <a:cubicBezTo>
                    <a:pt x="3378" y="767"/>
                    <a:pt x="2721" y="585"/>
                    <a:pt x="2045" y="420"/>
                  </a:cubicBezTo>
                  <a:cubicBezTo>
                    <a:pt x="1388" y="256"/>
                    <a:pt x="749" y="37"/>
                    <a:pt x="11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0"/>
                                        </p:tgtEl>
                                        <p:attrNameLst>
                                          <p:attrName>style.visibility</p:attrName>
                                        </p:attrNameLst>
                                      </p:cBhvr>
                                      <p:to>
                                        <p:strVal val="visible"/>
                                      </p:to>
                                    </p:set>
                                    <p:animEffect filter="fade" transition="in">
                                      <p:cBhvr>
                                        <p:cTn dur="1000"/>
                                        <p:tgtEl>
                                          <p:spTgt spid="5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56"/>
          <p:cNvSpPr txBox="1"/>
          <p:nvPr>
            <p:ph type="title"/>
          </p:nvPr>
        </p:nvSpPr>
        <p:spPr>
          <a:xfrm>
            <a:off x="0" y="1362250"/>
            <a:ext cx="6102600" cy="1247400"/>
          </a:xfrm>
          <a:prstGeom prst="rect">
            <a:avLst/>
          </a:prstGeom>
        </p:spPr>
        <p:txBody>
          <a:bodyPr anchorCtr="0" anchor="ctr" bIns="91425" lIns="91425" spcFirstLastPara="1" rIns="91425" wrap="square" tIns="91425">
            <a:noAutofit/>
          </a:bodyPr>
          <a:lstStyle/>
          <a:p>
            <a:pPr indent="0" lvl="0" marL="457200" rtl="0" algn="l">
              <a:spcBef>
                <a:spcPts val="0"/>
              </a:spcBef>
              <a:spcAft>
                <a:spcPts val="0"/>
              </a:spcAft>
              <a:buNone/>
            </a:pPr>
            <a:r>
              <a:rPr b="1" lang="en" sz="2200">
                <a:solidFill>
                  <a:srgbClr val="3C78D8"/>
                </a:solidFill>
                <a:latin typeface="Arial"/>
                <a:ea typeface="Arial"/>
                <a:cs typeface="Arial"/>
                <a:sym typeface="Arial"/>
              </a:rPr>
              <a:t>CONTEXTE GÉNÉRAL DU PROJE</a:t>
            </a:r>
            <a:r>
              <a:rPr b="1" lang="en" sz="2800">
                <a:solidFill>
                  <a:srgbClr val="3C78D8"/>
                </a:solidFill>
                <a:latin typeface="Arial"/>
                <a:ea typeface="Arial"/>
                <a:cs typeface="Arial"/>
                <a:sym typeface="Arial"/>
              </a:rPr>
              <a:t>t</a:t>
            </a:r>
            <a:endParaRPr sz="3400">
              <a:solidFill>
                <a:srgbClr val="3C78D8"/>
              </a:solidFill>
            </a:endParaRPr>
          </a:p>
        </p:txBody>
      </p:sp>
      <p:sp>
        <p:nvSpPr>
          <p:cNvPr id="651" name="Google Shape;651;p56"/>
          <p:cNvSpPr txBox="1"/>
          <p:nvPr>
            <p:ph idx="1" type="subTitle"/>
          </p:nvPr>
        </p:nvSpPr>
        <p:spPr>
          <a:xfrm>
            <a:off x="180175" y="2912650"/>
            <a:ext cx="4609500" cy="1247400"/>
          </a:xfrm>
          <a:prstGeom prst="rect">
            <a:avLst/>
          </a:prstGeom>
        </p:spPr>
        <p:txBody>
          <a:bodyPr anchorCtr="0" anchor="t" bIns="91425" lIns="91425" spcFirstLastPara="1" rIns="91425" wrap="square" tIns="91425">
            <a:noAutofit/>
          </a:bodyPr>
          <a:lstStyle/>
          <a:p>
            <a:pPr indent="-717550" lvl="1" marL="1200150" rtl="0" algn="l">
              <a:spcBef>
                <a:spcPts val="0"/>
              </a:spcBef>
              <a:spcAft>
                <a:spcPts val="0"/>
              </a:spcAft>
              <a:buClr>
                <a:srgbClr val="000000"/>
              </a:buClr>
              <a:buSzPts val="2400"/>
              <a:buFont typeface="Arial"/>
              <a:buAutoNum type="arabicPeriod"/>
            </a:pPr>
            <a:r>
              <a:rPr i="1" lang="en" sz="2400">
                <a:solidFill>
                  <a:srgbClr val="000000"/>
                </a:solidFill>
                <a:latin typeface="Arial"/>
                <a:ea typeface="Arial"/>
                <a:cs typeface="Arial"/>
                <a:sym typeface="Arial"/>
              </a:rPr>
              <a:t>Problématique</a:t>
            </a:r>
            <a:endParaRPr sz="1000">
              <a:solidFill>
                <a:srgbClr val="000000"/>
              </a:solidFill>
              <a:latin typeface="Arial"/>
              <a:ea typeface="Arial"/>
              <a:cs typeface="Arial"/>
              <a:sym typeface="Arial"/>
            </a:endParaRPr>
          </a:p>
          <a:p>
            <a:pPr indent="-717550" lvl="1" marL="1200150" rtl="0" algn="l">
              <a:spcBef>
                <a:spcPts val="0"/>
              </a:spcBef>
              <a:spcAft>
                <a:spcPts val="0"/>
              </a:spcAft>
              <a:buClr>
                <a:srgbClr val="000000"/>
              </a:buClr>
              <a:buSzPts val="2400"/>
              <a:buFont typeface="Arial"/>
              <a:buAutoNum type="arabicPeriod"/>
            </a:pPr>
            <a:r>
              <a:rPr i="1" lang="en" sz="2400">
                <a:solidFill>
                  <a:srgbClr val="000000"/>
                </a:solidFill>
                <a:latin typeface="Arial"/>
                <a:ea typeface="Arial"/>
                <a:cs typeface="Arial"/>
                <a:sym typeface="Arial"/>
              </a:rPr>
              <a:t>Solution proposée</a:t>
            </a:r>
            <a:endParaRPr/>
          </a:p>
        </p:txBody>
      </p:sp>
      <p:sp>
        <p:nvSpPr>
          <p:cNvPr id="652" name="Google Shape;652;p56"/>
          <p:cNvSpPr txBox="1"/>
          <p:nvPr>
            <p:ph idx="2" type="title"/>
          </p:nvPr>
        </p:nvSpPr>
        <p:spPr>
          <a:xfrm>
            <a:off x="180175" y="312675"/>
            <a:ext cx="3048000" cy="1398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653" name="Google Shape;653;p56"/>
          <p:cNvSpPr/>
          <p:nvPr/>
        </p:nvSpPr>
        <p:spPr>
          <a:xfrm>
            <a:off x="7959915" y="812711"/>
            <a:ext cx="116400" cy="1164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56"/>
          <p:cNvSpPr/>
          <p:nvPr/>
        </p:nvSpPr>
        <p:spPr>
          <a:xfrm>
            <a:off x="8124171" y="812711"/>
            <a:ext cx="116400" cy="116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56"/>
          <p:cNvSpPr/>
          <p:nvPr/>
        </p:nvSpPr>
        <p:spPr>
          <a:xfrm>
            <a:off x="8288427" y="812711"/>
            <a:ext cx="116400" cy="116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6" name="Google Shape;656;p56"/>
          <p:cNvGrpSpPr/>
          <p:nvPr/>
        </p:nvGrpSpPr>
        <p:grpSpPr>
          <a:xfrm>
            <a:off x="5207237" y="812706"/>
            <a:ext cx="4338518" cy="3791511"/>
            <a:chOff x="4195962" y="812731"/>
            <a:chExt cx="4338518" cy="3791511"/>
          </a:xfrm>
        </p:grpSpPr>
        <p:grpSp>
          <p:nvGrpSpPr>
            <p:cNvPr id="657" name="Google Shape;657;p56"/>
            <p:cNvGrpSpPr/>
            <p:nvPr/>
          </p:nvGrpSpPr>
          <p:grpSpPr>
            <a:xfrm>
              <a:off x="4470000" y="812731"/>
              <a:ext cx="3490051" cy="2287960"/>
              <a:chOff x="4849800" y="1060525"/>
              <a:chExt cx="2932816" cy="1922656"/>
            </a:xfrm>
          </p:grpSpPr>
          <p:sp>
            <p:nvSpPr>
              <p:cNvPr id="658" name="Google Shape;658;p56"/>
              <p:cNvSpPr/>
              <p:nvPr/>
            </p:nvSpPr>
            <p:spPr>
              <a:xfrm>
                <a:off x="5702118" y="1354752"/>
                <a:ext cx="412858" cy="1595400"/>
              </a:xfrm>
              <a:custGeom>
                <a:rect b="b" l="l" r="r" t="t"/>
                <a:pathLst>
                  <a:path extrusionOk="0" h="22123" w="5725">
                    <a:moveTo>
                      <a:pt x="5610" y="0"/>
                    </a:moveTo>
                    <a:cubicBezTo>
                      <a:pt x="3750" y="286"/>
                      <a:pt x="2663" y="1689"/>
                      <a:pt x="2233" y="4293"/>
                    </a:cubicBezTo>
                    <a:cubicBezTo>
                      <a:pt x="1890" y="6468"/>
                      <a:pt x="2062" y="9244"/>
                      <a:pt x="2233" y="11906"/>
                    </a:cubicBezTo>
                    <a:cubicBezTo>
                      <a:pt x="2491" y="16485"/>
                      <a:pt x="2748" y="20806"/>
                      <a:pt x="487" y="21293"/>
                    </a:cubicBezTo>
                    <a:cubicBezTo>
                      <a:pt x="316" y="21321"/>
                      <a:pt x="173" y="21350"/>
                      <a:pt x="1" y="21350"/>
                    </a:cubicBezTo>
                    <a:lnTo>
                      <a:pt x="58" y="22123"/>
                    </a:lnTo>
                    <a:cubicBezTo>
                      <a:pt x="173" y="22123"/>
                      <a:pt x="287" y="22094"/>
                      <a:pt x="402" y="22094"/>
                    </a:cubicBezTo>
                    <a:cubicBezTo>
                      <a:pt x="487" y="22065"/>
                      <a:pt x="573" y="22037"/>
                      <a:pt x="631" y="22037"/>
                    </a:cubicBezTo>
                    <a:cubicBezTo>
                      <a:pt x="3550" y="21407"/>
                      <a:pt x="3264" y="16771"/>
                      <a:pt x="2977" y="11848"/>
                    </a:cubicBezTo>
                    <a:cubicBezTo>
                      <a:pt x="2663" y="6668"/>
                      <a:pt x="2348" y="1288"/>
                      <a:pt x="5725" y="744"/>
                    </a:cubicBezTo>
                    <a:lnTo>
                      <a:pt x="561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56"/>
              <p:cNvSpPr/>
              <p:nvPr/>
            </p:nvSpPr>
            <p:spPr>
              <a:xfrm>
                <a:off x="5559765" y="1393045"/>
                <a:ext cx="1783260" cy="1590136"/>
              </a:xfrm>
              <a:custGeom>
                <a:rect b="b" l="l" r="r" t="t"/>
                <a:pathLst>
                  <a:path extrusionOk="0" h="22050" w="24728">
                    <a:moveTo>
                      <a:pt x="17788" y="1"/>
                    </a:moveTo>
                    <a:cubicBezTo>
                      <a:pt x="15721" y="1"/>
                      <a:pt x="13551" y="1179"/>
                      <a:pt x="12078" y="3733"/>
                    </a:cubicBezTo>
                    <a:cubicBezTo>
                      <a:pt x="11792" y="4247"/>
                      <a:pt x="11267" y="4533"/>
                      <a:pt x="10729" y="4533"/>
                    </a:cubicBezTo>
                    <a:cubicBezTo>
                      <a:pt x="10457" y="4533"/>
                      <a:pt x="10181" y="4459"/>
                      <a:pt x="9931" y="4306"/>
                    </a:cubicBezTo>
                    <a:cubicBezTo>
                      <a:pt x="8557" y="3481"/>
                      <a:pt x="7201" y="3115"/>
                      <a:pt x="5960" y="3115"/>
                    </a:cubicBezTo>
                    <a:cubicBezTo>
                      <a:pt x="2548" y="3115"/>
                      <a:pt x="0" y="5884"/>
                      <a:pt x="315" y="9514"/>
                    </a:cubicBezTo>
                    <a:cubicBezTo>
                      <a:pt x="687" y="13664"/>
                      <a:pt x="7384" y="19417"/>
                      <a:pt x="14024" y="21878"/>
                    </a:cubicBezTo>
                    <a:cubicBezTo>
                      <a:pt x="14337" y="21993"/>
                      <a:pt x="14665" y="22049"/>
                      <a:pt x="14991" y="22049"/>
                    </a:cubicBezTo>
                    <a:cubicBezTo>
                      <a:pt x="15794" y="22049"/>
                      <a:pt x="16585" y="21708"/>
                      <a:pt x="17115" y="21077"/>
                    </a:cubicBezTo>
                    <a:cubicBezTo>
                      <a:pt x="21694" y="15668"/>
                      <a:pt x="24727" y="7368"/>
                      <a:pt x="23010" y="3590"/>
                    </a:cubicBezTo>
                    <a:cubicBezTo>
                      <a:pt x="21975" y="1272"/>
                      <a:pt x="19936" y="1"/>
                      <a:pt x="1778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56"/>
              <p:cNvSpPr/>
              <p:nvPr/>
            </p:nvSpPr>
            <p:spPr>
              <a:xfrm>
                <a:off x="5451954" y="1248455"/>
                <a:ext cx="1794077" cy="1507348"/>
              </a:xfrm>
              <a:custGeom>
                <a:rect b="b" l="l" r="r" t="t"/>
                <a:pathLst>
                  <a:path extrusionOk="0" h="20902" w="24878">
                    <a:moveTo>
                      <a:pt x="18912" y="0"/>
                    </a:moveTo>
                    <a:cubicBezTo>
                      <a:pt x="16974" y="0"/>
                      <a:pt x="15119" y="985"/>
                      <a:pt x="13801" y="2476"/>
                    </a:cubicBezTo>
                    <a:cubicBezTo>
                      <a:pt x="13086" y="3306"/>
                      <a:pt x="12485" y="4250"/>
                      <a:pt x="12056" y="5280"/>
                    </a:cubicBezTo>
                    <a:cubicBezTo>
                      <a:pt x="10056" y="3479"/>
                      <a:pt x="7989" y="2708"/>
                      <a:pt x="6148" y="2708"/>
                    </a:cubicBezTo>
                    <a:cubicBezTo>
                      <a:pt x="2667" y="2708"/>
                      <a:pt x="0" y="5467"/>
                      <a:pt x="150" y="9230"/>
                    </a:cubicBezTo>
                    <a:cubicBezTo>
                      <a:pt x="265" y="12006"/>
                      <a:pt x="2440" y="14524"/>
                      <a:pt x="4300" y="16385"/>
                    </a:cubicBezTo>
                    <a:cubicBezTo>
                      <a:pt x="5988" y="18102"/>
                      <a:pt x="7963" y="20048"/>
                      <a:pt x="10367" y="20620"/>
                    </a:cubicBezTo>
                    <a:cubicBezTo>
                      <a:pt x="11144" y="20811"/>
                      <a:pt x="11906" y="20901"/>
                      <a:pt x="12651" y="20901"/>
                    </a:cubicBezTo>
                    <a:cubicBezTo>
                      <a:pt x="18933" y="20901"/>
                      <a:pt x="23912" y="14508"/>
                      <a:pt x="24705" y="8572"/>
                    </a:cubicBezTo>
                    <a:cubicBezTo>
                      <a:pt x="24848" y="7599"/>
                      <a:pt x="24877" y="6597"/>
                      <a:pt x="24791" y="5595"/>
                    </a:cubicBezTo>
                    <a:cubicBezTo>
                      <a:pt x="24734" y="5080"/>
                      <a:pt x="24620" y="4565"/>
                      <a:pt x="24476" y="4078"/>
                    </a:cubicBezTo>
                    <a:cubicBezTo>
                      <a:pt x="23875" y="2333"/>
                      <a:pt x="22530" y="959"/>
                      <a:pt x="20813" y="329"/>
                    </a:cubicBezTo>
                    <a:cubicBezTo>
                      <a:pt x="20181" y="105"/>
                      <a:pt x="19542" y="0"/>
                      <a:pt x="1891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56"/>
              <p:cNvSpPr/>
              <p:nvPr/>
            </p:nvSpPr>
            <p:spPr>
              <a:xfrm>
                <a:off x="6443092" y="1464510"/>
                <a:ext cx="359133" cy="270143"/>
              </a:xfrm>
              <a:custGeom>
                <a:rect b="b" l="l" r="r" t="t"/>
                <a:pathLst>
                  <a:path extrusionOk="0" h="3746" w="4980">
                    <a:moveTo>
                      <a:pt x="4469" y="1"/>
                    </a:moveTo>
                    <a:cubicBezTo>
                      <a:pt x="4393" y="1"/>
                      <a:pt x="4315" y="17"/>
                      <a:pt x="4236" y="52"/>
                    </a:cubicBezTo>
                    <a:cubicBezTo>
                      <a:pt x="3749" y="224"/>
                      <a:pt x="3291" y="539"/>
                      <a:pt x="2919" y="939"/>
                    </a:cubicBezTo>
                    <a:cubicBezTo>
                      <a:pt x="2461" y="1397"/>
                      <a:pt x="2032" y="1855"/>
                      <a:pt x="1632" y="2370"/>
                    </a:cubicBezTo>
                    <a:cubicBezTo>
                      <a:pt x="1317" y="2800"/>
                      <a:pt x="859" y="3143"/>
                      <a:pt x="344" y="3372"/>
                    </a:cubicBezTo>
                    <a:cubicBezTo>
                      <a:pt x="286" y="3372"/>
                      <a:pt x="201" y="3401"/>
                      <a:pt x="143" y="3429"/>
                    </a:cubicBezTo>
                    <a:cubicBezTo>
                      <a:pt x="57" y="3486"/>
                      <a:pt x="0" y="3572"/>
                      <a:pt x="29" y="3658"/>
                    </a:cubicBezTo>
                    <a:cubicBezTo>
                      <a:pt x="158" y="3714"/>
                      <a:pt x="300" y="3745"/>
                      <a:pt x="445" y="3745"/>
                    </a:cubicBezTo>
                    <a:cubicBezTo>
                      <a:pt x="525" y="3745"/>
                      <a:pt x="606" y="3736"/>
                      <a:pt x="687" y="3715"/>
                    </a:cubicBezTo>
                    <a:cubicBezTo>
                      <a:pt x="1832" y="3458"/>
                      <a:pt x="2605" y="2485"/>
                      <a:pt x="3578" y="1855"/>
                    </a:cubicBezTo>
                    <a:cubicBezTo>
                      <a:pt x="4007" y="1569"/>
                      <a:pt x="4522" y="1340"/>
                      <a:pt x="4837" y="853"/>
                    </a:cubicBezTo>
                    <a:cubicBezTo>
                      <a:pt x="4951" y="653"/>
                      <a:pt x="4980" y="424"/>
                      <a:pt x="4894" y="224"/>
                    </a:cubicBezTo>
                    <a:cubicBezTo>
                      <a:pt x="4795" y="85"/>
                      <a:pt x="4640" y="1"/>
                      <a:pt x="446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56"/>
              <p:cNvSpPr/>
              <p:nvPr/>
            </p:nvSpPr>
            <p:spPr>
              <a:xfrm>
                <a:off x="5629932" y="1721959"/>
                <a:ext cx="267114" cy="403988"/>
              </a:xfrm>
              <a:custGeom>
                <a:rect b="b" l="l" r="r" t="t"/>
                <a:pathLst>
                  <a:path extrusionOk="0" h="5602" w="3704">
                    <a:moveTo>
                      <a:pt x="3355" y="1"/>
                    </a:moveTo>
                    <a:cubicBezTo>
                      <a:pt x="2798" y="1"/>
                      <a:pt x="1682" y="823"/>
                      <a:pt x="1517" y="947"/>
                    </a:cubicBezTo>
                    <a:cubicBezTo>
                      <a:pt x="773" y="1605"/>
                      <a:pt x="286" y="2521"/>
                      <a:pt x="143" y="3522"/>
                    </a:cubicBezTo>
                    <a:cubicBezTo>
                      <a:pt x="0" y="4095"/>
                      <a:pt x="86" y="4696"/>
                      <a:pt x="315" y="5240"/>
                    </a:cubicBezTo>
                    <a:cubicBezTo>
                      <a:pt x="413" y="5410"/>
                      <a:pt x="593" y="5602"/>
                      <a:pt x="786" y="5602"/>
                    </a:cubicBezTo>
                    <a:cubicBezTo>
                      <a:pt x="820" y="5602"/>
                      <a:pt x="854" y="5596"/>
                      <a:pt x="887" y="5583"/>
                    </a:cubicBezTo>
                    <a:cubicBezTo>
                      <a:pt x="1116" y="5497"/>
                      <a:pt x="1116" y="5268"/>
                      <a:pt x="1145" y="5068"/>
                    </a:cubicBezTo>
                    <a:cubicBezTo>
                      <a:pt x="1317" y="3866"/>
                      <a:pt x="1660" y="2607"/>
                      <a:pt x="2490" y="1719"/>
                    </a:cubicBezTo>
                    <a:cubicBezTo>
                      <a:pt x="2862" y="1405"/>
                      <a:pt x="3206" y="1090"/>
                      <a:pt x="3520" y="718"/>
                    </a:cubicBezTo>
                    <a:cubicBezTo>
                      <a:pt x="3578" y="632"/>
                      <a:pt x="3635" y="546"/>
                      <a:pt x="3664" y="460"/>
                    </a:cubicBezTo>
                    <a:cubicBezTo>
                      <a:pt x="3704" y="124"/>
                      <a:pt x="3571" y="1"/>
                      <a:pt x="335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56"/>
              <p:cNvSpPr/>
              <p:nvPr/>
            </p:nvSpPr>
            <p:spPr>
              <a:xfrm>
                <a:off x="5958051" y="1678330"/>
                <a:ext cx="123894" cy="63461"/>
              </a:xfrm>
              <a:custGeom>
                <a:rect b="b" l="l" r="r" t="t"/>
                <a:pathLst>
                  <a:path extrusionOk="0" h="880" w="1718">
                    <a:moveTo>
                      <a:pt x="934" y="0"/>
                    </a:moveTo>
                    <a:cubicBezTo>
                      <a:pt x="718" y="0"/>
                      <a:pt x="507" y="41"/>
                      <a:pt x="373" y="92"/>
                    </a:cubicBezTo>
                    <a:cubicBezTo>
                      <a:pt x="230" y="121"/>
                      <a:pt x="87" y="235"/>
                      <a:pt x="29" y="378"/>
                    </a:cubicBezTo>
                    <a:cubicBezTo>
                      <a:pt x="1" y="493"/>
                      <a:pt x="87" y="665"/>
                      <a:pt x="201" y="722"/>
                    </a:cubicBezTo>
                    <a:cubicBezTo>
                      <a:pt x="258" y="779"/>
                      <a:pt x="344" y="808"/>
                      <a:pt x="430" y="836"/>
                    </a:cubicBezTo>
                    <a:cubicBezTo>
                      <a:pt x="587" y="865"/>
                      <a:pt x="738" y="879"/>
                      <a:pt x="888" y="879"/>
                    </a:cubicBezTo>
                    <a:cubicBezTo>
                      <a:pt x="1038" y="879"/>
                      <a:pt x="1188" y="865"/>
                      <a:pt x="1346" y="836"/>
                    </a:cubicBezTo>
                    <a:cubicBezTo>
                      <a:pt x="1432" y="836"/>
                      <a:pt x="1518" y="808"/>
                      <a:pt x="1603" y="750"/>
                    </a:cubicBezTo>
                    <a:cubicBezTo>
                      <a:pt x="1661" y="722"/>
                      <a:pt x="1718" y="636"/>
                      <a:pt x="1718" y="550"/>
                    </a:cubicBezTo>
                    <a:cubicBezTo>
                      <a:pt x="1718" y="128"/>
                      <a:pt x="1319" y="0"/>
                      <a:pt x="9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56"/>
              <p:cNvSpPr/>
              <p:nvPr/>
            </p:nvSpPr>
            <p:spPr>
              <a:xfrm>
                <a:off x="4849800" y="1905995"/>
                <a:ext cx="338508" cy="280599"/>
              </a:xfrm>
              <a:custGeom>
                <a:rect b="b" l="l" r="r" t="t"/>
                <a:pathLst>
                  <a:path extrusionOk="0" h="3891" w="4694">
                    <a:moveTo>
                      <a:pt x="2539" y="0"/>
                    </a:moveTo>
                    <a:cubicBezTo>
                      <a:pt x="2391" y="0"/>
                      <a:pt x="2241" y="18"/>
                      <a:pt x="2089" y="55"/>
                    </a:cubicBezTo>
                    <a:cubicBezTo>
                      <a:pt x="401" y="398"/>
                      <a:pt x="0" y="2630"/>
                      <a:pt x="1460" y="3575"/>
                    </a:cubicBezTo>
                    <a:cubicBezTo>
                      <a:pt x="1797" y="3793"/>
                      <a:pt x="2156" y="3891"/>
                      <a:pt x="2504" y="3891"/>
                    </a:cubicBezTo>
                    <a:cubicBezTo>
                      <a:pt x="3660" y="3891"/>
                      <a:pt x="4694" y="2812"/>
                      <a:pt x="4408" y="1514"/>
                    </a:cubicBezTo>
                    <a:cubicBezTo>
                      <a:pt x="4211" y="631"/>
                      <a:pt x="3426" y="0"/>
                      <a:pt x="25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56"/>
              <p:cNvSpPr/>
              <p:nvPr/>
            </p:nvSpPr>
            <p:spPr>
              <a:xfrm>
                <a:off x="4913765" y="1944577"/>
                <a:ext cx="239350" cy="197956"/>
              </a:xfrm>
              <a:custGeom>
                <a:rect b="b" l="l" r="r" t="t"/>
                <a:pathLst>
                  <a:path extrusionOk="0" h="2745" w="3319">
                    <a:moveTo>
                      <a:pt x="1782" y="0"/>
                    </a:moveTo>
                    <a:cubicBezTo>
                      <a:pt x="1684" y="0"/>
                      <a:pt x="1586" y="11"/>
                      <a:pt x="1489" y="35"/>
                    </a:cubicBezTo>
                    <a:cubicBezTo>
                      <a:pt x="287" y="292"/>
                      <a:pt x="0" y="1866"/>
                      <a:pt x="1031" y="2525"/>
                    </a:cubicBezTo>
                    <a:cubicBezTo>
                      <a:pt x="1269" y="2677"/>
                      <a:pt x="1522" y="2745"/>
                      <a:pt x="1767" y="2745"/>
                    </a:cubicBezTo>
                    <a:cubicBezTo>
                      <a:pt x="2585" y="2745"/>
                      <a:pt x="3318" y="1990"/>
                      <a:pt x="3120" y="1065"/>
                    </a:cubicBezTo>
                    <a:cubicBezTo>
                      <a:pt x="2972" y="447"/>
                      <a:pt x="2397" y="0"/>
                      <a:pt x="1782" y="0"/>
                    </a:cubicBezTo>
                    <a:close/>
                  </a:path>
                </a:pathLst>
              </a:custGeom>
              <a:solidFill>
                <a:srgbClr val="A2C6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56"/>
              <p:cNvSpPr/>
              <p:nvPr/>
            </p:nvSpPr>
            <p:spPr>
              <a:xfrm>
                <a:off x="5045879" y="2005225"/>
                <a:ext cx="660501" cy="945572"/>
              </a:xfrm>
              <a:custGeom>
                <a:rect b="b" l="l" r="r" t="t"/>
                <a:pathLst>
                  <a:path extrusionOk="0" h="13112" w="9159">
                    <a:moveTo>
                      <a:pt x="1073" y="0"/>
                    </a:moveTo>
                    <a:cubicBezTo>
                      <a:pt x="694" y="0"/>
                      <a:pt x="324" y="101"/>
                      <a:pt x="0" y="281"/>
                    </a:cubicBezTo>
                    <a:lnTo>
                      <a:pt x="401" y="911"/>
                    </a:lnTo>
                    <a:cubicBezTo>
                      <a:pt x="607" y="808"/>
                      <a:pt x="833" y="756"/>
                      <a:pt x="1062" y="756"/>
                    </a:cubicBezTo>
                    <a:cubicBezTo>
                      <a:pt x="1215" y="756"/>
                      <a:pt x="1368" y="779"/>
                      <a:pt x="1517" y="825"/>
                    </a:cubicBezTo>
                    <a:cubicBezTo>
                      <a:pt x="2204" y="1083"/>
                      <a:pt x="3234" y="1855"/>
                      <a:pt x="4264" y="4402"/>
                    </a:cubicBezTo>
                    <a:cubicBezTo>
                      <a:pt x="4722" y="5662"/>
                      <a:pt x="5123" y="6950"/>
                      <a:pt x="5438" y="8237"/>
                    </a:cubicBezTo>
                    <a:cubicBezTo>
                      <a:pt x="6128" y="10861"/>
                      <a:pt x="6712" y="13112"/>
                      <a:pt x="8912" y="13112"/>
                    </a:cubicBezTo>
                    <a:cubicBezTo>
                      <a:pt x="8992" y="13112"/>
                      <a:pt x="9074" y="13109"/>
                      <a:pt x="9158" y="13103"/>
                    </a:cubicBezTo>
                    <a:lnTo>
                      <a:pt x="9130" y="12330"/>
                    </a:lnTo>
                    <a:cubicBezTo>
                      <a:pt x="9055" y="12336"/>
                      <a:pt x="8983" y="12339"/>
                      <a:pt x="8914" y="12339"/>
                    </a:cubicBezTo>
                    <a:cubicBezTo>
                      <a:pt x="7372" y="12339"/>
                      <a:pt x="6921" y="10830"/>
                      <a:pt x="6182" y="8037"/>
                    </a:cubicBezTo>
                    <a:cubicBezTo>
                      <a:pt x="5867" y="6721"/>
                      <a:pt x="5466" y="5404"/>
                      <a:pt x="4980" y="4116"/>
                    </a:cubicBezTo>
                    <a:cubicBezTo>
                      <a:pt x="4064" y="1855"/>
                      <a:pt x="2976" y="482"/>
                      <a:pt x="1746" y="110"/>
                    </a:cubicBezTo>
                    <a:cubicBezTo>
                      <a:pt x="1523" y="35"/>
                      <a:pt x="1296" y="0"/>
                      <a:pt x="10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56"/>
              <p:cNvSpPr/>
              <p:nvPr/>
            </p:nvSpPr>
            <p:spPr>
              <a:xfrm>
                <a:off x="7028584" y="2256616"/>
                <a:ext cx="317883" cy="720357"/>
              </a:xfrm>
              <a:custGeom>
                <a:rect b="b" l="l" r="r" t="t"/>
                <a:pathLst>
                  <a:path extrusionOk="0" h="9989" w="4408">
                    <a:moveTo>
                      <a:pt x="4207" y="1"/>
                    </a:moveTo>
                    <a:lnTo>
                      <a:pt x="3435" y="29"/>
                    </a:lnTo>
                    <a:cubicBezTo>
                      <a:pt x="3692" y="7585"/>
                      <a:pt x="1861" y="8930"/>
                      <a:pt x="0" y="9216"/>
                    </a:cubicBezTo>
                    <a:lnTo>
                      <a:pt x="115" y="9989"/>
                    </a:lnTo>
                    <a:cubicBezTo>
                      <a:pt x="3206" y="9474"/>
                      <a:pt x="4408" y="6497"/>
                      <a:pt x="42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56"/>
              <p:cNvSpPr/>
              <p:nvPr/>
            </p:nvSpPr>
            <p:spPr>
              <a:xfrm>
                <a:off x="6106679" y="1351435"/>
                <a:ext cx="934971" cy="1630592"/>
              </a:xfrm>
              <a:custGeom>
                <a:rect b="b" l="l" r="r" t="t"/>
                <a:pathLst>
                  <a:path extrusionOk="0" h="22611" w="12965">
                    <a:moveTo>
                      <a:pt x="556" y="0"/>
                    </a:moveTo>
                    <a:cubicBezTo>
                      <a:pt x="376" y="0"/>
                      <a:pt x="191" y="15"/>
                      <a:pt x="0" y="46"/>
                    </a:cubicBezTo>
                    <a:lnTo>
                      <a:pt x="115" y="790"/>
                    </a:lnTo>
                    <a:cubicBezTo>
                      <a:pt x="253" y="768"/>
                      <a:pt x="387" y="757"/>
                      <a:pt x="518" y="757"/>
                    </a:cubicBezTo>
                    <a:cubicBezTo>
                      <a:pt x="3436" y="757"/>
                      <a:pt x="4722" y="6118"/>
                      <a:pt x="5982" y="11322"/>
                    </a:cubicBezTo>
                    <a:cubicBezTo>
                      <a:pt x="7292" y="16871"/>
                      <a:pt x="8684" y="22610"/>
                      <a:pt x="12249" y="22610"/>
                    </a:cubicBezTo>
                    <a:cubicBezTo>
                      <a:pt x="12343" y="22610"/>
                      <a:pt x="12438" y="22606"/>
                      <a:pt x="12536" y="22598"/>
                    </a:cubicBezTo>
                    <a:cubicBezTo>
                      <a:pt x="12679" y="22569"/>
                      <a:pt x="12822" y="22569"/>
                      <a:pt x="12965" y="22541"/>
                    </a:cubicBezTo>
                    <a:lnTo>
                      <a:pt x="12822" y="21768"/>
                    </a:lnTo>
                    <a:cubicBezTo>
                      <a:pt x="12736" y="21768"/>
                      <a:pt x="12593" y="21797"/>
                      <a:pt x="12478" y="21797"/>
                    </a:cubicBezTo>
                    <a:cubicBezTo>
                      <a:pt x="12401" y="21804"/>
                      <a:pt x="12324" y="21807"/>
                      <a:pt x="12248" y="21807"/>
                    </a:cubicBezTo>
                    <a:cubicBezTo>
                      <a:pt x="9265" y="21807"/>
                      <a:pt x="7981" y="16369"/>
                      <a:pt x="6697" y="11122"/>
                    </a:cubicBezTo>
                    <a:cubicBezTo>
                      <a:pt x="5391" y="5651"/>
                      <a:pt x="4033" y="0"/>
                      <a:pt x="5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56"/>
              <p:cNvSpPr/>
              <p:nvPr/>
            </p:nvSpPr>
            <p:spPr>
              <a:xfrm>
                <a:off x="6847580" y="1168841"/>
                <a:ext cx="220888" cy="660646"/>
              </a:xfrm>
              <a:custGeom>
                <a:rect b="b" l="l" r="r" t="t"/>
                <a:pathLst>
                  <a:path extrusionOk="0" h="9161" w="3063">
                    <a:moveTo>
                      <a:pt x="2967" y="1"/>
                    </a:moveTo>
                    <a:cubicBezTo>
                      <a:pt x="2171" y="1"/>
                      <a:pt x="1409" y="341"/>
                      <a:pt x="859" y="947"/>
                    </a:cubicBezTo>
                    <a:cubicBezTo>
                      <a:pt x="172" y="1805"/>
                      <a:pt x="1" y="3179"/>
                      <a:pt x="373" y="4925"/>
                    </a:cubicBezTo>
                    <a:cubicBezTo>
                      <a:pt x="630" y="6270"/>
                      <a:pt x="945" y="7701"/>
                      <a:pt x="1403" y="9160"/>
                    </a:cubicBezTo>
                    <a:lnTo>
                      <a:pt x="1889" y="9017"/>
                    </a:lnTo>
                    <a:cubicBezTo>
                      <a:pt x="1460" y="7586"/>
                      <a:pt x="1145" y="6155"/>
                      <a:pt x="859" y="4839"/>
                    </a:cubicBezTo>
                    <a:cubicBezTo>
                      <a:pt x="544" y="3236"/>
                      <a:pt x="659" y="1977"/>
                      <a:pt x="1260" y="1262"/>
                    </a:cubicBezTo>
                    <a:cubicBezTo>
                      <a:pt x="1695" y="772"/>
                      <a:pt x="2311" y="515"/>
                      <a:pt x="2960" y="515"/>
                    </a:cubicBezTo>
                    <a:cubicBezTo>
                      <a:pt x="2994" y="515"/>
                      <a:pt x="3028" y="516"/>
                      <a:pt x="3063" y="517"/>
                    </a:cubicBezTo>
                    <a:lnTo>
                      <a:pt x="3063" y="2"/>
                    </a:lnTo>
                    <a:cubicBezTo>
                      <a:pt x="3031" y="1"/>
                      <a:pt x="2999" y="1"/>
                      <a:pt x="296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56"/>
              <p:cNvSpPr/>
              <p:nvPr/>
            </p:nvSpPr>
            <p:spPr>
              <a:xfrm>
                <a:off x="6932170" y="1814987"/>
                <a:ext cx="759587" cy="478844"/>
              </a:xfrm>
              <a:custGeom>
                <a:rect b="b" l="l" r="r" t="t"/>
                <a:pathLst>
                  <a:path extrusionOk="0" h="6640" w="10533">
                    <a:moveTo>
                      <a:pt x="974" y="0"/>
                    </a:moveTo>
                    <a:lnTo>
                      <a:pt x="1" y="286"/>
                    </a:lnTo>
                    <a:cubicBezTo>
                      <a:pt x="1317" y="4551"/>
                      <a:pt x="3006" y="6611"/>
                      <a:pt x="5210" y="6640"/>
                    </a:cubicBezTo>
                    <a:cubicBezTo>
                      <a:pt x="5381" y="6640"/>
                      <a:pt x="5582" y="6640"/>
                      <a:pt x="5782" y="6583"/>
                    </a:cubicBezTo>
                    <a:cubicBezTo>
                      <a:pt x="7700" y="6296"/>
                      <a:pt x="9274" y="4236"/>
                      <a:pt x="10533" y="372"/>
                    </a:cubicBezTo>
                    <a:lnTo>
                      <a:pt x="9560" y="57"/>
                    </a:lnTo>
                    <a:cubicBezTo>
                      <a:pt x="8367" y="3750"/>
                      <a:pt x="6892" y="5610"/>
                      <a:pt x="5247" y="5610"/>
                    </a:cubicBezTo>
                    <a:cubicBezTo>
                      <a:pt x="5235" y="5610"/>
                      <a:pt x="5222" y="5610"/>
                      <a:pt x="5210" y="5610"/>
                    </a:cubicBezTo>
                    <a:cubicBezTo>
                      <a:pt x="3550" y="5610"/>
                      <a:pt x="2119" y="3721"/>
                      <a:pt x="9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56"/>
              <p:cNvSpPr/>
              <p:nvPr/>
            </p:nvSpPr>
            <p:spPr>
              <a:xfrm>
                <a:off x="7565838" y="1173024"/>
                <a:ext cx="216778" cy="664684"/>
              </a:xfrm>
              <a:custGeom>
                <a:rect b="b" l="l" r="r" t="t"/>
                <a:pathLst>
                  <a:path extrusionOk="0" h="9217" w="3006">
                    <a:moveTo>
                      <a:pt x="89" y="0"/>
                    </a:moveTo>
                    <a:cubicBezTo>
                      <a:pt x="60" y="0"/>
                      <a:pt x="30" y="1"/>
                      <a:pt x="0" y="2"/>
                    </a:cubicBezTo>
                    <a:lnTo>
                      <a:pt x="0" y="517"/>
                    </a:lnTo>
                    <a:cubicBezTo>
                      <a:pt x="32" y="515"/>
                      <a:pt x="63" y="515"/>
                      <a:pt x="94" y="515"/>
                    </a:cubicBezTo>
                    <a:cubicBezTo>
                      <a:pt x="747" y="515"/>
                      <a:pt x="1365" y="798"/>
                      <a:pt x="1774" y="1289"/>
                    </a:cubicBezTo>
                    <a:cubicBezTo>
                      <a:pt x="2375" y="2062"/>
                      <a:pt x="2490" y="3293"/>
                      <a:pt x="2147" y="4867"/>
                    </a:cubicBezTo>
                    <a:cubicBezTo>
                      <a:pt x="1832" y="6183"/>
                      <a:pt x="1488" y="7614"/>
                      <a:pt x="1030" y="9045"/>
                    </a:cubicBezTo>
                    <a:lnTo>
                      <a:pt x="1488" y="9217"/>
                    </a:lnTo>
                    <a:cubicBezTo>
                      <a:pt x="1975" y="7757"/>
                      <a:pt x="2318" y="6326"/>
                      <a:pt x="2604" y="4981"/>
                    </a:cubicBezTo>
                    <a:cubicBezTo>
                      <a:pt x="3005" y="3236"/>
                      <a:pt x="2862" y="1862"/>
                      <a:pt x="2175" y="975"/>
                    </a:cubicBezTo>
                    <a:cubicBezTo>
                      <a:pt x="1651" y="368"/>
                      <a:pt x="887" y="0"/>
                      <a:pt x="8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56"/>
              <p:cNvSpPr/>
              <p:nvPr/>
            </p:nvSpPr>
            <p:spPr>
              <a:xfrm>
                <a:off x="7002410" y="1152471"/>
                <a:ext cx="66057" cy="84663"/>
              </a:xfrm>
              <a:custGeom>
                <a:rect b="b" l="l" r="r" t="t"/>
                <a:pathLst>
                  <a:path extrusionOk="0" h="1174" w="916">
                    <a:moveTo>
                      <a:pt x="744" y="0"/>
                    </a:moveTo>
                    <a:lnTo>
                      <a:pt x="0" y="115"/>
                    </a:lnTo>
                    <a:lnTo>
                      <a:pt x="143" y="1174"/>
                    </a:lnTo>
                    <a:lnTo>
                      <a:pt x="916" y="1031"/>
                    </a:lnTo>
                    <a:lnTo>
                      <a:pt x="7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56"/>
              <p:cNvSpPr/>
              <p:nvPr/>
            </p:nvSpPr>
            <p:spPr>
              <a:xfrm>
                <a:off x="7056063" y="1115044"/>
                <a:ext cx="165143" cy="134711"/>
              </a:xfrm>
              <a:custGeom>
                <a:rect b="b" l="l" r="r" t="t"/>
                <a:pathLst>
                  <a:path extrusionOk="0" h="1868" w="2290">
                    <a:moveTo>
                      <a:pt x="721" y="0"/>
                    </a:moveTo>
                    <a:cubicBezTo>
                      <a:pt x="467" y="0"/>
                      <a:pt x="233" y="131"/>
                      <a:pt x="0" y="519"/>
                    </a:cubicBezTo>
                    <a:lnTo>
                      <a:pt x="57" y="806"/>
                    </a:lnTo>
                    <a:lnTo>
                      <a:pt x="115" y="1235"/>
                    </a:lnTo>
                    <a:lnTo>
                      <a:pt x="172" y="1550"/>
                    </a:lnTo>
                    <a:cubicBezTo>
                      <a:pt x="420" y="1779"/>
                      <a:pt x="630" y="1868"/>
                      <a:pt x="818" y="1868"/>
                    </a:cubicBezTo>
                    <a:cubicBezTo>
                      <a:pt x="913" y="1868"/>
                      <a:pt x="1002" y="1845"/>
                      <a:pt x="1088" y="1807"/>
                    </a:cubicBezTo>
                    <a:cubicBezTo>
                      <a:pt x="1345" y="1664"/>
                      <a:pt x="2232" y="1263"/>
                      <a:pt x="2290" y="777"/>
                    </a:cubicBezTo>
                    <a:cubicBezTo>
                      <a:pt x="2290" y="748"/>
                      <a:pt x="2290" y="720"/>
                      <a:pt x="2290" y="691"/>
                    </a:cubicBezTo>
                    <a:cubicBezTo>
                      <a:pt x="2290" y="662"/>
                      <a:pt x="2261" y="634"/>
                      <a:pt x="2261" y="605"/>
                    </a:cubicBezTo>
                    <a:cubicBezTo>
                      <a:pt x="2061" y="147"/>
                      <a:pt x="1088" y="33"/>
                      <a:pt x="801" y="4"/>
                    </a:cubicBezTo>
                    <a:cubicBezTo>
                      <a:pt x="774" y="2"/>
                      <a:pt x="748" y="0"/>
                      <a:pt x="7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56"/>
              <p:cNvSpPr/>
              <p:nvPr/>
            </p:nvSpPr>
            <p:spPr>
              <a:xfrm>
                <a:off x="7072577" y="1060525"/>
                <a:ext cx="288965" cy="163268"/>
              </a:xfrm>
              <a:custGeom>
                <a:rect b="b" l="l" r="r" t="t"/>
                <a:pathLst>
                  <a:path extrusionOk="0" h="2264" w="4007">
                    <a:moveTo>
                      <a:pt x="2369" y="1"/>
                    </a:moveTo>
                    <a:cubicBezTo>
                      <a:pt x="2196" y="1"/>
                      <a:pt x="2016" y="15"/>
                      <a:pt x="1832" y="45"/>
                    </a:cubicBezTo>
                    <a:cubicBezTo>
                      <a:pt x="773" y="188"/>
                      <a:pt x="0" y="817"/>
                      <a:pt x="115" y="1447"/>
                    </a:cubicBezTo>
                    <a:cubicBezTo>
                      <a:pt x="185" y="1943"/>
                      <a:pt x="842" y="2264"/>
                      <a:pt x="1648" y="2264"/>
                    </a:cubicBezTo>
                    <a:cubicBezTo>
                      <a:pt x="1819" y="2264"/>
                      <a:pt x="1996" y="2250"/>
                      <a:pt x="2175" y="2220"/>
                    </a:cubicBezTo>
                    <a:cubicBezTo>
                      <a:pt x="3234" y="2077"/>
                      <a:pt x="4007" y="1447"/>
                      <a:pt x="3892" y="817"/>
                    </a:cubicBezTo>
                    <a:cubicBezTo>
                      <a:pt x="3821" y="321"/>
                      <a:pt x="3185" y="1"/>
                      <a:pt x="236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56"/>
              <p:cNvSpPr/>
              <p:nvPr/>
            </p:nvSpPr>
            <p:spPr>
              <a:xfrm>
                <a:off x="7569948" y="1150380"/>
                <a:ext cx="66129" cy="84735"/>
              </a:xfrm>
              <a:custGeom>
                <a:rect b="b" l="l" r="r" t="t"/>
                <a:pathLst>
                  <a:path extrusionOk="0" h="1175" w="917">
                    <a:moveTo>
                      <a:pt x="172" y="1"/>
                    </a:moveTo>
                    <a:lnTo>
                      <a:pt x="0" y="1060"/>
                    </a:lnTo>
                    <a:lnTo>
                      <a:pt x="773" y="1174"/>
                    </a:lnTo>
                    <a:lnTo>
                      <a:pt x="916" y="115"/>
                    </a:lnTo>
                    <a:lnTo>
                      <a:pt x="17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56"/>
              <p:cNvSpPr/>
              <p:nvPr/>
            </p:nvSpPr>
            <p:spPr>
              <a:xfrm>
                <a:off x="7417211" y="1115044"/>
                <a:ext cx="163124" cy="134278"/>
              </a:xfrm>
              <a:custGeom>
                <a:rect b="b" l="l" r="r" t="t"/>
                <a:pathLst>
                  <a:path extrusionOk="0" h="1862" w="2262">
                    <a:moveTo>
                      <a:pt x="1541" y="0"/>
                    </a:moveTo>
                    <a:cubicBezTo>
                      <a:pt x="1514" y="0"/>
                      <a:pt x="1487" y="1"/>
                      <a:pt x="1460" y="4"/>
                    </a:cubicBezTo>
                    <a:cubicBezTo>
                      <a:pt x="1203" y="33"/>
                      <a:pt x="229" y="176"/>
                      <a:pt x="29" y="634"/>
                    </a:cubicBezTo>
                    <a:cubicBezTo>
                      <a:pt x="1" y="662"/>
                      <a:pt x="1" y="662"/>
                      <a:pt x="1" y="691"/>
                    </a:cubicBezTo>
                    <a:cubicBezTo>
                      <a:pt x="1" y="720"/>
                      <a:pt x="1" y="748"/>
                      <a:pt x="1" y="777"/>
                    </a:cubicBezTo>
                    <a:cubicBezTo>
                      <a:pt x="58" y="1292"/>
                      <a:pt x="945" y="1693"/>
                      <a:pt x="1203" y="1807"/>
                    </a:cubicBezTo>
                    <a:cubicBezTo>
                      <a:pt x="1291" y="1843"/>
                      <a:pt x="1380" y="1862"/>
                      <a:pt x="1470" y="1862"/>
                    </a:cubicBezTo>
                    <a:cubicBezTo>
                      <a:pt x="1671" y="1862"/>
                      <a:pt x="1881" y="1767"/>
                      <a:pt x="2118" y="1550"/>
                    </a:cubicBezTo>
                    <a:lnTo>
                      <a:pt x="2176" y="1235"/>
                    </a:lnTo>
                    <a:lnTo>
                      <a:pt x="2233" y="806"/>
                    </a:lnTo>
                    <a:lnTo>
                      <a:pt x="2261" y="491"/>
                    </a:lnTo>
                    <a:cubicBezTo>
                      <a:pt x="2028" y="128"/>
                      <a:pt x="1795" y="0"/>
                      <a:pt x="15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56"/>
              <p:cNvSpPr/>
              <p:nvPr/>
            </p:nvSpPr>
            <p:spPr>
              <a:xfrm>
                <a:off x="7276876" y="1061535"/>
                <a:ext cx="286946" cy="164206"/>
              </a:xfrm>
              <a:custGeom>
                <a:rect b="b" l="l" r="r" t="t"/>
                <a:pathLst>
                  <a:path extrusionOk="0" h="2277" w="3979">
                    <a:moveTo>
                      <a:pt x="1707" y="0"/>
                    </a:moveTo>
                    <a:cubicBezTo>
                      <a:pt x="861" y="0"/>
                      <a:pt x="160" y="347"/>
                      <a:pt x="86" y="861"/>
                    </a:cubicBezTo>
                    <a:cubicBezTo>
                      <a:pt x="0" y="1462"/>
                      <a:pt x="773" y="2091"/>
                      <a:pt x="1832" y="2234"/>
                    </a:cubicBezTo>
                    <a:cubicBezTo>
                      <a:pt x="2007" y="2263"/>
                      <a:pt x="2178" y="2276"/>
                      <a:pt x="2342" y="2276"/>
                    </a:cubicBezTo>
                    <a:cubicBezTo>
                      <a:pt x="3171" y="2276"/>
                      <a:pt x="3821" y="1930"/>
                      <a:pt x="3893" y="1404"/>
                    </a:cubicBezTo>
                    <a:cubicBezTo>
                      <a:pt x="3978" y="803"/>
                      <a:pt x="3206" y="202"/>
                      <a:pt x="2147" y="31"/>
                    </a:cubicBezTo>
                    <a:cubicBezTo>
                      <a:pt x="1998" y="10"/>
                      <a:pt x="1850" y="0"/>
                      <a:pt x="17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56"/>
              <p:cNvSpPr/>
              <p:nvPr/>
            </p:nvSpPr>
            <p:spPr>
              <a:xfrm>
                <a:off x="4913765" y="1955394"/>
                <a:ext cx="217066" cy="179638"/>
              </a:xfrm>
              <a:custGeom>
                <a:rect b="b" l="l" r="r" t="t"/>
                <a:pathLst>
                  <a:path extrusionOk="0" h="2491" w="3010">
                    <a:moveTo>
                      <a:pt x="1603" y="0"/>
                    </a:moveTo>
                    <a:cubicBezTo>
                      <a:pt x="1517" y="0"/>
                      <a:pt x="1431" y="9"/>
                      <a:pt x="1346" y="28"/>
                    </a:cubicBezTo>
                    <a:cubicBezTo>
                      <a:pt x="258" y="285"/>
                      <a:pt x="0" y="1688"/>
                      <a:pt x="945" y="2289"/>
                    </a:cubicBezTo>
                    <a:cubicBezTo>
                      <a:pt x="1164" y="2428"/>
                      <a:pt x="1396" y="2491"/>
                      <a:pt x="1619" y="2491"/>
                    </a:cubicBezTo>
                    <a:cubicBezTo>
                      <a:pt x="2358" y="2491"/>
                      <a:pt x="3010" y="1807"/>
                      <a:pt x="2834" y="972"/>
                    </a:cubicBezTo>
                    <a:cubicBezTo>
                      <a:pt x="2709" y="400"/>
                      <a:pt x="2173" y="0"/>
                      <a:pt x="16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9" name="Google Shape;679;p56"/>
            <p:cNvGrpSpPr/>
            <p:nvPr/>
          </p:nvGrpSpPr>
          <p:grpSpPr>
            <a:xfrm>
              <a:off x="7414457" y="2192098"/>
              <a:ext cx="849904" cy="2412145"/>
              <a:chOff x="6603185" y="2152793"/>
              <a:chExt cx="887165" cy="2517897"/>
            </a:xfrm>
          </p:grpSpPr>
          <p:sp>
            <p:nvSpPr>
              <p:cNvPr id="680" name="Google Shape;680;p56"/>
              <p:cNvSpPr/>
              <p:nvPr/>
            </p:nvSpPr>
            <p:spPr>
              <a:xfrm>
                <a:off x="6672660" y="2152793"/>
                <a:ext cx="522077" cy="436681"/>
              </a:xfrm>
              <a:custGeom>
                <a:rect b="b" l="l" r="r" t="t"/>
                <a:pathLst>
                  <a:path extrusionOk="0" h="4142" w="4952">
                    <a:moveTo>
                      <a:pt x="2541" y="1"/>
                    </a:moveTo>
                    <a:cubicBezTo>
                      <a:pt x="1450" y="1"/>
                      <a:pt x="1002" y="821"/>
                      <a:pt x="1002" y="821"/>
                    </a:cubicBezTo>
                    <a:cubicBezTo>
                      <a:pt x="1002" y="821"/>
                      <a:pt x="0" y="907"/>
                      <a:pt x="258" y="2424"/>
                    </a:cubicBezTo>
                    <a:cubicBezTo>
                      <a:pt x="315" y="2767"/>
                      <a:pt x="344" y="3054"/>
                      <a:pt x="372" y="3311"/>
                    </a:cubicBezTo>
                    <a:cubicBezTo>
                      <a:pt x="773" y="3683"/>
                      <a:pt x="1288" y="3912"/>
                      <a:pt x="1832" y="3969"/>
                    </a:cubicBezTo>
                    <a:cubicBezTo>
                      <a:pt x="2004" y="3998"/>
                      <a:pt x="2147" y="4055"/>
                      <a:pt x="2261" y="4141"/>
                    </a:cubicBezTo>
                    <a:lnTo>
                      <a:pt x="2862" y="3998"/>
                    </a:lnTo>
                    <a:cubicBezTo>
                      <a:pt x="3234" y="3941"/>
                      <a:pt x="3606" y="3798"/>
                      <a:pt x="3921" y="3626"/>
                    </a:cubicBezTo>
                    <a:cubicBezTo>
                      <a:pt x="3978" y="3426"/>
                      <a:pt x="4951" y="707"/>
                      <a:pt x="3434" y="163"/>
                    </a:cubicBezTo>
                    <a:cubicBezTo>
                      <a:pt x="3098" y="47"/>
                      <a:pt x="2801" y="1"/>
                      <a:pt x="2541" y="1"/>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56"/>
              <p:cNvSpPr/>
              <p:nvPr/>
            </p:nvSpPr>
            <p:spPr>
              <a:xfrm>
                <a:off x="7082976" y="2619515"/>
                <a:ext cx="168368" cy="242694"/>
              </a:xfrm>
              <a:custGeom>
                <a:rect b="b" l="l" r="r" t="t"/>
                <a:pathLst>
                  <a:path extrusionOk="0" h="2302" w="1597">
                    <a:moveTo>
                      <a:pt x="0" y="0"/>
                    </a:moveTo>
                    <a:cubicBezTo>
                      <a:pt x="0" y="0"/>
                      <a:pt x="172" y="1460"/>
                      <a:pt x="258" y="1689"/>
                    </a:cubicBezTo>
                    <a:cubicBezTo>
                      <a:pt x="344" y="1946"/>
                      <a:pt x="630" y="1946"/>
                      <a:pt x="659" y="2004"/>
                    </a:cubicBezTo>
                    <a:cubicBezTo>
                      <a:pt x="690" y="2020"/>
                      <a:pt x="1042" y="2302"/>
                      <a:pt x="1283" y="2302"/>
                    </a:cubicBezTo>
                    <a:cubicBezTo>
                      <a:pt x="1474" y="2302"/>
                      <a:pt x="1596" y="2123"/>
                      <a:pt x="1431" y="1489"/>
                    </a:cubicBezTo>
                    <a:cubicBezTo>
                      <a:pt x="1031" y="29"/>
                      <a:pt x="0" y="0"/>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56"/>
              <p:cNvSpPr/>
              <p:nvPr/>
            </p:nvSpPr>
            <p:spPr>
              <a:xfrm>
                <a:off x="6932112" y="3446268"/>
                <a:ext cx="262620" cy="1155696"/>
              </a:xfrm>
              <a:custGeom>
                <a:rect b="b" l="l" r="r" t="t"/>
                <a:pathLst>
                  <a:path extrusionOk="0" h="10962" w="2491">
                    <a:moveTo>
                      <a:pt x="0" y="0"/>
                    </a:moveTo>
                    <a:lnTo>
                      <a:pt x="430" y="10961"/>
                    </a:lnTo>
                    <a:lnTo>
                      <a:pt x="1374" y="10961"/>
                    </a:lnTo>
                    <a:lnTo>
                      <a:pt x="2490" y="2347"/>
                    </a:lnTo>
                    <a:lnTo>
                      <a:pt x="249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56"/>
              <p:cNvSpPr/>
              <p:nvPr/>
            </p:nvSpPr>
            <p:spPr>
              <a:xfrm>
                <a:off x="6684678" y="3446268"/>
                <a:ext cx="262620" cy="1155696"/>
              </a:xfrm>
              <a:custGeom>
                <a:rect b="b" l="l" r="r" t="t"/>
                <a:pathLst>
                  <a:path extrusionOk="0" h="10962" w="2491">
                    <a:moveTo>
                      <a:pt x="1" y="0"/>
                    </a:moveTo>
                    <a:lnTo>
                      <a:pt x="430" y="10961"/>
                    </a:lnTo>
                    <a:lnTo>
                      <a:pt x="1346" y="10961"/>
                    </a:lnTo>
                    <a:lnTo>
                      <a:pt x="2491" y="2347"/>
                    </a:lnTo>
                    <a:lnTo>
                      <a:pt x="249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56"/>
              <p:cNvSpPr/>
              <p:nvPr/>
            </p:nvSpPr>
            <p:spPr>
              <a:xfrm>
                <a:off x="6687736" y="3563924"/>
                <a:ext cx="256505" cy="166048"/>
              </a:xfrm>
              <a:custGeom>
                <a:rect b="b" l="l" r="r" t="t"/>
                <a:pathLst>
                  <a:path extrusionOk="0" h="1575" w="2433">
                    <a:moveTo>
                      <a:pt x="1345" y="0"/>
                    </a:moveTo>
                    <a:cubicBezTo>
                      <a:pt x="887" y="29"/>
                      <a:pt x="458" y="115"/>
                      <a:pt x="0" y="258"/>
                    </a:cubicBezTo>
                    <a:lnTo>
                      <a:pt x="57" y="1574"/>
                    </a:lnTo>
                    <a:cubicBezTo>
                      <a:pt x="1031" y="1574"/>
                      <a:pt x="2433" y="1403"/>
                      <a:pt x="2433" y="1403"/>
                    </a:cubicBezTo>
                    <a:lnTo>
                      <a:pt x="2347" y="286"/>
                    </a:lnTo>
                    <a:cubicBezTo>
                      <a:pt x="2032" y="172"/>
                      <a:pt x="1689" y="57"/>
                      <a:pt x="13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56"/>
              <p:cNvSpPr/>
              <p:nvPr/>
            </p:nvSpPr>
            <p:spPr>
              <a:xfrm>
                <a:off x="6726954" y="4601846"/>
                <a:ext cx="227407" cy="68844"/>
              </a:xfrm>
              <a:custGeom>
                <a:rect b="b" l="l" r="r" t="t"/>
                <a:pathLst>
                  <a:path extrusionOk="0" h="653" w="2157">
                    <a:moveTo>
                      <a:pt x="0" y="0"/>
                    </a:moveTo>
                    <a:lnTo>
                      <a:pt x="0" y="601"/>
                    </a:lnTo>
                    <a:cubicBezTo>
                      <a:pt x="0" y="601"/>
                      <a:pt x="967" y="652"/>
                      <a:pt x="1603" y="652"/>
                    </a:cubicBezTo>
                    <a:cubicBezTo>
                      <a:pt x="1921" y="652"/>
                      <a:pt x="2156" y="639"/>
                      <a:pt x="2147" y="601"/>
                    </a:cubicBezTo>
                    <a:cubicBezTo>
                      <a:pt x="2147" y="487"/>
                      <a:pt x="945" y="0"/>
                      <a:pt x="9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56"/>
              <p:cNvSpPr/>
              <p:nvPr/>
            </p:nvSpPr>
            <p:spPr>
              <a:xfrm>
                <a:off x="6932112" y="3446268"/>
                <a:ext cx="262620" cy="331991"/>
              </a:xfrm>
              <a:custGeom>
                <a:rect b="b" l="l" r="r" t="t"/>
                <a:pathLst>
                  <a:path extrusionOk="0" h="3149" w="2491">
                    <a:moveTo>
                      <a:pt x="1231" y="0"/>
                    </a:moveTo>
                    <a:lnTo>
                      <a:pt x="258" y="29"/>
                    </a:lnTo>
                    <a:lnTo>
                      <a:pt x="0" y="687"/>
                    </a:lnTo>
                    <a:lnTo>
                      <a:pt x="115" y="3148"/>
                    </a:lnTo>
                    <a:lnTo>
                      <a:pt x="2490" y="2261"/>
                    </a:lnTo>
                    <a:lnTo>
                      <a:pt x="2490" y="630"/>
                    </a:lnTo>
                    <a:cubicBezTo>
                      <a:pt x="2090" y="401"/>
                      <a:pt x="1660" y="200"/>
                      <a:pt x="12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56"/>
              <p:cNvSpPr/>
              <p:nvPr/>
            </p:nvSpPr>
            <p:spPr>
              <a:xfrm>
                <a:off x="6639451" y="2619515"/>
                <a:ext cx="606524" cy="1092334"/>
              </a:xfrm>
              <a:custGeom>
                <a:rect b="b" l="l" r="r" t="t"/>
                <a:pathLst>
                  <a:path extrusionOk="0" h="10361" w="5753">
                    <a:moveTo>
                      <a:pt x="2118" y="0"/>
                    </a:moveTo>
                    <a:cubicBezTo>
                      <a:pt x="2118" y="0"/>
                      <a:pt x="1231" y="58"/>
                      <a:pt x="659" y="172"/>
                    </a:cubicBezTo>
                    <a:lnTo>
                      <a:pt x="802" y="5180"/>
                    </a:lnTo>
                    <a:lnTo>
                      <a:pt x="0" y="9731"/>
                    </a:lnTo>
                    <a:cubicBezTo>
                      <a:pt x="0" y="9731"/>
                      <a:pt x="1497" y="10344"/>
                      <a:pt x="2787" y="10344"/>
                    </a:cubicBezTo>
                    <a:cubicBezTo>
                      <a:pt x="2890" y="10344"/>
                      <a:pt x="2992" y="10340"/>
                      <a:pt x="3091" y="10332"/>
                    </a:cubicBezTo>
                    <a:lnTo>
                      <a:pt x="3435" y="8014"/>
                    </a:lnTo>
                    <a:lnTo>
                      <a:pt x="3606" y="10361"/>
                    </a:lnTo>
                    <a:cubicBezTo>
                      <a:pt x="4350" y="10332"/>
                      <a:pt x="5066" y="10189"/>
                      <a:pt x="5753" y="9931"/>
                    </a:cubicBezTo>
                    <a:lnTo>
                      <a:pt x="5037" y="5180"/>
                    </a:lnTo>
                    <a:cubicBezTo>
                      <a:pt x="4923" y="4408"/>
                      <a:pt x="4894" y="3606"/>
                      <a:pt x="5009" y="2834"/>
                    </a:cubicBezTo>
                    <a:cubicBezTo>
                      <a:pt x="5095" y="2376"/>
                      <a:pt x="5066" y="1918"/>
                      <a:pt x="4866" y="1517"/>
                    </a:cubicBezTo>
                    <a:cubicBezTo>
                      <a:pt x="4780" y="1345"/>
                      <a:pt x="4694" y="1174"/>
                      <a:pt x="4608" y="1031"/>
                    </a:cubicBezTo>
                    <a:lnTo>
                      <a:pt x="420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56"/>
              <p:cNvSpPr/>
              <p:nvPr/>
            </p:nvSpPr>
            <p:spPr>
              <a:xfrm>
                <a:off x="6751097" y="2701010"/>
                <a:ext cx="96677" cy="281386"/>
              </a:xfrm>
              <a:custGeom>
                <a:rect b="b" l="l" r="r" t="t"/>
                <a:pathLst>
                  <a:path extrusionOk="0" h="2669" w="917">
                    <a:moveTo>
                      <a:pt x="286" y="0"/>
                    </a:moveTo>
                    <a:cubicBezTo>
                      <a:pt x="143" y="744"/>
                      <a:pt x="58" y="1517"/>
                      <a:pt x="0" y="2290"/>
                    </a:cubicBezTo>
                    <a:cubicBezTo>
                      <a:pt x="18" y="2571"/>
                      <a:pt x="25" y="2626"/>
                      <a:pt x="27" y="2626"/>
                    </a:cubicBezTo>
                    <a:cubicBezTo>
                      <a:pt x="29" y="2626"/>
                      <a:pt x="29" y="2604"/>
                      <a:pt x="29" y="2604"/>
                    </a:cubicBezTo>
                    <a:cubicBezTo>
                      <a:pt x="29" y="2604"/>
                      <a:pt x="251" y="2669"/>
                      <a:pt x="472" y="2669"/>
                    </a:cubicBezTo>
                    <a:cubicBezTo>
                      <a:pt x="694" y="2669"/>
                      <a:pt x="916" y="2604"/>
                      <a:pt x="916" y="2347"/>
                    </a:cubicBezTo>
                    <a:cubicBezTo>
                      <a:pt x="887" y="1832"/>
                      <a:pt x="286" y="0"/>
                      <a:pt x="2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56"/>
              <p:cNvSpPr/>
              <p:nvPr/>
            </p:nvSpPr>
            <p:spPr>
              <a:xfrm>
                <a:off x="6868751" y="2483726"/>
                <a:ext cx="105744" cy="135896"/>
              </a:xfrm>
              <a:custGeom>
                <a:rect b="b" l="l" r="r" t="t"/>
                <a:pathLst>
                  <a:path extrusionOk="0" h="1289" w="1003">
                    <a:moveTo>
                      <a:pt x="0" y="1"/>
                    </a:moveTo>
                    <a:lnTo>
                      <a:pt x="0" y="1288"/>
                    </a:lnTo>
                    <a:lnTo>
                      <a:pt x="1002" y="1288"/>
                    </a:lnTo>
                    <a:lnTo>
                      <a:pt x="1002" y="602"/>
                    </a:lnTo>
                    <a:lnTo>
                      <a:pt x="1002" y="1"/>
                    </a:lnTo>
                    <a:close/>
                  </a:path>
                </a:pathLst>
              </a:custGeom>
              <a:solidFill>
                <a:srgbClr val="F5B8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56"/>
              <p:cNvSpPr/>
              <p:nvPr/>
            </p:nvSpPr>
            <p:spPr>
              <a:xfrm>
                <a:off x="6868751" y="2483726"/>
                <a:ext cx="105744" cy="108696"/>
              </a:xfrm>
              <a:custGeom>
                <a:rect b="b" l="l" r="r" t="t"/>
                <a:pathLst>
                  <a:path extrusionOk="0" h="1031" w="1003">
                    <a:moveTo>
                      <a:pt x="229" y="1"/>
                    </a:moveTo>
                    <a:lnTo>
                      <a:pt x="0" y="401"/>
                    </a:lnTo>
                    <a:cubicBezTo>
                      <a:pt x="0" y="401"/>
                      <a:pt x="115" y="888"/>
                      <a:pt x="1002" y="1031"/>
                    </a:cubicBezTo>
                    <a:lnTo>
                      <a:pt x="1002" y="86"/>
                    </a:lnTo>
                    <a:lnTo>
                      <a:pt x="945" y="58"/>
                    </a:lnTo>
                    <a:lnTo>
                      <a:pt x="344" y="1"/>
                    </a:lnTo>
                    <a:close/>
                  </a:path>
                </a:pathLst>
              </a:custGeom>
              <a:solidFill>
                <a:srgbClr val="EB9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56"/>
              <p:cNvSpPr/>
              <p:nvPr/>
            </p:nvSpPr>
            <p:spPr>
              <a:xfrm>
                <a:off x="6721050" y="2267181"/>
                <a:ext cx="346962" cy="286025"/>
              </a:xfrm>
              <a:custGeom>
                <a:rect b="b" l="l" r="r" t="t"/>
                <a:pathLst>
                  <a:path extrusionOk="0" h="2713" w="3291">
                    <a:moveTo>
                      <a:pt x="2307" y="0"/>
                    </a:moveTo>
                    <a:cubicBezTo>
                      <a:pt x="2244" y="0"/>
                      <a:pt x="2180" y="8"/>
                      <a:pt x="2117" y="23"/>
                    </a:cubicBezTo>
                    <a:cubicBezTo>
                      <a:pt x="1716" y="51"/>
                      <a:pt x="1344" y="194"/>
                      <a:pt x="1029" y="423"/>
                    </a:cubicBezTo>
                    <a:cubicBezTo>
                      <a:pt x="1058" y="738"/>
                      <a:pt x="972" y="1053"/>
                      <a:pt x="743" y="1282"/>
                    </a:cubicBezTo>
                    <a:cubicBezTo>
                      <a:pt x="743" y="1282"/>
                      <a:pt x="620" y="993"/>
                      <a:pt x="390" y="993"/>
                    </a:cubicBezTo>
                    <a:cubicBezTo>
                      <a:pt x="349" y="993"/>
                      <a:pt x="304" y="1003"/>
                      <a:pt x="257" y="1024"/>
                    </a:cubicBezTo>
                    <a:cubicBezTo>
                      <a:pt x="1" y="1152"/>
                      <a:pt x="156" y="1828"/>
                      <a:pt x="641" y="1828"/>
                    </a:cubicBezTo>
                    <a:cubicBezTo>
                      <a:pt x="699" y="1828"/>
                      <a:pt x="762" y="1818"/>
                      <a:pt x="829" y="1797"/>
                    </a:cubicBezTo>
                    <a:cubicBezTo>
                      <a:pt x="1287" y="2598"/>
                      <a:pt x="1917" y="2713"/>
                      <a:pt x="2088" y="2713"/>
                    </a:cubicBezTo>
                    <a:cubicBezTo>
                      <a:pt x="2918" y="2684"/>
                      <a:pt x="3290" y="1597"/>
                      <a:pt x="3176" y="767"/>
                    </a:cubicBezTo>
                    <a:cubicBezTo>
                      <a:pt x="3126" y="319"/>
                      <a:pt x="2730" y="0"/>
                      <a:pt x="2307" y="0"/>
                    </a:cubicBezTo>
                    <a:close/>
                  </a:path>
                </a:pathLst>
              </a:custGeom>
              <a:solidFill>
                <a:srgbClr val="F5B8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56"/>
              <p:cNvSpPr/>
              <p:nvPr/>
            </p:nvSpPr>
            <p:spPr>
              <a:xfrm>
                <a:off x="6748039" y="2394747"/>
                <a:ext cx="39324" cy="46810"/>
              </a:xfrm>
              <a:custGeom>
                <a:rect b="b" l="l" r="r" t="t"/>
                <a:pathLst>
                  <a:path extrusionOk="0" h="444" w="373">
                    <a:moveTo>
                      <a:pt x="187" y="0"/>
                    </a:moveTo>
                    <a:cubicBezTo>
                      <a:pt x="151" y="0"/>
                      <a:pt x="115" y="15"/>
                      <a:pt x="87" y="43"/>
                    </a:cubicBezTo>
                    <a:cubicBezTo>
                      <a:pt x="1" y="100"/>
                      <a:pt x="87" y="444"/>
                      <a:pt x="373" y="444"/>
                    </a:cubicBezTo>
                    <a:cubicBezTo>
                      <a:pt x="287" y="387"/>
                      <a:pt x="201" y="329"/>
                      <a:pt x="172" y="215"/>
                    </a:cubicBezTo>
                    <a:cubicBezTo>
                      <a:pt x="125" y="96"/>
                      <a:pt x="196" y="36"/>
                      <a:pt x="255" y="36"/>
                    </a:cubicBezTo>
                    <a:cubicBezTo>
                      <a:pt x="266" y="36"/>
                      <a:pt x="277" y="38"/>
                      <a:pt x="287" y="43"/>
                    </a:cubicBezTo>
                    <a:cubicBezTo>
                      <a:pt x="258" y="15"/>
                      <a:pt x="222" y="0"/>
                      <a:pt x="187" y="0"/>
                    </a:cubicBezTo>
                    <a:close/>
                  </a:path>
                </a:pathLst>
              </a:custGeom>
              <a:solidFill>
                <a:srgbClr val="EB9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56"/>
              <p:cNvSpPr/>
              <p:nvPr/>
            </p:nvSpPr>
            <p:spPr>
              <a:xfrm>
                <a:off x="6820467" y="2619515"/>
                <a:ext cx="193249" cy="256611"/>
              </a:xfrm>
              <a:custGeom>
                <a:rect b="b" l="l" r="r" t="t"/>
                <a:pathLst>
                  <a:path extrusionOk="0" h="2434" w="1833">
                    <a:moveTo>
                      <a:pt x="401" y="0"/>
                    </a:moveTo>
                    <a:lnTo>
                      <a:pt x="1" y="29"/>
                    </a:lnTo>
                    <a:lnTo>
                      <a:pt x="1718" y="2433"/>
                    </a:lnTo>
                    <a:lnTo>
                      <a:pt x="1832" y="0"/>
                    </a:lnTo>
                    <a:close/>
                  </a:path>
                </a:pathLst>
              </a:custGeom>
              <a:solidFill>
                <a:srgbClr val="F5B8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56"/>
              <p:cNvSpPr/>
              <p:nvPr/>
            </p:nvSpPr>
            <p:spPr>
              <a:xfrm>
                <a:off x="6868751" y="2688886"/>
                <a:ext cx="141905" cy="187239"/>
              </a:xfrm>
              <a:custGeom>
                <a:rect b="b" l="l" r="r" t="t"/>
                <a:pathLst>
                  <a:path extrusionOk="0" h="1776" w="1346">
                    <a:moveTo>
                      <a:pt x="0" y="1"/>
                    </a:moveTo>
                    <a:lnTo>
                      <a:pt x="1260" y="1775"/>
                    </a:lnTo>
                    <a:lnTo>
                      <a:pt x="134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56"/>
              <p:cNvSpPr/>
              <p:nvPr/>
            </p:nvSpPr>
            <p:spPr>
              <a:xfrm>
                <a:off x="7001482" y="2619515"/>
                <a:ext cx="78543" cy="256611"/>
              </a:xfrm>
              <a:custGeom>
                <a:rect b="b" l="l" r="r" t="t"/>
                <a:pathLst>
                  <a:path extrusionOk="0" h="2434" w="745">
                    <a:moveTo>
                      <a:pt x="115" y="0"/>
                    </a:moveTo>
                    <a:lnTo>
                      <a:pt x="1" y="2433"/>
                    </a:lnTo>
                    <a:lnTo>
                      <a:pt x="659" y="1603"/>
                    </a:lnTo>
                    <a:lnTo>
                      <a:pt x="344" y="1174"/>
                    </a:lnTo>
                    <a:lnTo>
                      <a:pt x="745" y="1088"/>
                    </a:lnTo>
                    <a:lnTo>
                      <a:pt x="11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56"/>
              <p:cNvSpPr/>
              <p:nvPr/>
            </p:nvSpPr>
            <p:spPr>
              <a:xfrm>
                <a:off x="6820467" y="2622573"/>
                <a:ext cx="181124" cy="253553"/>
              </a:xfrm>
              <a:custGeom>
                <a:rect b="b" l="l" r="r" t="t"/>
                <a:pathLst>
                  <a:path extrusionOk="0" h="2405" w="1718">
                    <a:moveTo>
                      <a:pt x="1" y="0"/>
                    </a:moveTo>
                    <a:lnTo>
                      <a:pt x="1" y="1145"/>
                    </a:lnTo>
                    <a:lnTo>
                      <a:pt x="602" y="1345"/>
                    </a:lnTo>
                    <a:lnTo>
                      <a:pt x="401" y="1717"/>
                    </a:lnTo>
                    <a:lnTo>
                      <a:pt x="1718" y="2404"/>
                    </a:ln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56"/>
              <p:cNvSpPr/>
              <p:nvPr/>
            </p:nvSpPr>
            <p:spPr>
              <a:xfrm>
                <a:off x="6977340" y="4601846"/>
                <a:ext cx="226458" cy="68844"/>
              </a:xfrm>
              <a:custGeom>
                <a:rect b="b" l="l" r="r" t="t"/>
                <a:pathLst>
                  <a:path extrusionOk="0" h="653" w="2148">
                    <a:moveTo>
                      <a:pt x="1" y="0"/>
                    </a:moveTo>
                    <a:lnTo>
                      <a:pt x="1" y="601"/>
                    </a:lnTo>
                    <a:cubicBezTo>
                      <a:pt x="1" y="601"/>
                      <a:pt x="955" y="652"/>
                      <a:pt x="1591" y="652"/>
                    </a:cubicBezTo>
                    <a:cubicBezTo>
                      <a:pt x="1909" y="652"/>
                      <a:pt x="2147" y="639"/>
                      <a:pt x="2147" y="601"/>
                    </a:cubicBezTo>
                    <a:cubicBezTo>
                      <a:pt x="2119" y="487"/>
                      <a:pt x="945" y="0"/>
                      <a:pt x="9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56"/>
              <p:cNvSpPr/>
              <p:nvPr/>
            </p:nvSpPr>
            <p:spPr>
              <a:xfrm>
                <a:off x="7007491" y="2384204"/>
                <a:ext cx="24248" cy="30258"/>
              </a:xfrm>
              <a:custGeom>
                <a:rect b="b" l="l" r="r" t="t"/>
                <a:pathLst>
                  <a:path extrusionOk="0" h="287" w="230">
                    <a:moveTo>
                      <a:pt x="115" y="0"/>
                    </a:moveTo>
                    <a:cubicBezTo>
                      <a:pt x="58" y="0"/>
                      <a:pt x="1" y="57"/>
                      <a:pt x="1" y="143"/>
                    </a:cubicBezTo>
                    <a:cubicBezTo>
                      <a:pt x="1" y="229"/>
                      <a:pt x="58" y="286"/>
                      <a:pt x="115" y="286"/>
                    </a:cubicBezTo>
                    <a:cubicBezTo>
                      <a:pt x="173" y="286"/>
                      <a:pt x="230" y="229"/>
                      <a:pt x="230" y="143"/>
                    </a:cubicBezTo>
                    <a:cubicBezTo>
                      <a:pt x="230" y="57"/>
                      <a:pt x="173" y="0"/>
                      <a:pt x="115" y="0"/>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56"/>
              <p:cNvSpPr/>
              <p:nvPr/>
            </p:nvSpPr>
            <p:spPr>
              <a:xfrm>
                <a:off x="6944131" y="2399280"/>
                <a:ext cx="42382" cy="63467"/>
              </a:xfrm>
              <a:custGeom>
                <a:rect b="b" l="l" r="r" t="t"/>
                <a:pathLst>
                  <a:path extrusionOk="0" h="602" w="402">
                    <a:moveTo>
                      <a:pt x="201" y="0"/>
                    </a:moveTo>
                    <a:cubicBezTo>
                      <a:pt x="144" y="201"/>
                      <a:pt x="230" y="372"/>
                      <a:pt x="230" y="458"/>
                    </a:cubicBezTo>
                    <a:cubicBezTo>
                      <a:pt x="230" y="544"/>
                      <a:pt x="1" y="601"/>
                      <a:pt x="173" y="601"/>
                    </a:cubicBezTo>
                    <a:cubicBezTo>
                      <a:pt x="344" y="601"/>
                      <a:pt x="402" y="515"/>
                      <a:pt x="344" y="429"/>
                    </a:cubicBezTo>
                    <a:cubicBezTo>
                      <a:pt x="258" y="286"/>
                      <a:pt x="230" y="143"/>
                      <a:pt x="201" y="0"/>
                    </a:cubicBezTo>
                    <a:close/>
                  </a:path>
                </a:pathLst>
              </a:custGeom>
              <a:solidFill>
                <a:srgbClr val="E375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56"/>
              <p:cNvSpPr/>
              <p:nvPr/>
            </p:nvSpPr>
            <p:spPr>
              <a:xfrm>
                <a:off x="6998530" y="2361116"/>
                <a:ext cx="51343" cy="17079"/>
              </a:xfrm>
              <a:custGeom>
                <a:rect b="b" l="l" r="r" t="t"/>
                <a:pathLst>
                  <a:path extrusionOk="0" h="162" w="487">
                    <a:moveTo>
                      <a:pt x="238" y="0"/>
                    </a:moveTo>
                    <a:cubicBezTo>
                      <a:pt x="168" y="0"/>
                      <a:pt x="95" y="23"/>
                      <a:pt x="29" y="76"/>
                    </a:cubicBezTo>
                    <a:cubicBezTo>
                      <a:pt x="0" y="76"/>
                      <a:pt x="0" y="105"/>
                      <a:pt x="29" y="133"/>
                    </a:cubicBezTo>
                    <a:lnTo>
                      <a:pt x="86" y="133"/>
                    </a:lnTo>
                    <a:cubicBezTo>
                      <a:pt x="129" y="90"/>
                      <a:pt x="186" y="69"/>
                      <a:pt x="247" y="69"/>
                    </a:cubicBezTo>
                    <a:cubicBezTo>
                      <a:pt x="308" y="69"/>
                      <a:pt x="372" y="90"/>
                      <a:pt x="429" y="133"/>
                    </a:cubicBezTo>
                    <a:cubicBezTo>
                      <a:pt x="429" y="133"/>
                      <a:pt x="429" y="162"/>
                      <a:pt x="429" y="162"/>
                    </a:cubicBezTo>
                    <a:lnTo>
                      <a:pt x="458" y="162"/>
                    </a:lnTo>
                    <a:cubicBezTo>
                      <a:pt x="487" y="133"/>
                      <a:pt x="487" y="105"/>
                      <a:pt x="458" y="76"/>
                    </a:cubicBezTo>
                    <a:cubicBezTo>
                      <a:pt x="397" y="30"/>
                      <a:pt x="319" y="0"/>
                      <a:pt x="238" y="0"/>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56"/>
              <p:cNvSpPr/>
              <p:nvPr/>
            </p:nvSpPr>
            <p:spPr>
              <a:xfrm>
                <a:off x="7019615" y="2387156"/>
                <a:ext cx="21191" cy="3163"/>
              </a:xfrm>
              <a:custGeom>
                <a:rect b="b" l="l" r="r" t="t"/>
                <a:pathLst>
                  <a:path extrusionOk="0" h="30" w="201">
                    <a:moveTo>
                      <a:pt x="0" y="1"/>
                    </a:moveTo>
                    <a:cubicBezTo>
                      <a:pt x="0" y="1"/>
                      <a:pt x="0" y="1"/>
                      <a:pt x="0" y="29"/>
                    </a:cubicBezTo>
                    <a:lnTo>
                      <a:pt x="201" y="29"/>
                    </a:lnTo>
                    <a:cubicBezTo>
                      <a:pt x="201" y="1"/>
                      <a:pt x="201" y="1"/>
                      <a:pt x="201" y="1"/>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56"/>
              <p:cNvSpPr/>
              <p:nvPr/>
            </p:nvSpPr>
            <p:spPr>
              <a:xfrm>
                <a:off x="7016558" y="2387156"/>
                <a:ext cx="21296" cy="9172"/>
              </a:xfrm>
              <a:custGeom>
                <a:rect b="b" l="l" r="r" t="t"/>
                <a:pathLst>
                  <a:path extrusionOk="0" h="87" w="202">
                    <a:moveTo>
                      <a:pt x="29" y="1"/>
                    </a:moveTo>
                    <a:cubicBezTo>
                      <a:pt x="29" y="1"/>
                      <a:pt x="1" y="29"/>
                      <a:pt x="29" y="58"/>
                    </a:cubicBezTo>
                    <a:cubicBezTo>
                      <a:pt x="87" y="87"/>
                      <a:pt x="144" y="87"/>
                      <a:pt x="201" y="87"/>
                    </a:cubicBezTo>
                    <a:cubicBezTo>
                      <a:pt x="201" y="87"/>
                      <a:pt x="201" y="58"/>
                      <a:pt x="201" y="58"/>
                    </a:cubicBezTo>
                    <a:cubicBezTo>
                      <a:pt x="144" y="58"/>
                      <a:pt x="87" y="29"/>
                      <a:pt x="29" y="1"/>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56"/>
              <p:cNvSpPr/>
              <p:nvPr/>
            </p:nvSpPr>
            <p:spPr>
              <a:xfrm>
                <a:off x="6892894" y="2384204"/>
                <a:ext cx="24248" cy="30258"/>
              </a:xfrm>
              <a:custGeom>
                <a:rect b="b" l="l" r="r" t="t"/>
                <a:pathLst>
                  <a:path extrusionOk="0" h="287" w="230">
                    <a:moveTo>
                      <a:pt x="115" y="0"/>
                    </a:moveTo>
                    <a:cubicBezTo>
                      <a:pt x="58" y="0"/>
                      <a:pt x="0" y="57"/>
                      <a:pt x="0" y="143"/>
                    </a:cubicBezTo>
                    <a:cubicBezTo>
                      <a:pt x="0" y="229"/>
                      <a:pt x="58" y="286"/>
                      <a:pt x="115" y="286"/>
                    </a:cubicBezTo>
                    <a:cubicBezTo>
                      <a:pt x="172" y="286"/>
                      <a:pt x="229" y="229"/>
                      <a:pt x="229" y="143"/>
                    </a:cubicBezTo>
                    <a:cubicBezTo>
                      <a:pt x="229" y="57"/>
                      <a:pt x="172" y="0"/>
                      <a:pt x="115" y="0"/>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56"/>
              <p:cNvSpPr/>
              <p:nvPr/>
            </p:nvSpPr>
            <p:spPr>
              <a:xfrm>
                <a:off x="6874761" y="2361116"/>
                <a:ext cx="48391" cy="17079"/>
              </a:xfrm>
              <a:custGeom>
                <a:rect b="b" l="l" r="r" t="t"/>
                <a:pathLst>
                  <a:path extrusionOk="0" h="162" w="459">
                    <a:moveTo>
                      <a:pt x="236" y="0"/>
                    </a:moveTo>
                    <a:cubicBezTo>
                      <a:pt x="148" y="0"/>
                      <a:pt x="62" y="30"/>
                      <a:pt x="1" y="76"/>
                    </a:cubicBezTo>
                    <a:cubicBezTo>
                      <a:pt x="1" y="105"/>
                      <a:pt x="1" y="133"/>
                      <a:pt x="1" y="162"/>
                    </a:cubicBezTo>
                    <a:lnTo>
                      <a:pt x="29" y="162"/>
                    </a:lnTo>
                    <a:cubicBezTo>
                      <a:pt x="58" y="162"/>
                      <a:pt x="58" y="133"/>
                      <a:pt x="58" y="133"/>
                    </a:cubicBezTo>
                    <a:cubicBezTo>
                      <a:pt x="101" y="90"/>
                      <a:pt x="158" y="69"/>
                      <a:pt x="215" y="69"/>
                    </a:cubicBezTo>
                    <a:cubicBezTo>
                      <a:pt x="273" y="69"/>
                      <a:pt x="330" y="90"/>
                      <a:pt x="373" y="133"/>
                    </a:cubicBezTo>
                    <a:lnTo>
                      <a:pt x="459" y="133"/>
                    </a:lnTo>
                    <a:cubicBezTo>
                      <a:pt x="459" y="105"/>
                      <a:pt x="459" y="76"/>
                      <a:pt x="459" y="76"/>
                    </a:cubicBezTo>
                    <a:cubicBezTo>
                      <a:pt x="392" y="23"/>
                      <a:pt x="313" y="0"/>
                      <a:pt x="236" y="0"/>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56"/>
              <p:cNvSpPr/>
              <p:nvPr/>
            </p:nvSpPr>
            <p:spPr>
              <a:xfrm>
                <a:off x="6883827" y="2387156"/>
                <a:ext cx="21191" cy="3163"/>
              </a:xfrm>
              <a:custGeom>
                <a:rect b="b" l="l" r="r" t="t"/>
                <a:pathLst>
                  <a:path extrusionOk="0" h="30" w="201">
                    <a:moveTo>
                      <a:pt x="1" y="1"/>
                    </a:moveTo>
                    <a:cubicBezTo>
                      <a:pt x="1" y="1"/>
                      <a:pt x="1" y="1"/>
                      <a:pt x="1" y="29"/>
                    </a:cubicBezTo>
                    <a:lnTo>
                      <a:pt x="201" y="29"/>
                    </a:lnTo>
                    <a:lnTo>
                      <a:pt x="172" y="1"/>
                    </a:ln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56"/>
              <p:cNvSpPr/>
              <p:nvPr/>
            </p:nvSpPr>
            <p:spPr>
              <a:xfrm>
                <a:off x="6883827" y="2387156"/>
                <a:ext cx="21191" cy="9172"/>
              </a:xfrm>
              <a:custGeom>
                <a:rect b="b" l="l" r="r" t="t"/>
                <a:pathLst>
                  <a:path extrusionOk="0" h="87" w="201">
                    <a:moveTo>
                      <a:pt x="172" y="1"/>
                    </a:moveTo>
                    <a:cubicBezTo>
                      <a:pt x="144" y="29"/>
                      <a:pt x="86" y="58"/>
                      <a:pt x="29" y="58"/>
                    </a:cubicBezTo>
                    <a:lnTo>
                      <a:pt x="1" y="58"/>
                    </a:lnTo>
                    <a:cubicBezTo>
                      <a:pt x="1" y="87"/>
                      <a:pt x="1" y="87"/>
                      <a:pt x="29" y="87"/>
                    </a:cubicBezTo>
                    <a:cubicBezTo>
                      <a:pt x="86" y="87"/>
                      <a:pt x="144" y="58"/>
                      <a:pt x="201" y="29"/>
                    </a:cubicBezTo>
                    <a:cubicBezTo>
                      <a:pt x="201" y="29"/>
                      <a:pt x="201" y="29"/>
                      <a:pt x="201" y="1"/>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56"/>
              <p:cNvSpPr/>
              <p:nvPr/>
            </p:nvSpPr>
            <p:spPr>
              <a:xfrm>
                <a:off x="6904912" y="2480669"/>
                <a:ext cx="72534" cy="18661"/>
              </a:xfrm>
              <a:custGeom>
                <a:rect b="b" l="l" r="r" t="t"/>
                <a:pathLst>
                  <a:path extrusionOk="0" h="177" w="688">
                    <a:moveTo>
                      <a:pt x="1" y="1"/>
                    </a:moveTo>
                    <a:lnTo>
                      <a:pt x="1" y="1"/>
                    </a:lnTo>
                    <a:cubicBezTo>
                      <a:pt x="101" y="118"/>
                      <a:pt x="250" y="176"/>
                      <a:pt x="396" y="176"/>
                    </a:cubicBezTo>
                    <a:cubicBezTo>
                      <a:pt x="501" y="176"/>
                      <a:pt x="604" y="146"/>
                      <a:pt x="688" y="87"/>
                    </a:cubicBezTo>
                    <a:lnTo>
                      <a:pt x="688" y="87"/>
                    </a:lnTo>
                    <a:cubicBezTo>
                      <a:pt x="611" y="106"/>
                      <a:pt x="535" y="115"/>
                      <a:pt x="459" y="115"/>
                    </a:cubicBezTo>
                    <a:cubicBezTo>
                      <a:pt x="306" y="115"/>
                      <a:pt x="153" y="77"/>
                      <a:pt x="1" y="1"/>
                    </a:cubicBezTo>
                    <a:close/>
                  </a:path>
                </a:pathLst>
              </a:custGeom>
              <a:solidFill>
                <a:srgbClr val="E375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56"/>
              <p:cNvSpPr/>
              <p:nvPr/>
            </p:nvSpPr>
            <p:spPr>
              <a:xfrm>
                <a:off x="6717887" y="2857884"/>
                <a:ext cx="45334" cy="114705"/>
              </a:xfrm>
              <a:custGeom>
                <a:rect b="b" l="l" r="r" t="t"/>
                <a:pathLst>
                  <a:path extrusionOk="0" h="1088" w="430">
                    <a:moveTo>
                      <a:pt x="430" y="0"/>
                    </a:moveTo>
                    <a:lnTo>
                      <a:pt x="0" y="258"/>
                    </a:lnTo>
                    <a:lnTo>
                      <a:pt x="29" y="1088"/>
                    </a:lnTo>
                    <a:lnTo>
                      <a:pt x="430" y="0"/>
                    </a:lnTo>
                    <a:close/>
                  </a:path>
                </a:pathLst>
              </a:custGeom>
              <a:solidFill>
                <a:srgbClr val="C4CF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56"/>
              <p:cNvSpPr/>
              <p:nvPr/>
            </p:nvSpPr>
            <p:spPr>
              <a:xfrm>
                <a:off x="6913979" y="2770380"/>
                <a:ext cx="120820" cy="108696"/>
              </a:xfrm>
              <a:custGeom>
                <a:rect b="b" l="l" r="r" t="t"/>
                <a:pathLst>
                  <a:path extrusionOk="0" h="1031" w="1146">
                    <a:moveTo>
                      <a:pt x="87" y="0"/>
                    </a:moveTo>
                    <a:lnTo>
                      <a:pt x="1" y="86"/>
                    </a:lnTo>
                    <a:lnTo>
                      <a:pt x="1002" y="1031"/>
                    </a:lnTo>
                    <a:lnTo>
                      <a:pt x="1145" y="888"/>
                    </a:lnTo>
                    <a:lnTo>
                      <a:pt x="87" y="0"/>
                    </a:lnTo>
                    <a:close/>
                  </a:path>
                </a:pathLst>
              </a:custGeom>
              <a:solidFill>
                <a:srgbClr val="DBE1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56"/>
              <p:cNvSpPr/>
              <p:nvPr/>
            </p:nvSpPr>
            <p:spPr>
              <a:xfrm>
                <a:off x="6877818" y="2740229"/>
                <a:ext cx="45334" cy="39324"/>
              </a:xfrm>
              <a:custGeom>
                <a:rect b="b" l="l" r="r" t="t"/>
                <a:pathLst>
                  <a:path extrusionOk="0" h="373" w="430">
                    <a:moveTo>
                      <a:pt x="86" y="0"/>
                    </a:moveTo>
                    <a:lnTo>
                      <a:pt x="0" y="86"/>
                    </a:lnTo>
                    <a:lnTo>
                      <a:pt x="344" y="372"/>
                    </a:lnTo>
                    <a:lnTo>
                      <a:pt x="430" y="286"/>
                    </a:lnTo>
                    <a:lnTo>
                      <a:pt x="86" y="0"/>
                    </a:ln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56"/>
              <p:cNvSpPr/>
              <p:nvPr/>
            </p:nvSpPr>
            <p:spPr>
              <a:xfrm>
                <a:off x="6639451" y="2845760"/>
                <a:ext cx="485915" cy="262198"/>
              </a:xfrm>
              <a:custGeom>
                <a:rect b="b" l="l" r="r" t="t"/>
                <a:pathLst>
                  <a:path extrusionOk="0" h="2487" w="4609">
                    <a:moveTo>
                      <a:pt x="3664" y="1"/>
                    </a:moveTo>
                    <a:cubicBezTo>
                      <a:pt x="3521" y="29"/>
                      <a:pt x="3206" y="802"/>
                      <a:pt x="3206" y="802"/>
                    </a:cubicBezTo>
                    <a:lnTo>
                      <a:pt x="1260" y="1060"/>
                    </a:lnTo>
                    <a:lnTo>
                      <a:pt x="1202" y="745"/>
                    </a:lnTo>
                    <a:lnTo>
                      <a:pt x="0" y="859"/>
                    </a:lnTo>
                    <a:cubicBezTo>
                      <a:pt x="0" y="859"/>
                      <a:pt x="0" y="2147"/>
                      <a:pt x="201" y="2433"/>
                    </a:cubicBezTo>
                    <a:cubicBezTo>
                      <a:pt x="225" y="2470"/>
                      <a:pt x="294" y="2486"/>
                      <a:pt x="398" y="2486"/>
                    </a:cubicBezTo>
                    <a:cubicBezTo>
                      <a:pt x="1032" y="2486"/>
                      <a:pt x="2958" y="1871"/>
                      <a:pt x="3721" y="1403"/>
                    </a:cubicBezTo>
                    <a:cubicBezTo>
                      <a:pt x="4608" y="859"/>
                      <a:pt x="4322" y="144"/>
                      <a:pt x="4322" y="144"/>
                    </a:cubicBezTo>
                    <a:cubicBezTo>
                      <a:pt x="4122" y="58"/>
                      <a:pt x="3893" y="29"/>
                      <a:pt x="3664" y="1"/>
                    </a:cubicBezTo>
                    <a:close/>
                  </a:path>
                </a:pathLst>
              </a:custGeom>
              <a:solidFill>
                <a:srgbClr val="F5B8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56"/>
              <p:cNvSpPr/>
              <p:nvPr/>
            </p:nvSpPr>
            <p:spPr>
              <a:xfrm>
                <a:off x="6639451" y="2942331"/>
                <a:ext cx="132839" cy="78543"/>
              </a:xfrm>
              <a:custGeom>
                <a:rect b="b" l="l" r="r" t="t"/>
                <a:pathLst>
                  <a:path extrusionOk="0" h="745" w="1260">
                    <a:moveTo>
                      <a:pt x="143" y="1"/>
                    </a:moveTo>
                    <a:cubicBezTo>
                      <a:pt x="115" y="1"/>
                      <a:pt x="58" y="87"/>
                      <a:pt x="0" y="172"/>
                    </a:cubicBezTo>
                    <a:cubicBezTo>
                      <a:pt x="0" y="315"/>
                      <a:pt x="0" y="544"/>
                      <a:pt x="29" y="745"/>
                    </a:cubicBezTo>
                    <a:lnTo>
                      <a:pt x="1260" y="144"/>
                    </a:lnTo>
                    <a:cubicBezTo>
                      <a:pt x="1260" y="144"/>
                      <a:pt x="287" y="1"/>
                      <a:pt x="143" y="1"/>
                    </a:cubicBezTo>
                    <a:close/>
                  </a:path>
                </a:pathLst>
              </a:custGeom>
              <a:solidFill>
                <a:srgbClr val="EB9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56"/>
              <p:cNvSpPr/>
              <p:nvPr/>
            </p:nvSpPr>
            <p:spPr>
              <a:xfrm>
                <a:off x="6603185" y="2636384"/>
                <a:ext cx="214334" cy="339266"/>
              </a:xfrm>
              <a:custGeom>
                <a:rect b="b" l="l" r="r" t="t"/>
                <a:pathLst>
                  <a:path extrusionOk="0" h="3218" w="2033">
                    <a:moveTo>
                      <a:pt x="1093" y="0"/>
                    </a:moveTo>
                    <a:cubicBezTo>
                      <a:pt x="923" y="0"/>
                      <a:pt x="590" y="73"/>
                      <a:pt x="344" y="584"/>
                    </a:cubicBezTo>
                    <a:cubicBezTo>
                      <a:pt x="1" y="1271"/>
                      <a:pt x="115" y="3217"/>
                      <a:pt x="115" y="3217"/>
                    </a:cubicBezTo>
                    <a:lnTo>
                      <a:pt x="1775" y="3017"/>
                    </a:lnTo>
                    <a:cubicBezTo>
                      <a:pt x="1775" y="3017"/>
                      <a:pt x="2033" y="241"/>
                      <a:pt x="1203" y="12"/>
                    </a:cubicBezTo>
                    <a:cubicBezTo>
                      <a:pt x="1203" y="12"/>
                      <a:pt x="1161" y="0"/>
                      <a:pt x="10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56"/>
              <p:cNvSpPr/>
              <p:nvPr/>
            </p:nvSpPr>
            <p:spPr>
              <a:xfrm>
                <a:off x="6992416" y="2661791"/>
                <a:ext cx="485915" cy="479801"/>
              </a:xfrm>
              <a:custGeom>
                <a:rect b="b" l="l" r="r" t="t"/>
                <a:pathLst>
                  <a:path extrusionOk="0" h="4551" w="4609">
                    <a:moveTo>
                      <a:pt x="1231" y="0"/>
                    </a:moveTo>
                    <a:lnTo>
                      <a:pt x="1" y="4551"/>
                    </a:lnTo>
                    <a:lnTo>
                      <a:pt x="3406" y="4551"/>
                    </a:lnTo>
                    <a:lnTo>
                      <a:pt x="4608" y="0"/>
                    </a:lnTo>
                    <a:close/>
                  </a:path>
                </a:pathLst>
              </a:custGeom>
              <a:solidFill>
                <a:srgbClr val="355C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56"/>
              <p:cNvSpPr/>
              <p:nvPr/>
            </p:nvSpPr>
            <p:spPr>
              <a:xfrm>
                <a:off x="7004539" y="2676867"/>
                <a:ext cx="485810" cy="479801"/>
              </a:xfrm>
              <a:custGeom>
                <a:rect b="b" l="l" r="r" t="t"/>
                <a:pathLst>
                  <a:path extrusionOk="0" h="4551" w="4608">
                    <a:moveTo>
                      <a:pt x="1231" y="0"/>
                    </a:moveTo>
                    <a:lnTo>
                      <a:pt x="0" y="4551"/>
                    </a:lnTo>
                    <a:lnTo>
                      <a:pt x="3377" y="4551"/>
                    </a:lnTo>
                    <a:lnTo>
                      <a:pt x="46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56"/>
              <p:cNvSpPr/>
              <p:nvPr/>
            </p:nvSpPr>
            <p:spPr>
              <a:xfrm>
                <a:off x="7215707" y="2652725"/>
                <a:ext cx="193249" cy="72534"/>
              </a:xfrm>
              <a:custGeom>
                <a:rect b="b" l="l" r="r" t="t"/>
                <a:pathLst>
                  <a:path extrusionOk="0" h="688" w="1833">
                    <a:moveTo>
                      <a:pt x="172" y="0"/>
                    </a:moveTo>
                    <a:lnTo>
                      <a:pt x="1" y="687"/>
                    </a:lnTo>
                    <a:lnTo>
                      <a:pt x="1632" y="687"/>
                    </a:lnTo>
                    <a:lnTo>
                      <a:pt x="1832" y="0"/>
                    </a:lnTo>
                    <a:close/>
                  </a:path>
                </a:pathLst>
              </a:custGeom>
              <a:solidFill>
                <a:srgbClr val="4370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56"/>
              <p:cNvSpPr/>
              <p:nvPr/>
            </p:nvSpPr>
            <p:spPr>
              <a:xfrm>
                <a:off x="7263992" y="2622573"/>
                <a:ext cx="117763" cy="45334"/>
              </a:xfrm>
              <a:custGeom>
                <a:rect b="b" l="l" r="r" t="t"/>
                <a:pathLst>
                  <a:path extrusionOk="0" h="430" w="1117">
                    <a:moveTo>
                      <a:pt x="115" y="0"/>
                    </a:moveTo>
                    <a:lnTo>
                      <a:pt x="1" y="429"/>
                    </a:lnTo>
                    <a:lnTo>
                      <a:pt x="1002" y="429"/>
                    </a:lnTo>
                    <a:lnTo>
                      <a:pt x="1117" y="0"/>
                    </a:lnTo>
                    <a:close/>
                  </a:path>
                </a:pathLst>
              </a:custGeom>
              <a:solidFill>
                <a:srgbClr val="355C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56"/>
              <p:cNvSpPr/>
              <p:nvPr/>
            </p:nvSpPr>
            <p:spPr>
              <a:xfrm>
                <a:off x="7273058" y="2622573"/>
                <a:ext cx="120820" cy="45334"/>
              </a:xfrm>
              <a:custGeom>
                <a:rect b="b" l="l" r="r" t="t"/>
                <a:pathLst>
                  <a:path extrusionOk="0" h="430" w="1146">
                    <a:moveTo>
                      <a:pt x="143" y="0"/>
                    </a:moveTo>
                    <a:lnTo>
                      <a:pt x="0" y="429"/>
                    </a:lnTo>
                    <a:lnTo>
                      <a:pt x="1031" y="429"/>
                    </a:lnTo>
                    <a:lnTo>
                      <a:pt x="1145" y="0"/>
                    </a:lnTo>
                    <a:close/>
                  </a:path>
                </a:pathLst>
              </a:custGeom>
              <a:solidFill>
                <a:srgbClr val="4370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56"/>
              <p:cNvSpPr/>
              <p:nvPr/>
            </p:nvSpPr>
            <p:spPr>
              <a:xfrm>
                <a:off x="7224773" y="2652725"/>
                <a:ext cx="193249" cy="72534"/>
              </a:xfrm>
              <a:custGeom>
                <a:rect b="b" l="l" r="r" t="t"/>
                <a:pathLst>
                  <a:path extrusionOk="0" h="688" w="1833">
                    <a:moveTo>
                      <a:pt x="201" y="0"/>
                    </a:moveTo>
                    <a:lnTo>
                      <a:pt x="0" y="687"/>
                    </a:lnTo>
                    <a:lnTo>
                      <a:pt x="1660" y="687"/>
                    </a:lnTo>
                    <a:lnTo>
                      <a:pt x="1832" y="0"/>
                    </a:lnTo>
                    <a:close/>
                  </a:path>
                </a:pathLst>
              </a:custGeom>
              <a:solidFill>
                <a:srgbClr val="355C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56"/>
              <p:cNvSpPr/>
              <p:nvPr/>
            </p:nvSpPr>
            <p:spPr>
              <a:xfrm>
                <a:off x="7387656" y="2836061"/>
                <a:ext cx="95834" cy="158458"/>
              </a:xfrm>
              <a:custGeom>
                <a:rect b="b" l="l" r="r" t="t"/>
                <a:pathLst>
                  <a:path extrusionOk="0" h="1503" w="909">
                    <a:moveTo>
                      <a:pt x="370" y="0"/>
                    </a:moveTo>
                    <a:cubicBezTo>
                      <a:pt x="343" y="0"/>
                      <a:pt x="324" y="3"/>
                      <a:pt x="316" y="7"/>
                    </a:cubicBezTo>
                    <a:cubicBezTo>
                      <a:pt x="144" y="408"/>
                      <a:pt x="30" y="837"/>
                      <a:pt x="1" y="1295"/>
                    </a:cubicBezTo>
                    <a:cubicBezTo>
                      <a:pt x="49" y="1439"/>
                      <a:pt x="298" y="1502"/>
                      <a:pt x="428" y="1502"/>
                    </a:cubicBezTo>
                    <a:cubicBezTo>
                      <a:pt x="453" y="1502"/>
                      <a:pt x="474" y="1500"/>
                      <a:pt x="487" y="1495"/>
                    </a:cubicBezTo>
                    <a:cubicBezTo>
                      <a:pt x="659" y="1123"/>
                      <a:pt x="774" y="722"/>
                      <a:pt x="859" y="322"/>
                    </a:cubicBezTo>
                    <a:cubicBezTo>
                      <a:pt x="908" y="78"/>
                      <a:pt x="521" y="0"/>
                      <a:pt x="370" y="0"/>
                    </a:cubicBezTo>
                    <a:close/>
                  </a:path>
                </a:pathLst>
              </a:custGeom>
              <a:solidFill>
                <a:srgbClr val="F5B8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56"/>
              <p:cNvSpPr/>
              <p:nvPr/>
            </p:nvSpPr>
            <p:spPr>
              <a:xfrm>
                <a:off x="6802333" y="2233339"/>
                <a:ext cx="265677" cy="123772"/>
              </a:xfrm>
              <a:custGeom>
                <a:rect b="b" l="l" r="r" t="t"/>
                <a:pathLst>
                  <a:path extrusionOk="0" h="1174" w="2520">
                    <a:moveTo>
                      <a:pt x="1575" y="0"/>
                    </a:moveTo>
                    <a:cubicBezTo>
                      <a:pt x="1289" y="29"/>
                      <a:pt x="1031" y="86"/>
                      <a:pt x="745" y="172"/>
                    </a:cubicBezTo>
                    <a:cubicBezTo>
                      <a:pt x="573" y="229"/>
                      <a:pt x="373" y="286"/>
                      <a:pt x="173" y="372"/>
                    </a:cubicBezTo>
                    <a:cubicBezTo>
                      <a:pt x="1" y="630"/>
                      <a:pt x="29" y="945"/>
                      <a:pt x="230" y="1174"/>
                    </a:cubicBezTo>
                    <a:cubicBezTo>
                      <a:pt x="230" y="1174"/>
                      <a:pt x="662" y="895"/>
                      <a:pt x="1482" y="895"/>
                    </a:cubicBezTo>
                    <a:cubicBezTo>
                      <a:pt x="1778" y="895"/>
                      <a:pt x="2124" y="932"/>
                      <a:pt x="2519" y="1030"/>
                    </a:cubicBezTo>
                    <a:cubicBezTo>
                      <a:pt x="2462" y="773"/>
                      <a:pt x="2376" y="515"/>
                      <a:pt x="2262" y="286"/>
                    </a:cubicBezTo>
                    <a:cubicBezTo>
                      <a:pt x="2061" y="143"/>
                      <a:pt x="1832" y="29"/>
                      <a:pt x="1575" y="0"/>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2" name="Google Shape;722;p56"/>
            <p:cNvSpPr/>
            <p:nvPr/>
          </p:nvSpPr>
          <p:spPr>
            <a:xfrm rot="2700000">
              <a:off x="6257727" y="879916"/>
              <a:ext cx="199358" cy="199470"/>
            </a:xfrm>
            <a:custGeom>
              <a:rect b="b" l="l" r="r" t="t"/>
              <a:pathLst>
                <a:path extrusionOk="0" h="1770" w="1769">
                  <a:moveTo>
                    <a:pt x="681" y="1"/>
                  </a:moveTo>
                  <a:lnTo>
                    <a:pt x="681" y="668"/>
                  </a:lnTo>
                  <a:lnTo>
                    <a:pt x="0" y="668"/>
                  </a:lnTo>
                  <a:lnTo>
                    <a:pt x="0" y="1088"/>
                  </a:lnTo>
                  <a:lnTo>
                    <a:pt x="681" y="1088"/>
                  </a:lnTo>
                  <a:lnTo>
                    <a:pt x="681" y="1769"/>
                  </a:lnTo>
                  <a:lnTo>
                    <a:pt x="1102" y="1769"/>
                  </a:lnTo>
                  <a:lnTo>
                    <a:pt x="1102" y="1088"/>
                  </a:lnTo>
                  <a:lnTo>
                    <a:pt x="1769" y="1088"/>
                  </a:lnTo>
                  <a:lnTo>
                    <a:pt x="1769" y="668"/>
                  </a:lnTo>
                  <a:lnTo>
                    <a:pt x="1102" y="668"/>
                  </a:lnTo>
                  <a:lnTo>
                    <a:pt x="110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3" name="Google Shape;723;p56"/>
            <p:cNvGrpSpPr/>
            <p:nvPr/>
          </p:nvGrpSpPr>
          <p:grpSpPr>
            <a:xfrm>
              <a:off x="4195962" y="2113572"/>
              <a:ext cx="1676362" cy="2488197"/>
              <a:chOff x="4587881" y="2070350"/>
              <a:chExt cx="1749856" cy="2597283"/>
            </a:xfrm>
          </p:grpSpPr>
          <p:sp>
            <p:nvSpPr>
              <p:cNvPr id="724" name="Google Shape;724;p56"/>
              <p:cNvSpPr/>
              <p:nvPr/>
            </p:nvSpPr>
            <p:spPr>
              <a:xfrm>
                <a:off x="4587881" y="2607602"/>
                <a:ext cx="188610" cy="196095"/>
              </a:xfrm>
              <a:custGeom>
                <a:rect b="b" l="l" r="r" t="t"/>
                <a:pathLst>
                  <a:path extrusionOk="0" h="1860" w="1789">
                    <a:moveTo>
                      <a:pt x="322" y="1"/>
                    </a:moveTo>
                    <a:cubicBezTo>
                      <a:pt x="147" y="1"/>
                      <a:pt x="1" y="592"/>
                      <a:pt x="129" y="1001"/>
                    </a:cubicBezTo>
                    <a:cubicBezTo>
                      <a:pt x="243" y="1430"/>
                      <a:pt x="1560" y="1859"/>
                      <a:pt x="1560" y="1859"/>
                    </a:cubicBezTo>
                    <a:cubicBezTo>
                      <a:pt x="1646" y="1630"/>
                      <a:pt x="1731" y="1373"/>
                      <a:pt x="1789" y="1115"/>
                    </a:cubicBezTo>
                    <a:cubicBezTo>
                      <a:pt x="1789" y="1115"/>
                      <a:pt x="1502" y="772"/>
                      <a:pt x="1417" y="686"/>
                    </a:cubicBezTo>
                    <a:cubicBezTo>
                      <a:pt x="1331" y="629"/>
                      <a:pt x="1188" y="171"/>
                      <a:pt x="1045" y="85"/>
                    </a:cubicBezTo>
                    <a:cubicBezTo>
                      <a:pt x="1033" y="78"/>
                      <a:pt x="1023" y="75"/>
                      <a:pt x="1014" y="75"/>
                    </a:cubicBezTo>
                    <a:cubicBezTo>
                      <a:pt x="915" y="75"/>
                      <a:pt x="990" y="492"/>
                      <a:pt x="1016" y="571"/>
                    </a:cubicBezTo>
                    <a:cubicBezTo>
                      <a:pt x="1016" y="571"/>
                      <a:pt x="558" y="228"/>
                      <a:pt x="386" y="28"/>
                    </a:cubicBezTo>
                    <a:cubicBezTo>
                      <a:pt x="365" y="9"/>
                      <a:pt x="343" y="1"/>
                      <a:pt x="322" y="1"/>
                    </a:cubicBezTo>
                    <a:close/>
                  </a:path>
                </a:pathLst>
              </a:custGeom>
              <a:solidFill>
                <a:srgbClr val="7C4B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56"/>
              <p:cNvSpPr/>
              <p:nvPr/>
            </p:nvSpPr>
            <p:spPr>
              <a:xfrm>
                <a:off x="4728097" y="2571230"/>
                <a:ext cx="618649" cy="362143"/>
              </a:xfrm>
              <a:custGeom>
                <a:rect b="b" l="l" r="r" t="t"/>
                <a:pathLst>
                  <a:path extrusionOk="0" h="3435" w="5868">
                    <a:moveTo>
                      <a:pt x="4923" y="0"/>
                    </a:moveTo>
                    <a:cubicBezTo>
                      <a:pt x="4322" y="687"/>
                      <a:pt x="3664" y="1346"/>
                      <a:pt x="3006" y="1947"/>
                    </a:cubicBezTo>
                    <a:cubicBezTo>
                      <a:pt x="1918" y="1718"/>
                      <a:pt x="487" y="1288"/>
                      <a:pt x="487" y="1288"/>
                    </a:cubicBezTo>
                    <a:lnTo>
                      <a:pt x="1" y="2347"/>
                    </a:lnTo>
                    <a:cubicBezTo>
                      <a:pt x="1" y="2347"/>
                      <a:pt x="2319" y="3378"/>
                      <a:pt x="3034" y="3435"/>
                    </a:cubicBezTo>
                    <a:cubicBezTo>
                      <a:pt x="3492" y="3435"/>
                      <a:pt x="4351" y="2748"/>
                      <a:pt x="5438" y="1546"/>
                    </a:cubicBezTo>
                    <a:cubicBezTo>
                      <a:pt x="5868" y="1088"/>
                      <a:pt x="5352" y="58"/>
                      <a:pt x="492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56"/>
              <p:cNvSpPr/>
              <p:nvPr/>
            </p:nvSpPr>
            <p:spPr>
              <a:xfrm>
                <a:off x="5114271" y="2746238"/>
                <a:ext cx="150972" cy="162991"/>
              </a:xfrm>
              <a:custGeom>
                <a:rect b="b" l="l" r="r" t="t"/>
                <a:pathLst>
                  <a:path extrusionOk="0" h="1546" w="1432">
                    <a:moveTo>
                      <a:pt x="1031" y="0"/>
                    </a:moveTo>
                    <a:lnTo>
                      <a:pt x="1" y="1546"/>
                    </a:lnTo>
                    <a:cubicBezTo>
                      <a:pt x="516" y="1174"/>
                      <a:pt x="1003" y="744"/>
                      <a:pt x="1432" y="258"/>
                    </a:cubicBezTo>
                    <a:cubicBezTo>
                      <a:pt x="1260" y="143"/>
                      <a:pt x="1031" y="0"/>
                      <a:pt x="10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56"/>
              <p:cNvSpPr/>
              <p:nvPr/>
            </p:nvSpPr>
            <p:spPr>
              <a:xfrm>
                <a:off x="6149233" y="2619726"/>
                <a:ext cx="188504" cy="199047"/>
              </a:xfrm>
              <a:custGeom>
                <a:rect b="b" l="l" r="r" t="t"/>
                <a:pathLst>
                  <a:path extrusionOk="0" h="1888" w="1788">
                    <a:moveTo>
                      <a:pt x="1467" y="0"/>
                    </a:moveTo>
                    <a:cubicBezTo>
                      <a:pt x="1446" y="0"/>
                      <a:pt x="1424" y="9"/>
                      <a:pt x="1403" y="27"/>
                    </a:cubicBezTo>
                    <a:cubicBezTo>
                      <a:pt x="1231" y="227"/>
                      <a:pt x="773" y="571"/>
                      <a:pt x="773" y="571"/>
                    </a:cubicBezTo>
                    <a:cubicBezTo>
                      <a:pt x="799" y="492"/>
                      <a:pt x="874" y="74"/>
                      <a:pt x="775" y="74"/>
                    </a:cubicBezTo>
                    <a:cubicBezTo>
                      <a:pt x="766" y="74"/>
                      <a:pt x="756" y="77"/>
                      <a:pt x="744" y="84"/>
                    </a:cubicBezTo>
                    <a:cubicBezTo>
                      <a:pt x="573" y="170"/>
                      <a:pt x="458" y="628"/>
                      <a:pt x="372" y="685"/>
                    </a:cubicBezTo>
                    <a:cubicBezTo>
                      <a:pt x="287" y="771"/>
                      <a:pt x="0" y="1143"/>
                      <a:pt x="0" y="1143"/>
                    </a:cubicBezTo>
                    <a:cubicBezTo>
                      <a:pt x="58" y="1372"/>
                      <a:pt x="115" y="1630"/>
                      <a:pt x="229" y="1887"/>
                    </a:cubicBezTo>
                    <a:cubicBezTo>
                      <a:pt x="229" y="1887"/>
                      <a:pt x="1546" y="1429"/>
                      <a:pt x="1660" y="1000"/>
                    </a:cubicBezTo>
                    <a:cubicBezTo>
                      <a:pt x="1788" y="591"/>
                      <a:pt x="1642" y="0"/>
                      <a:pt x="1467" y="0"/>
                    </a:cubicBezTo>
                    <a:close/>
                  </a:path>
                </a:pathLst>
              </a:custGeom>
              <a:solidFill>
                <a:srgbClr val="7C4B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56"/>
              <p:cNvSpPr/>
              <p:nvPr/>
            </p:nvSpPr>
            <p:spPr>
              <a:xfrm>
                <a:off x="5578986" y="2583249"/>
                <a:ext cx="615591" cy="362354"/>
              </a:xfrm>
              <a:custGeom>
                <a:rect b="b" l="l" r="r" t="t"/>
                <a:pathLst>
                  <a:path extrusionOk="0" h="3437" w="5839">
                    <a:moveTo>
                      <a:pt x="916" y="1"/>
                    </a:moveTo>
                    <a:cubicBezTo>
                      <a:pt x="487" y="58"/>
                      <a:pt x="0" y="1088"/>
                      <a:pt x="430" y="1575"/>
                    </a:cubicBezTo>
                    <a:cubicBezTo>
                      <a:pt x="1467" y="2753"/>
                      <a:pt x="2313" y="3436"/>
                      <a:pt x="2777" y="3436"/>
                    </a:cubicBezTo>
                    <a:cubicBezTo>
                      <a:pt x="2786" y="3436"/>
                      <a:pt x="2796" y="3436"/>
                      <a:pt x="2805" y="3435"/>
                    </a:cubicBezTo>
                    <a:cubicBezTo>
                      <a:pt x="3549" y="3378"/>
                      <a:pt x="5839" y="2376"/>
                      <a:pt x="5839" y="2376"/>
                    </a:cubicBezTo>
                    <a:lnTo>
                      <a:pt x="5352" y="1289"/>
                    </a:lnTo>
                    <a:cubicBezTo>
                      <a:pt x="5352" y="1289"/>
                      <a:pt x="3921" y="1718"/>
                      <a:pt x="2862" y="1976"/>
                    </a:cubicBezTo>
                    <a:cubicBezTo>
                      <a:pt x="2175" y="1346"/>
                      <a:pt x="1546" y="688"/>
                      <a:pt x="91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56"/>
              <p:cNvSpPr/>
              <p:nvPr/>
            </p:nvSpPr>
            <p:spPr>
              <a:xfrm>
                <a:off x="5636338" y="2719038"/>
                <a:ext cx="175010" cy="202315"/>
              </a:xfrm>
              <a:custGeom>
                <a:rect b="b" l="l" r="r" t="t"/>
                <a:pathLst>
                  <a:path extrusionOk="0" h="1919" w="1660">
                    <a:moveTo>
                      <a:pt x="544" y="1"/>
                    </a:moveTo>
                    <a:cubicBezTo>
                      <a:pt x="544" y="1"/>
                      <a:pt x="57" y="201"/>
                      <a:pt x="0" y="316"/>
                    </a:cubicBezTo>
                    <a:cubicBezTo>
                      <a:pt x="0" y="344"/>
                      <a:pt x="0" y="373"/>
                      <a:pt x="0" y="430"/>
                    </a:cubicBezTo>
                    <a:cubicBezTo>
                      <a:pt x="487" y="974"/>
                      <a:pt x="1059" y="1489"/>
                      <a:pt x="1660" y="1918"/>
                    </a:cubicBezTo>
                    <a:lnTo>
                      <a:pt x="54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56"/>
              <p:cNvSpPr/>
              <p:nvPr/>
            </p:nvSpPr>
            <p:spPr>
              <a:xfrm>
                <a:off x="5162556" y="3416011"/>
                <a:ext cx="280753" cy="1182897"/>
              </a:xfrm>
              <a:custGeom>
                <a:rect b="b" l="l" r="r" t="t"/>
                <a:pathLst>
                  <a:path extrusionOk="0" h="11220" w="2663">
                    <a:moveTo>
                      <a:pt x="87" y="1"/>
                    </a:moveTo>
                    <a:lnTo>
                      <a:pt x="1" y="1689"/>
                    </a:lnTo>
                    <a:lnTo>
                      <a:pt x="1260" y="11220"/>
                    </a:lnTo>
                    <a:lnTo>
                      <a:pt x="2205" y="11220"/>
                    </a:lnTo>
                    <a:lnTo>
                      <a:pt x="266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56"/>
              <p:cNvSpPr/>
              <p:nvPr/>
            </p:nvSpPr>
            <p:spPr>
              <a:xfrm>
                <a:off x="5162556" y="4598788"/>
                <a:ext cx="232468" cy="68844"/>
              </a:xfrm>
              <a:custGeom>
                <a:rect b="b" l="l" r="r" t="t"/>
                <a:pathLst>
                  <a:path extrusionOk="0" h="653" w="2205">
                    <a:moveTo>
                      <a:pt x="1260" y="1"/>
                    </a:moveTo>
                    <a:cubicBezTo>
                      <a:pt x="1260" y="1"/>
                      <a:pt x="29" y="487"/>
                      <a:pt x="1" y="602"/>
                    </a:cubicBezTo>
                    <a:cubicBezTo>
                      <a:pt x="1" y="640"/>
                      <a:pt x="246" y="652"/>
                      <a:pt x="572" y="652"/>
                    </a:cubicBezTo>
                    <a:cubicBezTo>
                      <a:pt x="1225" y="652"/>
                      <a:pt x="2205" y="602"/>
                      <a:pt x="2205" y="602"/>
                    </a:cubicBezTo>
                    <a:lnTo>
                      <a:pt x="220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56"/>
              <p:cNvSpPr/>
              <p:nvPr/>
            </p:nvSpPr>
            <p:spPr>
              <a:xfrm>
                <a:off x="5431074" y="3416011"/>
                <a:ext cx="271687" cy="1182897"/>
              </a:xfrm>
              <a:custGeom>
                <a:rect b="b" l="l" r="r" t="t"/>
                <a:pathLst>
                  <a:path extrusionOk="0" h="11220" w="2577">
                    <a:moveTo>
                      <a:pt x="1" y="1"/>
                    </a:moveTo>
                    <a:lnTo>
                      <a:pt x="58" y="1375"/>
                    </a:lnTo>
                    <a:lnTo>
                      <a:pt x="1174" y="11220"/>
                    </a:lnTo>
                    <a:lnTo>
                      <a:pt x="2119" y="11220"/>
                    </a:lnTo>
                    <a:lnTo>
                      <a:pt x="257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56"/>
              <p:cNvSpPr/>
              <p:nvPr/>
            </p:nvSpPr>
            <p:spPr>
              <a:xfrm>
                <a:off x="5424116" y="4598788"/>
                <a:ext cx="233416" cy="68844"/>
              </a:xfrm>
              <a:custGeom>
                <a:rect b="b" l="l" r="r" t="t"/>
                <a:pathLst>
                  <a:path extrusionOk="0" h="653" w="2214">
                    <a:moveTo>
                      <a:pt x="1240" y="1"/>
                    </a:moveTo>
                    <a:cubicBezTo>
                      <a:pt x="1240" y="1"/>
                      <a:pt x="10" y="487"/>
                      <a:pt x="10" y="602"/>
                    </a:cubicBezTo>
                    <a:cubicBezTo>
                      <a:pt x="0" y="640"/>
                      <a:pt x="242" y="652"/>
                      <a:pt x="568" y="652"/>
                    </a:cubicBezTo>
                    <a:cubicBezTo>
                      <a:pt x="1221" y="652"/>
                      <a:pt x="2213" y="602"/>
                      <a:pt x="2213" y="602"/>
                    </a:cubicBezTo>
                    <a:lnTo>
                      <a:pt x="22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56"/>
              <p:cNvSpPr/>
              <p:nvPr/>
            </p:nvSpPr>
            <p:spPr>
              <a:xfrm>
                <a:off x="5201774" y="2188006"/>
                <a:ext cx="226458" cy="214756"/>
              </a:xfrm>
              <a:custGeom>
                <a:rect b="b" l="l" r="r" t="t"/>
                <a:pathLst>
                  <a:path extrusionOk="0" h="2037" w="2148">
                    <a:moveTo>
                      <a:pt x="1260" y="1"/>
                    </a:moveTo>
                    <a:cubicBezTo>
                      <a:pt x="1260" y="1"/>
                      <a:pt x="1" y="430"/>
                      <a:pt x="945" y="1689"/>
                    </a:cubicBezTo>
                    <a:cubicBezTo>
                      <a:pt x="1131" y="1937"/>
                      <a:pt x="1290" y="2036"/>
                      <a:pt x="1426" y="2036"/>
                    </a:cubicBezTo>
                    <a:cubicBezTo>
                      <a:pt x="1981" y="2036"/>
                      <a:pt x="2147" y="373"/>
                      <a:pt x="2147" y="373"/>
                    </a:cubicBezTo>
                    <a:cubicBezTo>
                      <a:pt x="2147" y="344"/>
                      <a:pt x="1260" y="1"/>
                      <a:pt x="1260" y="1"/>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56"/>
              <p:cNvSpPr/>
              <p:nvPr/>
            </p:nvSpPr>
            <p:spPr>
              <a:xfrm>
                <a:off x="5114271" y="2568173"/>
                <a:ext cx="645849" cy="1071249"/>
              </a:xfrm>
              <a:custGeom>
                <a:rect b="b" l="l" r="r" t="t"/>
                <a:pathLst>
                  <a:path extrusionOk="0" h="10161" w="6126">
                    <a:moveTo>
                      <a:pt x="2634" y="1"/>
                    </a:moveTo>
                    <a:lnTo>
                      <a:pt x="1260" y="29"/>
                    </a:lnTo>
                    <a:lnTo>
                      <a:pt x="1" y="9846"/>
                    </a:lnTo>
                    <a:cubicBezTo>
                      <a:pt x="688" y="10018"/>
                      <a:pt x="1375" y="10103"/>
                      <a:pt x="2090" y="10161"/>
                    </a:cubicBezTo>
                    <a:lnTo>
                      <a:pt x="3006" y="8758"/>
                    </a:lnTo>
                    <a:cubicBezTo>
                      <a:pt x="4151" y="8816"/>
                      <a:pt x="5238" y="9245"/>
                      <a:pt x="6125" y="9960"/>
                    </a:cubicBezTo>
                    <a:lnTo>
                      <a:pt x="5439" y="2119"/>
                    </a:lnTo>
                    <a:lnTo>
                      <a:pt x="5267" y="402"/>
                    </a:lnTo>
                    <a:cubicBezTo>
                      <a:pt x="5267" y="258"/>
                      <a:pt x="5181" y="201"/>
                      <a:pt x="5038" y="201"/>
                    </a:cubicBezTo>
                    <a:cubicBezTo>
                      <a:pt x="4494" y="115"/>
                      <a:pt x="3779" y="1"/>
                      <a:pt x="37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56"/>
              <p:cNvSpPr/>
              <p:nvPr/>
            </p:nvSpPr>
            <p:spPr>
              <a:xfrm>
                <a:off x="5144528" y="2568173"/>
                <a:ext cx="594506" cy="805782"/>
              </a:xfrm>
              <a:custGeom>
                <a:rect b="b" l="l" r="r" t="t"/>
                <a:pathLst>
                  <a:path extrusionOk="0" h="7643" w="5639">
                    <a:moveTo>
                      <a:pt x="2347" y="1"/>
                    </a:moveTo>
                    <a:lnTo>
                      <a:pt x="973" y="29"/>
                    </a:lnTo>
                    <a:lnTo>
                      <a:pt x="0" y="7642"/>
                    </a:lnTo>
                    <a:lnTo>
                      <a:pt x="5638" y="7642"/>
                    </a:lnTo>
                    <a:lnTo>
                      <a:pt x="5152" y="2119"/>
                    </a:lnTo>
                    <a:lnTo>
                      <a:pt x="4980" y="402"/>
                    </a:lnTo>
                    <a:cubicBezTo>
                      <a:pt x="4980" y="258"/>
                      <a:pt x="4894" y="201"/>
                      <a:pt x="4751" y="201"/>
                    </a:cubicBezTo>
                    <a:cubicBezTo>
                      <a:pt x="4207" y="115"/>
                      <a:pt x="3492" y="1"/>
                      <a:pt x="34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56"/>
              <p:cNvSpPr/>
              <p:nvPr/>
            </p:nvSpPr>
            <p:spPr>
              <a:xfrm>
                <a:off x="5352638" y="2571230"/>
                <a:ext cx="60515" cy="802725"/>
              </a:xfrm>
              <a:custGeom>
                <a:rect b="b" l="l" r="r" t="t"/>
                <a:pathLst>
                  <a:path extrusionOk="0" h="7614" w="574">
                    <a:moveTo>
                      <a:pt x="344" y="0"/>
                    </a:moveTo>
                    <a:lnTo>
                      <a:pt x="1" y="7613"/>
                    </a:lnTo>
                    <a:lnTo>
                      <a:pt x="573" y="7613"/>
                    </a:lnTo>
                    <a:lnTo>
                      <a:pt x="34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56"/>
              <p:cNvSpPr/>
              <p:nvPr/>
            </p:nvSpPr>
            <p:spPr>
              <a:xfrm>
                <a:off x="5391856" y="2414356"/>
                <a:ext cx="120820" cy="153924"/>
              </a:xfrm>
              <a:custGeom>
                <a:rect b="b" l="l" r="r" t="t"/>
                <a:pathLst>
                  <a:path extrusionOk="0" h="1460" w="1146">
                    <a:moveTo>
                      <a:pt x="1" y="0"/>
                    </a:moveTo>
                    <a:lnTo>
                      <a:pt x="1" y="687"/>
                    </a:lnTo>
                    <a:lnTo>
                      <a:pt x="1" y="1460"/>
                    </a:lnTo>
                    <a:lnTo>
                      <a:pt x="1146" y="1460"/>
                    </a:lnTo>
                    <a:lnTo>
                      <a:pt x="1146" y="0"/>
                    </a:lnTo>
                    <a:close/>
                  </a:path>
                </a:pathLst>
              </a:custGeom>
              <a:solidFill>
                <a:srgbClr val="7C4B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56"/>
              <p:cNvSpPr/>
              <p:nvPr/>
            </p:nvSpPr>
            <p:spPr>
              <a:xfrm>
                <a:off x="5391856" y="2469388"/>
                <a:ext cx="120820" cy="81074"/>
              </a:xfrm>
              <a:custGeom>
                <a:rect b="b" l="l" r="r" t="t"/>
                <a:pathLst>
                  <a:path extrusionOk="0" h="769" w="1146">
                    <a:moveTo>
                      <a:pt x="101" y="1"/>
                    </a:moveTo>
                    <a:cubicBezTo>
                      <a:pt x="65" y="1"/>
                      <a:pt x="30" y="8"/>
                      <a:pt x="1" y="22"/>
                    </a:cubicBezTo>
                    <a:lnTo>
                      <a:pt x="1" y="766"/>
                    </a:lnTo>
                    <a:cubicBezTo>
                      <a:pt x="30" y="768"/>
                      <a:pt x="58" y="769"/>
                      <a:pt x="87" y="769"/>
                    </a:cubicBezTo>
                    <a:cubicBezTo>
                      <a:pt x="512" y="769"/>
                      <a:pt x="904" y="571"/>
                      <a:pt x="1146" y="222"/>
                    </a:cubicBezTo>
                    <a:cubicBezTo>
                      <a:pt x="1146" y="222"/>
                      <a:pt x="974" y="79"/>
                      <a:pt x="945" y="51"/>
                    </a:cubicBezTo>
                    <a:cubicBezTo>
                      <a:pt x="917" y="51"/>
                      <a:pt x="402" y="22"/>
                      <a:pt x="201" y="22"/>
                    </a:cubicBezTo>
                    <a:cubicBezTo>
                      <a:pt x="173" y="8"/>
                      <a:pt x="137" y="1"/>
                      <a:pt x="101" y="1"/>
                    </a:cubicBezTo>
                    <a:close/>
                  </a:path>
                </a:pathLst>
              </a:custGeom>
              <a:solidFill>
                <a:srgbClr val="8356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56"/>
              <p:cNvSpPr/>
              <p:nvPr/>
            </p:nvSpPr>
            <p:spPr>
              <a:xfrm>
                <a:off x="5289277" y="2197916"/>
                <a:ext cx="391558" cy="325138"/>
              </a:xfrm>
              <a:custGeom>
                <a:rect b="b" l="l" r="r" t="t"/>
                <a:pathLst>
                  <a:path extrusionOk="0" h="3084" w="3714">
                    <a:moveTo>
                      <a:pt x="1081" y="1"/>
                    </a:moveTo>
                    <a:cubicBezTo>
                      <a:pt x="590" y="1"/>
                      <a:pt x="162" y="349"/>
                      <a:pt x="87" y="851"/>
                    </a:cubicBezTo>
                    <a:cubicBezTo>
                      <a:pt x="1" y="1796"/>
                      <a:pt x="402" y="3055"/>
                      <a:pt x="1346" y="3084"/>
                    </a:cubicBezTo>
                    <a:cubicBezTo>
                      <a:pt x="1546" y="3084"/>
                      <a:pt x="2262" y="2940"/>
                      <a:pt x="2777" y="2025"/>
                    </a:cubicBezTo>
                    <a:cubicBezTo>
                      <a:pt x="2851" y="2049"/>
                      <a:pt x="2920" y="2060"/>
                      <a:pt x="2984" y="2060"/>
                    </a:cubicBezTo>
                    <a:cubicBezTo>
                      <a:pt x="3518" y="2060"/>
                      <a:pt x="3713" y="1294"/>
                      <a:pt x="3407" y="1166"/>
                    </a:cubicBezTo>
                    <a:cubicBezTo>
                      <a:pt x="3348" y="1139"/>
                      <a:pt x="3293" y="1128"/>
                      <a:pt x="3243" y="1128"/>
                    </a:cubicBezTo>
                    <a:cubicBezTo>
                      <a:pt x="2976" y="1128"/>
                      <a:pt x="2834" y="1452"/>
                      <a:pt x="2834" y="1452"/>
                    </a:cubicBezTo>
                    <a:cubicBezTo>
                      <a:pt x="2834" y="1452"/>
                      <a:pt x="2491" y="1223"/>
                      <a:pt x="2548" y="451"/>
                    </a:cubicBezTo>
                    <a:cubicBezTo>
                      <a:pt x="2176" y="222"/>
                      <a:pt x="1747" y="50"/>
                      <a:pt x="1289" y="21"/>
                    </a:cubicBezTo>
                    <a:cubicBezTo>
                      <a:pt x="1219" y="7"/>
                      <a:pt x="1149" y="1"/>
                      <a:pt x="1081" y="1"/>
                    </a:cubicBezTo>
                    <a:close/>
                  </a:path>
                </a:pathLst>
              </a:custGeom>
              <a:solidFill>
                <a:srgbClr val="7C4B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56"/>
              <p:cNvSpPr/>
              <p:nvPr/>
            </p:nvSpPr>
            <p:spPr>
              <a:xfrm>
                <a:off x="5603129" y="2340452"/>
                <a:ext cx="48391" cy="55877"/>
              </a:xfrm>
              <a:custGeom>
                <a:rect b="b" l="l" r="r" t="t"/>
                <a:pathLst>
                  <a:path extrusionOk="0" h="530" w="459">
                    <a:moveTo>
                      <a:pt x="229" y="0"/>
                    </a:moveTo>
                    <a:cubicBezTo>
                      <a:pt x="186" y="0"/>
                      <a:pt x="143" y="14"/>
                      <a:pt x="115" y="43"/>
                    </a:cubicBezTo>
                    <a:cubicBezTo>
                      <a:pt x="172" y="43"/>
                      <a:pt x="286" y="100"/>
                      <a:pt x="258" y="272"/>
                    </a:cubicBezTo>
                    <a:cubicBezTo>
                      <a:pt x="201" y="386"/>
                      <a:pt x="115" y="472"/>
                      <a:pt x="0" y="530"/>
                    </a:cubicBezTo>
                    <a:cubicBezTo>
                      <a:pt x="344" y="501"/>
                      <a:pt x="458" y="129"/>
                      <a:pt x="344" y="43"/>
                    </a:cubicBezTo>
                    <a:cubicBezTo>
                      <a:pt x="315" y="14"/>
                      <a:pt x="272" y="0"/>
                      <a:pt x="229" y="0"/>
                    </a:cubicBezTo>
                    <a:close/>
                  </a:path>
                </a:pathLst>
              </a:custGeom>
              <a:solidFill>
                <a:srgbClr val="8356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56"/>
              <p:cNvSpPr/>
              <p:nvPr/>
            </p:nvSpPr>
            <p:spPr>
              <a:xfrm>
                <a:off x="5325543" y="2338871"/>
                <a:ext cx="27200" cy="33315"/>
              </a:xfrm>
              <a:custGeom>
                <a:rect b="b" l="l" r="r" t="t"/>
                <a:pathLst>
                  <a:path extrusionOk="0" h="316" w="258">
                    <a:moveTo>
                      <a:pt x="143" y="1"/>
                    </a:moveTo>
                    <a:cubicBezTo>
                      <a:pt x="58" y="1"/>
                      <a:pt x="0" y="58"/>
                      <a:pt x="0" y="144"/>
                    </a:cubicBezTo>
                    <a:cubicBezTo>
                      <a:pt x="0" y="230"/>
                      <a:pt x="58" y="316"/>
                      <a:pt x="143" y="316"/>
                    </a:cubicBezTo>
                    <a:cubicBezTo>
                      <a:pt x="201" y="316"/>
                      <a:pt x="258" y="230"/>
                      <a:pt x="258" y="144"/>
                    </a:cubicBezTo>
                    <a:cubicBezTo>
                      <a:pt x="258" y="58"/>
                      <a:pt x="201" y="1"/>
                      <a:pt x="14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56"/>
              <p:cNvSpPr/>
              <p:nvPr/>
            </p:nvSpPr>
            <p:spPr>
              <a:xfrm>
                <a:off x="5376780" y="2338871"/>
                <a:ext cx="48391" cy="69582"/>
              </a:xfrm>
              <a:custGeom>
                <a:rect b="b" l="l" r="r" t="t"/>
                <a:pathLst>
                  <a:path extrusionOk="0" h="660" w="459">
                    <a:moveTo>
                      <a:pt x="258" y="1"/>
                    </a:moveTo>
                    <a:lnTo>
                      <a:pt x="258" y="1"/>
                    </a:lnTo>
                    <a:cubicBezTo>
                      <a:pt x="201" y="173"/>
                      <a:pt x="144" y="316"/>
                      <a:pt x="87" y="487"/>
                    </a:cubicBezTo>
                    <a:cubicBezTo>
                      <a:pt x="1" y="602"/>
                      <a:pt x="87" y="659"/>
                      <a:pt x="287" y="659"/>
                    </a:cubicBezTo>
                    <a:cubicBezTo>
                      <a:pt x="459" y="659"/>
                      <a:pt x="201" y="630"/>
                      <a:pt x="201" y="516"/>
                    </a:cubicBezTo>
                    <a:cubicBezTo>
                      <a:pt x="201" y="401"/>
                      <a:pt x="316" y="230"/>
                      <a:pt x="258" y="1"/>
                    </a:cubicBezTo>
                    <a:close/>
                  </a:path>
                </a:pathLst>
              </a:custGeom>
              <a:solidFill>
                <a:srgbClr val="8356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56"/>
              <p:cNvSpPr/>
              <p:nvPr/>
            </p:nvSpPr>
            <p:spPr>
              <a:xfrm>
                <a:off x="5304353" y="2307032"/>
                <a:ext cx="57458" cy="19926"/>
              </a:xfrm>
              <a:custGeom>
                <a:rect b="b" l="l" r="r" t="t"/>
                <a:pathLst>
                  <a:path extrusionOk="0" h="189" w="545">
                    <a:moveTo>
                      <a:pt x="305" y="1"/>
                    </a:moveTo>
                    <a:cubicBezTo>
                      <a:pt x="208" y="1"/>
                      <a:pt x="110" y="38"/>
                      <a:pt x="30" y="102"/>
                    </a:cubicBezTo>
                    <a:cubicBezTo>
                      <a:pt x="1" y="102"/>
                      <a:pt x="1" y="160"/>
                      <a:pt x="30" y="160"/>
                    </a:cubicBezTo>
                    <a:cubicBezTo>
                      <a:pt x="30" y="188"/>
                      <a:pt x="58" y="188"/>
                      <a:pt x="58" y="188"/>
                    </a:cubicBezTo>
                    <a:cubicBezTo>
                      <a:pt x="87" y="188"/>
                      <a:pt x="87" y="160"/>
                      <a:pt x="87" y="160"/>
                    </a:cubicBezTo>
                    <a:cubicBezTo>
                      <a:pt x="144" y="117"/>
                      <a:pt x="208" y="95"/>
                      <a:pt x="273" y="95"/>
                    </a:cubicBezTo>
                    <a:cubicBezTo>
                      <a:pt x="337" y="95"/>
                      <a:pt x="402" y="117"/>
                      <a:pt x="459" y="160"/>
                    </a:cubicBezTo>
                    <a:lnTo>
                      <a:pt x="516" y="160"/>
                    </a:lnTo>
                    <a:cubicBezTo>
                      <a:pt x="545" y="131"/>
                      <a:pt x="545" y="102"/>
                      <a:pt x="516" y="74"/>
                    </a:cubicBezTo>
                    <a:cubicBezTo>
                      <a:pt x="453" y="24"/>
                      <a:pt x="380" y="1"/>
                      <a:pt x="30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56"/>
              <p:cNvSpPr/>
              <p:nvPr/>
            </p:nvSpPr>
            <p:spPr>
              <a:xfrm>
                <a:off x="5455217" y="2338871"/>
                <a:ext cx="30363" cy="33315"/>
              </a:xfrm>
              <a:custGeom>
                <a:rect b="b" l="l" r="r" t="t"/>
                <a:pathLst>
                  <a:path extrusionOk="0" h="316" w="288">
                    <a:moveTo>
                      <a:pt x="144" y="1"/>
                    </a:moveTo>
                    <a:cubicBezTo>
                      <a:pt x="87" y="1"/>
                      <a:pt x="1" y="58"/>
                      <a:pt x="1" y="144"/>
                    </a:cubicBezTo>
                    <a:cubicBezTo>
                      <a:pt x="1" y="230"/>
                      <a:pt x="87" y="316"/>
                      <a:pt x="144" y="316"/>
                    </a:cubicBezTo>
                    <a:cubicBezTo>
                      <a:pt x="230" y="316"/>
                      <a:pt x="287" y="230"/>
                      <a:pt x="287" y="144"/>
                    </a:cubicBezTo>
                    <a:cubicBezTo>
                      <a:pt x="287" y="58"/>
                      <a:pt x="230" y="1"/>
                      <a:pt x="14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56"/>
              <p:cNvSpPr/>
              <p:nvPr/>
            </p:nvSpPr>
            <p:spPr>
              <a:xfrm>
                <a:off x="5446256" y="2306083"/>
                <a:ext cx="60410" cy="20875"/>
              </a:xfrm>
              <a:custGeom>
                <a:rect b="b" l="l" r="r" t="t"/>
                <a:pathLst>
                  <a:path extrusionOk="0" h="198" w="573">
                    <a:moveTo>
                      <a:pt x="282" y="0"/>
                    </a:moveTo>
                    <a:cubicBezTo>
                      <a:pt x="197" y="0"/>
                      <a:pt x="110" y="29"/>
                      <a:pt x="29" y="83"/>
                    </a:cubicBezTo>
                    <a:cubicBezTo>
                      <a:pt x="0" y="111"/>
                      <a:pt x="0" y="140"/>
                      <a:pt x="29" y="169"/>
                    </a:cubicBezTo>
                    <a:lnTo>
                      <a:pt x="115" y="169"/>
                    </a:lnTo>
                    <a:cubicBezTo>
                      <a:pt x="172" y="126"/>
                      <a:pt x="229" y="104"/>
                      <a:pt x="286" y="104"/>
                    </a:cubicBezTo>
                    <a:cubicBezTo>
                      <a:pt x="343" y="104"/>
                      <a:pt x="401" y="126"/>
                      <a:pt x="458" y="169"/>
                    </a:cubicBezTo>
                    <a:cubicBezTo>
                      <a:pt x="458" y="169"/>
                      <a:pt x="487" y="197"/>
                      <a:pt x="515" y="197"/>
                    </a:cubicBezTo>
                    <a:cubicBezTo>
                      <a:pt x="515" y="197"/>
                      <a:pt x="544" y="197"/>
                      <a:pt x="544" y="169"/>
                    </a:cubicBezTo>
                    <a:cubicBezTo>
                      <a:pt x="572" y="169"/>
                      <a:pt x="572" y="111"/>
                      <a:pt x="544" y="111"/>
                    </a:cubicBezTo>
                    <a:cubicBezTo>
                      <a:pt x="468" y="36"/>
                      <a:pt x="377" y="0"/>
                      <a:pt x="28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56"/>
              <p:cNvSpPr/>
              <p:nvPr/>
            </p:nvSpPr>
            <p:spPr>
              <a:xfrm>
                <a:off x="5256173" y="2070350"/>
                <a:ext cx="419496" cy="280753"/>
              </a:xfrm>
              <a:custGeom>
                <a:rect b="b" l="l" r="r" t="t"/>
                <a:pathLst>
                  <a:path extrusionOk="0" h="2663" w="3979">
                    <a:moveTo>
                      <a:pt x="687" y="1"/>
                    </a:moveTo>
                    <a:lnTo>
                      <a:pt x="687" y="1"/>
                    </a:lnTo>
                    <a:cubicBezTo>
                      <a:pt x="429" y="29"/>
                      <a:pt x="0" y="401"/>
                      <a:pt x="0" y="1145"/>
                    </a:cubicBezTo>
                    <a:cubicBezTo>
                      <a:pt x="29" y="1975"/>
                      <a:pt x="1002" y="2147"/>
                      <a:pt x="1002" y="2147"/>
                    </a:cubicBezTo>
                    <a:cubicBezTo>
                      <a:pt x="887" y="2004"/>
                      <a:pt x="887" y="1775"/>
                      <a:pt x="1002" y="1632"/>
                    </a:cubicBezTo>
                    <a:lnTo>
                      <a:pt x="1002" y="1632"/>
                    </a:lnTo>
                    <a:cubicBezTo>
                      <a:pt x="973" y="1861"/>
                      <a:pt x="1116" y="2061"/>
                      <a:pt x="1345" y="2090"/>
                    </a:cubicBezTo>
                    <a:cubicBezTo>
                      <a:pt x="1345" y="2090"/>
                      <a:pt x="1202" y="1918"/>
                      <a:pt x="1460" y="1718"/>
                    </a:cubicBezTo>
                    <a:cubicBezTo>
                      <a:pt x="1554" y="1635"/>
                      <a:pt x="1808" y="1611"/>
                      <a:pt x="2075" y="1611"/>
                    </a:cubicBezTo>
                    <a:cubicBezTo>
                      <a:pt x="2456" y="1611"/>
                      <a:pt x="2862" y="1661"/>
                      <a:pt x="2862" y="1661"/>
                    </a:cubicBezTo>
                    <a:cubicBezTo>
                      <a:pt x="2776" y="2033"/>
                      <a:pt x="2891" y="2405"/>
                      <a:pt x="3148" y="2662"/>
                    </a:cubicBezTo>
                    <a:cubicBezTo>
                      <a:pt x="3303" y="2405"/>
                      <a:pt x="3478" y="2353"/>
                      <a:pt x="3593" y="2353"/>
                    </a:cubicBezTo>
                    <a:cubicBezTo>
                      <a:pt x="3670" y="2353"/>
                      <a:pt x="3721" y="2376"/>
                      <a:pt x="3721" y="2376"/>
                    </a:cubicBezTo>
                    <a:cubicBezTo>
                      <a:pt x="3978" y="1918"/>
                      <a:pt x="3778" y="1346"/>
                      <a:pt x="3320" y="1145"/>
                    </a:cubicBezTo>
                    <a:cubicBezTo>
                      <a:pt x="3320" y="1145"/>
                      <a:pt x="3406" y="516"/>
                      <a:pt x="2433" y="201"/>
                    </a:cubicBezTo>
                    <a:cubicBezTo>
                      <a:pt x="2261" y="146"/>
                      <a:pt x="2091" y="126"/>
                      <a:pt x="1929" y="126"/>
                    </a:cubicBezTo>
                    <a:cubicBezTo>
                      <a:pt x="1465" y="126"/>
                      <a:pt x="1066" y="293"/>
                      <a:pt x="882" y="293"/>
                    </a:cubicBezTo>
                    <a:cubicBezTo>
                      <a:pt x="862" y="293"/>
                      <a:pt x="845" y="291"/>
                      <a:pt x="830" y="287"/>
                    </a:cubicBezTo>
                    <a:cubicBezTo>
                      <a:pt x="716" y="230"/>
                      <a:pt x="658" y="115"/>
                      <a:pt x="687" y="1"/>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56"/>
              <p:cNvSpPr/>
              <p:nvPr/>
            </p:nvSpPr>
            <p:spPr>
              <a:xfrm>
                <a:off x="5391856" y="2565221"/>
                <a:ext cx="120820" cy="42698"/>
              </a:xfrm>
              <a:custGeom>
                <a:rect b="b" l="l" r="r" t="t"/>
                <a:pathLst>
                  <a:path extrusionOk="0" h="405" w="1146">
                    <a:moveTo>
                      <a:pt x="1" y="0"/>
                    </a:moveTo>
                    <a:cubicBezTo>
                      <a:pt x="1" y="239"/>
                      <a:pt x="198" y="404"/>
                      <a:pt x="409" y="404"/>
                    </a:cubicBezTo>
                    <a:cubicBezTo>
                      <a:pt x="425" y="404"/>
                      <a:pt x="442" y="403"/>
                      <a:pt x="459" y="401"/>
                    </a:cubicBezTo>
                    <a:cubicBezTo>
                      <a:pt x="745" y="401"/>
                      <a:pt x="1003" y="258"/>
                      <a:pt x="1146" y="0"/>
                    </a:cubicBezTo>
                    <a:close/>
                  </a:path>
                </a:pathLst>
              </a:custGeom>
              <a:solidFill>
                <a:srgbClr val="7C4B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56"/>
              <p:cNvSpPr/>
              <p:nvPr/>
            </p:nvSpPr>
            <p:spPr>
              <a:xfrm>
                <a:off x="5379838" y="2429432"/>
                <a:ext cx="93620" cy="51976"/>
              </a:xfrm>
              <a:custGeom>
                <a:rect b="b" l="l" r="r" t="t"/>
                <a:pathLst>
                  <a:path extrusionOk="0" h="493" w="888">
                    <a:moveTo>
                      <a:pt x="687" y="0"/>
                    </a:moveTo>
                    <a:cubicBezTo>
                      <a:pt x="487" y="29"/>
                      <a:pt x="258" y="29"/>
                      <a:pt x="58" y="86"/>
                    </a:cubicBezTo>
                    <a:cubicBezTo>
                      <a:pt x="0" y="115"/>
                      <a:pt x="29" y="287"/>
                      <a:pt x="29" y="287"/>
                    </a:cubicBezTo>
                    <a:cubicBezTo>
                      <a:pt x="62" y="451"/>
                      <a:pt x="266" y="493"/>
                      <a:pt x="444" y="493"/>
                    </a:cubicBezTo>
                    <a:cubicBezTo>
                      <a:pt x="575" y="493"/>
                      <a:pt x="692" y="470"/>
                      <a:pt x="716" y="458"/>
                    </a:cubicBezTo>
                    <a:cubicBezTo>
                      <a:pt x="773" y="430"/>
                      <a:pt x="888" y="0"/>
                      <a:pt x="68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56"/>
              <p:cNvSpPr/>
              <p:nvPr/>
            </p:nvSpPr>
            <p:spPr>
              <a:xfrm>
                <a:off x="5014749" y="2568173"/>
                <a:ext cx="377220" cy="1593220"/>
              </a:xfrm>
              <a:custGeom>
                <a:rect b="b" l="l" r="r" t="t"/>
                <a:pathLst>
                  <a:path extrusionOk="0" h="15112" w="3578">
                    <a:moveTo>
                      <a:pt x="3578" y="1"/>
                    </a:moveTo>
                    <a:lnTo>
                      <a:pt x="2233" y="29"/>
                    </a:lnTo>
                    <a:lnTo>
                      <a:pt x="1" y="14969"/>
                    </a:lnTo>
                    <a:lnTo>
                      <a:pt x="3349" y="15112"/>
                    </a:lnTo>
                    <a:lnTo>
                      <a:pt x="357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56"/>
              <p:cNvSpPr/>
              <p:nvPr/>
            </p:nvSpPr>
            <p:spPr>
              <a:xfrm>
                <a:off x="5512568" y="2568173"/>
                <a:ext cx="362143" cy="1593220"/>
              </a:xfrm>
              <a:custGeom>
                <a:rect b="b" l="l" r="r" t="t"/>
                <a:pathLst>
                  <a:path extrusionOk="0" h="15112" w="3435">
                    <a:moveTo>
                      <a:pt x="1" y="1"/>
                    </a:moveTo>
                    <a:lnTo>
                      <a:pt x="87" y="15112"/>
                    </a:lnTo>
                    <a:lnTo>
                      <a:pt x="3435" y="14854"/>
                    </a:lnTo>
                    <a:lnTo>
                      <a:pt x="1546" y="144"/>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56"/>
              <p:cNvSpPr/>
              <p:nvPr/>
            </p:nvSpPr>
            <p:spPr>
              <a:xfrm>
                <a:off x="5319534" y="2568173"/>
                <a:ext cx="72429" cy="413487"/>
              </a:xfrm>
              <a:custGeom>
                <a:rect b="b" l="l" r="r" t="t"/>
                <a:pathLst>
                  <a:path extrusionOk="0" h="3922" w="687">
                    <a:moveTo>
                      <a:pt x="687" y="1"/>
                    </a:moveTo>
                    <a:lnTo>
                      <a:pt x="658" y="29"/>
                    </a:lnTo>
                    <a:lnTo>
                      <a:pt x="143" y="774"/>
                    </a:lnTo>
                    <a:lnTo>
                      <a:pt x="401" y="1003"/>
                    </a:lnTo>
                    <a:lnTo>
                      <a:pt x="0" y="1689"/>
                    </a:lnTo>
                    <a:lnTo>
                      <a:pt x="630" y="3922"/>
                    </a:lnTo>
                    <a:lnTo>
                      <a:pt x="68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56"/>
              <p:cNvSpPr/>
              <p:nvPr/>
            </p:nvSpPr>
            <p:spPr>
              <a:xfrm>
                <a:off x="5512568" y="2568173"/>
                <a:ext cx="72534" cy="413487"/>
              </a:xfrm>
              <a:custGeom>
                <a:rect b="b" l="l" r="r" t="t"/>
                <a:pathLst>
                  <a:path extrusionOk="0" h="3922" w="688">
                    <a:moveTo>
                      <a:pt x="1" y="1"/>
                    </a:moveTo>
                    <a:lnTo>
                      <a:pt x="29" y="3922"/>
                    </a:lnTo>
                    <a:lnTo>
                      <a:pt x="688" y="1604"/>
                    </a:lnTo>
                    <a:lnTo>
                      <a:pt x="230" y="1117"/>
                    </a:lnTo>
                    <a:lnTo>
                      <a:pt x="459" y="802"/>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56"/>
              <p:cNvSpPr/>
              <p:nvPr/>
            </p:nvSpPr>
            <p:spPr>
              <a:xfrm>
                <a:off x="5584996" y="3262194"/>
                <a:ext cx="129887" cy="21191"/>
              </a:xfrm>
              <a:custGeom>
                <a:rect b="b" l="l" r="r" t="t"/>
                <a:pathLst>
                  <a:path extrusionOk="0" h="201" w="1232">
                    <a:moveTo>
                      <a:pt x="1" y="0"/>
                    </a:moveTo>
                    <a:lnTo>
                      <a:pt x="1" y="201"/>
                    </a:lnTo>
                    <a:lnTo>
                      <a:pt x="1231" y="201"/>
                    </a:lnTo>
                    <a:lnTo>
                      <a:pt x="123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56"/>
              <p:cNvSpPr/>
              <p:nvPr/>
            </p:nvSpPr>
            <p:spPr>
              <a:xfrm>
                <a:off x="5189755" y="3262194"/>
                <a:ext cx="129887" cy="21191"/>
              </a:xfrm>
              <a:custGeom>
                <a:rect b="b" l="l" r="r" t="t"/>
                <a:pathLst>
                  <a:path extrusionOk="0" h="201" w="1232">
                    <a:moveTo>
                      <a:pt x="0" y="0"/>
                    </a:moveTo>
                    <a:lnTo>
                      <a:pt x="0" y="201"/>
                    </a:lnTo>
                    <a:lnTo>
                      <a:pt x="1231" y="201"/>
                    </a:lnTo>
                    <a:lnTo>
                      <a:pt x="123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56"/>
              <p:cNvSpPr/>
              <p:nvPr/>
            </p:nvSpPr>
            <p:spPr>
              <a:xfrm>
                <a:off x="5901799" y="2450517"/>
                <a:ext cx="389344" cy="525134"/>
              </a:xfrm>
              <a:custGeom>
                <a:rect b="b" l="l" r="r" t="t"/>
                <a:pathLst>
                  <a:path extrusionOk="0" h="4981" w="3693">
                    <a:moveTo>
                      <a:pt x="1" y="1"/>
                    </a:moveTo>
                    <a:lnTo>
                      <a:pt x="1" y="4980"/>
                    </a:lnTo>
                    <a:lnTo>
                      <a:pt x="3692" y="4980"/>
                    </a:lnTo>
                    <a:lnTo>
                      <a:pt x="36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56"/>
              <p:cNvSpPr/>
              <p:nvPr/>
            </p:nvSpPr>
            <p:spPr>
              <a:xfrm>
                <a:off x="5919932" y="2471708"/>
                <a:ext cx="353077" cy="482858"/>
              </a:xfrm>
              <a:custGeom>
                <a:rect b="b" l="l" r="r" t="t"/>
                <a:pathLst>
                  <a:path extrusionOk="0" h="4580" w="3349">
                    <a:moveTo>
                      <a:pt x="0" y="0"/>
                    </a:moveTo>
                    <a:lnTo>
                      <a:pt x="0" y="4579"/>
                    </a:lnTo>
                    <a:lnTo>
                      <a:pt x="3349" y="4579"/>
                    </a:lnTo>
                    <a:lnTo>
                      <a:pt x="334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56"/>
              <p:cNvSpPr/>
              <p:nvPr/>
            </p:nvSpPr>
            <p:spPr>
              <a:xfrm>
                <a:off x="6067739" y="2565221"/>
                <a:ext cx="57458" cy="57458"/>
              </a:xfrm>
              <a:custGeom>
                <a:rect b="b" l="l" r="r" t="t"/>
                <a:pathLst>
                  <a:path extrusionOk="0" h="545" w="545">
                    <a:moveTo>
                      <a:pt x="1" y="0"/>
                    </a:moveTo>
                    <a:lnTo>
                      <a:pt x="1" y="544"/>
                    </a:lnTo>
                    <a:lnTo>
                      <a:pt x="544" y="544"/>
                    </a:lnTo>
                    <a:lnTo>
                      <a:pt x="5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56"/>
              <p:cNvSpPr/>
              <p:nvPr/>
            </p:nvSpPr>
            <p:spPr>
              <a:xfrm>
                <a:off x="5971169" y="2661791"/>
                <a:ext cx="253553" cy="15182"/>
              </a:xfrm>
              <a:custGeom>
                <a:rect b="b" l="l" r="r" t="t"/>
                <a:pathLst>
                  <a:path extrusionOk="0" h="144" w="2405">
                    <a:moveTo>
                      <a:pt x="1" y="0"/>
                    </a:moveTo>
                    <a:lnTo>
                      <a:pt x="1" y="143"/>
                    </a:lnTo>
                    <a:lnTo>
                      <a:pt x="2405" y="143"/>
                    </a:lnTo>
                    <a:lnTo>
                      <a:pt x="24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56"/>
              <p:cNvSpPr/>
              <p:nvPr/>
            </p:nvSpPr>
            <p:spPr>
              <a:xfrm>
                <a:off x="5971169" y="2694895"/>
                <a:ext cx="253553" cy="15182"/>
              </a:xfrm>
              <a:custGeom>
                <a:rect b="b" l="l" r="r" t="t"/>
                <a:pathLst>
                  <a:path extrusionOk="0" h="144" w="2405">
                    <a:moveTo>
                      <a:pt x="1" y="1"/>
                    </a:moveTo>
                    <a:lnTo>
                      <a:pt x="1" y="144"/>
                    </a:lnTo>
                    <a:lnTo>
                      <a:pt x="2405" y="144"/>
                    </a:lnTo>
                    <a:lnTo>
                      <a:pt x="24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56"/>
              <p:cNvSpPr/>
              <p:nvPr/>
            </p:nvSpPr>
            <p:spPr>
              <a:xfrm>
                <a:off x="5971169" y="2725153"/>
                <a:ext cx="253553" cy="18134"/>
              </a:xfrm>
              <a:custGeom>
                <a:rect b="b" l="l" r="r" t="t"/>
                <a:pathLst>
                  <a:path extrusionOk="0" h="172" w="2405">
                    <a:moveTo>
                      <a:pt x="1" y="0"/>
                    </a:moveTo>
                    <a:lnTo>
                      <a:pt x="1" y="172"/>
                    </a:lnTo>
                    <a:lnTo>
                      <a:pt x="2405" y="172"/>
                    </a:lnTo>
                    <a:lnTo>
                      <a:pt x="24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56"/>
              <p:cNvSpPr/>
              <p:nvPr/>
            </p:nvSpPr>
            <p:spPr>
              <a:xfrm>
                <a:off x="5971169" y="2758256"/>
                <a:ext cx="253553" cy="18239"/>
              </a:xfrm>
              <a:custGeom>
                <a:rect b="b" l="l" r="r" t="t"/>
                <a:pathLst>
                  <a:path extrusionOk="0" h="173" w="2405">
                    <a:moveTo>
                      <a:pt x="1" y="1"/>
                    </a:moveTo>
                    <a:lnTo>
                      <a:pt x="1" y="173"/>
                    </a:lnTo>
                    <a:lnTo>
                      <a:pt x="2405" y="173"/>
                    </a:lnTo>
                    <a:lnTo>
                      <a:pt x="24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56"/>
              <p:cNvSpPr/>
              <p:nvPr/>
            </p:nvSpPr>
            <p:spPr>
              <a:xfrm>
                <a:off x="5971169" y="2791466"/>
                <a:ext cx="253553" cy="18239"/>
              </a:xfrm>
              <a:custGeom>
                <a:rect b="b" l="l" r="r" t="t"/>
                <a:pathLst>
                  <a:path extrusionOk="0" h="173" w="2405">
                    <a:moveTo>
                      <a:pt x="1" y="1"/>
                    </a:moveTo>
                    <a:lnTo>
                      <a:pt x="1" y="172"/>
                    </a:lnTo>
                    <a:lnTo>
                      <a:pt x="2405" y="172"/>
                    </a:lnTo>
                    <a:lnTo>
                      <a:pt x="24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56"/>
              <p:cNvSpPr/>
              <p:nvPr/>
            </p:nvSpPr>
            <p:spPr>
              <a:xfrm>
                <a:off x="5971169" y="2857884"/>
                <a:ext cx="81601" cy="18239"/>
              </a:xfrm>
              <a:custGeom>
                <a:rect b="b" l="l" r="r" t="t"/>
                <a:pathLst>
                  <a:path extrusionOk="0" h="173" w="774">
                    <a:moveTo>
                      <a:pt x="1" y="0"/>
                    </a:moveTo>
                    <a:lnTo>
                      <a:pt x="1" y="172"/>
                    </a:lnTo>
                    <a:lnTo>
                      <a:pt x="774" y="172"/>
                    </a:lnTo>
                    <a:lnTo>
                      <a:pt x="77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56"/>
              <p:cNvSpPr/>
              <p:nvPr/>
            </p:nvSpPr>
            <p:spPr>
              <a:xfrm>
                <a:off x="6140166" y="2857884"/>
                <a:ext cx="84553" cy="18239"/>
              </a:xfrm>
              <a:custGeom>
                <a:rect b="b" l="l" r="r" t="t"/>
                <a:pathLst>
                  <a:path extrusionOk="0" h="173" w="802">
                    <a:moveTo>
                      <a:pt x="0" y="0"/>
                    </a:moveTo>
                    <a:lnTo>
                      <a:pt x="0" y="172"/>
                    </a:lnTo>
                    <a:lnTo>
                      <a:pt x="802" y="172"/>
                    </a:lnTo>
                    <a:lnTo>
                      <a:pt x="8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56"/>
              <p:cNvSpPr/>
              <p:nvPr/>
            </p:nvSpPr>
            <p:spPr>
              <a:xfrm>
                <a:off x="6019454" y="2465593"/>
                <a:ext cx="154030" cy="21296"/>
              </a:xfrm>
              <a:custGeom>
                <a:rect b="b" l="l" r="r" t="t"/>
                <a:pathLst>
                  <a:path extrusionOk="0" h="202" w="1461">
                    <a:moveTo>
                      <a:pt x="1" y="1"/>
                    </a:moveTo>
                    <a:lnTo>
                      <a:pt x="1" y="201"/>
                    </a:lnTo>
                    <a:lnTo>
                      <a:pt x="1460" y="201"/>
                    </a:lnTo>
                    <a:lnTo>
                      <a:pt x="1460" y="1"/>
                    </a:lnTo>
                    <a:close/>
                  </a:path>
                </a:pathLst>
              </a:custGeom>
              <a:solidFill>
                <a:srgbClr val="6D8F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56"/>
              <p:cNvSpPr/>
              <p:nvPr/>
            </p:nvSpPr>
            <p:spPr>
              <a:xfrm>
                <a:off x="6028521" y="2432384"/>
                <a:ext cx="135896" cy="42382"/>
              </a:xfrm>
              <a:custGeom>
                <a:rect b="b" l="l" r="r" t="t"/>
                <a:pathLst>
                  <a:path extrusionOk="0" h="402" w="1289">
                    <a:moveTo>
                      <a:pt x="1" y="1"/>
                    </a:moveTo>
                    <a:lnTo>
                      <a:pt x="1" y="402"/>
                    </a:lnTo>
                    <a:lnTo>
                      <a:pt x="1288" y="402"/>
                    </a:lnTo>
                    <a:lnTo>
                      <a:pt x="1288" y="1"/>
                    </a:lnTo>
                    <a:close/>
                  </a:path>
                </a:pathLst>
              </a:custGeom>
              <a:solidFill>
                <a:srgbClr val="8AA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56"/>
              <p:cNvSpPr/>
              <p:nvPr/>
            </p:nvSpPr>
            <p:spPr>
              <a:xfrm>
                <a:off x="6064787" y="2411299"/>
                <a:ext cx="63467" cy="33315"/>
              </a:xfrm>
              <a:custGeom>
                <a:rect b="b" l="l" r="r" t="t"/>
                <a:pathLst>
                  <a:path extrusionOk="0" h="316" w="602">
                    <a:moveTo>
                      <a:pt x="0" y="1"/>
                    </a:moveTo>
                    <a:lnTo>
                      <a:pt x="0" y="315"/>
                    </a:lnTo>
                    <a:lnTo>
                      <a:pt x="601" y="315"/>
                    </a:lnTo>
                    <a:lnTo>
                      <a:pt x="601" y="1"/>
                    </a:lnTo>
                    <a:close/>
                  </a:path>
                </a:pathLst>
              </a:custGeom>
              <a:solidFill>
                <a:srgbClr val="8AA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56"/>
              <p:cNvSpPr/>
              <p:nvPr/>
            </p:nvSpPr>
            <p:spPr>
              <a:xfrm>
                <a:off x="5265135" y="2565221"/>
                <a:ext cx="126829" cy="271581"/>
              </a:xfrm>
              <a:custGeom>
                <a:rect b="b" l="l" r="r" t="t"/>
                <a:pathLst>
                  <a:path extrusionOk="0" fill="none" h="2576" w="1203">
                    <a:moveTo>
                      <a:pt x="1203" y="0"/>
                    </a:moveTo>
                    <a:cubicBezTo>
                      <a:pt x="802" y="29"/>
                      <a:pt x="487" y="315"/>
                      <a:pt x="402" y="687"/>
                    </a:cubicBezTo>
                    <a:cubicBezTo>
                      <a:pt x="201" y="1546"/>
                      <a:pt x="258" y="2290"/>
                      <a:pt x="1" y="2576"/>
                    </a:cubicBezTo>
                  </a:path>
                </a:pathLst>
              </a:custGeom>
              <a:noFill/>
              <a:ln cap="flat" cmpd="sng" w="9300">
                <a:solidFill>
                  <a:schemeClr val="dk1"/>
                </a:solidFill>
                <a:prstDash val="solid"/>
                <a:miter lim="286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56"/>
              <p:cNvSpPr/>
              <p:nvPr/>
            </p:nvSpPr>
            <p:spPr>
              <a:xfrm>
                <a:off x="5238040" y="2809599"/>
                <a:ext cx="54401" cy="57458"/>
              </a:xfrm>
              <a:custGeom>
                <a:rect b="b" l="l" r="r" t="t"/>
                <a:pathLst>
                  <a:path extrusionOk="0" h="545" w="516">
                    <a:moveTo>
                      <a:pt x="258" y="0"/>
                    </a:moveTo>
                    <a:cubicBezTo>
                      <a:pt x="115" y="0"/>
                      <a:pt x="0" y="115"/>
                      <a:pt x="0" y="258"/>
                    </a:cubicBezTo>
                    <a:cubicBezTo>
                      <a:pt x="0" y="430"/>
                      <a:pt x="115" y="544"/>
                      <a:pt x="258" y="544"/>
                    </a:cubicBezTo>
                    <a:cubicBezTo>
                      <a:pt x="401" y="544"/>
                      <a:pt x="515" y="430"/>
                      <a:pt x="515" y="258"/>
                    </a:cubicBezTo>
                    <a:cubicBezTo>
                      <a:pt x="515" y="115"/>
                      <a:pt x="401" y="0"/>
                      <a:pt x="25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56"/>
              <p:cNvSpPr/>
              <p:nvPr/>
            </p:nvSpPr>
            <p:spPr>
              <a:xfrm>
                <a:off x="5250059" y="2821618"/>
                <a:ext cx="30363" cy="33315"/>
              </a:xfrm>
              <a:custGeom>
                <a:rect b="b" l="l" r="r" t="t"/>
                <a:pathLst>
                  <a:path extrusionOk="0" h="316" w="288">
                    <a:moveTo>
                      <a:pt x="144" y="1"/>
                    </a:moveTo>
                    <a:cubicBezTo>
                      <a:pt x="58" y="1"/>
                      <a:pt x="1" y="87"/>
                      <a:pt x="1" y="144"/>
                    </a:cubicBezTo>
                    <a:cubicBezTo>
                      <a:pt x="1" y="230"/>
                      <a:pt x="58" y="316"/>
                      <a:pt x="144" y="316"/>
                    </a:cubicBezTo>
                    <a:cubicBezTo>
                      <a:pt x="230" y="316"/>
                      <a:pt x="287" y="230"/>
                      <a:pt x="287" y="144"/>
                    </a:cubicBezTo>
                    <a:cubicBezTo>
                      <a:pt x="287" y="87"/>
                      <a:pt x="230" y="1"/>
                      <a:pt x="144" y="1"/>
                    </a:cubicBezTo>
                    <a:close/>
                  </a:path>
                </a:pathLst>
              </a:custGeom>
              <a:solidFill>
                <a:srgbClr val="DBE1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56"/>
              <p:cNvSpPr/>
              <p:nvPr/>
            </p:nvSpPr>
            <p:spPr>
              <a:xfrm>
                <a:off x="5512568" y="2565221"/>
                <a:ext cx="102686" cy="126829"/>
              </a:xfrm>
              <a:custGeom>
                <a:rect b="b" l="l" r="r" t="t"/>
                <a:pathLst>
                  <a:path extrusionOk="0" fill="none" h="1203" w="974">
                    <a:moveTo>
                      <a:pt x="1" y="0"/>
                    </a:moveTo>
                    <a:cubicBezTo>
                      <a:pt x="401" y="57"/>
                      <a:pt x="745" y="344"/>
                      <a:pt x="859" y="773"/>
                    </a:cubicBezTo>
                    <a:cubicBezTo>
                      <a:pt x="917" y="916"/>
                      <a:pt x="945" y="1059"/>
                      <a:pt x="974" y="1202"/>
                    </a:cubicBezTo>
                  </a:path>
                </a:pathLst>
              </a:custGeom>
              <a:noFill/>
              <a:ln cap="flat" cmpd="sng" w="9300">
                <a:solidFill>
                  <a:schemeClr val="dk1"/>
                </a:solidFill>
                <a:prstDash val="solid"/>
                <a:miter lim="286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56"/>
              <p:cNvSpPr/>
              <p:nvPr/>
            </p:nvSpPr>
            <p:spPr>
              <a:xfrm>
                <a:off x="5566862" y="2679819"/>
                <a:ext cx="99734" cy="156982"/>
              </a:xfrm>
              <a:custGeom>
                <a:rect b="b" l="l" r="r" t="t"/>
                <a:pathLst>
                  <a:path extrusionOk="0" fill="none" h="1489" w="946">
                    <a:moveTo>
                      <a:pt x="29" y="1489"/>
                    </a:moveTo>
                    <a:cubicBezTo>
                      <a:pt x="1" y="1117"/>
                      <a:pt x="29" y="745"/>
                      <a:pt x="58" y="401"/>
                    </a:cubicBezTo>
                    <a:cubicBezTo>
                      <a:pt x="173" y="29"/>
                      <a:pt x="688" y="1"/>
                      <a:pt x="859" y="373"/>
                    </a:cubicBezTo>
                    <a:cubicBezTo>
                      <a:pt x="917" y="688"/>
                      <a:pt x="945" y="1031"/>
                      <a:pt x="945" y="1374"/>
                    </a:cubicBezTo>
                  </a:path>
                </a:pathLst>
              </a:custGeom>
              <a:noFill/>
              <a:ln cap="flat" cmpd="sng" w="9300">
                <a:solidFill>
                  <a:srgbClr val="C4CFE2"/>
                </a:solidFill>
                <a:prstDash val="solid"/>
                <a:miter lim="286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56"/>
              <p:cNvSpPr/>
              <p:nvPr/>
            </p:nvSpPr>
            <p:spPr>
              <a:xfrm>
                <a:off x="5569920" y="2682877"/>
                <a:ext cx="93620" cy="81601"/>
              </a:xfrm>
              <a:custGeom>
                <a:rect b="b" l="l" r="r" t="t"/>
                <a:pathLst>
                  <a:path extrusionOk="0" fill="none" h="774" w="888">
                    <a:moveTo>
                      <a:pt x="0" y="773"/>
                    </a:moveTo>
                    <a:cubicBezTo>
                      <a:pt x="0" y="630"/>
                      <a:pt x="0" y="516"/>
                      <a:pt x="29" y="401"/>
                    </a:cubicBezTo>
                    <a:cubicBezTo>
                      <a:pt x="144" y="29"/>
                      <a:pt x="659" y="0"/>
                      <a:pt x="830" y="344"/>
                    </a:cubicBezTo>
                    <a:cubicBezTo>
                      <a:pt x="859" y="487"/>
                      <a:pt x="888" y="630"/>
                      <a:pt x="888" y="773"/>
                    </a:cubicBezTo>
                  </a:path>
                </a:pathLst>
              </a:custGeom>
              <a:noFill/>
              <a:ln cap="flat" cmpd="sng" w="9300">
                <a:solidFill>
                  <a:schemeClr val="dk1"/>
                </a:solidFill>
                <a:prstDash val="solid"/>
                <a:miter lim="286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56"/>
              <p:cNvSpPr/>
              <p:nvPr/>
            </p:nvSpPr>
            <p:spPr>
              <a:xfrm>
                <a:off x="5563911" y="2836694"/>
                <a:ext cx="18134" cy="105"/>
              </a:xfrm>
              <a:custGeom>
                <a:rect b="b" l="l" r="r" t="t"/>
                <a:pathLst>
                  <a:path extrusionOk="0" fill="none" h="1" w="172">
                    <a:moveTo>
                      <a:pt x="0" y="1"/>
                    </a:moveTo>
                    <a:lnTo>
                      <a:pt x="172" y="1"/>
                    </a:lnTo>
                  </a:path>
                </a:pathLst>
              </a:custGeom>
              <a:noFill/>
              <a:ln cap="flat" cmpd="sng" w="9300">
                <a:solidFill>
                  <a:schemeClr val="lt2"/>
                </a:solidFill>
                <a:prstDash val="solid"/>
                <a:miter lim="286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56"/>
              <p:cNvSpPr/>
              <p:nvPr/>
            </p:nvSpPr>
            <p:spPr>
              <a:xfrm>
                <a:off x="5654366" y="2827732"/>
                <a:ext cx="18239" cy="105"/>
              </a:xfrm>
              <a:custGeom>
                <a:rect b="b" l="l" r="r" t="t"/>
                <a:pathLst>
                  <a:path extrusionOk="0" fill="none" h="1" w="173">
                    <a:moveTo>
                      <a:pt x="1" y="0"/>
                    </a:moveTo>
                    <a:lnTo>
                      <a:pt x="173" y="0"/>
                    </a:lnTo>
                  </a:path>
                </a:pathLst>
              </a:custGeom>
              <a:noFill/>
              <a:ln cap="flat" cmpd="sng" w="9300">
                <a:solidFill>
                  <a:schemeClr val="lt2"/>
                </a:solidFill>
                <a:prstDash val="solid"/>
                <a:miter lim="286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7" name="Google Shape;777;p56"/>
            <p:cNvSpPr/>
            <p:nvPr/>
          </p:nvSpPr>
          <p:spPr>
            <a:xfrm>
              <a:off x="8316534" y="1675523"/>
              <a:ext cx="217946" cy="186632"/>
            </a:xfrm>
            <a:custGeom>
              <a:rect b="b" l="l" r="r" t="t"/>
              <a:pathLst>
                <a:path extrusionOk="0" h="5835" w="6814">
                  <a:moveTo>
                    <a:pt x="3882" y="718"/>
                  </a:moveTo>
                  <a:cubicBezTo>
                    <a:pt x="5008" y="718"/>
                    <a:pt x="6089" y="1591"/>
                    <a:pt x="6089" y="2914"/>
                  </a:cubicBezTo>
                  <a:cubicBezTo>
                    <a:pt x="6089" y="4132"/>
                    <a:pt x="5103" y="5103"/>
                    <a:pt x="3886" y="5103"/>
                  </a:cubicBezTo>
                  <a:cubicBezTo>
                    <a:pt x="1943" y="5103"/>
                    <a:pt x="972" y="2740"/>
                    <a:pt x="2349" y="1363"/>
                  </a:cubicBezTo>
                  <a:cubicBezTo>
                    <a:pt x="2795" y="918"/>
                    <a:pt x="3344" y="718"/>
                    <a:pt x="3882" y="718"/>
                  </a:cubicBezTo>
                  <a:close/>
                  <a:moveTo>
                    <a:pt x="3912" y="0"/>
                  </a:moveTo>
                  <a:cubicBezTo>
                    <a:pt x="3903" y="0"/>
                    <a:pt x="3895" y="0"/>
                    <a:pt x="3886" y="1"/>
                  </a:cubicBezTo>
                  <a:cubicBezTo>
                    <a:pt x="1291" y="1"/>
                    <a:pt x="1" y="3146"/>
                    <a:pt x="1842" y="4973"/>
                  </a:cubicBezTo>
                  <a:cubicBezTo>
                    <a:pt x="2433" y="5568"/>
                    <a:pt x="3162" y="5834"/>
                    <a:pt x="3877" y="5834"/>
                  </a:cubicBezTo>
                  <a:cubicBezTo>
                    <a:pt x="5374" y="5834"/>
                    <a:pt x="6814" y="4670"/>
                    <a:pt x="6814" y="2914"/>
                  </a:cubicBezTo>
                  <a:cubicBezTo>
                    <a:pt x="6814" y="1314"/>
                    <a:pt x="5509" y="0"/>
                    <a:pt x="39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56"/>
            <p:cNvSpPr/>
            <p:nvPr/>
          </p:nvSpPr>
          <p:spPr>
            <a:xfrm flipH="1">
              <a:off x="5109078" y="929116"/>
              <a:ext cx="642577" cy="231154"/>
            </a:xfrm>
            <a:custGeom>
              <a:rect b="b" l="l" r="r" t="t"/>
              <a:pathLst>
                <a:path extrusionOk="0" h="2444" w="6794">
                  <a:moveTo>
                    <a:pt x="1372" y="0"/>
                  </a:moveTo>
                  <a:cubicBezTo>
                    <a:pt x="792" y="0"/>
                    <a:pt x="314" y="464"/>
                    <a:pt x="314" y="1044"/>
                  </a:cubicBezTo>
                  <a:cubicBezTo>
                    <a:pt x="314" y="1218"/>
                    <a:pt x="357" y="1377"/>
                    <a:pt x="430" y="1537"/>
                  </a:cubicBezTo>
                  <a:lnTo>
                    <a:pt x="97" y="2160"/>
                  </a:lnTo>
                  <a:cubicBezTo>
                    <a:pt x="1" y="2292"/>
                    <a:pt x="112" y="2443"/>
                    <a:pt x="244" y="2443"/>
                  </a:cubicBezTo>
                  <a:cubicBezTo>
                    <a:pt x="272" y="2443"/>
                    <a:pt x="301" y="2436"/>
                    <a:pt x="328" y="2421"/>
                  </a:cubicBezTo>
                  <a:lnTo>
                    <a:pt x="1155" y="2073"/>
                  </a:lnTo>
                  <a:cubicBezTo>
                    <a:pt x="1213" y="2088"/>
                    <a:pt x="1285" y="2088"/>
                    <a:pt x="1372" y="2088"/>
                  </a:cubicBezTo>
                  <a:lnTo>
                    <a:pt x="5735" y="2088"/>
                  </a:lnTo>
                  <a:cubicBezTo>
                    <a:pt x="6315" y="2088"/>
                    <a:pt x="6794" y="1624"/>
                    <a:pt x="6794" y="1044"/>
                  </a:cubicBezTo>
                  <a:cubicBezTo>
                    <a:pt x="6794" y="464"/>
                    <a:pt x="6315" y="0"/>
                    <a:pt x="573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56"/>
            <p:cNvSpPr/>
            <p:nvPr/>
          </p:nvSpPr>
          <p:spPr>
            <a:xfrm rot="2700000">
              <a:off x="5523179" y="3258927"/>
              <a:ext cx="154764" cy="154852"/>
            </a:xfrm>
            <a:custGeom>
              <a:rect b="b" l="l" r="r" t="t"/>
              <a:pathLst>
                <a:path extrusionOk="0" h="1770" w="1769">
                  <a:moveTo>
                    <a:pt x="681" y="1"/>
                  </a:moveTo>
                  <a:lnTo>
                    <a:pt x="681" y="668"/>
                  </a:lnTo>
                  <a:lnTo>
                    <a:pt x="0" y="668"/>
                  </a:lnTo>
                  <a:lnTo>
                    <a:pt x="0" y="1088"/>
                  </a:lnTo>
                  <a:lnTo>
                    <a:pt x="681" y="1088"/>
                  </a:lnTo>
                  <a:lnTo>
                    <a:pt x="681" y="1769"/>
                  </a:lnTo>
                  <a:lnTo>
                    <a:pt x="1102" y="1769"/>
                  </a:lnTo>
                  <a:lnTo>
                    <a:pt x="1102" y="1088"/>
                  </a:lnTo>
                  <a:lnTo>
                    <a:pt x="1769" y="1088"/>
                  </a:lnTo>
                  <a:lnTo>
                    <a:pt x="1769" y="668"/>
                  </a:lnTo>
                  <a:lnTo>
                    <a:pt x="1102" y="668"/>
                  </a:lnTo>
                  <a:lnTo>
                    <a:pt x="110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56"/>
            <p:cNvSpPr/>
            <p:nvPr/>
          </p:nvSpPr>
          <p:spPr>
            <a:xfrm>
              <a:off x="7064454" y="3163620"/>
              <a:ext cx="350269" cy="345486"/>
            </a:xfrm>
            <a:custGeom>
              <a:rect b="b" l="l" r="r" t="t"/>
              <a:pathLst>
                <a:path extrusionOk="0" h="4190" w="4248">
                  <a:moveTo>
                    <a:pt x="2119" y="1113"/>
                  </a:moveTo>
                  <a:cubicBezTo>
                    <a:pt x="2620" y="1113"/>
                    <a:pt x="3102" y="1505"/>
                    <a:pt x="3102" y="2102"/>
                  </a:cubicBezTo>
                  <a:cubicBezTo>
                    <a:pt x="3102" y="2638"/>
                    <a:pt x="2667" y="3073"/>
                    <a:pt x="2131" y="3073"/>
                  </a:cubicBezTo>
                  <a:cubicBezTo>
                    <a:pt x="1247" y="3073"/>
                    <a:pt x="812" y="2015"/>
                    <a:pt x="1435" y="1406"/>
                  </a:cubicBezTo>
                  <a:cubicBezTo>
                    <a:pt x="1633" y="1204"/>
                    <a:pt x="1878" y="1113"/>
                    <a:pt x="2119" y="1113"/>
                  </a:cubicBezTo>
                  <a:close/>
                  <a:moveTo>
                    <a:pt x="1522" y="0"/>
                  </a:moveTo>
                  <a:lnTo>
                    <a:pt x="1522" y="362"/>
                  </a:lnTo>
                  <a:cubicBezTo>
                    <a:pt x="1522" y="464"/>
                    <a:pt x="1464" y="565"/>
                    <a:pt x="1377" y="609"/>
                  </a:cubicBezTo>
                  <a:cubicBezTo>
                    <a:pt x="1319" y="638"/>
                    <a:pt x="1261" y="667"/>
                    <a:pt x="1218" y="696"/>
                  </a:cubicBezTo>
                  <a:cubicBezTo>
                    <a:pt x="1169" y="728"/>
                    <a:pt x="1111" y="747"/>
                    <a:pt x="1052" y="747"/>
                  </a:cubicBezTo>
                  <a:cubicBezTo>
                    <a:pt x="1005" y="747"/>
                    <a:pt x="958" y="736"/>
                    <a:pt x="913" y="710"/>
                  </a:cubicBezTo>
                  <a:lnTo>
                    <a:pt x="609" y="522"/>
                  </a:lnTo>
                  <a:lnTo>
                    <a:pt x="0" y="1566"/>
                  </a:lnTo>
                  <a:lnTo>
                    <a:pt x="319" y="1740"/>
                  </a:lnTo>
                  <a:cubicBezTo>
                    <a:pt x="421" y="1798"/>
                    <a:pt x="464" y="1899"/>
                    <a:pt x="464" y="2001"/>
                  </a:cubicBezTo>
                  <a:lnTo>
                    <a:pt x="464" y="2087"/>
                  </a:lnTo>
                  <a:lnTo>
                    <a:pt x="464" y="2189"/>
                  </a:lnTo>
                  <a:cubicBezTo>
                    <a:pt x="464" y="2290"/>
                    <a:pt x="421" y="2392"/>
                    <a:pt x="319" y="2450"/>
                  </a:cubicBezTo>
                  <a:lnTo>
                    <a:pt x="0" y="2624"/>
                  </a:lnTo>
                  <a:lnTo>
                    <a:pt x="609" y="3653"/>
                  </a:lnTo>
                  <a:lnTo>
                    <a:pt x="913" y="3479"/>
                  </a:lnTo>
                  <a:cubicBezTo>
                    <a:pt x="958" y="3454"/>
                    <a:pt x="1005" y="3442"/>
                    <a:pt x="1052" y="3442"/>
                  </a:cubicBezTo>
                  <a:cubicBezTo>
                    <a:pt x="1111" y="3442"/>
                    <a:pt x="1169" y="3461"/>
                    <a:pt x="1218" y="3494"/>
                  </a:cubicBezTo>
                  <a:cubicBezTo>
                    <a:pt x="1261" y="3523"/>
                    <a:pt x="1319" y="3552"/>
                    <a:pt x="1377" y="3581"/>
                  </a:cubicBezTo>
                  <a:cubicBezTo>
                    <a:pt x="1464" y="3624"/>
                    <a:pt x="1522" y="3726"/>
                    <a:pt x="1522" y="3827"/>
                  </a:cubicBezTo>
                  <a:lnTo>
                    <a:pt x="1522" y="4189"/>
                  </a:lnTo>
                  <a:lnTo>
                    <a:pt x="2725" y="4189"/>
                  </a:lnTo>
                  <a:lnTo>
                    <a:pt x="2725" y="3827"/>
                  </a:lnTo>
                  <a:cubicBezTo>
                    <a:pt x="2725" y="3726"/>
                    <a:pt x="2783" y="3624"/>
                    <a:pt x="2885" y="3581"/>
                  </a:cubicBezTo>
                  <a:cubicBezTo>
                    <a:pt x="2928" y="3552"/>
                    <a:pt x="2986" y="3523"/>
                    <a:pt x="3030" y="3494"/>
                  </a:cubicBezTo>
                  <a:cubicBezTo>
                    <a:pt x="3079" y="3461"/>
                    <a:pt x="3137" y="3442"/>
                    <a:pt x="3196" y="3442"/>
                  </a:cubicBezTo>
                  <a:cubicBezTo>
                    <a:pt x="3242" y="3442"/>
                    <a:pt x="3290" y="3454"/>
                    <a:pt x="3334" y="3479"/>
                  </a:cubicBezTo>
                  <a:lnTo>
                    <a:pt x="3653" y="3653"/>
                  </a:lnTo>
                  <a:lnTo>
                    <a:pt x="4247" y="2624"/>
                  </a:lnTo>
                  <a:lnTo>
                    <a:pt x="3928" y="2450"/>
                  </a:lnTo>
                  <a:cubicBezTo>
                    <a:pt x="3827" y="2392"/>
                    <a:pt x="3784" y="2290"/>
                    <a:pt x="3784" y="2189"/>
                  </a:cubicBezTo>
                  <a:lnTo>
                    <a:pt x="3784" y="2102"/>
                  </a:lnTo>
                  <a:lnTo>
                    <a:pt x="3784" y="2001"/>
                  </a:lnTo>
                  <a:cubicBezTo>
                    <a:pt x="3784" y="1899"/>
                    <a:pt x="3827" y="1798"/>
                    <a:pt x="3928" y="1740"/>
                  </a:cubicBezTo>
                  <a:lnTo>
                    <a:pt x="4247" y="1566"/>
                  </a:lnTo>
                  <a:lnTo>
                    <a:pt x="3653" y="522"/>
                  </a:lnTo>
                  <a:lnTo>
                    <a:pt x="3334" y="710"/>
                  </a:lnTo>
                  <a:cubicBezTo>
                    <a:pt x="3290" y="736"/>
                    <a:pt x="3242" y="747"/>
                    <a:pt x="3196" y="747"/>
                  </a:cubicBezTo>
                  <a:cubicBezTo>
                    <a:pt x="3137" y="747"/>
                    <a:pt x="3079" y="728"/>
                    <a:pt x="3030" y="696"/>
                  </a:cubicBezTo>
                  <a:cubicBezTo>
                    <a:pt x="2986" y="667"/>
                    <a:pt x="2928" y="638"/>
                    <a:pt x="2885" y="609"/>
                  </a:cubicBezTo>
                  <a:cubicBezTo>
                    <a:pt x="2783" y="565"/>
                    <a:pt x="2725" y="464"/>
                    <a:pt x="2725" y="362"/>
                  </a:cubicBezTo>
                  <a:lnTo>
                    <a:pt x="2725"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50"/>
                                        </p:tgtEl>
                                        <p:attrNameLst>
                                          <p:attrName>style.visibility</p:attrName>
                                        </p:attrNameLst>
                                      </p:cBhvr>
                                      <p:to>
                                        <p:strVal val="visible"/>
                                      </p:to>
                                    </p:set>
                                    <p:anim calcmode="lin" valueType="num">
                                      <p:cBhvr additive="base">
                                        <p:cTn dur="1000"/>
                                        <p:tgtEl>
                                          <p:spTgt spid="65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1">
                                  <p:stCondLst>
                                    <p:cond delay="0"/>
                                  </p:stCondLst>
                                  <p:childTnLst>
                                    <p:set>
                                      <p:cBhvr>
                                        <p:cTn dur="1" fill="hold">
                                          <p:stCondLst>
                                            <p:cond delay="0"/>
                                          </p:stCondLst>
                                        </p:cTn>
                                        <p:tgtEl>
                                          <p:spTgt spid="652"/>
                                        </p:tgtEl>
                                        <p:attrNameLst>
                                          <p:attrName>style.visibility</p:attrName>
                                        </p:attrNameLst>
                                      </p:cBhvr>
                                      <p:to>
                                        <p:strVal val="visible"/>
                                      </p:to>
                                    </p:set>
                                    <p:anim calcmode="lin" valueType="num">
                                      <p:cBhvr additive="base">
                                        <p:cTn dur="1000"/>
                                        <p:tgtEl>
                                          <p:spTgt spid="65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651"/>
                                        </p:tgtEl>
                                        <p:attrNameLst>
                                          <p:attrName>style.visibility</p:attrName>
                                        </p:attrNameLst>
                                      </p:cBhvr>
                                      <p:to>
                                        <p:strVal val="visible"/>
                                      </p:to>
                                    </p:set>
                                    <p:anim calcmode="lin" valueType="num">
                                      <p:cBhvr additive="base">
                                        <p:cTn dur="1000"/>
                                        <p:tgtEl>
                                          <p:spTgt spid="65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4" name="Shape 784"/>
        <p:cNvGrpSpPr/>
        <p:nvPr/>
      </p:nvGrpSpPr>
      <p:grpSpPr>
        <a:xfrm>
          <a:off x="0" y="0"/>
          <a:ext cx="0" cy="0"/>
          <a:chOff x="0" y="0"/>
          <a:chExt cx="0" cy="0"/>
        </a:xfrm>
      </p:grpSpPr>
      <p:grpSp>
        <p:nvGrpSpPr>
          <p:cNvPr id="785" name="Google Shape;785;p57"/>
          <p:cNvGrpSpPr/>
          <p:nvPr/>
        </p:nvGrpSpPr>
        <p:grpSpPr>
          <a:xfrm>
            <a:off x="1820497" y="313884"/>
            <a:ext cx="5503026" cy="4515734"/>
            <a:chOff x="1820484" y="313884"/>
            <a:chExt cx="5503026" cy="4515734"/>
          </a:xfrm>
        </p:grpSpPr>
        <p:grpSp>
          <p:nvGrpSpPr>
            <p:cNvPr id="786" name="Google Shape;786;p57"/>
            <p:cNvGrpSpPr/>
            <p:nvPr/>
          </p:nvGrpSpPr>
          <p:grpSpPr>
            <a:xfrm flipH="1">
              <a:off x="2280524" y="313884"/>
              <a:ext cx="5042987" cy="3878528"/>
              <a:chOff x="2362200" y="890550"/>
              <a:chExt cx="4371900" cy="3362400"/>
            </a:xfrm>
          </p:grpSpPr>
          <p:sp>
            <p:nvSpPr>
              <p:cNvPr id="787" name="Google Shape;787;p57"/>
              <p:cNvSpPr/>
              <p:nvPr/>
            </p:nvSpPr>
            <p:spPr>
              <a:xfrm>
                <a:off x="2362200" y="890550"/>
                <a:ext cx="4371900" cy="3362400"/>
              </a:xfrm>
              <a:prstGeom prst="roundRect">
                <a:avLst>
                  <a:gd fmla="val 4601"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57"/>
              <p:cNvSpPr/>
              <p:nvPr/>
            </p:nvSpPr>
            <p:spPr>
              <a:xfrm>
                <a:off x="2428800" y="1109625"/>
                <a:ext cx="4238700" cy="3076500"/>
              </a:xfrm>
              <a:prstGeom prst="roundRect">
                <a:avLst>
                  <a:gd fmla="val 479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57"/>
              <p:cNvSpPr/>
              <p:nvPr/>
            </p:nvSpPr>
            <p:spPr>
              <a:xfrm>
                <a:off x="6588804" y="965036"/>
                <a:ext cx="78697" cy="78697"/>
              </a:xfrm>
              <a:custGeom>
                <a:rect b="b" l="l" r="r" t="t"/>
                <a:pathLst>
                  <a:path extrusionOk="0" h="349" w="349">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57"/>
              <p:cNvSpPr/>
              <p:nvPr/>
            </p:nvSpPr>
            <p:spPr>
              <a:xfrm>
                <a:off x="6461401" y="965036"/>
                <a:ext cx="78471" cy="78697"/>
              </a:xfrm>
              <a:custGeom>
                <a:rect b="b" l="l" r="r" t="t"/>
                <a:pathLst>
                  <a:path extrusionOk="0" h="349" w="348">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57"/>
              <p:cNvSpPr/>
              <p:nvPr/>
            </p:nvSpPr>
            <p:spPr>
              <a:xfrm>
                <a:off x="6314155" y="963911"/>
                <a:ext cx="95158" cy="80952"/>
              </a:xfrm>
              <a:custGeom>
                <a:rect b="b" l="l" r="r" t="t"/>
                <a:pathLst>
                  <a:path extrusionOk="0" h="359" w="422">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2" name="Google Shape;792;p57"/>
            <p:cNvGrpSpPr/>
            <p:nvPr/>
          </p:nvGrpSpPr>
          <p:grpSpPr>
            <a:xfrm flipH="1">
              <a:off x="2062182" y="632487"/>
              <a:ext cx="5042987" cy="3878528"/>
              <a:chOff x="2362200" y="890550"/>
              <a:chExt cx="4371900" cy="3362400"/>
            </a:xfrm>
          </p:grpSpPr>
          <p:sp>
            <p:nvSpPr>
              <p:cNvPr id="793" name="Google Shape;793;p57"/>
              <p:cNvSpPr/>
              <p:nvPr/>
            </p:nvSpPr>
            <p:spPr>
              <a:xfrm>
                <a:off x="2362200" y="890550"/>
                <a:ext cx="4371900" cy="3362400"/>
              </a:xfrm>
              <a:prstGeom prst="roundRect">
                <a:avLst>
                  <a:gd fmla="val 4601"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57"/>
              <p:cNvSpPr/>
              <p:nvPr/>
            </p:nvSpPr>
            <p:spPr>
              <a:xfrm>
                <a:off x="2428800" y="1109625"/>
                <a:ext cx="4238700" cy="3076500"/>
              </a:xfrm>
              <a:prstGeom prst="roundRect">
                <a:avLst>
                  <a:gd fmla="val 479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57"/>
              <p:cNvSpPr/>
              <p:nvPr/>
            </p:nvSpPr>
            <p:spPr>
              <a:xfrm>
                <a:off x="6588804" y="965036"/>
                <a:ext cx="78697" cy="78697"/>
              </a:xfrm>
              <a:custGeom>
                <a:rect b="b" l="l" r="r" t="t"/>
                <a:pathLst>
                  <a:path extrusionOk="0" h="349" w="349">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57"/>
              <p:cNvSpPr/>
              <p:nvPr/>
            </p:nvSpPr>
            <p:spPr>
              <a:xfrm>
                <a:off x="6461401" y="965036"/>
                <a:ext cx="78471" cy="78697"/>
              </a:xfrm>
              <a:custGeom>
                <a:rect b="b" l="l" r="r" t="t"/>
                <a:pathLst>
                  <a:path extrusionOk="0" h="349" w="348">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57"/>
              <p:cNvSpPr/>
              <p:nvPr/>
            </p:nvSpPr>
            <p:spPr>
              <a:xfrm>
                <a:off x="6314155" y="963911"/>
                <a:ext cx="95158" cy="80952"/>
              </a:xfrm>
              <a:custGeom>
                <a:rect b="b" l="l" r="r" t="t"/>
                <a:pathLst>
                  <a:path extrusionOk="0" h="359" w="422">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8" name="Google Shape;798;p57"/>
            <p:cNvGrpSpPr/>
            <p:nvPr/>
          </p:nvGrpSpPr>
          <p:grpSpPr>
            <a:xfrm flipH="1">
              <a:off x="1820484" y="951090"/>
              <a:ext cx="5042987" cy="3878528"/>
              <a:chOff x="2362200" y="890550"/>
              <a:chExt cx="4371900" cy="3362400"/>
            </a:xfrm>
          </p:grpSpPr>
          <p:sp>
            <p:nvSpPr>
              <p:cNvPr id="799" name="Google Shape;799;p57"/>
              <p:cNvSpPr/>
              <p:nvPr/>
            </p:nvSpPr>
            <p:spPr>
              <a:xfrm>
                <a:off x="2362200" y="890550"/>
                <a:ext cx="4371900" cy="3362400"/>
              </a:xfrm>
              <a:prstGeom prst="roundRect">
                <a:avLst>
                  <a:gd fmla="val 4601"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57"/>
              <p:cNvSpPr/>
              <p:nvPr/>
            </p:nvSpPr>
            <p:spPr>
              <a:xfrm>
                <a:off x="2428800" y="1109625"/>
                <a:ext cx="4238700" cy="3076500"/>
              </a:xfrm>
              <a:prstGeom prst="roundRect">
                <a:avLst>
                  <a:gd fmla="val 479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57"/>
              <p:cNvSpPr/>
              <p:nvPr/>
            </p:nvSpPr>
            <p:spPr>
              <a:xfrm>
                <a:off x="6588804" y="965036"/>
                <a:ext cx="78697" cy="78697"/>
              </a:xfrm>
              <a:custGeom>
                <a:rect b="b" l="l" r="r" t="t"/>
                <a:pathLst>
                  <a:path extrusionOk="0" h="349" w="349">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57"/>
              <p:cNvSpPr/>
              <p:nvPr/>
            </p:nvSpPr>
            <p:spPr>
              <a:xfrm>
                <a:off x="6461401" y="965036"/>
                <a:ext cx="78471" cy="78697"/>
              </a:xfrm>
              <a:custGeom>
                <a:rect b="b" l="l" r="r" t="t"/>
                <a:pathLst>
                  <a:path extrusionOk="0" h="349" w="348">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57"/>
              <p:cNvSpPr/>
              <p:nvPr/>
            </p:nvSpPr>
            <p:spPr>
              <a:xfrm>
                <a:off x="6314155" y="963911"/>
                <a:ext cx="95158" cy="80952"/>
              </a:xfrm>
              <a:custGeom>
                <a:rect b="b" l="l" r="r" t="t"/>
                <a:pathLst>
                  <a:path extrusionOk="0" h="359" w="422">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04" name="Google Shape;804;p57"/>
          <p:cNvSpPr txBox="1"/>
          <p:nvPr>
            <p:ph type="title"/>
          </p:nvPr>
        </p:nvSpPr>
        <p:spPr>
          <a:xfrm>
            <a:off x="1958600" y="1270250"/>
            <a:ext cx="4690200" cy="3396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600"/>
              <a:t>L'accès aux soins de santé de qualité est un enjeu majeur dans de nombreuses régions du monde. Malgré les avancées technologiques, de nombreux patients rencontrent des difficultés pour trouver des médecins disponibles et pour obtenir des consultations médicales en temps opportun. Ces difficultés peuvent être attribuées à divers facteurs tels que la pénurie de professionnels de santé, les contraintes géographiques, les horaires de travail des patients et des médecins, ainsi que les limitations des infrastructures médicales traditionnelles.</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8" name="Shape 808"/>
        <p:cNvGrpSpPr/>
        <p:nvPr/>
      </p:nvGrpSpPr>
      <p:grpSpPr>
        <a:xfrm>
          <a:off x="0" y="0"/>
          <a:ext cx="0" cy="0"/>
          <a:chOff x="0" y="0"/>
          <a:chExt cx="0" cy="0"/>
        </a:xfrm>
      </p:grpSpPr>
      <p:grpSp>
        <p:nvGrpSpPr>
          <p:cNvPr id="809" name="Google Shape;809;p58"/>
          <p:cNvGrpSpPr/>
          <p:nvPr/>
        </p:nvGrpSpPr>
        <p:grpSpPr>
          <a:xfrm>
            <a:off x="-796116" y="-461351"/>
            <a:ext cx="10636015" cy="5567174"/>
            <a:chOff x="3467650" y="1777750"/>
            <a:chExt cx="2872425" cy="2132200"/>
          </a:xfrm>
        </p:grpSpPr>
        <p:sp>
          <p:nvSpPr>
            <p:cNvPr id="810" name="Google Shape;810;p58"/>
            <p:cNvSpPr/>
            <p:nvPr/>
          </p:nvSpPr>
          <p:spPr>
            <a:xfrm>
              <a:off x="3467650" y="1777750"/>
              <a:ext cx="2872425" cy="2109400"/>
            </a:xfrm>
            <a:custGeom>
              <a:rect b="b" l="l" r="r" t="t"/>
              <a:pathLst>
                <a:path extrusionOk="0" h="84376" w="114897">
                  <a:moveTo>
                    <a:pt x="88995" y="0"/>
                  </a:moveTo>
                  <a:cubicBezTo>
                    <a:pt x="72338" y="0"/>
                    <a:pt x="59181" y="12217"/>
                    <a:pt x="42889" y="13858"/>
                  </a:cubicBezTo>
                  <a:cubicBezTo>
                    <a:pt x="36658" y="14496"/>
                    <a:pt x="30396" y="14162"/>
                    <a:pt x="24135" y="14557"/>
                  </a:cubicBezTo>
                  <a:cubicBezTo>
                    <a:pt x="20214" y="14830"/>
                    <a:pt x="16141" y="15438"/>
                    <a:pt x="12858" y="17596"/>
                  </a:cubicBezTo>
                  <a:cubicBezTo>
                    <a:pt x="8967" y="20150"/>
                    <a:pt x="6779" y="24831"/>
                    <a:pt x="6870" y="29420"/>
                  </a:cubicBezTo>
                  <a:cubicBezTo>
                    <a:pt x="6992" y="34892"/>
                    <a:pt x="10062" y="38478"/>
                    <a:pt x="13162" y="42642"/>
                  </a:cubicBezTo>
                  <a:cubicBezTo>
                    <a:pt x="15168" y="45317"/>
                    <a:pt x="16445" y="48570"/>
                    <a:pt x="16688" y="51913"/>
                  </a:cubicBezTo>
                  <a:cubicBezTo>
                    <a:pt x="16992" y="56290"/>
                    <a:pt x="13709" y="59360"/>
                    <a:pt x="10274" y="61579"/>
                  </a:cubicBezTo>
                  <a:cubicBezTo>
                    <a:pt x="7600" y="63281"/>
                    <a:pt x="4651" y="64831"/>
                    <a:pt x="2797" y="67384"/>
                  </a:cubicBezTo>
                  <a:cubicBezTo>
                    <a:pt x="92" y="71093"/>
                    <a:pt x="1" y="76989"/>
                    <a:pt x="3648" y="80151"/>
                  </a:cubicBezTo>
                  <a:cubicBezTo>
                    <a:pt x="5685" y="81913"/>
                    <a:pt x="8724" y="82096"/>
                    <a:pt x="10426" y="84376"/>
                  </a:cubicBezTo>
                  <a:lnTo>
                    <a:pt x="16536" y="84376"/>
                  </a:lnTo>
                  <a:lnTo>
                    <a:pt x="32068" y="84345"/>
                  </a:lnTo>
                  <a:lnTo>
                    <a:pt x="52859" y="84315"/>
                  </a:lnTo>
                  <a:lnTo>
                    <a:pt x="74744" y="84254"/>
                  </a:lnTo>
                  <a:cubicBezTo>
                    <a:pt x="81005" y="84254"/>
                    <a:pt x="87297" y="84224"/>
                    <a:pt x="93559" y="84224"/>
                  </a:cubicBezTo>
                  <a:cubicBezTo>
                    <a:pt x="96629" y="84224"/>
                    <a:pt x="99729" y="84193"/>
                    <a:pt x="102799" y="84193"/>
                  </a:cubicBezTo>
                  <a:cubicBezTo>
                    <a:pt x="103538" y="84193"/>
                    <a:pt x="104225" y="84312"/>
                    <a:pt x="104880" y="84312"/>
                  </a:cubicBezTo>
                  <a:cubicBezTo>
                    <a:pt x="105465" y="84312"/>
                    <a:pt x="106023" y="84217"/>
                    <a:pt x="106568" y="83859"/>
                  </a:cubicBezTo>
                  <a:cubicBezTo>
                    <a:pt x="106659" y="83768"/>
                    <a:pt x="106750" y="83707"/>
                    <a:pt x="106842" y="83616"/>
                  </a:cubicBezTo>
                  <a:cubicBezTo>
                    <a:pt x="109243" y="81518"/>
                    <a:pt x="111583" y="78904"/>
                    <a:pt x="112039" y="75622"/>
                  </a:cubicBezTo>
                  <a:cubicBezTo>
                    <a:pt x="112495" y="72005"/>
                    <a:pt x="110489" y="68752"/>
                    <a:pt x="108240" y="66108"/>
                  </a:cubicBezTo>
                  <a:cubicBezTo>
                    <a:pt x="106355" y="63919"/>
                    <a:pt x="104197" y="61974"/>
                    <a:pt x="102373" y="59725"/>
                  </a:cubicBezTo>
                  <a:cubicBezTo>
                    <a:pt x="100519" y="57506"/>
                    <a:pt x="99000" y="54861"/>
                    <a:pt x="98756" y="51974"/>
                  </a:cubicBezTo>
                  <a:cubicBezTo>
                    <a:pt x="98361" y="47688"/>
                    <a:pt x="100762" y="43797"/>
                    <a:pt x="103559" y="40758"/>
                  </a:cubicBezTo>
                  <a:cubicBezTo>
                    <a:pt x="108331" y="35560"/>
                    <a:pt x="113103" y="31396"/>
                    <a:pt x="113772" y="23949"/>
                  </a:cubicBezTo>
                  <a:cubicBezTo>
                    <a:pt x="114896" y="11578"/>
                    <a:pt x="103346" y="1122"/>
                    <a:pt x="91826" y="119"/>
                  </a:cubicBezTo>
                  <a:cubicBezTo>
                    <a:pt x="90871" y="38"/>
                    <a:pt x="89927" y="0"/>
                    <a:pt x="8899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58"/>
            <p:cNvSpPr/>
            <p:nvPr/>
          </p:nvSpPr>
          <p:spPr>
            <a:xfrm>
              <a:off x="4416750" y="3824050"/>
              <a:ext cx="943825" cy="44100"/>
            </a:xfrm>
            <a:custGeom>
              <a:rect b="b" l="l" r="r" t="t"/>
              <a:pathLst>
                <a:path extrusionOk="0" h="1764" w="37753">
                  <a:moveTo>
                    <a:pt x="1" y="1"/>
                  </a:moveTo>
                  <a:lnTo>
                    <a:pt x="1" y="1764"/>
                  </a:lnTo>
                  <a:lnTo>
                    <a:pt x="37752" y="1764"/>
                  </a:lnTo>
                  <a:lnTo>
                    <a:pt x="3775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58"/>
            <p:cNvSpPr/>
            <p:nvPr/>
          </p:nvSpPr>
          <p:spPr>
            <a:xfrm>
              <a:off x="3742725" y="2099100"/>
              <a:ext cx="2306300" cy="1291075"/>
            </a:xfrm>
            <a:custGeom>
              <a:rect b="b" l="l" r="r" t="t"/>
              <a:pathLst>
                <a:path extrusionOk="0" h="51643" w="92252">
                  <a:moveTo>
                    <a:pt x="4834" y="1"/>
                  </a:moveTo>
                  <a:cubicBezTo>
                    <a:pt x="2159" y="1"/>
                    <a:pt x="1" y="2159"/>
                    <a:pt x="1" y="4834"/>
                  </a:cubicBezTo>
                  <a:lnTo>
                    <a:pt x="1" y="51643"/>
                  </a:lnTo>
                  <a:lnTo>
                    <a:pt x="92252" y="51643"/>
                  </a:lnTo>
                  <a:lnTo>
                    <a:pt x="92252" y="4834"/>
                  </a:lnTo>
                  <a:cubicBezTo>
                    <a:pt x="92252" y="2159"/>
                    <a:pt x="90094" y="1"/>
                    <a:pt x="874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58"/>
            <p:cNvSpPr/>
            <p:nvPr/>
          </p:nvSpPr>
          <p:spPr>
            <a:xfrm>
              <a:off x="3742725" y="3390150"/>
              <a:ext cx="2306300" cy="221150"/>
            </a:xfrm>
            <a:custGeom>
              <a:rect b="b" l="l" r="r" t="t"/>
              <a:pathLst>
                <a:path extrusionOk="0" h="8846" w="92252">
                  <a:moveTo>
                    <a:pt x="1" y="1"/>
                  </a:moveTo>
                  <a:lnTo>
                    <a:pt x="1" y="4043"/>
                  </a:lnTo>
                  <a:cubicBezTo>
                    <a:pt x="1" y="6718"/>
                    <a:pt x="2159" y="8846"/>
                    <a:pt x="4804" y="8846"/>
                  </a:cubicBezTo>
                  <a:lnTo>
                    <a:pt x="87449" y="8846"/>
                  </a:lnTo>
                  <a:cubicBezTo>
                    <a:pt x="90094" y="8846"/>
                    <a:pt x="92252" y="6718"/>
                    <a:pt x="92252" y="4043"/>
                  </a:cubicBezTo>
                  <a:lnTo>
                    <a:pt x="9225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58"/>
            <p:cNvSpPr/>
            <p:nvPr/>
          </p:nvSpPr>
          <p:spPr>
            <a:xfrm>
              <a:off x="3917599" y="2173573"/>
              <a:ext cx="2038808" cy="1136825"/>
            </a:xfrm>
            <a:custGeom>
              <a:rect b="b" l="l" r="r" t="t"/>
              <a:pathLst>
                <a:path extrusionOk="0" h="45473" w="85413">
                  <a:moveTo>
                    <a:pt x="1" y="0"/>
                  </a:moveTo>
                  <a:lnTo>
                    <a:pt x="1" y="45472"/>
                  </a:lnTo>
                  <a:lnTo>
                    <a:pt x="85413" y="45472"/>
                  </a:lnTo>
                  <a:lnTo>
                    <a:pt x="8541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58"/>
            <p:cNvSpPr/>
            <p:nvPr/>
          </p:nvSpPr>
          <p:spPr>
            <a:xfrm>
              <a:off x="4685000" y="3473750"/>
              <a:ext cx="426325" cy="53975"/>
            </a:xfrm>
            <a:custGeom>
              <a:rect b="b" l="l" r="r" t="t"/>
              <a:pathLst>
                <a:path extrusionOk="0" h="2159" w="17053">
                  <a:moveTo>
                    <a:pt x="1" y="0"/>
                  </a:moveTo>
                  <a:lnTo>
                    <a:pt x="1" y="2158"/>
                  </a:lnTo>
                  <a:lnTo>
                    <a:pt x="17053" y="2158"/>
                  </a:lnTo>
                  <a:lnTo>
                    <a:pt x="1705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58"/>
            <p:cNvSpPr/>
            <p:nvPr/>
          </p:nvSpPr>
          <p:spPr>
            <a:xfrm>
              <a:off x="4609775" y="3611275"/>
              <a:ext cx="572975" cy="212800"/>
            </a:xfrm>
            <a:custGeom>
              <a:rect b="b" l="l" r="r" t="t"/>
              <a:pathLst>
                <a:path extrusionOk="0" h="8512" w="22919">
                  <a:moveTo>
                    <a:pt x="1216" y="1"/>
                  </a:moveTo>
                  <a:lnTo>
                    <a:pt x="0" y="8512"/>
                  </a:lnTo>
                  <a:lnTo>
                    <a:pt x="22919" y="8512"/>
                  </a:lnTo>
                  <a:lnTo>
                    <a:pt x="2170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58"/>
            <p:cNvSpPr/>
            <p:nvPr/>
          </p:nvSpPr>
          <p:spPr>
            <a:xfrm>
              <a:off x="4636375" y="3611275"/>
              <a:ext cx="519025" cy="23600"/>
            </a:xfrm>
            <a:custGeom>
              <a:rect b="b" l="l" r="r" t="t"/>
              <a:pathLst>
                <a:path extrusionOk="0" h="944" w="20761">
                  <a:moveTo>
                    <a:pt x="152" y="1"/>
                  </a:moveTo>
                  <a:lnTo>
                    <a:pt x="0" y="943"/>
                  </a:lnTo>
                  <a:lnTo>
                    <a:pt x="20761" y="943"/>
                  </a:lnTo>
                  <a:lnTo>
                    <a:pt x="2063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58"/>
            <p:cNvSpPr/>
            <p:nvPr/>
          </p:nvSpPr>
          <p:spPr>
            <a:xfrm>
              <a:off x="3662200" y="3868125"/>
              <a:ext cx="2476500" cy="41825"/>
            </a:xfrm>
            <a:custGeom>
              <a:rect b="b" l="l" r="r" t="t"/>
              <a:pathLst>
                <a:path extrusionOk="0" h="1673" w="99060">
                  <a:moveTo>
                    <a:pt x="0" y="1"/>
                  </a:moveTo>
                  <a:lnTo>
                    <a:pt x="0" y="1672"/>
                  </a:lnTo>
                  <a:lnTo>
                    <a:pt x="99060" y="1672"/>
                  </a:lnTo>
                  <a:lnTo>
                    <a:pt x="990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9" name="Google Shape;819;p58"/>
          <p:cNvSpPr txBox="1"/>
          <p:nvPr>
            <p:ph type="ctrTitle"/>
          </p:nvPr>
        </p:nvSpPr>
        <p:spPr>
          <a:xfrm>
            <a:off x="927900" y="552125"/>
            <a:ext cx="7288200" cy="2999100"/>
          </a:xfrm>
          <a:prstGeom prst="rect">
            <a:avLst/>
          </a:prstGeom>
        </p:spPr>
        <p:txBody>
          <a:bodyPr anchorCtr="0" anchor="b" bIns="91425" lIns="91425" spcFirstLastPara="1" rIns="91425" wrap="square" tIns="91425">
            <a:noAutofit/>
          </a:bodyPr>
          <a:lstStyle/>
          <a:p>
            <a:pPr indent="0" lvl="0" marL="0" rtl="0" algn="l">
              <a:lnSpc>
                <a:spcPct val="115000"/>
              </a:lnSpc>
              <a:spcBef>
                <a:spcPts val="1200"/>
              </a:spcBef>
              <a:spcAft>
                <a:spcPts val="0"/>
              </a:spcAft>
              <a:buNone/>
            </a:pPr>
            <a:r>
              <a:rPr b="1" lang="en" sz="1300">
                <a:solidFill>
                  <a:srgbClr val="000000"/>
                </a:solidFill>
                <a:latin typeface="Arial"/>
                <a:ea typeface="Arial"/>
                <a:cs typeface="Arial"/>
                <a:sym typeface="Arial"/>
              </a:rPr>
              <a:t>-</a:t>
            </a:r>
            <a:r>
              <a:rPr b="1" lang="en" sz="1500">
                <a:solidFill>
                  <a:srgbClr val="000000"/>
                </a:solidFill>
                <a:latin typeface="Arial"/>
                <a:ea typeface="Arial"/>
                <a:cs typeface="Arial"/>
                <a:sym typeface="Arial"/>
              </a:rPr>
              <a:t> Développer une plateforme en ligne pour améliorer l'accès aux soins de santé.</a:t>
            </a:r>
            <a:endParaRPr b="1" sz="15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b="1" lang="en" sz="1500">
                <a:solidFill>
                  <a:srgbClr val="000000"/>
                </a:solidFill>
                <a:latin typeface="Arial"/>
                <a:ea typeface="Arial"/>
                <a:cs typeface="Arial"/>
                <a:sym typeface="Arial"/>
              </a:rPr>
              <a:t>- Principales fonctionnalités : </a:t>
            </a:r>
            <a:endParaRPr b="1" sz="15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b="1" lang="en" sz="1500">
                <a:solidFill>
                  <a:srgbClr val="000000"/>
                </a:solidFill>
                <a:latin typeface="Arial"/>
                <a:ea typeface="Arial"/>
                <a:cs typeface="Arial"/>
                <a:sym typeface="Arial"/>
              </a:rPr>
              <a:t>  - Recherche de médecins par spécialité et localisation.</a:t>
            </a:r>
            <a:endParaRPr b="1" sz="15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b="1" lang="en" sz="1500">
                <a:solidFill>
                  <a:srgbClr val="000000"/>
                </a:solidFill>
                <a:latin typeface="Arial"/>
                <a:ea typeface="Arial"/>
                <a:cs typeface="Arial"/>
                <a:sym typeface="Arial"/>
              </a:rPr>
              <a:t>  - Réservation de rendez-vous avec notifications de rappel.</a:t>
            </a:r>
            <a:endParaRPr b="1" sz="15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b="1" lang="en" sz="1500">
                <a:solidFill>
                  <a:srgbClr val="000000"/>
                </a:solidFill>
                <a:latin typeface="Arial"/>
                <a:ea typeface="Arial"/>
                <a:cs typeface="Arial"/>
                <a:sym typeface="Arial"/>
              </a:rPr>
              <a:t>  - Téléconsultations vidéo sécurisées avec messagerie et partage de documents.</a:t>
            </a:r>
            <a:endParaRPr b="1" sz="1500">
              <a:solidFill>
                <a:srgbClr val="000000"/>
              </a:solidFill>
              <a:latin typeface="Arial"/>
              <a:ea typeface="Arial"/>
              <a:cs typeface="Arial"/>
              <a:sym typeface="Arial"/>
            </a:endParaRPr>
          </a:p>
          <a:p>
            <a:pPr indent="0" lvl="0" marL="0" rtl="0" algn="l">
              <a:lnSpc>
                <a:spcPct val="115000"/>
              </a:lnSpc>
              <a:spcBef>
                <a:spcPts val="1200"/>
              </a:spcBef>
              <a:spcAft>
                <a:spcPts val="1200"/>
              </a:spcAft>
              <a:buNone/>
            </a:pPr>
            <a:r>
              <a:rPr b="1" lang="en" sz="1500">
                <a:solidFill>
                  <a:srgbClr val="000000"/>
                </a:solidFill>
                <a:latin typeface="Arial"/>
                <a:ea typeface="Arial"/>
                <a:cs typeface="Arial"/>
                <a:sym typeface="Arial"/>
              </a:rPr>
              <a:t>  - Évaluations et avis des patients.</a:t>
            </a:r>
            <a:endParaRPr b="1" sz="1500">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9"/>
                                        </p:tgtEl>
                                        <p:attrNameLst>
                                          <p:attrName>style.visibility</p:attrName>
                                        </p:attrNameLst>
                                      </p:cBhvr>
                                      <p:to>
                                        <p:strVal val="visible"/>
                                      </p:to>
                                    </p:set>
                                    <p:animEffect filter="fade" transition="in">
                                      <p:cBhvr>
                                        <p:cTn dur="1000"/>
                                        <p:tgtEl>
                                          <p:spTgt spid="8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3" name="Shape 823"/>
        <p:cNvGrpSpPr/>
        <p:nvPr/>
      </p:nvGrpSpPr>
      <p:grpSpPr>
        <a:xfrm>
          <a:off x="0" y="0"/>
          <a:ext cx="0" cy="0"/>
          <a:chOff x="0" y="0"/>
          <a:chExt cx="0" cy="0"/>
        </a:xfrm>
      </p:grpSpPr>
      <p:sp>
        <p:nvSpPr>
          <p:cNvPr id="824" name="Google Shape;824;p59"/>
          <p:cNvSpPr txBox="1"/>
          <p:nvPr>
            <p:ph type="title"/>
          </p:nvPr>
        </p:nvSpPr>
        <p:spPr>
          <a:xfrm>
            <a:off x="0" y="3750925"/>
            <a:ext cx="6102600" cy="1247400"/>
          </a:xfrm>
          <a:prstGeom prst="rect">
            <a:avLst/>
          </a:prstGeom>
        </p:spPr>
        <p:txBody>
          <a:bodyPr anchorCtr="0" anchor="ctr" bIns="91425" lIns="91425" spcFirstLastPara="1" rIns="91425" wrap="square" tIns="91425">
            <a:noAutofit/>
          </a:bodyPr>
          <a:lstStyle/>
          <a:p>
            <a:pPr indent="0" lvl="0" marL="457200" rtl="0" algn="l">
              <a:spcBef>
                <a:spcPts val="0"/>
              </a:spcBef>
              <a:spcAft>
                <a:spcPts val="0"/>
              </a:spcAft>
              <a:buNone/>
            </a:pPr>
            <a:r>
              <a:rPr b="1" lang="en" sz="3000">
                <a:solidFill>
                  <a:srgbClr val="3C78D8"/>
                </a:solidFill>
                <a:latin typeface="Arial"/>
                <a:ea typeface="Arial"/>
                <a:cs typeface="Arial"/>
                <a:sym typeface="Arial"/>
              </a:rPr>
              <a:t>ANALYSE ET CONCEPTION</a:t>
            </a:r>
            <a:endParaRPr sz="3400">
              <a:solidFill>
                <a:srgbClr val="3C78D8"/>
              </a:solidFill>
            </a:endParaRPr>
          </a:p>
        </p:txBody>
      </p:sp>
      <p:sp>
        <p:nvSpPr>
          <p:cNvPr id="825" name="Google Shape;825;p59"/>
          <p:cNvSpPr txBox="1"/>
          <p:nvPr>
            <p:ph idx="2" type="title"/>
          </p:nvPr>
        </p:nvSpPr>
        <p:spPr>
          <a:xfrm>
            <a:off x="127875" y="368525"/>
            <a:ext cx="3048000" cy="1398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826" name="Google Shape;826;p59"/>
          <p:cNvSpPr/>
          <p:nvPr/>
        </p:nvSpPr>
        <p:spPr>
          <a:xfrm>
            <a:off x="7959915" y="812711"/>
            <a:ext cx="116400" cy="1164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59"/>
          <p:cNvSpPr/>
          <p:nvPr/>
        </p:nvSpPr>
        <p:spPr>
          <a:xfrm>
            <a:off x="8124171" y="812711"/>
            <a:ext cx="116400" cy="116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59"/>
          <p:cNvSpPr/>
          <p:nvPr/>
        </p:nvSpPr>
        <p:spPr>
          <a:xfrm>
            <a:off x="8288427" y="812711"/>
            <a:ext cx="116400" cy="116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9" name="Google Shape;829;p59"/>
          <p:cNvGrpSpPr/>
          <p:nvPr/>
        </p:nvGrpSpPr>
        <p:grpSpPr>
          <a:xfrm>
            <a:off x="5468812" y="368531"/>
            <a:ext cx="4338518" cy="3791511"/>
            <a:chOff x="4195962" y="812731"/>
            <a:chExt cx="4338518" cy="3791511"/>
          </a:xfrm>
        </p:grpSpPr>
        <p:grpSp>
          <p:nvGrpSpPr>
            <p:cNvPr id="830" name="Google Shape;830;p59"/>
            <p:cNvGrpSpPr/>
            <p:nvPr/>
          </p:nvGrpSpPr>
          <p:grpSpPr>
            <a:xfrm>
              <a:off x="4470000" y="812731"/>
              <a:ext cx="3490051" cy="2287960"/>
              <a:chOff x="4849800" y="1060525"/>
              <a:chExt cx="2932816" cy="1922656"/>
            </a:xfrm>
          </p:grpSpPr>
          <p:sp>
            <p:nvSpPr>
              <p:cNvPr id="831" name="Google Shape;831;p59"/>
              <p:cNvSpPr/>
              <p:nvPr/>
            </p:nvSpPr>
            <p:spPr>
              <a:xfrm>
                <a:off x="5702118" y="1354752"/>
                <a:ext cx="412858" cy="1595400"/>
              </a:xfrm>
              <a:custGeom>
                <a:rect b="b" l="l" r="r" t="t"/>
                <a:pathLst>
                  <a:path extrusionOk="0" h="22123" w="5725">
                    <a:moveTo>
                      <a:pt x="5610" y="0"/>
                    </a:moveTo>
                    <a:cubicBezTo>
                      <a:pt x="3750" y="286"/>
                      <a:pt x="2663" y="1689"/>
                      <a:pt x="2233" y="4293"/>
                    </a:cubicBezTo>
                    <a:cubicBezTo>
                      <a:pt x="1890" y="6468"/>
                      <a:pt x="2062" y="9244"/>
                      <a:pt x="2233" y="11906"/>
                    </a:cubicBezTo>
                    <a:cubicBezTo>
                      <a:pt x="2491" y="16485"/>
                      <a:pt x="2748" y="20806"/>
                      <a:pt x="487" y="21293"/>
                    </a:cubicBezTo>
                    <a:cubicBezTo>
                      <a:pt x="316" y="21321"/>
                      <a:pt x="173" y="21350"/>
                      <a:pt x="1" y="21350"/>
                    </a:cubicBezTo>
                    <a:lnTo>
                      <a:pt x="58" y="22123"/>
                    </a:lnTo>
                    <a:cubicBezTo>
                      <a:pt x="173" y="22123"/>
                      <a:pt x="287" y="22094"/>
                      <a:pt x="402" y="22094"/>
                    </a:cubicBezTo>
                    <a:cubicBezTo>
                      <a:pt x="487" y="22065"/>
                      <a:pt x="573" y="22037"/>
                      <a:pt x="631" y="22037"/>
                    </a:cubicBezTo>
                    <a:cubicBezTo>
                      <a:pt x="3550" y="21407"/>
                      <a:pt x="3264" y="16771"/>
                      <a:pt x="2977" y="11848"/>
                    </a:cubicBezTo>
                    <a:cubicBezTo>
                      <a:pt x="2663" y="6668"/>
                      <a:pt x="2348" y="1288"/>
                      <a:pt x="5725" y="744"/>
                    </a:cubicBezTo>
                    <a:lnTo>
                      <a:pt x="561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59"/>
              <p:cNvSpPr/>
              <p:nvPr/>
            </p:nvSpPr>
            <p:spPr>
              <a:xfrm>
                <a:off x="5559765" y="1393045"/>
                <a:ext cx="1783260" cy="1590136"/>
              </a:xfrm>
              <a:custGeom>
                <a:rect b="b" l="l" r="r" t="t"/>
                <a:pathLst>
                  <a:path extrusionOk="0" h="22050" w="24728">
                    <a:moveTo>
                      <a:pt x="17788" y="1"/>
                    </a:moveTo>
                    <a:cubicBezTo>
                      <a:pt x="15721" y="1"/>
                      <a:pt x="13551" y="1179"/>
                      <a:pt x="12078" y="3733"/>
                    </a:cubicBezTo>
                    <a:cubicBezTo>
                      <a:pt x="11792" y="4247"/>
                      <a:pt x="11267" y="4533"/>
                      <a:pt x="10729" y="4533"/>
                    </a:cubicBezTo>
                    <a:cubicBezTo>
                      <a:pt x="10457" y="4533"/>
                      <a:pt x="10181" y="4459"/>
                      <a:pt x="9931" y="4306"/>
                    </a:cubicBezTo>
                    <a:cubicBezTo>
                      <a:pt x="8557" y="3481"/>
                      <a:pt x="7201" y="3115"/>
                      <a:pt x="5960" y="3115"/>
                    </a:cubicBezTo>
                    <a:cubicBezTo>
                      <a:pt x="2548" y="3115"/>
                      <a:pt x="0" y="5884"/>
                      <a:pt x="315" y="9514"/>
                    </a:cubicBezTo>
                    <a:cubicBezTo>
                      <a:pt x="687" y="13664"/>
                      <a:pt x="7384" y="19417"/>
                      <a:pt x="14024" y="21878"/>
                    </a:cubicBezTo>
                    <a:cubicBezTo>
                      <a:pt x="14337" y="21993"/>
                      <a:pt x="14665" y="22049"/>
                      <a:pt x="14991" y="22049"/>
                    </a:cubicBezTo>
                    <a:cubicBezTo>
                      <a:pt x="15794" y="22049"/>
                      <a:pt x="16585" y="21708"/>
                      <a:pt x="17115" y="21077"/>
                    </a:cubicBezTo>
                    <a:cubicBezTo>
                      <a:pt x="21694" y="15668"/>
                      <a:pt x="24727" y="7368"/>
                      <a:pt x="23010" y="3590"/>
                    </a:cubicBezTo>
                    <a:cubicBezTo>
                      <a:pt x="21975" y="1272"/>
                      <a:pt x="19936" y="1"/>
                      <a:pt x="1778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59"/>
              <p:cNvSpPr/>
              <p:nvPr/>
            </p:nvSpPr>
            <p:spPr>
              <a:xfrm>
                <a:off x="5451954" y="1248455"/>
                <a:ext cx="1794077" cy="1507348"/>
              </a:xfrm>
              <a:custGeom>
                <a:rect b="b" l="l" r="r" t="t"/>
                <a:pathLst>
                  <a:path extrusionOk="0" h="20902" w="24878">
                    <a:moveTo>
                      <a:pt x="18912" y="0"/>
                    </a:moveTo>
                    <a:cubicBezTo>
                      <a:pt x="16974" y="0"/>
                      <a:pt x="15119" y="985"/>
                      <a:pt x="13801" y="2476"/>
                    </a:cubicBezTo>
                    <a:cubicBezTo>
                      <a:pt x="13086" y="3306"/>
                      <a:pt x="12485" y="4250"/>
                      <a:pt x="12056" y="5280"/>
                    </a:cubicBezTo>
                    <a:cubicBezTo>
                      <a:pt x="10056" y="3479"/>
                      <a:pt x="7989" y="2708"/>
                      <a:pt x="6148" y="2708"/>
                    </a:cubicBezTo>
                    <a:cubicBezTo>
                      <a:pt x="2667" y="2708"/>
                      <a:pt x="0" y="5467"/>
                      <a:pt x="150" y="9230"/>
                    </a:cubicBezTo>
                    <a:cubicBezTo>
                      <a:pt x="265" y="12006"/>
                      <a:pt x="2440" y="14524"/>
                      <a:pt x="4300" y="16385"/>
                    </a:cubicBezTo>
                    <a:cubicBezTo>
                      <a:pt x="5988" y="18102"/>
                      <a:pt x="7963" y="20048"/>
                      <a:pt x="10367" y="20620"/>
                    </a:cubicBezTo>
                    <a:cubicBezTo>
                      <a:pt x="11144" y="20811"/>
                      <a:pt x="11906" y="20901"/>
                      <a:pt x="12651" y="20901"/>
                    </a:cubicBezTo>
                    <a:cubicBezTo>
                      <a:pt x="18933" y="20901"/>
                      <a:pt x="23912" y="14508"/>
                      <a:pt x="24705" y="8572"/>
                    </a:cubicBezTo>
                    <a:cubicBezTo>
                      <a:pt x="24848" y="7599"/>
                      <a:pt x="24877" y="6597"/>
                      <a:pt x="24791" y="5595"/>
                    </a:cubicBezTo>
                    <a:cubicBezTo>
                      <a:pt x="24734" y="5080"/>
                      <a:pt x="24620" y="4565"/>
                      <a:pt x="24476" y="4078"/>
                    </a:cubicBezTo>
                    <a:cubicBezTo>
                      <a:pt x="23875" y="2333"/>
                      <a:pt x="22530" y="959"/>
                      <a:pt x="20813" y="329"/>
                    </a:cubicBezTo>
                    <a:cubicBezTo>
                      <a:pt x="20181" y="105"/>
                      <a:pt x="19542" y="0"/>
                      <a:pt x="1891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59"/>
              <p:cNvSpPr/>
              <p:nvPr/>
            </p:nvSpPr>
            <p:spPr>
              <a:xfrm>
                <a:off x="6443092" y="1464510"/>
                <a:ext cx="359133" cy="270143"/>
              </a:xfrm>
              <a:custGeom>
                <a:rect b="b" l="l" r="r" t="t"/>
                <a:pathLst>
                  <a:path extrusionOk="0" h="3746" w="4980">
                    <a:moveTo>
                      <a:pt x="4469" y="1"/>
                    </a:moveTo>
                    <a:cubicBezTo>
                      <a:pt x="4393" y="1"/>
                      <a:pt x="4315" y="17"/>
                      <a:pt x="4236" y="52"/>
                    </a:cubicBezTo>
                    <a:cubicBezTo>
                      <a:pt x="3749" y="224"/>
                      <a:pt x="3291" y="539"/>
                      <a:pt x="2919" y="939"/>
                    </a:cubicBezTo>
                    <a:cubicBezTo>
                      <a:pt x="2461" y="1397"/>
                      <a:pt x="2032" y="1855"/>
                      <a:pt x="1632" y="2370"/>
                    </a:cubicBezTo>
                    <a:cubicBezTo>
                      <a:pt x="1317" y="2800"/>
                      <a:pt x="859" y="3143"/>
                      <a:pt x="344" y="3372"/>
                    </a:cubicBezTo>
                    <a:cubicBezTo>
                      <a:pt x="286" y="3372"/>
                      <a:pt x="201" y="3401"/>
                      <a:pt x="143" y="3429"/>
                    </a:cubicBezTo>
                    <a:cubicBezTo>
                      <a:pt x="57" y="3486"/>
                      <a:pt x="0" y="3572"/>
                      <a:pt x="29" y="3658"/>
                    </a:cubicBezTo>
                    <a:cubicBezTo>
                      <a:pt x="158" y="3714"/>
                      <a:pt x="300" y="3745"/>
                      <a:pt x="445" y="3745"/>
                    </a:cubicBezTo>
                    <a:cubicBezTo>
                      <a:pt x="525" y="3745"/>
                      <a:pt x="606" y="3736"/>
                      <a:pt x="687" y="3715"/>
                    </a:cubicBezTo>
                    <a:cubicBezTo>
                      <a:pt x="1832" y="3458"/>
                      <a:pt x="2605" y="2485"/>
                      <a:pt x="3578" y="1855"/>
                    </a:cubicBezTo>
                    <a:cubicBezTo>
                      <a:pt x="4007" y="1569"/>
                      <a:pt x="4522" y="1340"/>
                      <a:pt x="4837" y="853"/>
                    </a:cubicBezTo>
                    <a:cubicBezTo>
                      <a:pt x="4951" y="653"/>
                      <a:pt x="4980" y="424"/>
                      <a:pt x="4894" y="224"/>
                    </a:cubicBezTo>
                    <a:cubicBezTo>
                      <a:pt x="4795" y="85"/>
                      <a:pt x="4640" y="1"/>
                      <a:pt x="446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59"/>
              <p:cNvSpPr/>
              <p:nvPr/>
            </p:nvSpPr>
            <p:spPr>
              <a:xfrm>
                <a:off x="5629932" y="1721959"/>
                <a:ext cx="267114" cy="403988"/>
              </a:xfrm>
              <a:custGeom>
                <a:rect b="b" l="l" r="r" t="t"/>
                <a:pathLst>
                  <a:path extrusionOk="0" h="5602" w="3704">
                    <a:moveTo>
                      <a:pt x="3355" y="1"/>
                    </a:moveTo>
                    <a:cubicBezTo>
                      <a:pt x="2798" y="1"/>
                      <a:pt x="1682" y="823"/>
                      <a:pt x="1517" y="947"/>
                    </a:cubicBezTo>
                    <a:cubicBezTo>
                      <a:pt x="773" y="1605"/>
                      <a:pt x="286" y="2521"/>
                      <a:pt x="143" y="3522"/>
                    </a:cubicBezTo>
                    <a:cubicBezTo>
                      <a:pt x="0" y="4095"/>
                      <a:pt x="86" y="4696"/>
                      <a:pt x="315" y="5240"/>
                    </a:cubicBezTo>
                    <a:cubicBezTo>
                      <a:pt x="413" y="5410"/>
                      <a:pt x="593" y="5602"/>
                      <a:pt x="786" y="5602"/>
                    </a:cubicBezTo>
                    <a:cubicBezTo>
                      <a:pt x="820" y="5602"/>
                      <a:pt x="854" y="5596"/>
                      <a:pt x="887" y="5583"/>
                    </a:cubicBezTo>
                    <a:cubicBezTo>
                      <a:pt x="1116" y="5497"/>
                      <a:pt x="1116" y="5268"/>
                      <a:pt x="1145" y="5068"/>
                    </a:cubicBezTo>
                    <a:cubicBezTo>
                      <a:pt x="1317" y="3866"/>
                      <a:pt x="1660" y="2607"/>
                      <a:pt x="2490" y="1719"/>
                    </a:cubicBezTo>
                    <a:cubicBezTo>
                      <a:pt x="2862" y="1405"/>
                      <a:pt x="3206" y="1090"/>
                      <a:pt x="3520" y="718"/>
                    </a:cubicBezTo>
                    <a:cubicBezTo>
                      <a:pt x="3578" y="632"/>
                      <a:pt x="3635" y="546"/>
                      <a:pt x="3664" y="460"/>
                    </a:cubicBezTo>
                    <a:cubicBezTo>
                      <a:pt x="3704" y="124"/>
                      <a:pt x="3571" y="1"/>
                      <a:pt x="335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59"/>
              <p:cNvSpPr/>
              <p:nvPr/>
            </p:nvSpPr>
            <p:spPr>
              <a:xfrm>
                <a:off x="5958051" y="1678330"/>
                <a:ext cx="123894" cy="63461"/>
              </a:xfrm>
              <a:custGeom>
                <a:rect b="b" l="l" r="r" t="t"/>
                <a:pathLst>
                  <a:path extrusionOk="0" h="880" w="1718">
                    <a:moveTo>
                      <a:pt x="934" y="0"/>
                    </a:moveTo>
                    <a:cubicBezTo>
                      <a:pt x="718" y="0"/>
                      <a:pt x="507" y="41"/>
                      <a:pt x="373" y="92"/>
                    </a:cubicBezTo>
                    <a:cubicBezTo>
                      <a:pt x="230" y="121"/>
                      <a:pt x="87" y="235"/>
                      <a:pt x="29" y="378"/>
                    </a:cubicBezTo>
                    <a:cubicBezTo>
                      <a:pt x="1" y="493"/>
                      <a:pt x="87" y="665"/>
                      <a:pt x="201" y="722"/>
                    </a:cubicBezTo>
                    <a:cubicBezTo>
                      <a:pt x="258" y="779"/>
                      <a:pt x="344" y="808"/>
                      <a:pt x="430" y="836"/>
                    </a:cubicBezTo>
                    <a:cubicBezTo>
                      <a:pt x="587" y="865"/>
                      <a:pt x="738" y="879"/>
                      <a:pt x="888" y="879"/>
                    </a:cubicBezTo>
                    <a:cubicBezTo>
                      <a:pt x="1038" y="879"/>
                      <a:pt x="1188" y="865"/>
                      <a:pt x="1346" y="836"/>
                    </a:cubicBezTo>
                    <a:cubicBezTo>
                      <a:pt x="1432" y="836"/>
                      <a:pt x="1518" y="808"/>
                      <a:pt x="1603" y="750"/>
                    </a:cubicBezTo>
                    <a:cubicBezTo>
                      <a:pt x="1661" y="722"/>
                      <a:pt x="1718" y="636"/>
                      <a:pt x="1718" y="550"/>
                    </a:cubicBezTo>
                    <a:cubicBezTo>
                      <a:pt x="1718" y="128"/>
                      <a:pt x="1319" y="0"/>
                      <a:pt x="9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59"/>
              <p:cNvSpPr/>
              <p:nvPr/>
            </p:nvSpPr>
            <p:spPr>
              <a:xfrm>
                <a:off x="4849800" y="1905995"/>
                <a:ext cx="338508" cy="280599"/>
              </a:xfrm>
              <a:custGeom>
                <a:rect b="b" l="l" r="r" t="t"/>
                <a:pathLst>
                  <a:path extrusionOk="0" h="3891" w="4694">
                    <a:moveTo>
                      <a:pt x="2539" y="0"/>
                    </a:moveTo>
                    <a:cubicBezTo>
                      <a:pt x="2391" y="0"/>
                      <a:pt x="2241" y="18"/>
                      <a:pt x="2089" y="55"/>
                    </a:cubicBezTo>
                    <a:cubicBezTo>
                      <a:pt x="401" y="398"/>
                      <a:pt x="0" y="2630"/>
                      <a:pt x="1460" y="3575"/>
                    </a:cubicBezTo>
                    <a:cubicBezTo>
                      <a:pt x="1797" y="3793"/>
                      <a:pt x="2156" y="3891"/>
                      <a:pt x="2504" y="3891"/>
                    </a:cubicBezTo>
                    <a:cubicBezTo>
                      <a:pt x="3660" y="3891"/>
                      <a:pt x="4694" y="2812"/>
                      <a:pt x="4408" y="1514"/>
                    </a:cubicBezTo>
                    <a:cubicBezTo>
                      <a:pt x="4211" y="631"/>
                      <a:pt x="3426" y="0"/>
                      <a:pt x="25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59"/>
              <p:cNvSpPr/>
              <p:nvPr/>
            </p:nvSpPr>
            <p:spPr>
              <a:xfrm>
                <a:off x="4913765" y="1944577"/>
                <a:ext cx="239350" cy="197956"/>
              </a:xfrm>
              <a:custGeom>
                <a:rect b="b" l="l" r="r" t="t"/>
                <a:pathLst>
                  <a:path extrusionOk="0" h="2745" w="3319">
                    <a:moveTo>
                      <a:pt x="1782" y="0"/>
                    </a:moveTo>
                    <a:cubicBezTo>
                      <a:pt x="1684" y="0"/>
                      <a:pt x="1586" y="11"/>
                      <a:pt x="1489" y="35"/>
                    </a:cubicBezTo>
                    <a:cubicBezTo>
                      <a:pt x="287" y="292"/>
                      <a:pt x="0" y="1866"/>
                      <a:pt x="1031" y="2525"/>
                    </a:cubicBezTo>
                    <a:cubicBezTo>
                      <a:pt x="1269" y="2677"/>
                      <a:pt x="1522" y="2745"/>
                      <a:pt x="1767" y="2745"/>
                    </a:cubicBezTo>
                    <a:cubicBezTo>
                      <a:pt x="2585" y="2745"/>
                      <a:pt x="3318" y="1990"/>
                      <a:pt x="3120" y="1065"/>
                    </a:cubicBezTo>
                    <a:cubicBezTo>
                      <a:pt x="2972" y="447"/>
                      <a:pt x="2397" y="0"/>
                      <a:pt x="1782" y="0"/>
                    </a:cubicBezTo>
                    <a:close/>
                  </a:path>
                </a:pathLst>
              </a:custGeom>
              <a:solidFill>
                <a:srgbClr val="A2C6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59"/>
              <p:cNvSpPr/>
              <p:nvPr/>
            </p:nvSpPr>
            <p:spPr>
              <a:xfrm>
                <a:off x="5045879" y="2005225"/>
                <a:ext cx="660501" cy="945572"/>
              </a:xfrm>
              <a:custGeom>
                <a:rect b="b" l="l" r="r" t="t"/>
                <a:pathLst>
                  <a:path extrusionOk="0" h="13112" w="9159">
                    <a:moveTo>
                      <a:pt x="1073" y="0"/>
                    </a:moveTo>
                    <a:cubicBezTo>
                      <a:pt x="694" y="0"/>
                      <a:pt x="324" y="101"/>
                      <a:pt x="0" y="281"/>
                    </a:cubicBezTo>
                    <a:lnTo>
                      <a:pt x="401" y="911"/>
                    </a:lnTo>
                    <a:cubicBezTo>
                      <a:pt x="607" y="808"/>
                      <a:pt x="833" y="756"/>
                      <a:pt x="1062" y="756"/>
                    </a:cubicBezTo>
                    <a:cubicBezTo>
                      <a:pt x="1215" y="756"/>
                      <a:pt x="1368" y="779"/>
                      <a:pt x="1517" y="825"/>
                    </a:cubicBezTo>
                    <a:cubicBezTo>
                      <a:pt x="2204" y="1083"/>
                      <a:pt x="3234" y="1855"/>
                      <a:pt x="4264" y="4402"/>
                    </a:cubicBezTo>
                    <a:cubicBezTo>
                      <a:pt x="4722" y="5662"/>
                      <a:pt x="5123" y="6950"/>
                      <a:pt x="5438" y="8237"/>
                    </a:cubicBezTo>
                    <a:cubicBezTo>
                      <a:pt x="6128" y="10861"/>
                      <a:pt x="6712" y="13112"/>
                      <a:pt x="8912" y="13112"/>
                    </a:cubicBezTo>
                    <a:cubicBezTo>
                      <a:pt x="8992" y="13112"/>
                      <a:pt x="9074" y="13109"/>
                      <a:pt x="9158" y="13103"/>
                    </a:cubicBezTo>
                    <a:lnTo>
                      <a:pt x="9130" y="12330"/>
                    </a:lnTo>
                    <a:cubicBezTo>
                      <a:pt x="9055" y="12336"/>
                      <a:pt x="8983" y="12339"/>
                      <a:pt x="8914" y="12339"/>
                    </a:cubicBezTo>
                    <a:cubicBezTo>
                      <a:pt x="7372" y="12339"/>
                      <a:pt x="6921" y="10830"/>
                      <a:pt x="6182" y="8037"/>
                    </a:cubicBezTo>
                    <a:cubicBezTo>
                      <a:pt x="5867" y="6721"/>
                      <a:pt x="5466" y="5404"/>
                      <a:pt x="4980" y="4116"/>
                    </a:cubicBezTo>
                    <a:cubicBezTo>
                      <a:pt x="4064" y="1855"/>
                      <a:pt x="2976" y="482"/>
                      <a:pt x="1746" y="110"/>
                    </a:cubicBezTo>
                    <a:cubicBezTo>
                      <a:pt x="1523" y="35"/>
                      <a:pt x="1296" y="0"/>
                      <a:pt x="10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59"/>
              <p:cNvSpPr/>
              <p:nvPr/>
            </p:nvSpPr>
            <p:spPr>
              <a:xfrm>
                <a:off x="7028584" y="2256616"/>
                <a:ext cx="317883" cy="720357"/>
              </a:xfrm>
              <a:custGeom>
                <a:rect b="b" l="l" r="r" t="t"/>
                <a:pathLst>
                  <a:path extrusionOk="0" h="9989" w="4408">
                    <a:moveTo>
                      <a:pt x="4207" y="1"/>
                    </a:moveTo>
                    <a:lnTo>
                      <a:pt x="3435" y="29"/>
                    </a:lnTo>
                    <a:cubicBezTo>
                      <a:pt x="3692" y="7585"/>
                      <a:pt x="1861" y="8930"/>
                      <a:pt x="0" y="9216"/>
                    </a:cubicBezTo>
                    <a:lnTo>
                      <a:pt x="115" y="9989"/>
                    </a:lnTo>
                    <a:cubicBezTo>
                      <a:pt x="3206" y="9474"/>
                      <a:pt x="4408" y="6497"/>
                      <a:pt x="42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59"/>
              <p:cNvSpPr/>
              <p:nvPr/>
            </p:nvSpPr>
            <p:spPr>
              <a:xfrm>
                <a:off x="6106679" y="1351435"/>
                <a:ext cx="934971" cy="1630592"/>
              </a:xfrm>
              <a:custGeom>
                <a:rect b="b" l="l" r="r" t="t"/>
                <a:pathLst>
                  <a:path extrusionOk="0" h="22611" w="12965">
                    <a:moveTo>
                      <a:pt x="556" y="0"/>
                    </a:moveTo>
                    <a:cubicBezTo>
                      <a:pt x="376" y="0"/>
                      <a:pt x="191" y="15"/>
                      <a:pt x="0" y="46"/>
                    </a:cubicBezTo>
                    <a:lnTo>
                      <a:pt x="115" y="790"/>
                    </a:lnTo>
                    <a:cubicBezTo>
                      <a:pt x="253" y="768"/>
                      <a:pt x="387" y="757"/>
                      <a:pt x="518" y="757"/>
                    </a:cubicBezTo>
                    <a:cubicBezTo>
                      <a:pt x="3436" y="757"/>
                      <a:pt x="4722" y="6118"/>
                      <a:pt x="5982" y="11322"/>
                    </a:cubicBezTo>
                    <a:cubicBezTo>
                      <a:pt x="7292" y="16871"/>
                      <a:pt x="8684" y="22610"/>
                      <a:pt x="12249" y="22610"/>
                    </a:cubicBezTo>
                    <a:cubicBezTo>
                      <a:pt x="12343" y="22610"/>
                      <a:pt x="12438" y="22606"/>
                      <a:pt x="12536" y="22598"/>
                    </a:cubicBezTo>
                    <a:cubicBezTo>
                      <a:pt x="12679" y="22569"/>
                      <a:pt x="12822" y="22569"/>
                      <a:pt x="12965" y="22541"/>
                    </a:cubicBezTo>
                    <a:lnTo>
                      <a:pt x="12822" y="21768"/>
                    </a:lnTo>
                    <a:cubicBezTo>
                      <a:pt x="12736" y="21768"/>
                      <a:pt x="12593" y="21797"/>
                      <a:pt x="12478" y="21797"/>
                    </a:cubicBezTo>
                    <a:cubicBezTo>
                      <a:pt x="12401" y="21804"/>
                      <a:pt x="12324" y="21807"/>
                      <a:pt x="12248" y="21807"/>
                    </a:cubicBezTo>
                    <a:cubicBezTo>
                      <a:pt x="9265" y="21807"/>
                      <a:pt x="7981" y="16369"/>
                      <a:pt x="6697" y="11122"/>
                    </a:cubicBezTo>
                    <a:cubicBezTo>
                      <a:pt x="5391" y="5651"/>
                      <a:pt x="4033" y="0"/>
                      <a:pt x="5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59"/>
              <p:cNvSpPr/>
              <p:nvPr/>
            </p:nvSpPr>
            <p:spPr>
              <a:xfrm>
                <a:off x="6847580" y="1168841"/>
                <a:ext cx="220888" cy="660646"/>
              </a:xfrm>
              <a:custGeom>
                <a:rect b="b" l="l" r="r" t="t"/>
                <a:pathLst>
                  <a:path extrusionOk="0" h="9161" w="3063">
                    <a:moveTo>
                      <a:pt x="2967" y="1"/>
                    </a:moveTo>
                    <a:cubicBezTo>
                      <a:pt x="2171" y="1"/>
                      <a:pt x="1409" y="341"/>
                      <a:pt x="859" y="947"/>
                    </a:cubicBezTo>
                    <a:cubicBezTo>
                      <a:pt x="172" y="1805"/>
                      <a:pt x="1" y="3179"/>
                      <a:pt x="373" y="4925"/>
                    </a:cubicBezTo>
                    <a:cubicBezTo>
                      <a:pt x="630" y="6270"/>
                      <a:pt x="945" y="7701"/>
                      <a:pt x="1403" y="9160"/>
                    </a:cubicBezTo>
                    <a:lnTo>
                      <a:pt x="1889" y="9017"/>
                    </a:lnTo>
                    <a:cubicBezTo>
                      <a:pt x="1460" y="7586"/>
                      <a:pt x="1145" y="6155"/>
                      <a:pt x="859" y="4839"/>
                    </a:cubicBezTo>
                    <a:cubicBezTo>
                      <a:pt x="544" y="3236"/>
                      <a:pt x="659" y="1977"/>
                      <a:pt x="1260" y="1262"/>
                    </a:cubicBezTo>
                    <a:cubicBezTo>
                      <a:pt x="1695" y="772"/>
                      <a:pt x="2311" y="515"/>
                      <a:pt x="2960" y="515"/>
                    </a:cubicBezTo>
                    <a:cubicBezTo>
                      <a:pt x="2994" y="515"/>
                      <a:pt x="3028" y="516"/>
                      <a:pt x="3063" y="517"/>
                    </a:cubicBezTo>
                    <a:lnTo>
                      <a:pt x="3063" y="2"/>
                    </a:lnTo>
                    <a:cubicBezTo>
                      <a:pt x="3031" y="1"/>
                      <a:pt x="2999" y="1"/>
                      <a:pt x="296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59"/>
              <p:cNvSpPr/>
              <p:nvPr/>
            </p:nvSpPr>
            <p:spPr>
              <a:xfrm>
                <a:off x="6932170" y="1814987"/>
                <a:ext cx="759587" cy="478844"/>
              </a:xfrm>
              <a:custGeom>
                <a:rect b="b" l="l" r="r" t="t"/>
                <a:pathLst>
                  <a:path extrusionOk="0" h="6640" w="10533">
                    <a:moveTo>
                      <a:pt x="974" y="0"/>
                    </a:moveTo>
                    <a:lnTo>
                      <a:pt x="1" y="286"/>
                    </a:lnTo>
                    <a:cubicBezTo>
                      <a:pt x="1317" y="4551"/>
                      <a:pt x="3006" y="6611"/>
                      <a:pt x="5210" y="6640"/>
                    </a:cubicBezTo>
                    <a:cubicBezTo>
                      <a:pt x="5381" y="6640"/>
                      <a:pt x="5582" y="6640"/>
                      <a:pt x="5782" y="6583"/>
                    </a:cubicBezTo>
                    <a:cubicBezTo>
                      <a:pt x="7700" y="6296"/>
                      <a:pt x="9274" y="4236"/>
                      <a:pt x="10533" y="372"/>
                    </a:cubicBezTo>
                    <a:lnTo>
                      <a:pt x="9560" y="57"/>
                    </a:lnTo>
                    <a:cubicBezTo>
                      <a:pt x="8367" y="3750"/>
                      <a:pt x="6892" y="5610"/>
                      <a:pt x="5247" y="5610"/>
                    </a:cubicBezTo>
                    <a:cubicBezTo>
                      <a:pt x="5235" y="5610"/>
                      <a:pt x="5222" y="5610"/>
                      <a:pt x="5210" y="5610"/>
                    </a:cubicBezTo>
                    <a:cubicBezTo>
                      <a:pt x="3550" y="5610"/>
                      <a:pt x="2119" y="3721"/>
                      <a:pt x="9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59"/>
              <p:cNvSpPr/>
              <p:nvPr/>
            </p:nvSpPr>
            <p:spPr>
              <a:xfrm>
                <a:off x="7565838" y="1173024"/>
                <a:ext cx="216778" cy="664684"/>
              </a:xfrm>
              <a:custGeom>
                <a:rect b="b" l="l" r="r" t="t"/>
                <a:pathLst>
                  <a:path extrusionOk="0" h="9217" w="3006">
                    <a:moveTo>
                      <a:pt x="89" y="0"/>
                    </a:moveTo>
                    <a:cubicBezTo>
                      <a:pt x="60" y="0"/>
                      <a:pt x="30" y="1"/>
                      <a:pt x="0" y="2"/>
                    </a:cubicBezTo>
                    <a:lnTo>
                      <a:pt x="0" y="517"/>
                    </a:lnTo>
                    <a:cubicBezTo>
                      <a:pt x="32" y="515"/>
                      <a:pt x="63" y="515"/>
                      <a:pt x="94" y="515"/>
                    </a:cubicBezTo>
                    <a:cubicBezTo>
                      <a:pt x="747" y="515"/>
                      <a:pt x="1365" y="798"/>
                      <a:pt x="1774" y="1289"/>
                    </a:cubicBezTo>
                    <a:cubicBezTo>
                      <a:pt x="2375" y="2062"/>
                      <a:pt x="2490" y="3293"/>
                      <a:pt x="2147" y="4867"/>
                    </a:cubicBezTo>
                    <a:cubicBezTo>
                      <a:pt x="1832" y="6183"/>
                      <a:pt x="1488" y="7614"/>
                      <a:pt x="1030" y="9045"/>
                    </a:cubicBezTo>
                    <a:lnTo>
                      <a:pt x="1488" y="9217"/>
                    </a:lnTo>
                    <a:cubicBezTo>
                      <a:pt x="1975" y="7757"/>
                      <a:pt x="2318" y="6326"/>
                      <a:pt x="2604" y="4981"/>
                    </a:cubicBezTo>
                    <a:cubicBezTo>
                      <a:pt x="3005" y="3236"/>
                      <a:pt x="2862" y="1862"/>
                      <a:pt x="2175" y="975"/>
                    </a:cubicBezTo>
                    <a:cubicBezTo>
                      <a:pt x="1651" y="368"/>
                      <a:pt x="887" y="0"/>
                      <a:pt x="8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59"/>
              <p:cNvSpPr/>
              <p:nvPr/>
            </p:nvSpPr>
            <p:spPr>
              <a:xfrm>
                <a:off x="7002410" y="1152471"/>
                <a:ext cx="66057" cy="84663"/>
              </a:xfrm>
              <a:custGeom>
                <a:rect b="b" l="l" r="r" t="t"/>
                <a:pathLst>
                  <a:path extrusionOk="0" h="1174" w="916">
                    <a:moveTo>
                      <a:pt x="744" y="0"/>
                    </a:moveTo>
                    <a:lnTo>
                      <a:pt x="0" y="115"/>
                    </a:lnTo>
                    <a:lnTo>
                      <a:pt x="143" y="1174"/>
                    </a:lnTo>
                    <a:lnTo>
                      <a:pt x="916" y="1031"/>
                    </a:lnTo>
                    <a:lnTo>
                      <a:pt x="7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59"/>
              <p:cNvSpPr/>
              <p:nvPr/>
            </p:nvSpPr>
            <p:spPr>
              <a:xfrm>
                <a:off x="7056063" y="1115044"/>
                <a:ext cx="165143" cy="134711"/>
              </a:xfrm>
              <a:custGeom>
                <a:rect b="b" l="l" r="r" t="t"/>
                <a:pathLst>
                  <a:path extrusionOk="0" h="1868" w="2290">
                    <a:moveTo>
                      <a:pt x="721" y="0"/>
                    </a:moveTo>
                    <a:cubicBezTo>
                      <a:pt x="467" y="0"/>
                      <a:pt x="233" y="131"/>
                      <a:pt x="0" y="519"/>
                    </a:cubicBezTo>
                    <a:lnTo>
                      <a:pt x="57" y="806"/>
                    </a:lnTo>
                    <a:lnTo>
                      <a:pt x="115" y="1235"/>
                    </a:lnTo>
                    <a:lnTo>
                      <a:pt x="172" y="1550"/>
                    </a:lnTo>
                    <a:cubicBezTo>
                      <a:pt x="420" y="1779"/>
                      <a:pt x="630" y="1868"/>
                      <a:pt x="818" y="1868"/>
                    </a:cubicBezTo>
                    <a:cubicBezTo>
                      <a:pt x="913" y="1868"/>
                      <a:pt x="1002" y="1845"/>
                      <a:pt x="1088" y="1807"/>
                    </a:cubicBezTo>
                    <a:cubicBezTo>
                      <a:pt x="1345" y="1664"/>
                      <a:pt x="2232" y="1263"/>
                      <a:pt x="2290" y="777"/>
                    </a:cubicBezTo>
                    <a:cubicBezTo>
                      <a:pt x="2290" y="748"/>
                      <a:pt x="2290" y="720"/>
                      <a:pt x="2290" y="691"/>
                    </a:cubicBezTo>
                    <a:cubicBezTo>
                      <a:pt x="2290" y="662"/>
                      <a:pt x="2261" y="634"/>
                      <a:pt x="2261" y="605"/>
                    </a:cubicBezTo>
                    <a:cubicBezTo>
                      <a:pt x="2061" y="147"/>
                      <a:pt x="1088" y="33"/>
                      <a:pt x="801" y="4"/>
                    </a:cubicBezTo>
                    <a:cubicBezTo>
                      <a:pt x="774" y="2"/>
                      <a:pt x="748" y="0"/>
                      <a:pt x="7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59"/>
              <p:cNvSpPr/>
              <p:nvPr/>
            </p:nvSpPr>
            <p:spPr>
              <a:xfrm>
                <a:off x="7072577" y="1060525"/>
                <a:ext cx="288965" cy="163268"/>
              </a:xfrm>
              <a:custGeom>
                <a:rect b="b" l="l" r="r" t="t"/>
                <a:pathLst>
                  <a:path extrusionOk="0" h="2264" w="4007">
                    <a:moveTo>
                      <a:pt x="2369" y="1"/>
                    </a:moveTo>
                    <a:cubicBezTo>
                      <a:pt x="2196" y="1"/>
                      <a:pt x="2016" y="15"/>
                      <a:pt x="1832" y="45"/>
                    </a:cubicBezTo>
                    <a:cubicBezTo>
                      <a:pt x="773" y="188"/>
                      <a:pt x="0" y="817"/>
                      <a:pt x="115" y="1447"/>
                    </a:cubicBezTo>
                    <a:cubicBezTo>
                      <a:pt x="185" y="1943"/>
                      <a:pt x="842" y="2264"/>
                      <a:pt x="1648" y="2264"/>
                    </a:cubicBezTo>
                    <a:cubicBezTo>
                      <a:pt x="1819" y="2264"/>
                      <a:pt x="1996" y="2250"/>
                      <a:pt x="2175" y="2220"/>
                    </a:cubicBezTo>
                    <a:cubicBezTo>
                      <a:pt x="3234" y="2077"/>
                      <a:pt x="4007" y="1447"/>
                      <a:pt x="3892" y="817"/>
                    </a:cubicBezTo>
                    <a:cubicBezTo>
                      <a:pt x="3821" y="321"/>
                      <a:pt x="3185" y="1"/>
                      <a:pt x="236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59"/>
              <p:cNvSpPr/>
              <p:nvPr/>
            </p:nvSpPr>
            <p:spPr>
              <a:xfrm>
                <a:off x="7569948" y="1150380"/>
                <a:ext cx="66129" cy="84735"/>
              </a:xfrm>
              <a:custGeom>
                <a:rect b="b" l="l" r="r" t="t"/>
                <a:pathLst>
                  <a:path extrusionOk="0" h="1175" w="917">
                    <a:moveTo>
                      <a:pt x="172" y="1"/>
                    </a:moveTo>
                    <a:lnTo>
                      <a:pt x="0" y="1060"/>
                    </a:lnTo>
                    <a:lnTo>
                      <a:pt x="773" y="1174"/>
                    </a:lnTo>
                    <a:lnTo>
                      <a:pt x="916" y="115"/>
                    </a:lnTo>
                    <a:lnTo>
                      <a:pt x="17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59"/>
              <p:cNvSpPr/>
              <p:nvPr/>
            </p:nvSpPr>
            <p:spPr>
              <a:xfrm>
                <a:off x="7417211" y="1115044"/>
                <a:ext cx="163124" cy="134278"/>
              </a:xfrm>
              <a:custGeom>
                <a:rect b="b" l="l" r="r" t="t"/>
                <a:pathLst>
                  <a:path extrusionOk="0" h="1862" w="2262">
                    <a:moveTo>
                      <a:pt x="1541" y="0"/>
                    </a:moveTo>
                    <a:cubicBezTo>
                      <a:pt x="1514" y="0"/>
                      <a:pt x="1487" y="1"/>
                      <a:pt x="1460" y="4"/>
                    </a:cubicBezTo>
                    <a:cubicBezTo>
                      <a:pt x="1203" y="33"/>
                      <a:pt x="229" y="176"/>
                      <a:pt x="29" y="634"/>
                    </a:cubicBezTo>
                    <a:cubicBezTo>
                      <a:pt x="1" y="662"/>
                      <a:pt x="1" y="662"/>
                      <a:pt x="1" y="691"/>
                    </a:cubicBezTo>
                    <a:cubicBezTo>
                      <a:pt x="1" y="720"/>
                      <a:pt x="1" y="748"/>
                      <a:pt x="1" y="777"/>
                    </a:cubicBezTo>
                    <a:cubicBezTo>
                      <a:pt x="58" y="1292"/>
                      <a:pt x="945" y="1693"/>
                      <a:pt x="1203" y="1807"/>
                    </a:cubicBezTo>
                    <a:cubicBezTo>
                      <a:pt x="1291" y="1843"/>
                      <a:pt x="1380" y="1862"/>
                      <a:pt x="1470" y="1862"/>
                    </a:cubicBezTo>
                    <a:cubicBezTo>
                      <a:pt x="1671" y="1862"/>
                      <a:pt x="1881" y="1767"/>
                      <a:pt x="2118" y="1550"/>
                    </a:cubicBezTo>
                    <a:lnTo>
                      <a:pt x="2176" y="1235"/>
                    </a:lnTo>
                    <a:lnTo>
                      <a:pt x="2233" y="806"/>
                    </a:lnTo>
                    <a:lnTo>
                      <a:pt x="2261" y="491"/>
                    </a:lnTo>
                    <a:cubicBezTo>
                      <a:pt x="2028" y="128"/>
                      <a:pt x="1795" y="0"/>
                      <a:pt x="15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59"/>
              <p:cNvSpPr/>
              <p:nvPr/>
            </p:nvSpPr>
            <p:spPr>
              <a:xfrm>
                <a:off x="7276876" y="1061535"/>
                <a:ext cx="286946" cy="164206"/>
              </a:xfrm>
              <a:custGeom>
                <a:rect b="b" l="l" r="r" t="t"/>
                <a:pathLst>
                  <a:path extrusionOk="0" h="2277" w="3979">
                    <a:moveTo>
                      <a:pt x="1707" y="0"/>
                    </a:moveTo>
                    <a:cubicBezTo>
                      <a:pt x="861" y="0"/>
                      <a:pt x="160" y="347"/>
                      <a:pt x="86" y="861"/>
                    </a:cubicBezTo>
                    <a:cubicBezTo>
                      <a:pt x="0" y="1462"/>
                      <a:pt x="773" y="2091"/>
                      <a:pt x="1832" y="2234"/>
                    </a:cubicBezTo>
                    <a:cubicBezTo>
                      <a:pt x="2007" y="2263"/>
                      <a:pt x="2178" y="2276"/>
                      <a:pt x="2342" y="2276"/>
                    </a:cubicBezTo>
                    <a:cubicBezTo>
                      <a:pt x="3171" y="2276"/>
                      <a:pt x="3821" y="1930"/>
                      <a:pt x="3893" y="1404"/>
                    </a:cubicBezTo>
                    <a:cubicBezTo>
                      <a:pt x="3978" y="803"/>
                      <a:pt x="3206" y="202"/>
                      <a:pt x="2147" y="31"/>
                    </a:cubicBezTo>
                    <a:cubicBezTo>
                      <a:pt x="1998" y="10"/>
                      <a:pt x="1850" y="0"/>
                      <a:pt x="17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59"/>
              <p:cNvSpPr/>
              <p:nvPr/>
            </p:nvSpPr>
            <p:spPr>
              <a:xfrm>
                <a:off x="4913765" y="1955394"/>
                <a:ext cx="217066" cy="179638"/>
              </a:xfrm>
              <a:custGeom>
                <a:rect b="b" l="l" r="r" t="t"/>
                <a:pathLst>
                  <a:path extrusionOk="0" h="2491" w="3010">
                    <a:moveTo>
                      <a:pt x="1603" y="0"/>
                    </a:moveTo>
                    <a:cubicBezTo>
                      <a:pt x="1517" y="0"/>
                      <a:pt x="1431" y="9"/>
                      <a:pt x="1346" y="28"/>
                    </a:cubicBezTo>
                    <a:cubicBezTo>
                      <a:pt x="258" y="285"/>
                      <a:pt x="0" y="1688"/>
                      <a:pt x="945" y="2289"/>
                    </a:cubicBezTo>
                    <a:cubicBezTo>
                      <a:pt x="1164" y="2428"/>
                      <a:pt x="1396" y="2491"/>
                      <a:pt x="1619" y="2491"/>
                    </a:cubicBezTo>
                    <a:cubicBezTo>
                      <a:pt x="2358" y="2491"/>
                      <a:pt x="3010" y="1807"/>
                      <a:pt x="2834" y="972"/>
                    </a:cubicBezTo>
                    <a:cubicBezTo>
                      <a:pt x="2709" y="400"/>
                      <a:pt x="2173" y="0"/>
                      <a:pt x="16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2" name="Google Shape;852;p59"/>
            <p:cNvGrpSpPr/>
            <p:nvPr/>
          </p:nvGrpSpPr>
          <p:grpSpPr>
            <a:xfrm>
              <a:off x="7414457" y="2192098"/>
              <a:ext cx="849904" cy="2412145"/>
              <a:chOff x="6603185" y="2152793"/>
              <a:chExt cx="887165" cy="2517897"/>
            </a:xfrm>
          </p:grpSpPr>
          <p:sp>
            <p:nvSpPr>
              <p:cNvPr id="853" name="Google Shape;853;p59"/>
              <p:cNvSpPr/>
              <p:nvPr/>
            </p:nvSpPr>
            <p:spPr>
              <a:xfrm>
                <a:off x="6672660" y="2152793"/>
                <a:ext cx="522077" cy="436681"/>
              </a:xfrm>
              <a:custGeom>
                <a:rect b="b" l="l" r="r" t="t"/>
                <a:pathLst>
                  <a:path extrusionOk="0" h="4142" w="4952">
                    <a:moveTo>
                      <a:pt x="2541" y="1"/>
                    </a:moveTo>
                    <a:cubicBezTo>
                      <a:pt x="1450" y="1"/>
                      <a:pt x="1002" y="821"/>
                      <a:pt x="1002" y="821"/>
                    </a:cubicBezTo>
                    <a:cubicBezTo>
                      <a:pt x="1002" y="821"/>
                      <a:pt x="0" y="907"/>
                      <a:pt x="258" y="2424"/>
                    </a:cubicBezTo>
                    <a:cubicBezTo>
                      <a:pt x="315" y="2767"/>
                      <a:pt x="344" y="3054"/>
                      <a:pt x="372" y="3311"/>
                    </a:cubicBezTo>
                    <a:cubicBezTo>
                      <a:pt x="773" y="3683"/>
                      <a:pt x="1288" y="3912"/>
                      <a:pt x="1832" y="3969"/>
                    </a:cubicBezTo>
                    <a:cubicBezTo>
                      <a:pt x="2004" y="3998"/>
                      <a:pt x="2147" y="4055"/>
                      <a:pt x="2261" y="4141"/>
                    </a:cubicBezTo>
                    <a:lnTo>
                      <a:pt x="2862" y="3998"/>
                    </a:lnTo>
                    <a:cubicBezTo>
                      <a:pt x="3234" y="3941"/>
                      <a:pt x="3606" y="3798"/>
                      <a:pt x="3921" y="3626"/>
                    </a:cubicBezTo>
                    <a:cubicBezTo>
                      <a:pt x="3978" y="3426"/>
                      <a:pt x="4951" y="707"/>
                      <a:pt x="3434" y="163"/>
                    </a:cubicBezTo>
                    <a:cubicBezTo>
                      <a:pt x="3098" y="47"/>
                      <a:pt x="2801" y="1"/>
                      <a:pt x="2541" y="1"/>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59"/>
              <p:cNvSpPr/>
              <p:nvPr/>
            </p:nvSpPr>
            <p:spPr>
              <a:xfrm>
                <a:off x="7082976" y="2619515"/>
                <a:ext cx="168368" cy="242694"/>
              </a:xfrm>
              <a:custGeom>
                <a:rect b="b" l="l" r="r" t="t"/>
                <a:pathLst>
                  <a:path extrusionOk="0" h="2302" w="1597">
                    <a:moveTo>
                      <a:pt x="0" y="0"/>
                    </a:moveTo>
                    <a:cubicBezTo>
                      <a:pt x="0" y="0"/>
                      <a:pt x="172" y="1460"/>
                      <a:pt x="258" y="1689"/>
                    </a:cubicBezTo>
                    <a:cubicBezTo>
                      <a:pt x="344" y="1946"/>
                      <a:pt x="630" y="1946"/>
                      <a:pt x="659" y="2004"/>
                    </a:cubicBezTo>
                    <a:cubicBezTo>
                      <a:pt x="690" y="2020"/>
                      <a:pt x="1042" y="2302"/>
                      <a:pt x="1283" y="2302"/>
                    </a:cubicBezTo>
                    <a:cubicBezTo>
                      <a:pt x="1474" y="2302"/>
                      <a:pt x="1596" y="2123"/>
                      <a:pt x="1431" y="1489"/>
                    </a:cubicBezTo>
                    <a:cubicBezTo>
                      <a:pt x="1031" y="29"/>
                      <a:pt x="0" y="0"/>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59"/>
              <p:cNvSpPr/>
              <p:nvPr/>
            </p:nvSpPr>
            <p:spPr>
              <a:xfrm>
                <a:off x="6932112" y="3446268"/>
                <a:ext cx="262620" cy="1155696"/>
              </a:xfrm>
              <a:custGeom>
                <a:rect b="b" l="l" r="r" t="t"/>
                <a:pathLst>
                  <a:path extrusionOk="0" h="10962" w="2491">
                    <a:moveTo>
                      <a:pt x="0" y="0"/>
                    </a:moveTo>
                    <a:lnTo>
                      <a:pt x="430" y="10961"/>
                    </a:lnTo>
                    <a:lnTo>
                      <a:pt x="1374" y="10961"/>
                    </a:lnTo>
                    <a:lnTo>
                      <a:pt x="2490" y="2347"/>
                    </a:lnTo>
                    <a:lnTo>
                      <a:pt x="249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59"/>
              <p:cNvSpPr/>
              <p:nvPr/>
            </p:nvSpPr>
            <p:spPr>
              <a:xfrm>
                <a:off x="6684678" y="3446268"/>
                <a:ext cx="262620" cy="1155696"/>
              </a:xfrm>
              <a:custGeom>
                <a:rect b="b" l="l" r="r" t="t"/>
                <a:pathLst>
                  <a:path extrusionOk="0" h="10962" w="2491">
                    <a:moveTo>
                      <a:pt x="1" y="0"/>
                    </a:moveTo>
                    <a:lnTo>
                      <a:pt x="430" y="10961"/>
                    </a:lnTo>
                    <a:lnTo>
                      <a:pt x="1346" y="10961"/>
                    </a:lnTo>
                    <a:lnTo>
                      <a:pt x="2491" y="2347"/>
                    </a:lnTo>
                    <a:lnTo>
                      <a:pt x="249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59"/>
              <p:cNvSpPr/>
              <p:nvPr/>
            </p:nvSpPr>
            <p:spPr>
              <a:xfrm>
                <a:off x="6687736" y="3563924"/>
                <a:ext cx="256505" cy="166048"/>
              </a:xfrm>
              <a:custGeom>
                <a:rect b="b" l="l" r="r" t="t"/>
                <a:pathLst>
                  <a:path extrusionOk="0" h="1575" w="2433">
                    <a:moveTo>
                      <a:pt x="1345" y="0"/>
                    </a:moveTo>
                    <a:cubicBezTo>
                      <a:pt x="887" y="29"/>
                      <a:pt x="458" y="115"/>
                      <a:pt x="0" y="258"/>
                    </a:cubicBezTo>
                    <a:lnTo>
                      <a:pt x="57" y="1574"/>
                    </a:lnTo>
                    <a:cubicBezTo>
                      <a:pt x="1031" y="1574"/>
                      <a:pt x="2433" y="1403"/>
                      <a:pt x="2433" y="1403"/>
                    </a:cubicBezTo>
                    <a:lnTo>
                      <a:pt x="2347" y="286"/>
                    </a:lnTo>
                    <a:cubicBezTo>
                      <a:pt x="2032" y="172"/>
                      <a:pt x="1689" y="57"/>
                      <a:pt x="13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59"/>
              <p:cNvSpPr/>
              <p:nvPr/>
            </p:nvSpPr>
            <p:spPr>
              <a:xfrm>
                <a:off x="6726954" y="4601846"/>
                <a:ext cx="227407" cy="68844"/>
              </a:xfrm>
              <a:custGeom>
                <a:rect b="b" l="l" r="r" t="t"/>
                <a:pathLst>
                  <a:path extrusionOk="0" h="653" w="2157">
                    <a:moveTo>
                      <a:pt x="0" y="0"/>
                    </a:moveTo>
                    <a:lnTo>
                      <a:pt x="0" y="601"/>
                    </a:lnTo>
                    <a:cubicBezTo>
                      <a:pt x="0" y="601"/>
                      <a:pt x="967" y="652"/>
                      <a:pt x="1603" y="652"/>
                    </a:cubicBezTo>
                    <a:cubicBezTo>
                      <a:pt x="1921" y="652"/>
                      <a:pt x="2156" y="639"/>
                      <a:pt x="2147" y="601"/>
                    </a:cubicBezTo>
                    <a:cubicBezTo>
                      <a:pt x="2147" y="487"/>
                      <a:pt x="945" y="0"/>
                      <a:pt x="9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59"/>
              <p:cNvSpPr/>
              <p:nvPr/>
            </p:nvSpPr>
            <p:spPr>
              <a:xfrm>
                <a:off x="6932112" y="3446268"/>
                <a:ext cx="262620" cy="331991"/>
              </a:xfrm>
              <a:custGeom>
                <a:rect b="b" l="l" r="r" t="t"/>
                <a:pathLst>
                  <a:path extrusionOk="0" h="3149" w="2491">
                    <a:moveTo>
                      <a:pt x="1231" y="0"/>
                    </a:moveTo>
                    <a:lnTo>
                      <a:pt x="258" y="29"/>
                    </a:lnTo>
                    <a:lnTo>
                      <a:pt x="0" y="687"/>
                    </a:lnTo>
                    <a:lnTo>
                      <a:pt x="115" y="3148"/>
                    </a:lnTo>
                    <a:lnTo>
                      <a:pt x="2490" y="2261"/>
                    </a:lnTo>
                    <a:lnTo>
                      <a:pt x="2490" y="630"/>
                    </a:lnTo>
                    <a:cubicBezTo>
                      <a:pt x="2090" y="401"/>
                      <a:pt x="1660" y="200"/>
                      <a:pt x="12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59"/>
              <p:cNvSpPr/>
              <p:nvPr/>
            </p:nvSpPr>
            <p:spPr>
              <a:xfrm>
                <a:off x="6639451" y="2619515"/>
                <a:ext cx="606524" cy="1092334"/>
              </a:xfrm>
              <a:custGeom>
                <a:rect b="b" l="l" r="r" t="t"/>
                <a:pathLst>
                  <a:path extrusionOk="0" h="10361" w="5753">
                    <a:moveTo>
                      <a:pt x="2118" y="0"/>
                    </a:moveTo>
                    <a:cubicBezTo>
                      <a:pt x="2118" y="0"/>
                      <a:pt x="1231" y="58"/>
                      <a:pt x="659" y="172"/>
                    </a:cubicBezTo>
                    <a:lnTo>
                      <a:pt x="802" y="5180"/>
                    </a:lnTo>
                    <a:lnTo>
                      <a:pt x="0" y="9731"/>
                    </a:lnTo>
                    <a:cubicBezTo>
                      <a:pt x="0" y="9731"/>
                      <a:pt x="1497" y="10344"/>
                      <a:pt x="2787" y="10344"/>
                    </a:cubicBezTo>
                    <a:cubicBezTo>
                      <a:pt x="2890" y="10344"/>
                      <a:pt x="2992" y="10340"/>
                      <a:pt x="3091" y="10332"/>
                    </a:cubicBezTo>
                    <a:lnTo>
                      <a:pt x="3435" y="8014"/>
                    </a:lnTo>
                    <a:lnTo>
                      <a:pt x="3606" y="10361"/>
                    </a:lnTo>
                    <a:cubicBezTo>
                      <a:pt x="4350" y="10332"/>
                      <a:pt x="5066" y="10189"/>
                      <a:pt x="5753" y="9931"/>
                    </a:cubicBezTo>
                    <a:lnTo>
                      <a:pt x="5037" y="5180"/>
                    </a:lnTo>
                    <a:cubicBezTo>
                      <a:pt x="4923" y="4408"/>
                      <a:pt x="4894" y="3606"/>
                      <a:pt x="5009" y="2834"/>
                    </a:cubicBezTo>
                    <a:cubicBezTo>
                      <a:pt x="5095" y="2376"/>
                      <a:pt x="5066" y="1918"/>
                      <a:pt x="4866" y="1517"/>
                    </a:cubicBezTo>
                    <a:cubicBezTo>
                      <a:pt x="4780" y="1345"/>
                      <a:pt x="4694" y="1174"/>
                      <a:pt x="4608" y="1031"/>
                    </a:cubicBezTo>
                    <a:lnTo>
                      <a:pt x="420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59"/>
              <p:cNvSpPr/>
              <p:nvPr/>
            </p:nvSpPr>
            <p:spPr>
              <a:xfrm>
                <a:off x="6751097" y="2701010"/>
                <a:ext cx="96677" cy="281386"/>
              </a:xfrm>
              <a:custGeom>
                <a:rect b="b" l="l" r="r" t="t"/>
                <a:pathLst>
                  <a:path extrusionOk="0" h="2669" w="917">
                    <a:moveTo>
                      <a:pt x="286" y="0"/>
                    </a:moveTo>
                    <a:cubicBezTo>
                      <a:pt x="143" y="744"/>
                      <a:pt x="58" y="1517"/>
                      <a:pt x="0" y="2290"/>
                    </a:cubicBezTo>
                    <a:cubicBezTo>
                      <a:pt x="18" y="2571"/>
                      <a:pt x="25" y="2626"/>
                      <a:pt x="27" y="2626"/>
                    </a:cubicBezTo>
                    <a:cubicBezTo>
                      <a:pt x="29" y="2626"/>
                      <a:pt x="29" y="2604"/>
                      <a:pt x="29" y="2604"/>
                    </a:cubicBezTo>
                    <a:cubicBezTo>
                      <a:pt x="29" y="2604"/>
                      <a:pt x="251" y="2669"/>
                      <a:pt x="472" y="2669"/>
                    </a:cubicBezTo>
                    <a:cubicBezTo>
                      <a:pt x="694" y="2669"/>
                      <a:pt x="916" y="2604"/>
                      <a:pt x="916" y="2347"/>
                    </a:cubicBezTo>
                    <a:cubicBezTo>
                      <a:pt x="887" y="1832"/>
                      <a:pt x="286" y="0"/>
                      <a:pt x="2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59"/>
              <p:cNvSpPr/>
              <p:nvPr/>
            </p:nvSpPr>
            <p:spPr>
              <a:xfrm>
                <a:off x="6868751" y="2483726"/>
                <a:ext cx="105744" cy="135896"/>
              </a:xfrm>
              <a:custGeom>
                <a:rect b="b" l="l" r="r" t="t"/>
                <a:pathLst>
                  <a:path extrusionOk="0" h="1289" w="1003">
                    <a:moveTo>
                      <a:pt x="0" y="1"/>
                    </a:moveTo>
                    <a:lnTo>
                      <a:pt x="0" y="1288"/>
                    </a:lnTo>
                    <a:lnTo>
                      <a:pt x="1002" y="1288"/>
                    </a:lnTo>
                    <a:lnTo>
                      <a:pt x="1002" y="602"/>
                    </a:lnTo>
                    <a:lnTo>
                      <a:pt x="1002" y="1"/>
                    </a:lnTo>
                    <a:close/>
                  </a:path>
                </a:pathLst>
              </a:custGeom>
              <a:solidFill>
                <a:srgbClr val="F5B8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59"/>
              <p:cNvSpPr/>
              <p:nvPr/>
            </p:nvSpPr>
            <p:spPr>
              <a:xfrm>
                <a:off x="6868751" y="2483726"/>
                <a:ext cx="105744" cy="108696"/>
              </a:xfrm>
              <a:custGeom>
                <a:rect b="b" l="l" r="r" t="t"/>
                <a:pathLst>
                  <a:path extrusionOk="0" h="1031" w="1003">
                    <a:moveTo>
                      <a:pt x="229" y="1"/>
                    </a:moveTo>
                    <a:lnTo>
                      <a:pt x="0" y="401"/>
                    </a:lnTo>
                    <a:cubicBezTo>
                      <a:pt x="0" y="401"/>
                      <a:pt x="115" y="888"/>
                      <a:pt x="1002" y="1031"/>
                    </a:cubicBezTo>
                    <a:lnTo>
                      <a:pt x="1002" y="86"/>
                    </a:lnTo>
                    <a:lnTo>
                      <a:pt x="945" y="58"/>
                    </a:lnTo>
                    <a:lnTo>
                      <a:pt x="344" y="1"/>
                    </a:lnTo>
                    <a:close/>
                  </a:path>
                </a:pathLst>
              </a:custGeom>
              <a:solidFill>
                <a:srgbClr val="EB9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59"/>
              <p:cNvSpPr/>
              <p:nvPr/>
            </p:nvSpPr>
            <p:spPr>
              <a:xfrm>
                <a:off x="6721050" y="2267181"/>
                <a:ext cx="346962" cy="286025"/>
              </a:xfrm>
              <a:custGeom>
                <a:rect b="b" l="l" r="r" t="t"/>
                <a:pathLst>
                  <a:path extrusionOk="0" h="2713" w="3291">
                    <a:moveTo>
                      <a:pt x="2307" y="0"/>
                    </a:moveTo>
                    <a:cubicBezTo>
                      <a:pt x="2244" y="0"/>
                      <a:pt x="2180" y="8"/>
                      <a:pt x="2117" y="23"/>
                    </a:cubicBezTo>
                    <a:cubicBezTo>
                      <a:pt x="1716" y="51"/>
                      <a:pt x="1344" y="194"/>
                      <a:pt x="1029" y="423"/>
                    </a:cubicBezTo>
                    <a:cubicBezTo>
                      <a:pt x="1058" y="738"/>
                      <a:pt x="972" y="1053"/>
                      <a:pt x="743" y="1282"/>
                    </a:cubicBezTo>
                    <a:cubicBezTo>
                      <a:pt x="743" y="1282"/>
                      <a:pt x="620" y="993"/>
                      <a:pt x="390" y="993"/>
                    </a:cubicBezTo>
                    <a:cubicBezTo>
                      <a:pt x="349" y="993"/>
                      <a:pt x="304" y="1003"/>
                      <a:pt x="257" y="1024"/>
                    </a:cubicBezTo>
                    <a:cubicBezTo>
                      <a:pt x="1" y="1152"/>
                      <a:pt x="156" y="1828"/>
                      <a:pt x="641" y="1828"/>
                    </a:cubicBezTo>
                    <a:cubicBezTo>
                      <a:pt x="699" y="1828"/>
                      <a:pt x="762" y="1818"/>
                      <a:pt x="829" y="1797"/>
                    </a:cubicBezTo>
                    <a:cubicBezTo>
                      <a:pt x="1287" y="2598"/>
                      <a:pt x="1917" y="2713"/>
                      <a:pt x="2088" y="2713"/>
                    </a:cubicBezTo>
                    <a:cubicBezTo>
                      <a:pt x="2918" y="2684"/>
                      <a:pt x="3290" y="1597"/>
                      <a:pt x="3176" y="767"/>
                    </a:cubicBezTo>
                    <a:cubicBezTo>
                      <a:pt x="3126" y="319"/>
                      <a:pt x="2730" y="0"/>
                      <a:pt x="2307" y="0"/>
                    </a:cubicBezTo>
                    <a:close/>
                  </a:path>
                </a:pathLst>
              </a:custGeom>
              <a:solidFill>
                <a:srgbClr val="F5B8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59"/>
              <p:cNvSpPr/>
              <p:nvPr/>
            </p:nvSpPr>
            <p:spPr>
              <a:xfrm>
                <a:off x="6748039" y="2394747"/>
                <a:ext cx="39324" cy="46810"/>
              </a:xfrm>
              <a:custGeom>
                <a:rect b="b" l="l" r="r" t="t"/>
                <a:pathLst>
                  <a:path extrusionOk="0" h="444" w="373">
                    <a:moveTo>
                      <a:pt x="187" y="0"/>
                    </a:moveTo>
                    <a:cubicBezTo>
                      <a:pt x="151" y="0"/>
                      <a:pt x="115" y="15"/>
                      <a:pt x="87" y="43"/>
                    </a:cubicBezTo>
                    <a:cubicBezTo>
                      <a:pt x="1" y="100"/>
                      <a:pt x="87" y="444"/>
                      <a:pt x="373" y="444"/>
                    </a:cubicBezTo>
                    <a:cubicBezTo>
                      <a:pt x="287" y="387"/>
                      <a:pt x="201" y="329"/>
                      <a:pt x="172" y="215"/>
                    </a:cubicBezTo>
                    <a:cubicBezTo>
                      <a:pt x="125" y="96"/>
                      <a:pt x="196" y="36"/>
                      <a:pt x="255" y="36"/>
                    </a:cubicBezTo>
                    <a:cubicBezTo>
                      <a:pt x="266" y="36"/>
                      <a:pt x="277" y="38"/>
                      <a:pt x="287" y="43"/>
                    </a:cubicBezTo>
                    <a:cubicBezTo>
                      <a:pt x="258" y="15"/>
                      <a:pt x="222" y="0"/>
                      <a:pt x="187" y="0"/>
                    </a:cubicBezTo>
                    <a:close/>
                  </a:path>
                </a:pathLst>
              </a:custGeom>
              <a:solidFill>
                <a:srgbClr val="EB9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59"/>
              <p:cNvSpPr/>
              <p:nvPr/>
            </p:nvSpPr>
            <p:spPr>
              <a:xfrm>
                <a:off x="6820467" y="2619515"/>
                <a:ext cx="193249" cy="256611"/>
              </a:xfrm>
              <a:custGeom>
                <a:rect b="b" l="l" r="r" t="t"/>
                <a:pathLst>
                  <a:path extrusionOk="0" h="2434" w="1833">
                    <a:moveTo>
                      <a:pt x="401" y="0"/>
                    </a:moveTo>
                    <a:lnTo>
                      <a:pt x="1" y="29"/>
                    </a:lnTo>
                    <a:lnTo>
                      <a:pt x="1718" y="2433"/>
                    </a:lnTo>
                    <a:lnTo>
                      <a:pt x="1832" y="0"/>
                    </a:lnTo>
                    <a:close/>
                  </a:path>
                </a:pathLst>
              </a:custGeom>
              <a:solidFill>
                <a:srgbClr val="F5B8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59"/>
              <p:cNvSpPr/>
              <p:nvPr/>
            </p:nvSpPr>
            <p:spPr>
              <a:xfrm>
                <a:off x="6868751" y="2688886"/>
                <a:ext cx="141905" cy="187239"/>
              </a:xfrm>
              <a:custGeom>
                <a:rect b="b" l="l" r="r" t="t"/>
                <a:pathLst>
                  <a:path extrusionOk="0" h="1776" w="1346">
                    <a:moveTo>
                      <a:pt x="0" y="1"/>
                    </a:moveTo>
                    <a:lnTo>
                      <a:pt x="1260" y="1775"/>
                    </a:lnTo>
                    <a:lnTo>
                      <a:pt x="134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59"/>
              <p:cNvSpPr/>
              <p:nvPr/>
            </p:nvSpPr>
            <p:spPr>
              <a:xfrm>
                <a:off x="7001482" y="2619515"/>
                <a:ext cx="78543" cy="256611"/>
              </a:xfrm>
              <a:custGeom>
                <a:rect b="b" l="l" r="r" t="t"/>
                <a:pathLst>
                  <a:path extrusionOk="0" h="2434" w="745">
                    <a:moveTo>
                      <a:pt x="115" y="0"/>
                    </a:moveTo>
                    <a:lnTo>
                      <a:pt x="1" y="2433"/>
                    </a:lnTo>
                    <a:lnTo>
                      <a:pt x="659" y="1603"/>
                    </a:lnTo>
                    <a:lnTo>
                      <a:pt x="344" y="1174"/>
                    </a:lnTo>
                    <a:lnTo>
                      <a:pt x="745" y="1088"/>
                    </a:lnTo>
                    <a:lnTo>
                      <a:pt x="11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59"/>
              <p:cNvSpPr/>
              <p:nvPr/>
            </p:nvSpPr>
            <p:spPr>
              <a:xfrm>
                <a:off x="6820467" y="2622573"/>
                <a:ext cx="181124" cy="253553"/>
              </a:xfrm>
              <a:custGeom>
                <a:rect b="b" l="l" r="r" t="t"/>
                <a:pathLst>
                  <a:path extrusionOk="0" h="2405" w="1718">
                    <a:moveTo>
                      <a:pt x="1" y="0"/>
                    </a:moveTo>
                    <a:lnTo>
                      <a:pt x="1" y="1145"/>
                    </a:lnTo>
                    <a:lnTo>
                      <a:pt x="602" y="1345"/>
                    </a:lnTo>
                    <a:lnTo>
                      <a:pt x="401" y="1717"/>
                    </a:lnTo>
                    <a:lnTo>
                      <a:pt x="1718" y="2404"/>
                    </a:ln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59"/>
              <p:cNvSpPr/>
              <p:nvPr/>
            </p:nvSpPr>
            <p:spPr>
              <a:xfrm>
                <a:off x="6977340" y="4601846"/>
                <a:ext cx="226458" cy="68844"/>
              </a:xfrm>
              <a:custGeom>
                <a:rect b="b" l="l" r="r" t="t"/>
                <a:pathLst>
                  <a:path extrusionOk="0" h="653" w="2148">
                    <a:moveTo>
                      <a:pt x="1" y="0"/>
                    </a:moveTo>
                    <a:lnTo>
                      <a:pt x="1" y="601"/>
                    </a:lnTo>
                    <a:cubicBezTo>
                      <a:pt x="1" y="601"/>
                      <a:pt x="955" y="652"/>
                      <a:pt x="1591" y="652"/>
                    </a:cubicBezTo>
                    <a:cubicBezTo>
                      <a:pt x="1909" y="652"/>
                      <a:pt x="2147" y="639"/>
                      <a:pt x="2147" y="601"/>
                    </a:cubicBezTo>
                    <a:cubicBezTo>
                      <a:pt x="2119" y="487"/>
                      <a:pt x="945" y="0"/>
                      <a:pt x="9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59"/>
              <p:cNvSpPr/>
              <p:nvPr/>
            </p:nvSpPr>
            <p:spPr>
              <a:xfrm>
                <a:off x="7007491" y="2384204"/>
                <a:ext cx="24248" cy="30258"/>
              </a:xfrm>
              <a:custGeom>
                <a:rect b="b" l="l" r="r" t="t"/>
                <a:pathLst>
                  <a:path extrusionOk="0" h="287" w="230">
                    <a:moveTo>
                      <a:pt x="115" y="0"/>
                    </a:moveTo>
                    <a:cubicBezTo>
                      <a:pt x="58" y="0"/>
                      <a:pt x="1" y="57"/>
                      <a:pt x="1" y="143"/>
                    </a:cubicBezTo>
                    <a:cubicBezTo>
                      <a:pt x="1" y="229"/>
                      <a:pt x="58" y="286"/>
                      <a:pt x="115" y="286"/>
                    </a:cubicBezTo>
                    <a:cubicBezTo>
                      <a:pt x="173" y="286"/>
                      <a:pt x="230" y="229"/>
                      <a:pt x="230" y="143"/>
                    </a:cubicBezTo>
                    <a:cubicBezTo>
                      <a:pt x="230" y="57"/>
                      <a:pt x="173" y="0"/>
                      <a:pt x="115" y="0"/>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59"/>
              <p:cNvSpPr/>
              <p:nvPr/>
            </p:nvSpPr>
            <p:spPr>
              <a:xfrm>
                <a:off x="6944131" y="2399280"/>
                <a:ext cx="42382" cy="63467"/>
              </a:xfrm>
              <a:custGeom>
                <a:rect b="b" l="l" r="r" t="t"/>
                <a:pathLst>
                  <a:path extrusionOk="0" h="602" w="402">
                    <a:moveTo>
                      <a:pt x="201" y="0"/>
                    </a:moveTo>
                    <a:cubicBezTo>
                      <a:pt x="144" y="201"/>
                      <a:pt x="230" y="372"/>
                      <a:pt x="230" y="458"/>
                    </a:cubicBezTo>
                    <a:cubicBezTo>
                      <a:pt x="230" y="544"/>
                      <a:pt x="1" y="601"/>
                      <a:pt x="173" y="601"/>
                    </a:cubicBezTo>
                    <a:cubicBezTo>
                      <a:pt x="344" y="601"/>
                      <a:pt x="402" y="515"/>
                      <a:pt x="344" y="429"/>
                    </a:cubicBezTo>
                    <a:cubicBezTo>
                      <a:pt x="258" y="286"/>
                      <a:pt x="230" y="143"/>
                      <a:pt x="201" y="0"/>
                    </a:cubicBezTo>
                    <a:close/>
                  </a:path>
                </a:pathLst>
              </a:custGeom>
              <a:solidFill>
                <a:srgbClr val="E375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59"/>
              <p:cNvSpPr/>
              <p:nvPr/>
            </p:nvSpPr>
            <p:spPr>
              <a:xfrm>
                <a:off x="6998530" y="2361116"/>
                <a:ext cx="51343" cy="17079"/>
              </a:xfrm>
              <a:custGeom>
                <a:rect b="b" l="l" r="r" t="t"/>
                <a:pathLst>
                  <a:path extrusionOk="0" h="162" w="487">
                    <a:moveTo>
                      <a:pt x="238" y="0"/>
                    </a:moveTo>
                    <a:cubicBezTo>
                      <a:pt x="168" y="0"/>
                      <a:pt x="95" y="23"/>
                      <a:pt x="29" y="76"/>
                    </a:cubicBezTo>
                    <a:cubicBezTo>
                      <a:pt x="0" y="76"/>
                      <a:pt x="0" y="105"/>
                      <a:pt x="29" y="133"/>
                    </a:cubicBezTo>
                    <a:lnTo>
                      <a:pt x="86" y="133"/>
                    </a:lnTo>
                    <a:cubicBezTo>
                      <a:pt x="129" y="90"/>
                      <a:pt x="186" y="69"/>
                      <a:pt x="247" y="69"/>
                    </a:cubicBezTo>
                    <a:cubicBezTo>
                      <a:pt x="308" y="69"/>
                      <a:pt x="372" y="90"/>
                      <a:pt x="429" y="133"/>
                    </a:cubicBezTo>
                    <a:cubicBezTo>
                      <a:pt x="429" y="133"/>
                      <a:pt x="429" y="162"/>
                      <a:pt x="429" y="162"/>
                    </a:cubicBezTo>
                    <a:lnTo>
                      <a:pt x="458" y="162"/>
                    </a:lnTo>
                    <a:cubicBezTo>
                      <a:pt x="487" y="133"/>
                      <a:pt x="487" y="105"/>
                      <a:pt x="458" y="76"/>
                    </a:cubicBezTo>
                    <a:cubicBezTo>
                      <a:pt x="397" y="30"/>
                      <a:pt x="319" y="0"/>
                      <a:pt x="238" y="0"/>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59"/>
              <p:cNvSpPr/>
              <p:nvPr/>
            </p:nvSpPr>
            <p:spPr>
              <a:xfrm>
                <a:off x="7019615" y="2387156"/>
                <a:ext cx="21191" cy="3163"/>
              </a:xfrm>
              <a:custGeom>
                <a:rect b="b" l="l" r="r" t="t"/>
                <a:pathLst>
                  <a:path extrusionOk="0" h="30" w="201">
                    <a:moveTo>
                      <a:pt x="0" y="1"/>
                    </a:moveTo>
                    <a:cubicBezTo>
                      <a:pt x="0" y="1"/>
                      <a:pt x="0" y="1"/>
                      <a:pt x="0" y="29"/>
                    </a:cubicBezTo>
                    <a:lnTo>
                      <a:pt x="201" y="29"/>
                    </a:lnTo>
                    <a:cubicBezTo>
                      <a:pt x="201" y="1"/>
                      <a:pt x="201" y="1"/>
                      <a:pt x="201" y="1"/>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59"/>
              <p:cNvSpPr/>
              <p:nvPr/>
            </p:nvSpPr>
            <p:spPr>
              <a:xfrm>
                <a:off x="7016558" y="2387156"/>
                <a:ext cx="21296" cy="9172"/>
              </a:xfrm>
              <a:custGeom>
                <a:rect b="b" l="l" r="r" t="t"/>
                <a:pathLst>
                  <a:path extrusionOk="0" h="87" w="202">
                    <a:moveTo>
                      <a:pt x="29" y="1"/>
                    </a:moveTo>
                    <a:cubicBezTo>
                      <a:pt x="29" y="1"/>
                      <a:pt x="1" y="29"/>
                      <a:pt x="29" y="58"/>
                    </a:cubicBezTo>
                    <a:cubicBezTo>
                      <a:pt x="87" y="87"/>
                      <a:pt x="144" y="87"/>
                      <a:pt x="201" y="87"/>
                    </a:cubicBezTo>
                    <a:cubicBezTo>
                      <a:pt x="201" y="87"/>
                      <a:pt x="201" y="58"/>
                      <a:pt x="201" y="58"/>
                    </a:cubicBezTo>
                    <a:cubicBezTo>
                      <a:pt x="144" y="58"/>
                      <a:pt x="87" y="29"/>
                      <a:pt x="29" y="1"/>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59"/>
              <p:cNvSpPr/>
              <p:nvPr/>
            </p:nvSpPr>
            <p:spPr>
              <a:xfrm>
                <a:off x="6892894" y="2384204"/>
                <a:ext cx="24248" cy="30258"/>
              </a:xfrm>
              <a:custGeom>
                <a:rect b="b" l="l" r="r" t="t"/>
                <a:pathLst>
                  <a:path extrusionOk="0" h="287" w="230">
                    <a:moveTo>
                      <a:pt x="115" y="0"/>
                    </a:moveTo>
                    <a:cubicBezTo>
                      <a:pt x="58" y="0"/>
                      <a:pt x="0" y="57"/>
                      <a:pt x="0" y="143"/>
                    </a:cubicBezTo>
                    <a:cubicBezTo>
                      <a:pt x="0" y="229"/>
                      <a:pt x="58" y="286"/>
                      <a:pt x="115" y="286"/>
                    </a:cubicBezTo>
                    <a:cubicBezTo>
                      <a:pt x="172" y="286"/>
                      <a:pt x="229" y="229"/>
                      <a:pt x="229" y="143"/>
                    </a:cubicBezTo>
                    <a:cubicBezTo>
                      <a:pt x="229" y="57"/>
                      <a:pt x="172" y="0"/>
                      <a:pt x="115" y="0"/>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59"/>
              <p:cNvSpPr/>
              <p:nvPr/>
            </p:nvSpPr>
            <p:spPr>
              <a:xfrm>
                <a:off x="6874761" y="2361116"/>
                <a:ext cx="48391" cy="17079"/>
              </a:xfrm>
              <a:custGeom>
                <a:rect b="b" l="l" r="r" t="t"/>
                <a:pathLst>
                  <a:path extrusionOk="0" h="162" w="459">
                    <a:moveTo>
                      <a:pt x="236" y="0"/>
                    </a:moveTo>
                    <a:cubicBezTo>
                      <a:pt x="148" y="0"/>
                      <a:pt x="62" y="30"/>
                      <a:pt x="1" y="76"/>
                    </a:cubicBezTo>
                    <a:cubicBezTo>
                      <a:pt x="1" y="105"/>
                      <a:pt x="1" y="133"/>
                      <a:pt x="1" y="162"/>
                    </a:cubicBezTo>
                    <a:lnTo>
                      <a:pt x="29" y="162"/>
                    </a:lnTo>
                    <a:cubicBezTo>
                      <a:pt x="58" y="162"/>
                      <a:pt x="58" y="133"/>
                      <a:pt x="58" y="133"/>
                    </a:cubicBezTo>
                    <a:cubicBezTo>
                      <a:pt x="101" y="90"/>
                      <a:pt x="158" y="69"/>
                      <a:pt x="215" y="69"/>
                    </a:cubicBezTo>
                    <a:cubicBezTo>
                      <a:pt x="273" y="69"/>
                      <a:pt x="330" y="90"/>
                      <a:pt x="373" y="133"/>
                    </a:cubicBezTo>
                    <a:lnTo>
                      <a:pt x="459" y="133"/>
                    </a:lnTo>
                    <a:cubicBezTo>
                      <a:pt x="459" y="105"/>
                      <a:pt x="459" y="76"/>
                      <a:pt x="459" y="76"/>
                    </a:cubicBezTo>
                    <a:cubicBezTo>
                      <a:pt x="392" y="23"/>
                      <a:pt x="313" y="0"/>
                      <a:pt x="236" y="0"/>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59"/>
              <p:cNvSpPr/>
              <p:nvPr/>
            </p:nvSpPr>
            <p:spPr>
              <a:xfrm>
                <a:off x="6883827" y="2387156"/>
                <a:ext cx="21191" cy="3163"/>
              </a:xfrm>
              <a:custGeom>
                <a:rect b="b" l="l" r="r" t="t"/>
                <a:pathLst>
                  <a:path extrusionOk="0" h="30" w="201">
                    <a:moveTo>
                      <a:pt x="1" y="1"/>
                    </a:moveTo>
                    <a:cubicBezTo>
                      <a:pt x="1" y="1"/>
                      <a:pt x="1" y="1"/>
                      <a:pt x="1" y="29"/>
                    </a:cubicBezTo>
                    <a:lnTo>
                      <a:pt x="201" y="29"/>
                    </a:lnTo>
                    <a:lnTo>
                      <a:pt x="172" y="1"/>
                    </a:ln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59"/>
              <p:cNvSpPr/>
              <p:nvPr/>
            </p:nvSpPr>
            <p:spPr>
              <a:xfrm>
                <a:off x="6883827" y="2387156"/>
                <a:ext cx="21191" cy="9172"/>
              </a:xfrm>
              <a:custGeom>
                <a:rect b="b" l="l" r="r" t="t"/>
                <a:pathLst>
                  <a:path extrusionOk="0" h="87" w="201">
                    <a:moveTo>
                      <a:pt x="172" y="1"/>
                    </a:moveTo>
                    <a:cubicBezTo>
                      <a:pt x="144" y="29"/>
                      <a:pt x="86" y="58"/>
                      <a:pt x="29" y="58"/>
                    </a:cubicBezTo>
                    <a:lnTo>
                      <a:pt x="1" y="58"/>
                    </a:lnTo>
                    <a:cubicBezTo>
                      <a:pt x="1" y="87"/>
                      <a:pt x="1" y="87"/>
                      <a:pt x="29" y="87"/>
                    </a:cubicBezTo>
                    <a:cubicBezTo>
                      <a:pt x="86" y="87"/>
                      <a:pt x="144" y="58"/>
                      <a:pt x="201" y="29"/>
                    </a:cubicBezTo>
                    <a:cubicBezTo>
                      <a:pt x="201" y="29"/>
                      <a:pt x="201" y="29"/>
                      <a:pt x="201" y="1"/>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59"/>
              <p:cNvSpPr/>
              <p:nvPr/>
            </p:nvSpPr>
            <p:spPr>
              <a:xfrm>
                <a:off x="6904912" y="2480669"/>
                <a:ext cx="72534" cy="18661"/>
              </a:xfrm>
              <a:custGeom>
                <a:rect b="b" l="l" r="r" t="t"/>
                <a:pathLst>
                  <a:path extrusionOk="0" h="177" w="688">
                    <a:moveTo>
                      <a:pt x="1" y="1"/>
                    </a:moveTo>
                    <a:lnTo>
                      <a:pt x="1" y="1"/>
                    </a:lnTo>
                    <a:cubicBezTo>
                      <a:pt x="101" y="118"/>
                      <a:pt x="250" y="176"/>
                      <a:pt x="396" y="176"/>
                    </a:cubicBezTo>
                    <a:cubicBezTo>
                      <a:pt x="501" y="176"/>
                      <a:pt x="604" y="146"/>
                      <a:pt x="688" y="87"/>
                    </a:cubicBezTo>
                    <a:lnTo>
                      <a:pt x="688" y="87"/>
                    </a:lnTo>
                    <a:cubicBezTo>
                      <a:pt x="611" y="106"/>
                      <a:pt x="535" y="115"/>
                      <a:pt x="459" y="115"/>
                    </a:cubicBezTo>
                    <a:cubicBezTo>
                      <a:pt x="306" y="115"/>
                      <a:pt x="153" y="77"/>
                      <a:pt x="1" y="1"/>
                    </a:cubicBezTo>
                    <a:close/>
                  </a:path>
                </a:pathLst>
              </a:custGeom>
              <a:solidFill>
                <a:srgbClr val="E375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59"/>
              <p:cNvSpPr/>
              <p:nvPr/>
            </p:nvSpPr>
            <p:spPr>
              <a:xfrm>
                <a:off x="6717887" y="2857884"/>
                <a:ext cx="45334" cy="114705"/>
              </a:xfrm>
              <a:custGeom>
                <a:rect b="b" l="l" r="r" t="t"/>
                <a:pathLst>
                  <a:path extrusionOk="0" h="1088" w="430">
                    <a:moveTo>
                      <a:pt x="430" y="0"/>
                    </a:moveTo>
                    <a:lnTo>
                      <a:pt x="0" y="258"/>
                    </a:lnTo>
                    <a:lnTo>
                      <a:pt x="29" y="1088"/>
                    </a:lnTo>
                    <a:lnTo>
                      <a:pt x="430" y="0"/>
                    </a:lnTo>
                    <a:close/>
                  </a:path>
                </a:pathLst>
              </a:custGeom>
              <a:solidFill>
                <a:srgbClr val="C4CF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59"/>
              <p:cNvSpPr/>
              <p:nvPr/>
            </p:nvSpPr>
            <p:spPr>
              <a:xfrm>
                <a:off x="6913979" y="2770380"/>
                <a:ext cx="120820" cy="108696"/>
              </a:xfrm>
              <a:custGeom>
                <a:rect b="b" l="l" r="r" t="t"/>
                <a:pathLst>
                  <a:path extrusionOk="0" h="1031" w="1146">
                    <a:moveTo>
                      <a:pt x="87" y="0"/>
                    </a:moveTo>
                    <a:lnTo>
                      <a:pt x="1" y="86"/>
                    </a:lnTo>
                    <a:lnTo>
                      <a:pt x="1002" y="1031"/>
                    </a:lnTo>
                    <a:lnTo>
                      <a:pt x="1145" y="888"/>
                    </a:lnTo>
                    <a:lnTo>
                      <a:pt x="87" y="0"/>
                    </a:lnTo>
                    <a:close/>
                  </a:path>
                </a:pathLst>
              </a:custGeom>
              <a:solidFill>
                <a:srgbClr val="DBE1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59"/>
              <p:cNvSpPr/>
              <p:nvPr/>
            </p:nvSpPr>
            <p:spPr>
              <a:xfrm>
                <a:off x="6877818" y="2740229"/>
                <a:ext cx="45334" cy="39324"/>
              </a:xfrm>
              <a:custGeom>
                <a:rect b="b" l="l" r="r" t="t"/>
                <a:pathLst>
                  <a:path extrusionOk="0" h="373" w="430">
                    <a:moveTo>
                      <a:pt x="86" y="0"/>
                    </a:moveTo>
                    <a:lnTo>
                      <a:pt x="0" y="86"/>
                    </a:lnTo>
                    <a:lnTo>
                      <a:pt x="344" y="372"/>
                    </a:lnTo>
                    <a:lnTo>
                      <a:pt x="430" y="286"/>
                    </a:lnTo>
                    <a:lnTo>
                      <a:pt x="86" y="0"/>
                    </a:ln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59"/>
              <p:cNvSpPr/>
              <p:nvPr/>
            </p:nvSpPr>
            <p:spPr>
              <a:xfrm>
                <a:off x="6639451" y="2845760"/>
                <a:ext cx="485915" cy="262198"/>
              </a:xfrm>
              <a:custGeom>
                <a:rect b="b" l="l" r="r" t="t"/>
                <a:pathLst>
                  <a:path extrusionOk="0" h="2487" w="4609">
                    <a:moveTo>
                      <a:pt x="3664" y="1"/>
                    </a:moveTo>
                    <a:cubicBezTo>
                      <a:pt x="3521" y="29"/>
                      <a:pt x="3206" y="802"/>
                      <a:pt x="3206" y="802"/>
                    </a:cubicBezTo>
                    <a:lnTo>
                      <a:pt x="1260" y="1060"/>
                    </a:lnTo>
                    <a:lnTo>
                      <a:pt x="1202" y="745"/>
                    </a:lnTo>
                    <a:lnTo>
                      <a:pt x="0" y="859"/>
                    </a:lnTo>
                    <a:cubicBezTo>
                      <a:pt x="0" y="859"/>
                      <a:pt x="0" y="2147"/>
                      <a:pt x="201" y="2433"/>
                    </a:cubicBezTo>
                    <a:cubicBezTo>
                      <a:pt x="225" y="2470"/>
                      <a:pt x="294" y="2486"/>
                      <a:pt x="398" y="2486"/>
                    </a:cubicBezTo>
                    <a:cubicBezTo>
                      <a:pt x="1032" y="2486"/>
                      <a:pt x="2958" y="1871"/>
                      <a:pt x="3721" y="1403"/>
                    </a:cubicBezTo>
                    <a:cubicBezTo>
                      <a:pt x="4608" y="859"/>
                      <a:pt x="4322" y="144"/>
                      <a:pt x="4322" y="144"/>
                    </a:cubicBezTo>
                    <a:cubicBezTo>
                      <a:pt x="4122" y="58"/>
                      <a:pt x="3893" y="29"/>
                      <a:pt x="3664" y="1"/>
                    </a:cubicBezTo>
                    <a:close/>
                  </a:path>
                </a:pathLst>
              </a:custGeom>
              <a:solidFill>
                <a:srgbClr val="F5B8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59"/>
              <p:cNvSpPr/>
              <p:nvPr/>
            </p:nvSpPr>
            <p:spPr>
              <a:xfrm>
                <a:off x="6639451" y="2942331"/>
                <a:ext cx="132839" cy="78543"/>
              </a:xfrm>
              <a:custGeom>
                <a:rect b="b" l="l" r="r" t="t"/>
                <a:pathLst>
                  <a:path extrusionOk="0" h="745" w="1260">
                    <a:moveTo>
                      <a:pt x="143" y="1"/>
                    </a:moveTo>
                    <a:cubicBezTo>
                      <a:pt x="115" y="1"/>
                      <a:pt x="58" y="87"/>
                      <a:pt x="0" y="172"/>
                    </a:cubicBezTo>
                    <a:cubicBezTo>
                      <a:pt x="0" y="315"/>
                      <a:pt x="0" y="544"/>
                      <a:pt x="29" y="745"/>
                    </a:cubicBezTo>
                    <a:lnTo>
                      <a:pt x="1260" y="144"/>
                    </a:lnTo>
                    <a:cubicBezTo>
                      <a:pt x="1260" y="144"/>
                      <a:pt x="287" y="1"/>
                      <a:pt x="143" y="1"/>
                    </a:cubicBezTo>
                    <a:close/>
                  </a:path>
                </a:pathLst>
              </a:custGeom>
              <a:solidFill>
                <a:srgbClr val="EB9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59"/>
              <p:cNvSpPr/>
              <p:nvPr/>
            </p:nvSpPr>
            <p:spPr>
              <a:xfrm>
                <a:off x="6603185" y="2636384"/>
                <a:ext cx="214334" cy="339266"/>
              </a:xfrm>
              <a:custGeom>
                <a:rect b="b" l="l" r="r" t="t"/>
                <a:pathLst>
                  <a:path extrusionOk="0" h="3218" w="2033">
                    <a:moveTo>
                      <a:pt x="1093" y="0"/>
                    </a:moveTo>
                    <a:cubicBezTo>
                      <a:pt x="923" y="0"/>
                      <a:pt x="590" y="73"/>
                      <a:pt x="344" y="584"/>
                    </a:cubicBezTo>
                    <a:cubicBezTo>
                      <a:pt x="1" y="1271"/>
                      <a:pt x="115" y="3217"/>
                      <a:pt x="115" y="3217"/>
                    </a:cubicBezTo>
                    <a:lnTo>
                      <a:pt x="1775" y="3017"/>
                    </a:lnTo>
                    <a:cubicBezTo>
                      <a:pt x="1775" y="3017"/>
                      <a:pt x="2033" y="241"/>
                      <a:pt x="1203" y="12"/>
                    </a:cubicBezTo>
                    <a:cubicBezTo>
                      <a:pt x="1203" y="12"/>
                      <a:pt x="1161" y="0"/>
                      <a:pt x="10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59"/>
              <p:cNvSpPr/>
              <p:nvPr/>
            </p:nvSpPr>
            <p:spPr>
              <a:xfrm>
                <a:off x="6992416" y="2661791"/>
                <a:ext cx="485915" cy="479801"/>
              </a:xfrm>
              <a:custGeom>
                <a:rect b="b" l="l" r="r" t="t"/>
                <a:pathLst>
                  <a:path extrusionOk="0" h="4551" w="4609">
                    <a:moveTo>
                      <a:pt x="1231" y="0"/>
                    </a:moveTo>
                    <a:lnTo>
                      <a:pt x="1" y="4551"/>
                    </a:lnTo>
                    <a:lnTo>
                      <a:pt x="3406" y="4551"/>
                    </a:lnTo>
                    <a:lnTo>
                      <a:pt x="4608" y="0"/>
                    </a:lnTo>
                    <a:close/>
                  </a:path>
                </a:pathLst>
              </a:custGeom>
              <a:solidFill>
                <a:srgbClr val="355C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59"/>
              <p:cNvSpPr/>
              <p:nvPr/>
            </p:nvSpPr>
            <p:spPr>
              <a:xfrm>
                <a:off x="7004539" y="2676867"/>
                <a:ext cx="485810" cy="479801"/>
              </a:xfrm>
              <a:custGeom>
                <a:rect b="b" l="l" r="r" t="t"/>
                <a:pathLst>
                  <a:path extrusionOk="0" h="4551" w="4608">
                    <a:moveTo>
                      <a:pt x="1231" y="0"/>
                    </a:moveTo>
                    <a:lnTo>
                      <a:pt x="0" y="4551"/>
                    </a:lnTo>
                    <a:lnTo>
                      <a:pt x="3377" y="4551"/>
                    </a:lnTo>
                    <a:lnTo>
                      <a:pt x="46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59"/>
              <p:cNvSpPr/>
              <p:nvPr/>
            </p:nvSpPr>
            <p:spPr>
              <a:xfrm>
                <a:off x="7215707" y="2652725"/>
                <a:ext cx="193249" cy="72534"/>
              </a:xfrm>
              <a:custGeom>
                <a:rect b="b" l="l" r="r" t="t"/>
                <a:pathLst>
                  <a:path extrusionOk="0" h="688" w="1833">
                    <a:moveTo>
                      <a:pt x="172" y="0"/>
                    </a:moveTo>
                    <a:lnTo>
                      <a:pt x="1" y="687"/>
                    </a:lnTo>
                    <a:lnTo>
                      <a:pt x="1632" y="687"/>
                    </a:lnTo>
                    <a:lnTo>
                      <a:pt x="1832" y="0"/>
                    </a:lnTo>
                    <a:close/>
                  </a:path>
                </a:pathLst>
              </a:custGeom>
              <a:solidFill>
                <a:srgbClr val="4370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59"/>
              <p:cNvSpPr/>
              <p:nvPr/>
            </p:nvSpPr>
            <p:spPr>
              <a:xfrm>
                <a:off x="7263992" y="2622573"/>
                <a:ext cx="117763" cy="45334"/>
              </a:xfrm>
              <a:custGeom>
                <a:rect b="b" l="l" r="r" t="t"/>
                <a:pathLst>
                  <a:path extrusionOk="0" h="430" w="1117">
                    <a:moveTo>
                      <a:pt x="115" y="0"/>
                    </a:moveTo>
                    <a:lnTo>
                      <a:pt x="1" y="429"/>
                    </a:lnTo>
                    <a:lnTo>
                      <a:pt x="1002" y="429"/>
                    </a:lnTo>
                    <a:lnTo>
                      <a:pt x="1117" y="0"/>
                    </a:lnTo>
                    <a:close/>
                  </a:path>
                </a:pathLst>
              </a:custGeom>
              <a:solidFill>
                <a:srgbClr val="355C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59"/>
              <p:cNvSpPr/>
              <p:nvPr/>
            </p:nvSpPr>
            <p:spPr>
              <a:xfrm>
                <a:off x="7273058" y="2622573"/>
                <a:ext cx="120820" cy="45334"/>
              </a:xfrm>
              <a:custGeom>
                <a:rect b="b" l="l" r="r" t="t"/>
                <a:pathLst>
                  <a:path extrusionOk="0" h="430" w="1146">
                    <a:moveTo>
                      <a:pt x="143" y="0"/>
                    </a:moveTo>
                    <a:lnTo>
                      <a:pt x="0" y="429"/>
                    </a:lnTo>
                    <a:lnTo>
                      <a:pt x="1031" y="429"/>
                    </a:lnTo>
                    <a:lnTo>
                      <a:pt x="1145" y="0"/>
                    </a:lnTo>
                    <a:close/>
                  </a:path>
                </a:pathLst>
              </a:custGeom>
              <a:solidFill>
                <a:srgbClr val="4370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59"/>
              <p:cNvSpPr/>
              <p:nvPr/>
            </p:nvSpPr>
            <p:spPr>
              <a:xfrm>
                <a:off x="7224773" y="2652725"/>
                <a:ext cx="193249" cy="72534"/>
              </a:xfrm>
              <a:custGeom>
                <a:rect b="b" l="l" r="r" t="t"/>
                <a:pathLst>
                  <a:path extrusionOk="0" h="688" w="1833">
                    <a:moveTo>
                      <a:pt x="201" y="0"/>
                    </a:moveTo>
                    <a:lnTo>
                      <a:pt x="0" y="687"/>
                    </a:lnTo>
                    <a:lnTo>
                      <a:pt x="1660" y="687"/>
                    </a:lnTo>
                    <a:lnTo>
                      <a:pt x="1832" y="0"/>
                    </a:lnTo>
                    <a:close/>
                  </a:path>
                </a:pathLst>
              </a:custGeom>
              <a:solidFill>
                <a:srgbClr val="355C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59"/>
              <p:cNvSpPr/>
              <p:nvPr/>
            </p:nvSpPr>
            <p:spPr>
              <a:xfrm>
                <a:off x="7387656" y="2836061"/>
                <a:ext cx="95834" cy="158458"/>
              </a:xfrm>
              <a:custGeom>
                <a:rect b="b" l="l" r="r" t="t"/>
                <a:pathLst>
                  <a:path extrusionOk="0" h="1503" w="909">
                    <a:moveTo>
                      <a:pt x="370" y="0"/>
                    </a:moveTo>
                    <a:cubicBezTo>
                      <a:pt x="343" y="0"/>
                      <a:pt x="324" y="3"/>
                      <a:pt x="316" y="7"/>
                    </a:cubicBezTo>
                    <a:cubicBezTo>
                      <a:pt x="144" y="408"/>
                      <a:pt x="30" y="837"/>
                      <a:pt x="1" y="1295"/>
                    </a:cubicBezTo>
                    <a:cubicBezTo>
                      <a:pt x="49" y="1439"/>
                      <a:pt x="298" y="1502"/>
                      <a:pt x="428" y="1502"/>
                    </a:cubicBezTo>
                    <a:cubicBezTo>
                      <a:pt x="453" y="1502"/>
                      <a:pt x="474" y="1500"/>
                      <a:pt x="487" y="1495"/>
                    </a:cubicBezTo>
                    <a:cubicBezTo>
                      <a:pt x="659" y="1123"/>
                      <a:pt x="774" y="722"/>
                      <a:pt x="859" y="322"/>
                    </a:cubicBezTo>
                    <a:cubicBezTo>
                      <a:pt x="908" y="78"/>
                      <a:pt x="521" y="0"/>
                      <a:pt x="370" y="0"/>
                    </a:cubicBezTo>
                    <a:close/>
                  </a:path>
                </a:pathLst>
              </a:custGeom>
              <a:solidFill>
                <a:srgbClr val="F5B8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59"/>
              <p:cNvSpPr/>
              <p:nvPr/>
            </p:nvSpPr>
            <p:spPr>
              <a:xfrm>
                <a:off x="6802333" y="2233339"/>
                <a:ext cx="265677" cy="123772"/>
              </a:xfrm>
              <a:custGeom>
                <a:rect b="b" l="l" r="r" t="t"/>
                <a:pathLst>
                  <a:path extrusionOk="0" h="1174" w="2520">
                    <a:moveTo>
                      <a:pt x="1575" y="0"/>
                    </a:moveTo>
                    <a:cubicBezTo>
                      <a:pt x="1289" y="29"/>
                      <a:pt x="1031" y="86"/>
                      <a:pt x="745" y="172"/>
                    </a:cubicBezTo>
                    <a:cubicBezTo>
                      <a:pt x="573" y="229"/>
                      <a:pt x="373" y="286"/>
                      <a:pt x="173" y="372"/>
                    </a:cubicBezTo>
                    <a:cubicBezTo>
                      <a:pt x="1" y="630"/>
                      <a:pt x="29" y="945"/>
                      <a:pt x="230" y="1174"/>
                    </a:cubicBezTo>
                    <a:cubicBezTo>
                      <a:pt x="230" y="1174"/>
                      <a:pt x="662" y="895"/>
                      <a:pt x="1482" y="895"/>
                    </a:cubicBezTo>
                    <a:cubicBezTo>
                      <a:pt x="1778" y="895"/>
                      <a:pt x="2124" y="932"/>
                      <a:pt x="2519" y="1030"/>
                    </a:cubicBezTo>
                    <a:cubicBezTo>
                      <a:pt x="2462" y="773"/>
                      <a:pt x="2376" y="515"/>
                      <a:pt x="2262" y="286"/>
                    </a:cubicBezTo>
                    <a:cubicBezTo>
                      <a:pt x="2061" y="143"/>
                      <a:pt x="1832" y="29"/>
                      <a:pt x="1575" y="0"/>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5" name="Google Shape;895;p59"/>
            <p:cNvSpPr/>
            <p:nvPr/>
          </p:nvSpPr>
          <p:spPr>
            <a:xfrm rot="2700000">
              <a:off x="6257727" y="879916"/>
              <a:ext cx="199358" cy="199470"/>
            </a:xfrm>
            <a:custGeom>
              <a:rect b="b" l="l" r="r" t="t"/>
              <a:pathLst>
                <a:path extrusionOk="0" h="1770" w="1769">
                  <a:moveTo>
                    <a:pt x="681" y="1"/>
                  </a:moveTo>
                  <a:lnTo>
                    <a:pt x="681" y="668"/>
                  </a:lnTo>
                  <a:lnTo>
                    <a:pt x="0" y="668"/>
                  </a:lnTo>
                  <a:lnTo>
                    <a:pt x="0" y="1088"/>
                  </a:lnTo>
                  <a:lnTo>
                    <a:pt x="681" y="1088"/>
                  </a:lnTo>
                  <a:lnTo>
                    <a:pt x="681" y="1769"/>
                  </a:lnTo>
                  <a:lnTo>
                    <a:pt x="1102" y="1769"/>
                  </a:lnTo>
                  <a:lnTo>
                    <a:pt x="1102" y="1088"/>
                  </a:lnTo>
                  <a:lnTo>
                    <a:pt x="1769" y="1088"/>
                  </a:lnTo>
                  <a:lnTo>
                    <a:pt x="1769" y="668"/>
                  </a:lnTo>
                  <a:lnTo>
                    <a:pt x="1102" y="668"/>
                  </a:lnTo>
                  <a:lnTo>
                    <a:pt x="110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6" name="Google Shape;896;p59"/>
            <p:cNvGrpSpPr/>
            <p:nvPr/>
          </p:nvGrpSpPr>
          <p:grpSpPr>
            <a:xfrm>
              <a:off x="4195962" y="2113572"/>
              <a:ext cx="1676362" cy="2488197"/>
              <a:chOff x="4587881" y="2070350"/>
              <a:chExt cx="1749856" cy="2597283"/>
            </a:xfrm>
          </p:grpSpPr>
          <p:sp>
            <p:nvSpPr>
              <p:cNvPr id="897" name="Google Shape;897;p59"/>
              <p:cNvSpPr/>
              <p:nvPr/>
            </p:nvSpPr>
            <p:spPr>
              <a:xfrm>
                <a:off x="4587881" y="2607602"/>
                <a:ext cx="188610" cy="196095"/>
              </a:xfrm>
              <a:custGeom>
                <a:rect b="b" l="l" r="r" t="t"/>
                <a:pathLst>
                  <a:path extrusionOk="0" h="1860" w="1789">
                    <a:moveTo>
                      <a:pt x="322" y="1"/>
                    </a:moveTo>
                    <a:cubicBezTo>
                      <a:pt x="147" y="1"/>
                      <a:pt x="1" y="592"/>
                      <a:pt x="129" y="1001"/>
                    </a:cubicBezTo>
                    <a:cubicBezTo>
                      <a:pt x="243" y="1430"/>
                      <a:pt x="1560" y="1859"/>
                      <a:pt x="1560" y="1859"/>
                    </a:cubicBezTo>
                    <a:cubicBezTo>
                      <a:pt x="1646" y="1630"/>
                      <a:pt x="1731" y="1373"/>
                      <a:pt x="1789" y="1115"/>
                    </a:cubicBezTo>
                    <a:cubicBezTo>
                      <a:pt x="1789" y="1115"/>
                      <a:pt x="1502" y="772"/>
                      <a:pt x="1417" y="686"/>
                    </a:cubicBezTo>
                    <a:cubicBezTo>
                      <a:pt x="1331" y="629"/>
                      <a:pt x="1188" y="171"/>
                      <a:pt x="1045" y="85"/>
                    </a:cubicBezTo>
                    <a:cubicBezTo>
                      <a:pt x="1033" y="78"/>
                      <a:pt x="1023" y="75"/>
                      <a:pt x="1014" y="75"/>
                    </a:cubicBezTo>
                    <a:cubicBezTo>
                      <a:pt x="915" y="75"/>
                      <a:pt x="990" y="492"/>
                      <a:pt x="1016" y="571"/>
                    </a:cubicBezTo>
                    <a:cubicBezTo>
                      <a:pt x="1016" y="571"/>
                      <a:pt x="558" y="228"/>
                      <a:pt x="386" y="28"/>
                    </a:cubicBezTo>
                    <a:cubicBezTo>
                      <a:pt x="365" y="9"/>
                      <a:pt x="343" y="1"/>
                      <a:pt x="322" y="1"/>
                    </a:cubicBezTo>
                    <a:close/>
                  </a:path>
                </a:pathLst>
              </a:custGeom>
              <a:solidFill>
                <a:srgbClr val="7C4B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59"/>
              <p:cNvSpPr/>
              <p:nvPr/>
            </p:nvSpPr>
            <p:spPr>
              <a:xfrm>
                <a:off x="4728097" y="2571230"/>
                <a:ext cx="618649" cy="362143"/>
              </a:xfrm>
              <a:custGeom>
                <a:rect b="b" l="l" r="r" t="t"/>
                <a:pathLst>
                  <a:path extrusionOk="0" h="3435" w="5868">
                    <a:moveTo>
                      <a:pt x="4923" y="0"/>
                    </a:moveTo>
                    <a:cubicBezTo>
                      <a:pt x="4322" y="687"/>
                      <a:pt x="3664" y="1346"/>
                      <a:pt x="3006" y="1947"/>
                    </a:cubicBezTo>
                    <a:cubicBezTo>
                      <a:pt x="1918" y="1718"/>
                      <a:pt x="487" y="1288"/>
                      <a:pt x="487" y="1288"/>
                    </a:cubicBezTo>
                    <a:lnTo>
                      <a:pt x="1" y="2347"/>
                    </a:lnTo>
                    <a:cubicBezTo>
                      <a:pt x="1" y="2347"/>
                      <a:pt x="2319" y="3378"/>
                      <a:pt x="3034" y="3435"/>
                    </a:cubicBezTo>
                    <a:cubicBezTo>
                      <a:pt x="3492" y="3435"/>
                      <a:pt x="4351" y="2748"/>
                      <a:pt x="5438" y="1546"/>
                    </a:cubicBezTo>
                    <a:cubicBezTo>
                      <a:pt x="5868" y="1088"/>
                      <a:pt x="5352" y="58"/>
                      <a:pt x="492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59"/>
              <p:cNvSpPr/>
              <p:nvPr/>
            </p:nvSpPr>
            <p:spPr>
              <a:xfrm>
                <a:off x="5114271" y="2746238"/>
                <a:ext cx="150972" cy="162991"/>
              </a:xfrm>
              <a:custGeom>
                <a:rect b="b" l="l" r="r" t="t"/>
                <a:pathLst>
                  <a:path extrusionOk="0" h="1546" w="1432">
                    <a:moveTo>
                      <a:pt x="1031" y="0"/>
                    </a:moveTo>
                    <a:lnTo>
                      <a:pt x="1" y="1546"/>
                    </a:lnTo>
                    <a:cubicBezTo>
                      <a:pt x="516" y="1174"/>
                      <a:pt x="1003" y="744"/>
                      <a:pt x="1432" y="258"/>
                    </a:cubicBezTo>
                    <a:cubicBezTo>
                      <a:pt x="1260" y="143"/>
                      <a:pt x="1031" y="0"/>
                      <a:pt x="10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59"/>
              <p:cNvSpPr/>
              <p:nvPr/>
            </p:nvSpPr>
            <p:spPr>
              <a:xfrm>
                <a:off x="6149233" y="2619726"/>
                <a:ext cx="188504" cy="199047"/>
              </a:xfrm>
              <a:custGeom>
                <a:rect b="b" l="l" r="r" t="t"/>
                <a:pathLst>
                  <a:path extrusionOk="0" h="1888" w="1788">
                    <a:moveTo>
                      <a:pt x="1467" y="0"/>
                    </a:moveTo>
                    <a:cubicBezTo>
                      <a:pt x="1446" y="0"/>
                      <a:pt x="1424" y="9"/>
                      <a:pt x="1403" y="27"/>
                    </a:cubicBezTo>
                    <a:cubicBezTo>
                      <a:pt x="1231" y="227"/>
                      <a:pt x="773" y="571"/>
                      <a:pt x="773" y="571"/>
                    </a:cubicBezTo>
                    <a:cubicBezTo>
                      <a:pt x="799" y="492"/>
                      <a:pt x="874" y="74"/>
                      <a:pt x="775" y="74"/>
                    </a:cubicBezTo>
                    <a:cubicBezTo>
                      <a:pt x="766" y="74"/>
                      <a:pt x="756" y="77"/>
                      <a:pt x="744" y="84"/>
                    </a:cubicBezTo>
                    <a:cubicBezTo>
                      <a:pt x="573" y="170"/>
                      <a:pt x="458" y="628"/>
                      <a:pt x="372" y="685"/>
                    </a:cubicBezTo>
                    <a:cubicBezTo>
                      <a:pt x="287" y="771"/>
                      <a:pt x="0" y="1143"/>
                      <a:pt x="0" y="1143"/>
                    </a:cubicBezTo>
                    <a:cubicBezTo>
                      <a:pt x="58" y="1372"/>
                      <a:pt x="115" y="1630"/>
                      <a:pt x="229" y="1887"/>
                    </a:cubicBezTo>
                    <a:cubicBezTo>
                      <a:pt x="229" y="1887"/>
                      <a:pt x="1546" y="1429"/>
                      <a:pt x="1660" y="1000"/>
                    </a:cubicBezTo>
                    <a:cubicBezTo>
                      <a:pt x="1788" y="591"/>
                      <a:pt x="1642" y="0"/>
                      <a:pt x="1467" y="0"/>
                    </a:cubicBezTo>
                    <a:close/>
                  </a:path>
                </a:pathLst>
              </a:custGeom>
              <a:solidFill>
                <a:srgbClr val="7C4B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59"/>
              <p:cNvSpPr/>
              <p:nvPr/>
            </p:nvSpPr>
            <p:spPr>
              <a:xfrm>
                <a:off x="5578986" y="2583249"/>
                <a:ext cx="615591" cy="362354"/>
              </a:xfrm>
              <a:custGeom>
                <a:rect b="b" l="l" r="r" t="t"/>
                <a:pathLst>
                  <a:path extrusionOk="0" h="3437" w="5839">
                    <a:moveTo>
                      <a:pt x="916" y="1"/>
                    </a:moveTo>
                    <a:cubicBezTo>
                      <a:pt x="487" y="58"/>
                      <a:pt x="0" y="1088"/>
                      <a:pt x="430" y="1575"/>
                    </a:cubicBezTo>
                    <a:cubicBezTo>
                      <a:pt x="1467" y="2753"/>
                      <a:pt x="2313" y="3436"/>
                      <a:pt x="2777" y="3436"/>
                    </a:cubicBezTo>
                    <a:cubicBezTo>
                      <a:pt x="2786" y="3436"/>
                      <a:pt x="2796" y="3436"/>
                      <a:pt x="2805" y="3435"/>
                    </a:cubicBezTo>
                    <a:cubicBezTo>
                      <a:pt x="3549" y="3378"/>
                      <a:pt x="5839" y="2376"/>
                      <a:pt x="5839" y="2376"/>
                    </a:cubicBezTo>
                    <a:lnTo>
                      <a:pt x="5352" y="1289"/>
                    </a:lnTo>
                    <a:cubicBezTo>
                      <a:pt x="5352" y="1289"/>
                      <a:pt x="3921" y="1718"/>
                      <a:pt x="2862" y="1976"/>
                    </a:cubicBezTo>
                    <a:cubicBezTo>
                      <a:pt x="2175" y="1346"/>
                      <a:pt x="1546" y="688"/>
                      <a:pt x="91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59"/>
              <p:cNvSpPr/>
              <p:nvPr/>
            </p:nvSpPr>
            <p:spPr>
              <a:xfrm>
                <a:off x="5636338" y="2719038"/>
                <a:ext cx="175010" cy="202315"/>
              </a:xfrm>
              <a:custGeom>
                <a:rect b="b" l="l" r="r" t="t"/>
                <a:pathLst>
                  <a:path extrusionOk="0" h="1919" w="1660">
                    <a:moveTo>
                      <a:pt x="544" y="1"/>
                    </a:moveTo>
                    <a:cubicBezTo>
                      <a:pt x="544" y="1"/>
                      <a:pt x="57" y="201"/>
                      <a:pt x="0" y="316"/>
                    </a:cubicBezTo>
                    <a:cubicBezTo>
                      <a:pt x="0" y="344"/>
                      <a:pt x="0" y="373"/>
                      <a:pt x="0" y="430"/>
                    </a:cubicBezTo>
                    <a:cubicBezTo>
                      <a:pt x="487" y="974"/>
                      <a:pt x="1059" y="1489"/>
                      <a:pt x="1660" y="1918"/>
                    </a:cubicBezTo>
                    <a:lnTo>
                      <a:pt x="54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59"/>
              <p:cNvSpPr/>
              <p:nvPr/>
            </p:nvSpPr>
            <p:spPr>
              <a:xfrm>
                <a:off x="5162556" y="3416011"/>
                <a:ext cx="280753" cy="1182897"/>
              </a:xfrm>
              <a:custGeom>
                <a:rect b="b" l="l" r="r" t="t"/>
                <a:pathLst>
                  <a:path extrusionOk="0" h="11220" w="2663">
                    <a:moveTo>
                      <a:pt x="87" y="1"/>
                    </a:moveTo>
                    <a:lnTo>
                      <a:pt x="1" y="1689"/>
                    </a:lnTo>
                    <a:lnTo>
                      <a:pt x="1260" y="11220"/>
                    </a:lnTo>
                    <a:lnTo>
                      <a:pt x="2205" y="11220"/>
                    </a:lnTo>
                    <a:lnTo>
                      <a:pt x="266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59"/>
              <p:cNvSpPr/>
              <p:nvPr/>
            </p:nvSpPr>
            <p:spPr>
              <a:xfrm>
                <a:off x="5162556" y="4598788"/>
                <a:ext cx="232468" cy="68844"/>
              </a:xfrm>
              <a:custGeom>
                <a:rect b="b" l="l" r="r" t="t"/>
                <a:pathLst>
                  <a:path extrusionOk="0" h="653" w="2205">
                    <a:moveTo>
                      <a:pt x="1260" y="1"/>
                    </a:moveTo>
                    <a:cubicBezTo>
                      <a:pt x="1260" y="1"/>
                      <a:pt x="29" y="487"/>
                      <a:pt x="1" y="602"/>
                    </a:cubicBezTo>
                    <a:cubicBezTo>
                      <a:pt x="1" y="640"/>
                      <a:pt x="246" y="652"/>
                      <a:pt x="572" y="652"/>
                    </a:cubicBezTo>
                    <a:cubicBezTo>
                      <a:pt x="1225" y="652"/>
                      <a:pt x="2205" y="602"/>
                      <a:pt x="2205" y="602"/>
                    </a:cubicBezTo>
                    <a:lnTo>
                      <a:pt x="220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59"/>
              <p:cNvSpPr/>
              <p:nvPr/>
            </p:nvSpPr>
            <p:spPr>
              <a:xfrm>
                <a:off x="5431074" y="3416011"/>
                <a:ext cx="271687" cy="1182897"/>
              </a:xfrm>
              <a:custGeom>
                <a:rect b="b" l="l" r="r" t="t"/>
                <a:pathLst>
                  <a:path extrusionOk="0" h="11220" w="2577">
                    <a:moveTo>
                      <a:pt x="1" y="1"/>
                    </a:moveTo>
                    <a:lnTo>
                      <a:pt x="58" y="1375"/>
                    </a:lnTo>
                    <a:lnTo>
                      <a:pt x="1174" y="11220"/>
                    </a:lnTo>
                    <a:lnTo>
                      <a:pt x="2119" y="11220"/>
                    </a:lnTo>
                    <a:lnTo>
                      <a:pt x="257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59"/>
              <p:cNvSpPr/>
              <p:nvPr/>
            </p:nvSpPr>
            <p:spPr>
              <a:xfrm>
                <a:off x="5424116" y="4598788"/>
                <a:ext cx="233416" cy="68844"/>
              </a:xfrm>
              <a:custGeom>
                <a:rect b="b" l="l" r="r" t="t"/>
                <a:pathLst>
                  <a:path extrusionOk="0" h="653" w="2214">
                    <a:moveTo>
                      <a:pt x="1240" y="1"/>
                    </a:moveTo>
                    <a:cubicBezTo>
                      <a:pt x="1240" y="1"/>
                      <a:pt x="10" y="487"/>
                      <a:pt x="10" y="602"/>
                    </a:cubicBezTo>
                    <a:cubicBezTo>
                      <a:pt x="0" y="640"/>
                      <a:pt x="242" y="652"/>
                      <a:pt x="568" y="652"/>
                    </a:cubicBezTo>
                    <a:cubicBezTo>
                      <a:pt x="1221" y="652"/>
                      <a:pt x="2213" y="602"/>
                      <a:pt x="2213" y="602"/>
                    </a:cubicBezTo>
                    <a:lnTo>
                      <a:pt x="22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59"/>
              <p:cNvSpPr/>
              <p:nvPr/>
            </p:nvSpPr>
            <p:spPr>
              <a:xfrm>
                <a:off x="5201774" y="2188006"/>
                <a:ext cx="226458" cy="214756"/>
              </a:xfrm>
              <a:custGeom>
                <a:rect b="b" l="l" r="r" t="t"/>
                <a:pathLst>
                  <a:path extrusionOk="0" h="2037" w="2148">
                    <a:moveTo>
                      <a:pt x="1260" y="1"/>
                    </a:moveTo>
                    <a:cubicBezTo>
                      <a:pt x="1260" y="1"/>
                      <a:pt x="1" y="430"/>
                      <a:pt x="945" y="1689"/>
                    </a:cubicBezTo>
                    <a:cubicBezTo>
                      <a:pt x="1131" y="1937"/>
                      <a:pt x="1290" y="2036"/>
                      <a:pt x="1426" y="2036"/>
                    </a:cubicBezTo>
                    <a:cubicBezTo>
                      <a:pt x="1981" y="2036"/>
                      <a:pt x="2147" y="373"/>
                      <a:pt x="2147" y="373"/>
                    </a:cubicBezTo>
                    <a:cubicBezTo>
                      <a:pt x="2147" y="344"/>
                      <a:pt x="1260" y="1"/>
                      <a:pt x="1260" y="1"/>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59"/>
              <p:cNvSpPr/>
              <p:nvPr/>
            </p:nvSpPr>
            <p:spPr>
              <a:xfrm>
                <a:off x="5114271" y="2568173"/>
                <a:ext cx="645849" cy="1071249"/>
              </a:xfrm>
              <a:custGeom>
                <a:rect b="b" l="l" r="r" t="t"/>
                <a:pathLst>
                  <a:path extrusionOk="0" h="10161" w="6126">
                    <a:moveTo>
                      <a:pt x="2634" y="1"/>
                    </a:moveTo>
                    <a:lnTo>
                      <a:pt x="1260" y="29"/>
                    </a:lnTo>
                    <a:lnTo>
                      <a:pt x="1" y="9846"/>
                    </a:lnTo>
                    <a:cubicBezTo>
                      <a:pt x="688" y="10018"/>
                      <a:pt x="1375" y="10103"/>
                      <a:pt x="2090" y="10161"/>
                    </a:cubicBezTo>
                    <a:lnTo>
                      <a:pt x="3006" y="8758"/>
                    </a:lnTo>
                    <a:cubicBezTo>
                      <a:pt x="4151" y="8816"/>
                      <a:pt x="5238" y="9245"/>
                      <a:pt x="6125" y="9960"/>
                    </a:cubicBezTo>
                    <a:lnTo>
                      <a:pt x="5439" y="2119"/>
                    </a:lnTo>
                    <a:lnTo>
                      <a:pt x="5267" y="402"/>
                    </a:lnTo>
                    <a:cubicBezTo>
                      <a:pt x="5267" y="258"/>
                      <a:pt x="5181" y="201"/>
                      <a:pt x="5038" y="201"/>
                    </a:cubicBezTo>
                    <a:cubicBezTo>
                      <a:pt x="4494" y="115"/>
                      <a:pt x="3779" y="1"/>
                      <a:pt x="37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59"/>
              <p:cNvSpPr/>
              <p:nvPr/>
            </p:nvSpPr>
            <p:spPr>
              <a:xfrm>
                <a:off x="5144528" y="2568173"/>
                <a:ext cx="594506" cy="805782"/>
              </a:xfrm>
              <a:custGeom>
                <a:rect b="b" l="l" r="r" t="t"/>
                <a:pathLst>
                  <a:path extrusionOk="0" h="7643" w="5639">
                    <a:moveTo>
                      <a:pt x="2347" y="1"/>
                    </a:moveTo>
                    <a:lnTo>
                      <a:pt x="973" y="29"/>
                    </a:lnTo>
                    <a:lnTo>
                      <a:pt x="0" y="7642"/>
                    </a:lnTo>
                    <a:lnTo>
                      <a:pt x="5638" y="7642"/>
                    </a:lnTo>
                    <a:lnTo>
                      <a:pt x="5152" y="2119"/>
                    </a:lnTo>
                    <a:lnTo>
                      <a:pt x="4980" y="402"/>
                    </a:lnTo>
                    <a:cubicBezTo>
                      <a:pt x="4980" y="258"/>
                      <a:pt x="4894" y="201"/>
                      <a:pt x="4751" y="201"/>
                    </a:cubicBezTo>
                    <a:cubicBezTo>
                      <a:pt x="4207" y="115"/>
                      <a:pt x="3492" y="1"/>
                      <a:pt x="34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59"/>
              <p:cNvSpPr/>
              <p:nvPr/>
            </p:nvSpPr>
            <p:spPr>
              <a:xfrm>
                <a:off x="5352638" y="2571230"/>
                <a:ext cx="60515" cy="802725"/>
              </a:xfrm>
              <a:custGeom>
                <a:rect b="b" l="l" r="r" t="t"/>
                <a:pathLst>
                  <a:path extrusionOk="0" h="7614" w="574">
                    <a:moveTo>
                      <a:pt x="344" y="0"/>
                    </a:moveTo>
                    <a:lnTo>
                      <a:pt x="1" y="7613"/>
                    </a:lnTo>
                    <a:lnTo>
                      <a:pt x="573" y="7613"/>
                    </a:lnTo>
                    <a:lnTo>
                      <a:pt x="34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59"/>
              <p:cNvSpPr/>
              <p:nvPr/>
            </p:nvSpPr>
            <p:spPr>
              <a:xfrm>
                <a:off x="5391856" y="2414356"/>
                <a:ext cx="120820" cy="153924"/>
              </a:xfrm>
              <a:custGeom>
                <a:rect b="b" l="l" r="r" t="t"/>
                <a:pathLst>
                  <a:path extrusionOk="0" h="1460" w="1146">
                    <a:moveTo>
                      <a:pt x="1" y="0"/>
                    </a:moveTo>
                    <a:lnTo>
                      <a:pt x="1" y="687"/>
                    </a:lnTo>
                    <a:lnTo>
                      <a:pt x="1" y="1460"/>
                    </a:lnTo>
                    <a:lnTo>
                      <a:pt x="1146" y="1460"/>
                    </a:lnTo>
                    <a:lnTo>
                      <a:pt x="1146" y="0"/>
                    </a:lnTo>
                    <a:close/>
                  </a:path>
                </a:pathLst>
              </a:custGeom>
              <a:solidFill>
                <a:srgbClr val="7C4B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59"/>
              <p:cNvSpPr/>
              <p:nvPr/>
            </p:nvSpPr>
            <p:spPr>
              <a:xfrm>
                <a:off x="5391856" y="2469388"/>
                <a:ext cx="120820" cy="81074"/>
              </a:xfrm>
              <a:custGeom>
                <a:rect b="b" l="l" r="r" t="t"/>
                <a:pathLst>
                  <a:path extrusionOk="0" h="769" w="1146">
                    <a:moveTo>
                      <a:pt x="101" y="1"/>
                    </a:moveTo>
                    <a:cubicBezTo>
                      <a:pt x="65" y="1"/>
                      <a:pt x="30" y="8"/>
                      <a:pt x="1" y="22"/>
                    </a:cubicBezTo>
                    <a:lnTo>
                      <a:pt x="1" y="766"/>
                    </a:lnTo>
                    <a:cubicBezTo>
                      <a:pt x="30" y="768"/>
                      <a:pt x="58" y="769"/>
                      <a:pt x="87" y="769"/>
                    </a:cubicBezTo>
                    <a:cubicBezTo>
                      <a:pt x="512" y="769"/>
                      <a:pt x="904" y="571"/>
                      <a:pt x="1146" y="222"/>
                    </a:cubicBezTo>
                    <a:cubicBezTo>
                      <a:pt x="1146" y="222"/>
                      <a:pt x="974" y="79"/>
                      <a:pt x="945" y="51"/>
                    </a:cubicBezTo>
                    <a:cubicBezTo>
                      <a:pt x="917" y="51"/>
                      <a:pt x="402" y="22"/>
                      <a:pt x="201" y="22"/>
                    </a:cubicBezTo>
                    <a:cubicBezTo>
                      <a:pt x="173" y="8"/>
                      <a:pt x="137" y="1"/>
                      <a:pt x="101" y="1"/>
                    </a:cubicBezTo>
                    <a:close/>
                  </a:path>
                </a:pathLst>
              </a:custGeom>
              <a:solidFill>
                <a:srgbClr val="8356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59"/>
              <p:cNvSpPr/>
              <p:nvPr/>
            </p:nvSpPr>
            <p:spPr>
              <a:xfrm>
                <a:off x="5289277" y="2197916"/>
                <a:ext cx="391558" cy="325138"/>
              </a:xfrm>
              <a:custGeom>
                <a:rect b="b" l="l" r="r" t="t"/>
                <a:pathLst>
                  <a:path extrusionOk="0" h="3084" w="3714">
                    <a:moveTo>
                      <a:pt x="1081" y="1"/>
                    </a:moveTo>
                    <a:cubicBezTo>
                      <a:pt x="590" y="1"/>
                      <a:pt x="162" y="349"/>
                      <a:pt x="87" y="851"/>
                    </a:cubicBezTo>
                    <a:cubicBezTo>
                      <a:pt x="1" y="1796"/>
                      <a:pt x="402" y="3055"/>
                      <a:pt x="1346" y="3084"/>
                    </a:cubicBezTo>
                    <a:cubicBezTo>
                      <a:pt x="1546" y="3084"/>
                      <a:pt x="2262" y="2940"/>
                      <a:pt x="2777" y="2025"/>
                    </a:cubicBezTo>
                    <a:cubicBezTo>
                      <a:pt x="2851" y="2049"/>
                      <a:pt x="2920" y="2060"/>
                      <a:pt x="2984" y="2060"/>
                    </a:cubicBezTo>
                    <a:cubicBezTo>
                      <a:pt x="3518" y="2060"/>
                      <a:pt x="3713" y="1294"/>
                      <a:pt x="3407" y="1166"/>
                    </a:cubicBezTo>
                    <a:cubicBezTo>
                      <a:pt x="3348" y="1139"/>
                      <a:pt x="3293" y="1128"/>
                      <a:pt x="3243" y="1128"/>
                    </a:cubicBezTo>
                    <a:cubicBezTo>
                      <a:pt x="2976" y="1128"/>
                      <a:pt x="2834" y="1452"/>
                      <a:pt x="2834" y="1452"/>
                    </a:cubicBezTo>
                    <a:cubicBezTo>
                      <a:pt x="2834" y="1452"/>
                      <a:pt x="2491" y="1223"/>
                      <a:pt x="2548" y="451"/>
                    </a:cubicBezTo>
                    <a:cubicBezTo>
                      <a:pt x="2176" y="222"/>
                      <a:pt x="1747" y="50"/>
                      <a:pt x="1289" y="21"/>
                    </a:cubicBezTo>
                    <a:cubicBezTo>
                      <a:pt x="1219" y="7"/>
                      <a:pt x="1149" y="1"/>
                      <a:pt x="1081" y="1"/>
                    </a:cubicBezTo>
                    <a:close/>
                  </a:path>
                </a:pathLst>
              </a:custGeom>
              <a:solidFill>
                <a:srgbClr val="7C4B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59"/>
              <p:cNvSpPr/>
              <p:nvPr/>
            </p:nvSpPr>
            <p:spPr>
              <a:xfrm>
                <a:off x="5603129" y="2340452"/>
                <a:ext cx="48391" cy="55877"/>
              </a:xfrm>
              <a:custGeom>
                <a:rect b="b" l="l" r="r" t="t"/>
                <a:pathLst>
                  <a:path extrusionOk="0" h="530" w="459">
                    <a:moveTo>
                      <a:pt x="229" y="0"/>
                    </a:moveTo>
                    <a:cubicBezTo>
                      <a:pt x="186" y="0"/>
                      <a:pt x="143" y="14"/>
                      <a:pt x="115" y="43"/>
                    </a:cubicBezTo>
                    <a:cubicBezTo>
                      <a:pt x="172" y="43"/>
                      <a:pt x="286" y="100"/>
                      <a:pt x="258" y="272"/>
                    </a:cubicBezTo>
                    <a:cubicBezTo>
                      <a:pt x="201" y="386"/>
                      <a:pt x="115" y="472"/>
                      <a:pt x="0" y="530"/>
                    </a:cubicBezTo>
                    <a:cubicBezTo>
                      <a:pt x="344" y="501"/>
                      <a:pt x="458" y="129"/>
                      <a:pt x="344" y="43"/>
                    </a:cubicBezTo>
                    <a:cubicBezTo>
                      <a:pt x="315" y="14"/>
                      <a:pt x="272" y="0"/>
                      <a:pt x="229" y="0"/>
                    </a:cubicBezTo>
                    <a:close/>
                  </a:path>
                </a:pathLst>
              </a:custGeom>
              <a:solidFill>
                <a:srgbClr val="8356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59"/>
              <p:cNvSpPr/>
              <p:nvPr/>
            </p:nvSpPr>
            <p:spPr>
              <a:xfrm>
                <a:off x="5325543" y="2338871"/>
                <a:ext cx="27200" cy="33315"/>
              </a:xfrm>
              <a:custGeom>
                <a:rect b="b" l="l" r="r" t="t"/>
                <a:pathLst>
                  <a:path extrusionOk="0" h="316" w="258">
                    <a:moveTo>
                      <a:pt x="143" y="1"/>
                    </a:moveTo>
                    <a:cubicBezTo>
                      <a:pt x="58" y="1"/>
                      <a:pt x="0" y="58"/>
                      <a:pt x="0" y="144"/>
                    </a:cubicBezTo>
                    <a:cubicBezTo>
                      <a:pt x="0" y="230"/>
                      <a:pt x="58" y="316"/>
                      <a:pt x="143" y="316"/>
                    </a:cubicBezTo>
                    <a:cubicBezTo>
                      <a:pt x="201" y="316"/>
                      <a:pt x="258" y="230"/>
                      <a:pt x="258" y="144"/>
                    </a:cubicBezTo>
                    <a:cubicBezTo>
                      <a:pt x="258" y="58"/>
                      <a:pt x="201" y="1"/>
                      <a:pt x="14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59"/>
              <p:cNvSpPr/>
              <p:nvPr/>
            </p:nvSpPr>
            <p:spPr>
              <a:xfrm>
                <a:off x="5376780" y="2338871"/>
                <a:ext cx="48391" cy="69582"/>
              </a:xfrm>
              <a:custGeom>
                <a:rect b="b" l="l" r="r" t="t"/>
                <a:pathLst>
                  <a:path extrusionOk="0" h="660" w="459">
                    <a:moveTo>
                      <a:pt x="258" y="1"/>
                    </a:moveTo>
                    <a:lnTo>
                      <a:pt x="258" y="1"/>
                    </a:lnTo>
                    <a:cubicBezTo>
                      <a:pt x="201" y="173"/>
                      <a:pt x="144" y="316"/>
                      <a:pt x="87" y="487"/>
                    </a:cubicBezTo>
                    <a:cubicBezTo>
                      <a:pt x="1" y="602"/>
                      <a:pt x="87" y="659"/>
                      <a:pt x="287" y="659"/>
                    </a:cubicBezTo>
                    <a:cubicBezTo>
                      <a:pt x="459" y="659"/>
                      <a:pt x="201" y="630"/>
                      <a:pt x="201" y="516"/>
                    </a:cubicBezTo>
                    <a:cubicBezTo>
                      <a:pt x="201" y="401"/>
                      <a:pt x="316" y="230"/>
                      <a:pt x="258" y="1"/>
                    </a:cubicBezTo>
                    <a:close/>
                  </a:path>
                </a:pathLst>
              </a:custGeom>
              <a:solidFill>
                <a:srgbClr val="8356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59"/>
              <p:cNvSpPr/>
              <p:nvPr/>
            </p:nvSpPr>
            <p:spPr>
              <a:xfrm>
                <a:off x="5304353" y="2307032"/>
                <a:ext cx="57458" cy="19926"/>
              </a:xfrm>
              <a:custGeom>
                <a:rect b="b" l="l" r="r" t="t"/>
                <a:pathLst>
                  <a:path extrusionOk="0" h="189" w="545">
                    <a:moveTo>
                      <a:pt x="305" y="1"/>
                    </a:moveTo>
                    <a:cubicBezTo>
                      <a:pt x="208" y="1"/>
                      <a:pt x="110" y="38"/>
                      <a:pt x="30" y="102"/>
                    </a:cubicBezTo>
                    <a:cubicBezTo>
                      <a:pt x="1" y="102"/>
                      <a:pt x="1" y="160"/>
                      <a:pt x="30" y="160"/>
                    </a:cubicBezTo>
                    <a:cubicBezTo>
                      <a:pt x="30" y="188"/>
                      <a:pt x="58" y="188"/>
                      <a:pt x="58" y="188"/>
                    </a:cubicBezTo>
                    <a:cubicBezTo>
                      <a:pt x="87" y="188"/>
                      <a:pt x="87" y="160"/>
                      <a:pt x="87" y="160"/>
                    </a:cubicBezTo>
                    <a:cubicBezTo>
                      <a:pt x="144" y="117"/>
                      <a:pt x="208" y="95"/>
                      <a:pt x="273" y="95"/>
                    </a:cubicBezTo>
                    <a:cubicBezTo>
                      <a:pt x="337" y="95"/>
                      <a:pt x="402" y="117"/>
                      <a:pt x="459" y="160"/>
                    </a:cubicBezTo>
                    <a:lnTo>
                      <a:pt x="516" y="160"/>
                    </a:lnTo>
                    <a:cubicBezTo>
                      <a:pt x="545" y="131"/>
                      <a:pt x="545" y="102"/>
                      <a:pt x="516" y="74"/>
                    </a:cubicBezTo>
                    <a:cubicBezTo>
                      <a:pt x="453" y="24"/>
                      <a:pt x="380" y="1"/>
                      <a:pt x="30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59"/>
              <p:cNvSpPr/>
              <p:nvPr/>
            </p:nvSpPr>
            <p:spPr>
              <a:xfrm>
                <a:off x="5455217" y="2338871"/>
                <a:ext cx="30363" cy="33315"/>
              </a:xfrm>
              <a:custGeom>
                <a:rect b="b" l="l" r="r" t="t"/>
                <a:pathLst>
                  <a:path extrusionOk="0" h="316" w="288">
                    <a:moveTo>
                      <a:pt x="144" y="1"/>
                    </a:moveTo>
                    <a:cubicBezTo>
                      <a:pt x="87" y="1"/>
                      <a:pt x="1" y="58"/>
                      <a:pt x="1" y="144"/>
                    </a:cubicBezTo>
                    <a:cubicBezTo>
                      <a:pt x="1" y="230"/>
                      <a:pt x="87" y="316"/>
                      <a:pt x="144" y="316"/>
                    </a:cubicBezTo>
                    <a:cubicBezTo>
                      <a:pt x="230" y="316"/>
                      <a:pt x="287" y="230"/>
                      <a:pt x="287" y="144"/>
                    </a:cubicBezTo>
                    <a:cubicBezTo>
                      <a:pt x="287" y="58"/>
                      <a:pt x="230" y="1"/>
                      <a:pt x="14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59"/>
              <p:cNvSpPr/>
              <p:nvPr/>
            </p:nvSpPr>
            <p:spPr>
              <a:xfrm>
                <a:off x="5446256" y="2306083"/>
                <a:ext cx="60410" cy="20875"/>
              </a:xfrm>
              <a:custGeom>
                <a:rect b="b" l="l" r="r" t="t"/>
                <a:pathLst>
                  <a:path extrusionOk="0" h="198" w="573">
                    <a:moveTo>
                      <a:pt x="282" y="0"/>
                    </a:moveTo>
                    <a:cubicBezTo>
                      <a:pt x="197" y="0"/>
                      <a:pt x="110" y="29"/>
                      <a:pt x="29" y="83"/>
                    </a:cubicBezTo>
                    <a:cubicBezTo>
                      <a:pt x="0" y="111"/>
                      <a:pt x="0" y="140"/>
                      <a:pt x="29" y="169"/>
                    </a:cubicBezTo>
                    <a:lnTo>
                      <a:pt x="115" y="169"/>
                    </a:lnTo>
                    <a:cubicBezTo>
                      <a:pt x="172" y="126"/>
                      <a:pt x="229" y="104"/>
                      <a:pt x="286" y="104"/>
                    </a:cubicBezTo>
                    <a:cubicBezTo>
                      <a:pt x="343" y="104"/>
                      <a:pt x="401" y="126"/>
                      <a:pt x="458" y="169"/>
                    </a:cubicBezTo>
                    <a:cubicBezTo>
                      <a:pt x="458" y="169"/>
                      <a:pt x="487" y="197"/>
                      <a:pt x="515" y="197"/>
                    </a:cubicBezTo>
                    <a:cubicBezTo>
                      <a:pt x="515" y="197"/>
                      <a:pt x="544" y="197"/>
                      <a:pt x="544" y="169"/>
                    </a:cubicBezTo>
                    <a:cubicBezTo>
                      <a:pt x="572" y="169"/>
                      <a:pt x="572" y="111"/>
                      <a:pt x="544" y="111"/>
                    </a:cubicBezTo>
                    <a:cubicBezTo>
                      <a:pt x="468" y="36"/>
                      <a:pt x="377" y="0"/>
                      <a:pt x="28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59"/>
              <p:cNvSpPr/>
              <p:nvPr/>
            </p:nvSpPr>
            <p:spPr>
              <a:xfrm>
                <a:off x="5256173" y="2070350"/>
                <a:ext cx="419496" cy="280753"/>
              </a:xfrm>
              <a:custGeom>
                <a:rect b="b" l="l" r="r" t="t"/>
                <a:pathLst>
                  <a:path extrusionOk="0" h="2663" w="3979">
                    <a:moveTo>
                      <a:pt x="687" y="1"/>
                    </a:moveTo>
                    <a:lnTo>
                      <a:pt x="687" y="1"/>
                    </a:lnTo>
                    <a:cubicBezTo>
                      <a:pt x="429" y="29"/>
                      <a:pt x="0" y="401"/>
                      <a:pt x="0" y="1145"/>
                    </a:cubicBezTo>
                    <a:cubicBezTo>
                      <a:pt x="29" y="1975"/>
                      <a:pt x="1002" y="2147"/>
                      <a:pt x="1002" y="2147"/>
                    </a:cubicBezTo>
                    <a:cubicBezTo>
                      <a:pt x="887" y="2004"/>
                      <a:pt x="887" y="1775"/>
                      <a:pt x="1002" y="1632"/>
                    </a:cubicBezTo>
                    <a:lnTo>
                      <a:pt x="1002" y="1632"/>
                    </a:lnTo>
                    <a:cubicBezTo>
                      <a:pt x="973" y="1861"/>
                      <a:pt x="1116" y="2061"/>
                      <a:pt x="1345" y="2090"/>
                    </a:cubicBezTo>
                    <a:cubicBezTo>
                      <a:pt x="1345" y="2090"/>
                      <a:pt x="1202" y="1918"/>
                      <a:pt x="1460" y="1718"/>
                    </a:cubicBezTo>
                    <a:cubicBezTo>
                      <a:pt x="1554" y="1635"/>
                      <a:pt x="1808" y="1611"/>
                      <a:pt x="2075" y="1611"/>
                    </a:cubicBezTo>
                    <a:cubicBezTo>
                      <a:pt x="2456" y="1611"/>
                      <a:pt x="2862" y="1661"/>
                      <a:pt x="2862" y="1661"/>
                    </a:cubicBezTo>
                    <a:cubicBezTo>
                      <a:pt x="2776" y="2033"/>
                      <a:pt x="2891" y="2405"/>
                      <a:pt x="3148" y="2662"/>
                    </a:cubicBezTo>
                    <a:cubicBezTo>
                      <a:pt x="3303" y="2405"/>
                      <a:pt x="3478" y="2353"/>
                      <a:pt x="3593" y="2353"/>
                    </a:cubicBezTo>
                    <a:cubicBezTo>
                      <a:pt x="3670" y="2353"/>
                      <a:pt x="3721" y="2376"/>
                      <a:pt x="3721" y="2376"/>
                    </a:cubicBezTo>
                    <a:cubicBezTo>
                      <a:pt x="3978" y="1918"/>
                      <a:pt x="3778" y="1346"/>
                      <a:pt x="3320" y="1145"/>
                    </a:cubicBezTo>
                    <a:cubicBezTo>
                      <a:pt x="3320" y="1145"/>
                      <a:pt x="3406" y="516"/>
                      <a:pt x="2433" y="201"/>
                    </a:cubicBezTo>
                    <a:cubicBezTo>
                      <a:pt x="2261" y="146"/>
                      <a:pt x="2091" y="126"/>
                      <a:pt x="1929" y="126"/>
                    </a:cubicBezTo>
                    <a:cubicBezTo>
                      <a:pt x="1465" y="126"/>
                      <a:pt x="1066" y="293"/>
                      <a:pt x="882" y="293"/>
                    </a:cubicBezTo>
                    <a:cubicBezTo>
                      <a:pt x="862" y="293"/>
                      <a:pt x="845" y="291"/>
                      <a:pt x="830" y="287"/>
                    </a:cubicBezTo>
                    <a:cubicBezTo>
                      <a:pt x="716" y="230"/>
                      <a:pt x="658" y="115"/>
                      <a:pt x="687" y="1"/>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59"/>
              <p:cNvSpPr/>
              <p:nvPr/>
            </p:nvSpPr>
            <p:spPr>
              <a:xfrm>
                <a:off x="5391856" y="2565221"/>
                <a:ext cx="120820" cy="42698"/>
              </a:xfrm>
              <a:custGeom>
                <a:rect b="b" l="l" r="r" t="t"/>
                <a:pathLst>
                  <a:path extrusionOk="0" h="405" w="1146">
                    <a:moveTo>
                      <a:pt x="1" y="0"/>
                    </a:moveTo>
                    <a:cubicBezTo>
                      <a:pt x="1" y="239"/>
                      <a:pt x="198" y="404"/>
                      <a:pt x="409" y="404"/>
                    </a:cubicBezTo>
                    <a:cubicBezTo>
                      <a:pt x="425" y="404"/>
                      <a:pt x="442" y="403"/>
                      <a:pt x="459" y="401"/>
                    </a:cubicBezTo>
                    <a:cubicBezTo>
                      <a:pt x="745" y="401"/>
                      <a:pt x="1003" y="258"/>
                      <a:pt x="1146" y="0"/>
                    </a:cubicBezTo>
                    <a:close/>
                  </a:path>
                </a:pathLst>
              </a:custGeom>
              <a:solidFill>
                <a:srgbClr val="7C4B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59"/>
              <p:cNvSpPr/>
              <p:nvPr/>
            </p:nvSpPr>
            <p:spPr>
              <a:xfrm>
                <a:off x="5379838" y="2429432"/>
                <a:ext cx="93620" cy="51976"/>
              </a:xfrm>
              <a:custGeom>
                <a:rect b="b" l="l" r="r" t="t"/>
                <a:pathLst>
                  <a:path extrusionOk="0" h="493" w="888">
                    <a:moveTo>
                      <a:pt x="687" y="0"/>
                    </a:moveTo>
                    <a:cubicBezTo>
                      <a:pt x="487" y="29"/>
                      <a:pt x="258" y="29"/>
                      <a:pt x="58" y="86"/>
                    </a:cubicBezTo>
                    <a:cubicBezTo>
                      <a:pt x="0" y="115"/>
                      <a:pt x="29" y="287"/>
                      <a:pt x="29" y="287"/>
                    </a:cubicBezTo>
                    <a:cubicBezTo>
                      <a:pt x="62" y="451"/>
                      <a:pt x="266" y="493"/>
                      <a:pt x="444" y="493"/>
                    </a:cubicBezTo>
                    <a:cubicBezTo>
                      <a:pt x="575" y="493"/>
                      <a:pt x="692" y="470"/>
                      <a:pt x="716" y="458"/>
                    </a:cubicBezTo>
                    <a:cubicBezTo>
                      <a:pt x="773" y="430"/>
                      <a:pt x="888" y="0"/>
                      <a:pt x="68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59"/>
              <p:cNvSpPr/>
              <p:nvPr/>
            </p:nvSpPr>
            <p:spPr>
              <a:xfrm>
                <a:off x="5014749" y="2568173"/>
                <a:ext cx="377220" cy="1593220"/>
              </a:xfrm>
              <a:custGeom>
                <a:rect b="b" l="l" r="r" t="t"/>
                <a:pathLst>
                  <a:path extrusionOk="0" h="15112" w="3578">
                    <a:moveTo>
                      <a:pt x="3578" y="1"/>
                    </a:moveTo>
                    <a:lnTo>
                      <a:pt x="2233" y="29"/>
                    </a:lnTo>
                    <a:lnTo>
                      <a:pt x="1" y="14969"/>
                    </a:lnTo>
                    <a:lnTo>
                      <a:pt x="3349" y="15112"/>
                    </a:lnTo>
                    <a:lnTo>
                      <a:pt x="357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59"/>
              <p:cNvSpPr/>
              <p:nvPr/>
            </p:nvSpPr>
            <p:spPr>
              <a:xfrm>
                <a:off x="5512568" y="2568173"/>
                <a:ext cx="362143" cy="1593220"/>
              </a:xfrm>
              <a:custGeom>
                <a:rect b="b" l="l" r="r" t="t"/>
                <a:pathLst>
                  <a:path extrusionOk="0" h="15112" w="3435">
                    <a:moveTo>
                      <a:pt x="1" y="1"/>
                    </a:moveTo>
                    <a:lnTo>
                      <a:pt x="87" y="15112"/>
                    </a:lnTo>
                    <a:lnTo>
                      <a:pt x="3435" y="14854"/>
                    </a:lnTo>
                    <a:lnTo>
                      <a:pt x="1546" y="144"/>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59"/>
              <p:cNvSpPr/>
              <p:nvPr/>
            </p:nvSpPr>
            <p:spPr>
              <a:xfrm>
                <a:off x="5319534" y="2568173"/>
                <a:ext cx="72429" cy="413487"/>
              </a:xfrm>
              <a:custGeom>
                <a:rect b="b" l="l" r="r" t="t"/>
                <a:pathLst>
                  <a:path extrusionOk="0" h="3922" w="687">
                    <a:moveTo>
                      <a:pt x="687" y="1"/>
                    </a:moveTo>
                    <a:lnTo>
                      <a:pt x="658" y="29"/>
                    </a:lnTo>
                    <a:lnTo>
                      <a:pt x="143" y="774"/>
                    </a:lnTo>
                    <a:lnTo>
                      <a:pt x="401" y="1003"/>
                    </a:lnTo>
                    <a:lnTo>
                      <a:pt x="0" y="1689"/>
                    </a:lnTo>
                    <a:lnTo>
                      <a:pt x="630" y="3922"/>
                    </a:lnTo>
                    <a:lnTo>
                      <a:pt x="68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59"/>
              <p:cNvSpPr/>
              <p:nvPr/>
            </p:nvSpPr>
            <p:spPr>
              <a:xfrm>
                <a:off x="5512568" y="2568173"/>
                <a:ext cx="72534" cy="413487"/>
              </a:xfrm>
              <a:custGeom>
                <a:rect b="b" l="l" r="r" t="t"/>
                <a:pathLst>
                  <a:path extrusionOk="0" h="3922" w="688">
                    <a:moveTo>
                      <a:pt x="1" y="1"/>
                    </a:moveTo>
                    <a:lnTo>
                      <a:pt x="29" y="3922"/>
                    </a:lnTo>
                    <a:lnTo>
                      <a:pt x="688" y="1604"/>
                    </a:lnTo>
                    <a:lnTo>
                      <a:pt x="230" y="1117"/>
                    </a:lnTo>
                    <a:lnTo>
                      <a:pt x="459" y="802"/>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59"/>
              <p:cNvSpPr/>
              <p:nvPr/>
            </p:nvSpPr>
            <p:spPr>
              <a:xfrm>
                <a:off x="5584996" y="3262194"/>
                <a:ext cx="129887" cy="21191"/>
              </a:xfrm>
              <a:custGeom>
                <a:rect b="b" l="l" r="r" t="t"/>
                <a:pathLst>
                  <a:path extrusionOk="0" h="201" w="1232">
                    <a:moveTo>
                      <a:pt x="1" y="0"/>
                    </a:moveTo>
                    <a:lnTo>
                      <a:pt x="1" y="201"/>
                    </a:lnTo>
                    <a:lnTo>
                      <a:pt x="1231" y="201"/>
                    </a:lnTo>
                    <a:lnTo>
                      <a:pt x="123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59"/>
              <p:cNvSpPr/>
              <p:nvPr/>
            </p:nvSpPr>
            <p:spPr>
              <a:xfrm>
                <a:off x="5189755" y="3262194"/>
                <a:ext cx="129887" cy="21191"/>
              </a:xfrm>
              <a:custGeom>
                <a:rect b="b" l="l" r="r" t="t"/>
                <a:pathLst>
                  <a:path extrusionOk="0" h="201" w="1232">
                    <a:moveTo>
                      <a:pt x="0" y="0"/>
                    </a:moveTo>
                    <a:lnTo>
                      <a:pt x="0" y="201"/>
                    </a:lnTo>
                    <a:lnTo>
                      <a:pt x="1231" y="201"/>
                    </a:lnTo>
                    <a:lnTo>
                      <a:pt x="123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59"/>
              <p:cNvSpPr/>
              <p:nvPr/>
            </p:nvSpPr>
            <p:spPr>
              <a:xfrm>
                <a:off x="5901799" y="2450517"/>
                <a:ext cx="389344" cy="525134"/>
              </a:xfrm>
              <a:custGeom>
                <a:rect b="b" l="l" r="r" t="t"/>
                <a:pathLst>
                  <a:path extrusionOk="0" h="4981" w="3693">
                    <a:moveTo>
                      <a:pt x="1" y="1"/>
                    </a:moveTo>
                    <a:lnTo>
                      <a:pt x="1" y="4980"/>
                    </a:lnTo>
                    <a:lnTo>
                      <a:pt x="3692" y="4980"/>
                    </a:lnTo>
                    <a:lnTo>
                      <a:pt x="36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59"/>
              <p:cNvSpPr/>
              <p:nvPr/>
            </p:nvSpPr>
            <p:spPr>
              <a:xfrm>
                <a:off x="5919932" y="2471708"/>
                <a:ext cx="353077" cy="482858"/>
              </a:xfrm>
              <a:custGeom>
                <a:rect b="b" l="l" r="r" t="t"/>
                <a:pathLst>
                  <a:path extrusionOk="0" h="4580" w="3349">
                    <a:moveTo>
                      <a:pt x="0" y="0"/>
                    </a:moveTo>
                    <a:lnTo>
                      <a:pt x="0" y="4579"/>
                    </a:lnTo>
                    <a:lnTo>
                      <a:pt x="3349" y="4579"/>
                    </a:lnTo>
                    <a:lnTo>
                      <a:pt x="334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59"/>
              <p:cNvSpPr/>
              <p:nvPr/>
            </p:nvSpPr>
            <p:spPr>
              <a:xfrm>
                <a:off x="6067739" y="2565221"/>
                <a:ext cx="57458" cy="57458"/>
              </a:xfrm>
              <a:custGeom>
                <a:rect b="b" l="l" r="r" t="t"/>
                <a:pathLst>
                  <a:path extrusionOk="0" h="545" w="545">
                    <a:moveTo>
                      <a:pt x="1" y="0"/>
                    </a:moveTo>
                    <a:lnTo>
                      <a:pt x="1" y="544"/>
                    </a:lnTo>
                    <a:lnTo>
                      <a:pt x="544" y="544"/>
                    </a:lnTo>
                    <a:lnTo>
                      <a:pt x="5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59"/>
              <p:cNvSpPr/>
              <p:nvPr/>
            </p:nvSpPr>
            <p:spPr>
              <a:xfrm>
                <a:off x="5971169" y="2661791"/>
                <a:ext cx="253553" cy="15182"/>
              </a:xfrm>
              <a:custGeom>
                <a:rect b="b" l="l" r="r" t="t"/>
                <a:pathLst>
                  <a:path extrusionOk="0" h="144" w="2405">
                    <a:moveTo>
                      <a:pt x="1" y="0"/>
                    </a:moveTo>
                    <a:lnTo>
                      <a:pt x="1" y="143"/>
                    </a:lnTo>
                    <a:lnTo>
                      <a:pt x="2405" y="143"/>
                    </a:lnTo>
                    <a:lnTo>
                      <a:pt x="24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59"/>
              <p:cNvSpPr/>
              <p:nvPr/>
            </p:nvSpPr>
            <p:spPr>
              <a:xfrm>
                <a:off x="5971169" y="2694895"/>
                <a:ext cx="253553" cy="15182"/>
              </a:xfrm>
              <a:custGeom>
                <a:rect b="b" l="l" r="r" t="t"/>
                <a:pathLst>
                  <a:path extrusionOk="0" h="144" w="2405">
                    <a:moveTo>
                      <a:pt x="1" y="1"/>
                    </a:moveTo>
                    <a:lnTo>
                      <a:pt x="1" y="144"/>
                    </a:lnTo>
                    <a:lnTo>
                      <a:pt x="2405" y="144"/>
                    </a:lnTo>
                    <a:lnTo>
                      <a:pt x="24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59"/>
              <p:cNvSpPr/>
              <p:nvPr/>
            </p:nvSpPr>
            <p:spPr>
              <a:xfrm>
                <a:off x="5971169" y="2725153"/>
                <a:ext cx="253553" cy="18134"/>
              </a:xfrm>
              <a:custGeom>
                <a:rect b="b" l="l" r="r" t="t"/>
                <a:pathLst>
                  <a:path extrusionOk="0" h="172" w="2405">
                    <a:moveTo>
                      <a:pt x="1" y="0"/>
                    </a:moveTo>
                    <a:lnTo>
                      <a:pt x="1" y="172"/>
                    </a:lnTo>
                    <a:lnTo>
                      <a:pt x="2405" y="172"/>
                    </a:lnTo>
                    <a:lnTo>
                      <a:pt x="24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59"/>
              <p:cNvSpPr/>
              <p:nvPr/>
            </p:nvSpPr>
            <p:spPr>
              <a:xfrm>
                <a:off x="5971169" y="2758256"/>
                <a:ext cx="253553" cy="18239"/>
              </a:xfrm>
              <a:custGeom>
                <a:rect b="b" l="l" r="r" t="t"/>
                <a:pathLst>
                  <a:path extrusionOk="0" h="173" w="2405">
                    <a:moveTo>
                      <a:pt x="1" y="1"/>
                    </a:moveTo>
                    <a:lnTo>
                      <a:pt x="1" y="173"/>
                    </a:lnTo>
                    <a:lnTo>
                      <a:pt x="2405" y="173"/>
                    </a:lnTo>
                    <a:lnTo>
                      <a:pt x="24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59"/>
              <p:cNvSpPr/>
              <p:nvPr/>
            </p:nvSpPr>
            <p:spPr>
              <a:xfrm>
                <a:off x="5971169" y="2791466"/>
                <a:ext cx="253553" cy="18239"/>
              </a:xfrm>
              <a:custGeom>
                <a:rect b="b" l="l" r="r" t="t"/>
                <a:pathLst>
                  <a:path extrusionOk="0" h="173" w="2405">
                    <a:moveTo>
                      <a:pt x="1" y="1"/>
                    </a:moveTo>
                    <a:lnTo>
                      <a:pt x="1" y="172"/>
                    </a:lnTo>
                    <a:lnTo>
                      <a:pt x="2405" y="172"/>
                    </a:lnTo>
                    <a:lnTo>
                      <a:pt x="24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59"/>
              <p:cNvSpPr/>
              <p:nvPr/>
            </p:nvSpPr>
            <p:spPr>
              <a:xfrm>
                <a:off x="5971169" y="2857884"/>
                <a:ext cx="81601" cy="18239"/>
              </a:xfrm>
              <a:custGeom>
                <a:rect b="b" l="l" r="r" t="t"/>
                <a:pathLst>
                  <a:path extrusionOk="0" h="173" w="774">
                    <a:moveTo>
                      <a:pt x="1" y="0"/>
                    </a:moveTo>
                    <a:lnTo>
                      <a:pt x="1" y="172"/>
                    </a:lnTo>
                    <a:lnTo>
                      <a:pt x="774" y="172"/>
                    </a:lnTo>
                    <a:lnTo>
                      <a:pt x="77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59"/>
              <p:cNvSpPr/>
              <p:nvPr/>
            </p:nvSpPr>
            <p:spPr>
              <a:xfrm>
                <a:off x="6140166" y="2857884"/>
                <a:ext cx="84553" cy="18239"/>
              </a:xfrm>
              <a:custGeom>
                <a:rect b="b" l="l" r="r" t="t"/>
                <a:pathLst>
                  <a:path extrusionOk="0" h="173" w="802">
                    <a:moveTo>
                      <a:pt x="0" y="0"/>
                    </a:moveTo>
                    <a:lnTo>
                      <a:pt x="0" y="172"/>
                    </a:lnTo>
                    <a:lnTo>
                      <a:pt x="802" y="172"/>
                    </a:lnTo>
                    <a:lnTo>
                      <a:pt x="8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59"/>
              <p:cNvSpPr/>
              <p:nvPr/>
            </p:nvSpPr>
            <p:spPr>
              <a:xfrm>
                <a:off x="6019454" y="2465593"/>
                <a:ext cx="154030" cy="21296"/>
              </a:xfrm>
              <a:custGeom>
                <a:rect b="b" l="l" r="r" t="t"/>
                <a:pathLst>
                  <a:path extrusionOk="0" h="202" w="1461">
                    <a:moveTo>
                      <a:pt x="1" y="1"/>
                    </a:moveTo>
                    <a:lnTo>
                      <a:pt x="1" y="201"/>
                    </a:lnTo>
                    <a:lnTo>
                      <a:pt x="1460" y="201"/>
                    </a:lnTo>
                    <a:lnTo>
                      <a:pt x="1460" y="1"/>
                    </a:lnTo>
                    <a:close/>
                  </a:path>
                </a:pathLst>
              </a:custGeom>
              <a:solidFill>
                <a:srgbClr val="6D8F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59"/>
              <p:cNvSpPr/>
              <p:nvPr/>
            </p:nvSpPr>
            <p:spPr>
              <a:xfrm>
                <a:off x="6028521" y="2432384"/>
                <a:ext cx="135896" cy="42382"/>
              </a:xfrm>
              <a:custGeom>
                <a:rect b="b" l="l" r="r" t="t"/>
                <a:pathLst>
                  <a:path extrusionOk="0" h="402" w="1289">
                    <a:moveTo>
                      <a:pt x="1" y="1"/>
                    </a:moveTo>
                    <a:lnTo>
                      <a:pt x="1" y="402"/>
                    </a:lnTo>
                    <a:lnTo>
                      <a:pt x="1288" y="402"/>
                    </a:lnTo>
                    <a:lnTo>
                      <a:pt x="1288" y="1"/>
                    </a:lnTo>
                    <a:close/>
                  </a:path>
                </a:pathLst>
              </a:custGeom>
              <a:solidFill>
                <a:srgbClr val="8AA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59"/>
              <p:cNvSpPr/>
              <p:nvPr/>
            </p:nvSpPr>
            <p:spPr>
              <a:xfrm>
                <a:off x="6064787" y="2411299"/>
                <a:ext cx="63467" cy="33315"/>
              </a:xfrm>
              <a:custGeom>
                <a:rect b="b" l="l" r="r" t="t"/>
                <a:pathLst>
                  <a:path extrusionOk="0" h="316" w="602">
                    <a:moveTo>
                      <a:pt x="0" y="1"/>
                    </a:moveTo>
                    <a:lnTo>
                      <a:pt x="0" y="315"/>
                    </a:lnTo>
                    <a:lnTo>
                      <a:pt x="601" y="315"/>
                    </a:lnTo>
                    <a:lnTo>
                      <a:pt x="601" y="1"/>
                    </a:lnTo>
                    <a:close/>
                  </a:path>
                </a:pathLst>
              </a:custGeom>
              <a:solidFill>
                <a:srgbClr val="8AA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59"/>
              <p:cNvSpPr/>
              <p:nvPr/>
            </p:nvSpPr>
            <p:spPr>
              <a:xfrm>
                <a:off x="5265135" y="2565221"/>
                <a:ext cx="126829" cy="271581"/>
              </a:xfrm>
              <a:custGeom>
                <a:rect b="b" l="l" r="r" t="t"/>
                <a:pathLst>
                  <a:path extrusionOk="0" fill="none" h="2576" w="1203">
                    <a:moveTo>
                      <a:pt x="1203" y="0"/>
                    </a:moveTo>
                    <a:cubicBezTo>
                      <a:pt x="802" y="29"/>
                      <a:pt x="487" y="315"/>
                      <a:pt x="402" y="687"/>
                    </a:cubicBezTo>
                    <a:cubicBezTo>
                      <a:pt x="201" y="1546"/>
                      <a:pt x="258" y="2290"/>
                      <a:pt x="1" y="2576"/>
                    </a:cubicBezTo>
                  </a:path>
                </a:pathLst>
              </a:custGeom>
              <a:noFill/>
              <a:ln cap="flat" cmpd="sng" w="9300">
                <a:solidFill>
                  <a:schemeClr val="dk1"/>
                </a:solidFill>
                <a:prstDash val="solid"/>
                <a:miter lim="286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59"/>
              <p:cNvSpPr/>
              <p:nvPr/>
            </p:nvSpPr>
            <p:spPr>
              <a:xfrm>
                <a:off x="5238040" y="2809599"/>
                <a:ext cx="54401" cy="57458"/>
              </a:xfrm>
              <a:custGeom>
                <a:rect b="b" l="l" r="r" t="t"/>
                <a:pathLst>
                  <a:path extrusionOk="0" h="545" w="516">
                    <a:moveTo>
                      <a:pt x="258" y="0"/>
                    </a:moveTo>
                    <a:cubicBezTo>
                      <a:pt x="115" y="0"/>
                      <a:pt x="0" y="115"/>
                      <a:pt x="0" y="258"/>
                    </a:cubicBezTo>
                    <a:cubicBezTo>
                      <a:pt x="0" y="430"/>
                      <a:pt x="115" y="544"/>
                      <a:pt x="258" y="544"/>
                    </a:cubicBezTo>
                    <a:cubicBezTo>
                      <a:pt x="401" y="544"/>
                      <a:pt x="515" y="430"/>
                      <a:pt x="515" y="258"/>
                    </a:cubicBezTo>
                    <a:cubicBezTo>
                      <a:pt x="515" y="115"/>
                      <a:pt x="401" y="0"/>
                      <a:pt x="25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59"/>
              <p:cNvSpPr/>
              <p:nvPr/>
            </p:nvSpPr>
            <p:spPr>
              <a:xfrm>
                <a:off x="5250059" y="2821618"/>
                <a:ext cx="30363" cy="33315"/>
              </a:xfrm>
              <a:custGeom>
                <a:rect b="b" l="l" r="r" t="t"/>
                <a:pathLst>
                  <a:path extrusionOk="0" h="316" w="288">
                    <a:moveTo>
                      <a:pt x="144" y="1"/>
                    </a:moveTo>
                    <a:cubicBezTo>
                      <a:pt x="58" y="1"/>
                      <a:pt x="1" y="87"/>
                      <a:pt x="1" y="144"/>
                    </a:cubicBezTo>
                    <a:cubicBezTo>
                      <a:pt x="1" y="230"/>
                      <a:pt x="58" y="316"/>
                      <a:pt x="144" y="316"/>
                    </a:cubicBezTo>
                    <a:cubicBezTo>
                      <a:pt x="230" y="316"/>
                      <a:pt x="287" y="230"/>
                      <a:pt x="287" y="144"/>
                    </a:cubicBezTo>
                    <a:cubicBezTo>
                      <a:pt x="287" y="87"/>
                      <a:pt x="230" y="1"/>
                      <a:pt x="144" y="1"/>
                    </a:cubicBezTo>
                    <a:close/>
                  </a:path>
                </a:pathLst>
              </a:custGeom>
              <a:solidFill>
                <a:srgbClr val="DBE1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59"/>
              <p:cNvSpPr/>
              <p:nvPr/>
            </p:nvSpPr>
            <p:spPr>
              <a:xfrm>
                <a:off x="5512568" y="2565221"/>
                <a:ext cx="102686" cy="126829"/>
              </a:xfrm>
              <a:custGeom>
                <a:rect b="b" l="l" r="r" t="t"/>
                <a:pathLst>
                  <a:path extrusionOk="0" fill="none" h="1203" w="974">
                    <a:moveTo>
                      <a:pt x="1" y="0"/>
                    </a:moveTo>
                    <a:cubicBezTo>
                      <a:pt x="401" y="57"/>
                      <a:pt x="745" y="344"/>
                      <a:pt x="859" y="773"/>
                    </a:cubicBezTo>
                    <a:cubicBezTo>
                      <a:pt x="917" y="916"/>
                      <a:pt x="945" y="1059"/>
                      <a:pt x="974" y="1202"/>
                    </a:cubicBezTo>
                  </a:path>
                </a:pathLst>
              </a:custGeom>
              <a:noFill/>
              <a:ln cap="flat" cmpd="sng" w="9300">
                <a:solidFill>
                  <a:schemeClr val="dk1"/>
                </a:solidFill>
                <a:prstDash val="solid"/>
                <a:miter lim="286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59"/>
              <p:cNvSpPr/>
              <p:nvPr/>
            </p:nvSpPr>
            <p:spPr>
              <a:xfrm>
                <a:off x="5566862" y="2679819"/>
                <a:ext cx="99734" cy="156982"/>
              </a:xfrm>
              <a:custGeom>
                <a:rect b="b" l="l" r="r" t="t"/>
                <a:pathLst>
                  <a:path extrusionOk="0" fill="none" h="1489" w="946">
                    <a:moveTo>
                      <a:pt x="29" y="1489"/>
                    </a:moveTo>
                    <a:cubicBezTo>
                      <a:pt x="1" y="1117"/>
                      <a:pt x="29" y="745"/>
                      <a:pt x="58" y="401"/>
                    </a:cubicBezTo>
                    <a:cubicBezTo>
                      <a:pt x="173" y="29"/>
                      <a:pt x="688" y="1"/>
                      <a:pt x="859" y="373"/>
                    </a:cubicBezTo>
                    <a:cubicBezTo>
                      <a:pt x="917" y="688"/>
                      <a:pt x="945" y="1031"/>
                      <a:pt x="945" y="1374"/>
                    </a:cubicBezTo>
                  </a:path>
                </a:pathLst>
              </a:custGeom>
              <a:noFill/>
              <a:ln cap="flat" cmpd="sng" w="9300">
                <a:solidFill>
                  <a:srgbClr val="C4CFE2"/>
                </a:solidFill>
                <a:prstDash val="solid"/>
                <a:miter lim="286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59"/>
              <p:cNvSpPr/>
              <p:nvPr/>
            </p:nvSpPr>
            <p:spPr>
              <a:xfrm>
                <a:off x="5569920" y="2682877"/>
                <a:ext cx="93620" cy="81601"/>
              </a:xfrm>
              <a:custGeom>
                <a:rect b="b" l="l" r="r" t="t"/>
                <a:pathLst>
                  <a:path extrusionOk="0" fill="none" h="774" w="888">
                    <a:moveTo>
                      <a:pt x="0" y="773"/>
                    </a:moveTo>
                    <a:cubicBezTo>
                      <a:pt x="0" y="630"/>
                      <a:pt x="0" y="516"/>
                      <a:pt x="29" y="401"/>
                    </a:cubicBezTo>
                    <a:cubicBezTo>
                      <a:pt x="144" y="29"/>
                      <a:pt x="659" y="0"/>
                      <a:pt x="830" y="344"/>
                    </a:cubicBezTo>
                    <a:cubicBezTo>
                      <a:pt x="859" y="487"/>
                      <a:pt x="888" y="630"/>
                      <a:pt x="888" y="773"/>
                    </a:cubicBezTo>
                  </a:path>
                </a:pathLst>
              </a:custGeom>
              <a:noFill/>
              <a:ln cap="flat" cmpd="sng" w="9300">
                <a:solidFill>
                  <a:schemeClr val="dk1"/>
                </a:solidFill>
                <a:prstDash val="solid"/>
                <a:miter lim="286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59"/>
              <p:cNvSpPr/>
              <p:nvPr/>
            </p:nvSpPr>
            <p:spPr>
              <a:xfrm>
                <a:off x="5563911" y="2836694"/>
                <a:ext cx="18134" cy="105"/>
              </a:xfrm>
              <a:custGeom>
                <a:rect b="b" l="l" r="r" t="t"/>
                <a:pathLst>
                  <a:path extrusionOk="0" fill="none" h="1" w="172">
                    <a:moveTo>
                      <a:pt x="0" y="1"/>
                    </a:moveTo>
                    <a:lnTo>
                      <a:pt x="172" y="1"/>
                    </a:lnTo>
                  </a:path>
                </a:pathLst>
              </a:custGeom>
              <a:noFill/>
              <a:ln cap="flat" cmpd="sng" w="9300">
                <a:solidFill>
                  <a:schemeClr val="lt2"/>
                </a:solidFill>
                <a:prstDash val="solid"/>
                <a:miter lim="286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59"/>
              <p:cNvSpPr/>
              <p:nvPr/>
            </p:nvSpPr>
            <p:spPr>
              <a:xfrm>
                <a:off x="5654366" y="2827732"/>
                <a:ext cx="18239" cy="105"/>
              </a:xfrm>
              <a:custGeom>
                <a:rect b="b" l="l" r="r" t="t"/>
                <a:pathLst>
                  <a:path extrusionOk="0" fill="none" h="1" w="173">
                    <a:moveTo>
                      <a:pt x="1" y="0"/>
                    </a:moveTo>
                    <a:lnTo>
                      <a:pt x="173" y="0"/>
                    </a:lnTo>
                  </a:path>
                </a:pathLst>
              </a:custGeom>
              <a:noFill/>
              <a:ln cap="flat" cmpd="sng" w="9300">
                <a:solidFill>
                  <a:schemeClr val="lt2"/>
                </a:solidFill>
                <a:prstDash val="solid"/>
                <a:miter lim="286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0" name="Google Shape;950;p59"/>
            <p:cNvSpPr/>
            <p:nvPr/>
          </p:nvSpPr>
          <p:spPr>
            <a:xfrm>
              <a:off x="8316534" y="1675523"/>
              <a:ext cx="217946" cy="186632"/>
            </a:xfrm>
            <a:custGeom>
              <a:rect b="b" l="l" r="r" t="t"/>
              <a:pathLst>
                <a:path extrusionOk="0" h="5835" w="6814">
                  <a:moveTo>
                    <a:pt x="3882" y="718"/>
                  </a:moveTo>
                  <a:cubicBezTo>
                    <a:pt x="5008" y="718"/>
                    <a:pt x="6089" y="1591"/>
                    <a:pt x="6089" y="2914"/>
                  </a:cubicBezTo>
                  <a:cubicBezTo>
                    <a:pt x="6089" y="4132"/>
                    <a:pt x="5103" y="5103"/>
                    <a:pt x="3886" y="5103"/>
                  </a:cubicBezTo>
                  <a:cubicBezTo>
                    <a:pt x="1943" y="5103"/>
                    <a:pt x="972" y="2740"/>
                    <a:pt x="2349" y="1363"/>
                  </a:cubicBezTo>
                  <a:cubicBezTo>
                    <a:pt x="2795" y="918"/>
                    <a:pt x="3344" y="718"/>
                    <a:pt x="3882" y="718"/>
                  </a:cubicBezTo>
                  <a:close/>
                  <a:moveTo>
                    <a:pt x="3912" y="0"/>
                  </a:moveTo>
                  <a:cubicBezTo>
                    <a:pt x="3903" y="0"/>
                    <a:pt x="3895" y="0"/>
                    <a:pt x="3886" y="1"/>
                  </a:cubicBezTo>
                  <a:cubicBezTo>
                    <a:pt x="1291" y="1"/>
                    <a:pt x="1" y="3146"/>
                    <a:pt x="1842" y="4973"/>
                  </a:cubicBezTo>
                  <a:cubicBezTo>
                    <a:pt x="2433" y="5568"/>
                    <a:pt x="3162" y="5834"/>
                    <a:pt x="3877" y="5834"/>
                  </a:cubicBezTo>
                  <a:cubicBezTo>
                    <a:pt x="5374" y="5834"/>
                    <a:pt x="6814" y="4670"/>
                    <a:pt x="6814" y="2914"/>
                  </a:cubicBezTo>
                  <a:cubicBezTo>
                    <a:pt x="6814" y="1314"/>
                    <a:pt x="5509" y="0"/>
                    <a:pt x="39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59"/>
            <p:cNvSpPr/>
            <p:nvPr/>
          </p:nvSpPr>
          <p:spPr>
            <a:xfrm flipH="1">
              <a:off x="5109078" y="929116"/>
              <a:ext cx="642577" cy="231154"/>
            </a:xfrm>
            <a:custGeom>
              <a:rect b="b" l="l" r="r" t="t"/>
              <a:pathLst>
                <a:path extrusionOk="0" h="2444" w="6794">
                  <a:moveTo>
                    <a:pt x="1372" y="0"/>
                  </a:moveTo>
                  <a:cubicBezTo>
                    <a:pt x="792" y="0"/>
                    <a:pt x="314" y="464"/>
                    <a:pt x="314" y="1044"/>
                  </a:cubicBezTo>
                  <a:cubicBezTo>
                    <a:pt x="314" y="1218"/>
                    <a:pt x="357" y="1377"/>
                    <a:pt x="430" y="1537"/>
                  </a:cubicBezTo>
                  <a:lnTo>
                    <a:pt x="97" y="2160"/>
                  </a:lnTo>
                  <a:cubicBezTo>
                    <a:pt x="1" y="2292"/>
                    <a:pt x="112" y="2443"/>
                    <a:pt x="244" y="2443"/>
                  </a:cubicBezTo>
                  <a:cubicBezTo>
                    <a:pt x="272" y="2443"/>
                    <a:pt x="301" y="2436"/>
                    <a:pt x="328" y="2421"/>
                  </a:cubicBezTo>
                  <a:lnTo>
                    <a:pt x="1155" y="2073"/>
                  </a:lnTo>
                  <a:cubicBezTo>
                    <a:pt x="1213" y="2088"/>
                    <a:pt x="1285" y="2088"/>
                    <a:pt x="1372" y="2088"/>
                  </a:cubicBezTo>
                  <a:lnTo>
                    <a:pt x="5735" y="2088"/>
                  </a:lnTo>
                  <a:cubicBezTo>
                    <a:pt x="6315" y="2088"/>
                    <a:pt x="6794" y="1624"/>
                    <a:pt x="6794" y="1044"/>
                  </a:cubicBezTo>
                  <a:cubicBezTo>
                    <a:pt x="6794" y="464"/>
                    <a:pt x="6315" y="0"/>
                    <a:pt x="573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59"/>
            <p:cNvSpPr/>
            <p:nvPr/>
          </p:nvSpPr>
          <p:spPr>
            <a:xfrm rot="2700000">
              <a:off x="5523179" y="3258927"/>
              <a:ext cx="154764" cy="154852"/>
            </a:xfrm>
            <a:custGeom>
              <a:rect b="b" l="l" r="r" t="t"/>
              <a:pathLst>
                <a:path extrusionOk="0" h="1770" w="1769">
                  <a:moveTo>
                    <a:pt x="681" y="1"/>
                  </a:moveTo>
                  <a:lnTo>
                    <a:pt x="681" y="668"/>
                  </a:lnTo>
                  <a:lnTo>
                    <a:pt x="0" y="668"/>
                  </a:lnTo>
                  <a:lnTo>
                    <a:pt x="0" y="1088"/>
                  </a:lnTo>
                  <a:lnTo>
                    <a:pt x="681" y="1088"/>
                  </a:lnTo>
                  <a:lnTo>
                    <a:pt x="681" y="1769"/>
                  </a:lnTo>
                  <a:lnTo>
                    <a:pt x="1102" y="1769"/>
                  </a:lnTo>
                  <a:lnTo>
                    <a:pt x="1102" y="1088"/>
                  </a:lnTo>
                  <a:lnTo>
                    <a:pt x="1769" y="1088"/>
                  </a:lnTo>
                  <a:lnTo>
                    <a:pt x="1769" y="668"/>
                  </a:lnTo>
                  <a:lnTo>
                    <a:pt x="1102" y="668"/>
                  </a:lnTo>
                  <a:lnTo>
                    <a:pt x="110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59"/>
            <p:cNvSpPr/>
            <p:nvPr/>
          </p:nvSpPr>
          <p:spPr>
            <a:xfrm>
              <a:off x="7064454" y="3163620"/>
              <a:ext cx="350269" cy="345486"/>
            </a:xfrm>
            <a:custGeom>
              <a:rect b="b" l="l" r="r" t="t"/>
              <a:pathLst>
                <a:path extrusionOk="0" h="4190" w="4248">
                  <a:moveTo>
                    <a:pt x="2119" y="1113"/>
                  </a:moveTo>
                  <a:cubicBezTo>
                    <a:pt x="2620" y="1113"/>
                    <a:pt x="3102" y="1505"/>
                    <a:pt x="3102" y="2102"/>
                  </a:cubicBezTo>
                  <a:cubicBezTo>
                    <a:pt x="3102" y="2638"/>
                    <a:pt x="2667" y="3073"/>
                    <a:pt x="2131" y="3073"/>
                  </a:cubicBezTo>
                  <a:cubicBezTo>
                    <a:pt x="1247" y="3073"/>
                    <a:pt x="812" y="2015"/>
                    <a:pt x="1435" y="1406"/>
                  </a:cubicBezTo>
                  <a:cubicBezTo>
                    <a:pt x="1633" y="1204"/>
                    <a:pt x="1878" y="1113"/>
                    <a:pt x="2119" y="1113"/>
                  </a:cubicBezTo>
                  <a:close/>
                  <a:moveTo>
                    <a:pt x="1522" y="0"/>
                  </a:moveTo>
                  <a:lnTo>
                    <a:pt x="1522" y="362"/>
                  </a:lnTo>
                  <a:cubicBezTo>
                    <a:pt x="1522" y="464"/>
                    <a:pt x="1464" y="565"/>
                    <a:pt x="1377" y="609"/>
                  </a:cubicBezTo>
                  <a:cubicBezTo>
                    <a:pt x="1319" y="638"/>
                    <a:pt x="1261" y="667"/>
                    <a:pt x="1218" y="696"/>
                  </a:cubicBezTo>
                  <a:cubicBezTo>
                    <a:pt x="1169" y="728"/>
                    <a:pt x="1111" y="747"/>
                    <a:pt x="1052" y="747"/>
                  </a:cubicBezTo>
                  <a:cubicBezTo>
                    <a:pt x="1005" y="747"/>
                    <a:pt x="958" y="736"/>
                    <a:pt x="913" y="710"/>
                  </a:cubicBezTo>
                  <a:lnTo>
                    <a:pt x="609" y="522"/>
                  </a:lnTo>
                  <a:lnTo>
                    <a:pt x="0" y="1566"/>
                  </a:lnTo>
                  <a:lnTo>
                    <a:pt x="319" y="1740"/>
                  </a:lnTo>
                  <a:cubicBezTo>
                    <a:pt x="421" y="1798"/>
                    <a:pt x="464" y="1899"/>
                    <a:pt x="464" y="2001"/>
                  </a:cubicBezTo>
                  <a:lnTo>
                    <a:pt x="464" y="2087"/>
                  </a:lnTo>
                  <a:lnTo>
                    <a:pt x="464" y="2189"/>
                  </a:lnTo>
                  <a:cubicBezTo>
                    <a:pt x="464" y="2290"/>
                    <a:pt x="421" y="2392"/>
                    <a:pt x="319" y="2450"/>
                  </a:cubicBezTo>
                  <a:lnTo>
                    <a:pt x="0" y="2624"/>
                  </a:lnTo>
                  <a:lnTo>
                    <a:pt x="609" y="3653"/>
                  </a:lnTo>
                  <a:lnTo>
                    <a:pt x="913" y="3479"/>
                  </a:lnTo>
                  <a:cubicBezTo>
                    <a:pt x="958" y="3454"/>
                    <a:pt x="1005" y="3442"/>
                    <a:pt x="1052" y="3442"/>
                  </a:cubicBezTo>
                  <a:cubicBezTo>
                    <a:pt x="1111" y="3442"/>
                    <a:pt x="1169" y="3461"/>
                    <a:pt x="1218" y="3494"/>
                  </a:cubicBezTo>
                  <a:cubicBezTo>
                    <a:pt x="1261" y="3523"/>
                    <a:pt x="1319" y="3552"/>
                    <a:pt x="1377" y="3581"/>
                  </a:cubicBezTo>
                  <a:cubicBezTo>
                    <a:pt x="1464" y="3624"/>
                    <a:pt x="1522" y="3726"/>
                    <a:pt x="1522" y="3827"/>
                  </a:cubicBezTo>
                  <a:lnTo>
                    <a:pt x="1522" y="4189"/>
                  </a:lnTo>
                  <a:lnTo>
                    <a:pt x="2725" y="4189"/>
                  </a:lnTo>
                  <a:lnTo>
                    <a:pt x="2725" y="3827"/>
                  </a:lnTo>
                  <a:cubicBezTo>
                    <a:pt x="2725" y="3726"/>
                    <a:pt x="2783" y="3624"/>
                    <a:pt x="2885" y="3581"/>
                  </a:cubicBezTo>
                  <a:cubicBezTo>
                    <a:pt x="2928" y="3552"/>
                    <a:pt x="2986" y="3523"/>
                    <a:pt x="3030" y="3494"/>
                  </a:cubicBezTo>
                  <a:cubicBezTo>
                    <a:pt x="3079" y="3461"/>
                    <a:pt x="3137" y="3442"/>
                    <a:pt x="3196" y="3442"/>
                  </a:cubicBezTo>
                  <a:cubicBezTo>
                    <a:pt x="3242" y="3442"/>
                    <a:pt x="3290" y="3454"/>
                    <a:pt x="3334" y="3479"/>
                  </a:cubicBezTo>
                  <a:lnTo>
                    <a:pt x="3653" y="3653"/>
                  </a:lnTo>
                  <a:lnTo>
                    <a:pt x="4247" y="2624"/>
                  </a:lnTo>
                  <a:lnTo>
                    <a:pt x="3928" y="2450"/>
                  </a:lnTo>
                  <a:cubicBezTo>
                    <a:pt x="3827" y="2392"/>
                    <a:pt x="3784" y="2290"/>
                    <a:pt x="3784" y="2189"/>
                  </a:cubicBezTo>
                  <a:lnTo>
                    <a:pt x="3784" y="2102"/>
                  </a:lnTo>
                  <a:lnTo>
                    <a:pt x="3784" y="2001"/>
                  </a:lnTo>
                  <a:cubicBezTo>
                    <a:pt x="3784" y="1899"/>
                    <a:pt x="3827" y="1798"/>
                    <a:pt x="3928" y="1740"/>
                  </a:cubicBezTo>
                  <a:lnTo>
                    <a:pt x="4247" y="1566"/>
                  </a:lnTo>
                  <a:lnTo>
                    <a:pt x="3653" y="522"/>
                  </a:lnTo>
                  <a:lnTo>
                    <a:pt x="3334" y="710"/>
                  </a:lnTo>
                  <a:cubicBezTo>
                    <a:pt x="3290" y="736"/>
                    <a:pt x="3242" y="747"/>
                    <a:pt x="3196" y="747"/>
                  </a:cubicBezTo>
                  <a:cubicBezTo>
                    <a:pt x="3137" y="747"/>
                    <a:pt x="3079" y="728"/>
                    <a:pt x="3030" y="696"/>
                  </a:cubicBezTo>
                  <a:cubicBezTo>
                    <a:pt x="2986" y="667"/>
                    <a:pt x="2928" y="638"/>
                    <a:pt x="2885" y="609"/>
                  </a:cubicBezTo>
                  <a:cubicBezTo>
                    <a:pt x="2783" y="565"/>
                    <a:pt x="2725" y="464"/>
                    <a:pt x="2725" y="362"/>
                  </a:cubicBezTo>
                  <a:lnTo>
                    <a:pt x="2725"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24"/>
                                        </p:tgtEl>
                                        <p:attrNameLst>
                                          <p:attrName>style.visibility</p:attrName>
                                        </p:attrNameLst>
                                      </p:cBhvr>
                                      <p:to>
                                        <p:strVal val="visible"/>
                                      </p:to>
                                    </p:set>
                                    <p:anim calcmode="lin" valueType="num">
                                      <p:cBhvr additive="base">
                                        <p:cTn dur="1000"/>
                                        <p:tgtEl>
                                          <p:spTgt spid="82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1">
                                  <p:stCondLst>
                                    <p:cond delay="0"/>
                                  </p:stCondLst>
                                  <p:childTnLst>
                                    <p:set>
                                      <p:cBhvr>
                                        <p:cTn dur="1" fill="hold">
                                          <p:stCondLst>
                                            <p:cond delay="0"/>
                                          </p:stCondLst>
                                        </p:cTn>
                                        <p:tgtEl>
                                          <p:spTgt spid="825"/>
                                        </p:tgtEl>
                                        <p:attrNameLst>
                                          <p:attrName>style.visibility</p:attrName>
                                        </p:attrNameLst>
                                      </p:cBhvr>
                                      <p:to>
                                        <p:strVal val="visible"/>
                                      </p:to>
                                    </p:set>
                                    <p:anim calcmode="lin" valueType="num">
                                      <p:cBhvr additive="base">
                                        <p:cTn dur="1000"/>
                                        <p:tgtEl>
                                          <p:spTgt spid="82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7" name="Shape 957"/>
        <p:cNvGrpSpPr/>
        <p:nvPr/>
      </p:nvGrpSpPr>
      <p:grpSpPr>
        <a:xfrm>
          <a:off x="0" y="0"/>
          <a:ext cx="0" cy="0"/>
          <a:chOff x="0" y="0"/>
          <a:chExt cx="0" cy="0"/>
        </a:xfrm>
      </p:grpSpPr>
      <p:grpSp>
        <p:nvGrpSpPr>
          <p:cNvPr id="958" name="Google Shape;958;p60"/>
          <p:cNvGrpSpPr/>
          <p:nvPr/>
        </p:nvGrpSpPr>
        <p:grpSpPr>
          <a:xfrm>
            <a:off x="6" y="13"/>
            <a:ext cx="9054274" cy="5143454"/>
            <a:chOff x="1465050" y="946225"/>
            <a:chExt cx="6213900" cy="3359100"/>
          </a:xfrm>
        </p:grpSpPr>
        <p:sp>
          <p:nvSpPr>
            <p:cNvPr id="959" name="Google Shape;959;p60"/>
            <p:cNvSpPr/>
            <p:nvPr/>
          </p:nvSpPr>
          <p:spPr>
            <a:xfrm flipH="1">
              <a:off x="1465050" y="946225"/>
              <a:ext cx="6213900" cy="3359100"/>
            </a:xfrm>
            <a:prstGeom prst="roundRect">
              <a:avLst>
                <a:gd fmla="val 4601"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60"/>
            <p:cNvSpPr/>
            <p:nvPr/>
          </p:nvSpPr>
          <p:spPr>
            <a:xfrm flipH="1">
              <a:off x="1527450" y="1174625"/>
              <a:ext cx="6089100" cy="3073500"/>
            </a:xfrm>
            <a:prstGeom prst="roundRect">
              <a:avLst>
                <a:gd fmla="val 479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60"/>
            <p:cNvSpPr/>
            <p:nvPr/>
          </p:nvSpPr>
          <p:spPr>
            <a:xfrm flipH="1">
              <a:off x="1542006" y="1017959"/>
              <a:ext cx="90777" cy="90777"/>
            </a:xfrm>
            <a:custGeom>
              <a:rect b="b" l="l" r="r" t="t"/>
              <a:pathLst>
                <a:path extrusionOk="0" h="349" w="349">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60"/>
            <p:cNvSpPr/>
            <p:nvPr/>
          </p:nvSpPr>
          <p:spPr>
            <a:xfrm flipH="1">
              <a:off x="1689226" y="1017959"/>
              <a:ext cx="90517" cy="90777"/>
            </a:xfrm>
            <a:custGeom>
              <a:rect b="b" l="l" r="r" t="t"/>
              <a:pathLst>
                <a:path extrusionOk="0" h="349" w="348">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60"/>
            <p:cNvSpPr/>
            <p:nvPr/>
          </p:nvSpPr>
          <p:spPr>
            <a:xfrm flipH="1">
              <a:off x="1839826" y="1016662"/>
              <a:ext cx="109764" cy="93378"/>
            </a:xfrm>
            <a:custGeom>
              <a:rect b="b" l="l" r="r" t="t"/>
              <a:pathLst>
                <a:path extrusionOk="0" h="359" w="422">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4" name="Google Shape;964;p60"/>
          <p:cNvSpPr txBox="1"/>
          <p:nvPr>
            <p:ph type="title"/>
          </p:nvPr>
        </p:nvSpPr>
        <p:spPr>
          <a:xfrm>
            <a:off x="5149746" y="373044"/>
            <a:ext cx="3422400" cy="848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ANALYSE</a:t>
            </a:r>
            <a:endParaRPr/>
          </a:p>
        </p:txBody>
      </p:sp>
      <p:sp>
        <p:nvSpPr>
          <p:cNvPr id="965" name="Google Shape;965;p60"/>
          <p:cNvSpPr txBox="1"/>
          <p:nvPr>
            <p:ph idx="1" type="subTitle"/>
          </p:nvPr>
        </p:nvSpPr>
        <p:spPr>
          <a:xfrm>
            <a:off x="3684725" y="1249650"/>
            <a:ext cx="4658100" cy="35916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100">
                <a:solidFill>
                  <a:srgbClr val="000000"/>
                </a:solidFill>
                <a:latin typeface="Arial"/>
                <a:ea typeface="Arial"/>
                <a:cs typeface="Arial"/>
                <a:sym typeface="Arial"/>
              </a:rPr>
              <a:t>Utilisateurs Cibles</a:t>
            </a:r>
            <a:endParaRPr b="1" sz="1100">
              <a:solidFill>
                <a:srgbClr val="000000"/>
              </a:solidFill>
              <a:latin typeface="Arial"/>
              <a:ea typeface="Arial"/>
              <a:cs typeface="Arial"/>
              <a:sym typeface="Arial"/>
            </a:endParaRPr>
          </a:p>
          <a:p>
            <a:pPr indent="-298450" lvl="0" marL="457200" rtl="0" algn="l">
              <a:lnSpc>
                <a:spcPct val="115000"/>
              </a:lnSpc>
              <a:spcBef>
                <a:spcPts val="1200"/>
              </a:spcBef>
              <a:spcAft>
                <a:spcPts val="0"/>
              </a:spcAft>
              <a:buClr>
                <a:srgbClr val="000000"/>
              </a:buClr>
              <a:buSzPts val="1100"/>
              <a:buFont typeface="Arial"/>
              <a:buAutoNum type="arabicPeriod"/>
            </a:pPr>
            <a:r>
              <a:rPr b="1" lang="en" sz="1100">
                <a:solidFill>
                  <a:srgbClr val="000000"/>
                </a:solidFill>
                <a:latin typeface="Arial"/>
                <a:ea typeface="Arial"/>
                <a:cs typeface="Arial"/>
                <a:sym typeface="Arial"/>
              </a:rPr>
              <a:t>Patients :</a:t>
            </a:r>
            <a:endParaRPr b="1" sz="1100">
              <a:solidFill>
                <a:srgbClr val="000000"/>
              </a:solidFill>
              <a:latin typeface="Arial"/>
              <a:ea typeface="Arial"/>
              <a:cs typeface="Arial"/>
              <a:sym typeface="Arial"/>
            </a:endParaRPr>
          </a:p>
          <a:p>
            <a:pPr indent="-298450" lvl="1" marL="914400" rtl="0" algn="l">
              <a:lnSpc>
                <a:spcPct val="115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Cherchent à trouver facilement des médecins par spécialité et localisation.</a:t>
            </a:r>
            <a:endParaRPr sz="1100">
              <a:solidFill>
                <a:srgbClr val="000000"/>
              </a:solidFill>
              <a:latin typeface="Arial"/>
              <a:ea typeface="Arial"/>
              <a:cs typeface="Arial"/>
              <a:sym typeface="Arial"/>
            </a:endParaRPr>
          </a:p>
          <a:p>
            <a:pPr indent="-298450" lvl="1" marL="914400" rtl="0" algn="l">
              <a:lnSpc>
                <a:spcPct val="115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Désirent prendre des rendez-vous en ligne.</a:t>
            </a:r>
            <a:endParaRPr sz="1100">
              <a:solidFill>
                <a:srgbClr val="000000"/>
              </a:solidFill>
              <a:latin typeface="Arial"/>
              <a:ea typeface="Arial"/>
              <a:cs typeface="Arial"/>
              <a:sym typeface="Arial"/>
            </a:endParaRPr>
          </a:p>
          <a:p>
            <a:pPr indent="-298450" lvl="1" marL="914400" rtl="0" algn="l">
              <a:lnSpc>
                <a:spcPct val="115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Souhaitent accéder à des consultations médicales à distance.</a:t>
            </a:r>
            <a:endParaRPr sz="1100">
              <a:solidFill>
                <a:srgbClr val="000000"/>
              </a:solidFill>
              <a:latin typeface="Arial"/>
              <a:ea typeface="Arial"/>
              <a:cs typeface="Arial"/>
              <a:sym typeface="Arial"/>
            </a:endParaRPr>
          </a:p>
          <a:p>
            <a:pPr indent="-298450" lvl="1" marL="914400" rtl="0" algn="l">
              <a:lnSpc>
                <a:spcPct val="115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Apprécient avoir des avis et des notes sur les médecins pour guider leur choix.</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AutoNum type="arabicPeriod"/>
            </a:pPr>
            <a:r>
              <a:rPr b="1" lang="en" sz="1100">
                <a:solidFill>
                  <a:srgbClr val="000000"/>
                </a:solidFill>
                <a:latin typeface="Arial"/>
                <a:ea typeface="Arial"/>
                <a:cs typeface="Arial"/>
                <a:sym typeface="Arial"/>
              </a:rPr>
              <a:t>Médecins :</a:t>
            </a:r>
            <a:endParaRPr b="1" sz="1100">
              <a:solidFill>
                <a:srgbClr val="000000"/>
              </a:solidFill>
              <a:latin typeface="Arial"/>
              <a:ea typeface="Arial"/>
              <a:cs typeface="Arial"/>
              <a:sym typeface="Arial"/>
            </a:endParaRPr>
          </a:p>
          <a:p>
            <a:pPr indent="-298450" lvl="1" marL="914400" rtl="0" algn="l">
              <a:lnSpc>
                <a:spcPct val="115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Veulent gérer leurs disponibilités et les rendez-vous de manière efficace.</a:t>
            </a:r>
            <a:endParaRPr sz="1100">
              <a:solidFill>
                <a:srgbClr val="000000"/>
              </a:solidFill>
              <a:latin typeface="Arial"/>
              <a:ea typeface="Arial"/>
              <a:cs typeface="Arial"/>
              <a:sym typeface="Arial"/>
            </a:endParaRPr>
          </a:p>
          <a:p>
            <a:pPr indent="-298450" lvl="1" marL="914400" rtl="0" algn="l">
              <a:lnSpc>
                <a:spcPct val="115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Cherchent à offrir des consultations à distance pour atteindre plus de patients.</a:t>
            </a:r>
            <a:endParaRPr sz="1100">
              <a:solidFill>
                <a:srgbClr val="000000"/>
              </a:solidFill>
              <a:latin typeface="Arial"/>
              <a:ea typeface="Arial"/>
              <a:cs typeface="Arial"/>
              <a:sym typeface="Arial"/>
            </a:endParaRPr>
          </a:p>
          <a:p>
            <a:pPr indent="-298450" lvl="1" marL="914400" rtl="0" algn="l">
              <a:lnSpc>
                <a:spcPct val="115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Souhaitent augmenter leur visibilité et recevoir des retours d'expérience des patients.</a:t>
            </a:r>
            <a:endParaRPr/>
          </a:p>
        </p:txBody>
      </p:sp>
      <p:grpSp>
        <p:nvGrpSpPr>
          <p:cNvPr id="966" name="Google Shape;966;p60"/>
          <p:cNvGrpSpPr/>
          <p:nvPr/>
        </p:nvGrpSpPr>
        <p:grpSpPr>
          <a:xfrm>
            <a:off x="496358" y="869519"/>
            <a:ext cx="2954152" cy="2761650"/>
            <a:chOff x="1403008" y="1357694"/>
            <a:chExt cx="2954152" cy="2761650"/>
          </a:xfrm>
        </p:grpSpPr>
        <p:grpSp>
          <p:nvGrpSpPr>
            <p:cNvPr id="967" name="Google Shape;967;p60"/>
            <p:cNvGrpSpPr/>
            <p:nvPr/>
          </p:nvGrpSpPr>
          <p:grpSpPr>
            <a:xfrm>
              <a:off x="2147596" y="1357694"/>
              <a:ext cx="901475" cy="2761650"/>
              <a:chOff x="2435675" y="1475675"/>
              <a:chExt cx="901475" cy="2761650"/>
            </a:xfrm>
          </p:grpSpPr>
          <p:sp>
            <p:nvSpPr>
              <p:cNvPr id="968" name="Google Shape;968;p60"/>
              <p:cNvSpPr/>
              <p:nvPr/>
            </p:nvSpPr>
            <p:spPr>
              <a:xfrm>
                <a:off x="2435675" y="3846700"/>
                <a:ext cx="232600" cy="390625"/>
              </a:xfrm>
              <a:custGeom>
                <a:rect b="b" l="l" r="r" t="t"/>
                <a:pathLst>
                  <a:path extrusionOk="0" h="15625" w="9304">
                    <a:moveTo>
                      <a:pt x="1919" y="1"/>
                    </a:moveTo>
                    <a:lnTo>
                      <a:pt x="325" y="8440"/>
                    </a:lnTo>
                    <a:lnTo>
                      <a:pt x="178" y="9296"/>
                    </a:lnTo>
                    <a:cubicBezTo>
                      <a:pt x="1" y="10269"/>
                      <a:pt x="443" y="11243"/>
                      <a:pt x="1269" y="11715"/>
                    </a:cubicBezTo>
                    <a:lnTo>
                      <a:pt x="7820" y="15492"/>
                    </a:lnTo>
                    <a:cubicBezTo>
                      <a:pt x="7974" y="15583"/>
                      <a:pt x="8140" y="15624"/>
                      <a:pt x="8302" y="15624"/>
                    </a:cubicBezTo>
                    <a:cubicBezTo>
                      <a:pt x="8822" y="15624"/>
                      <a:pt x="9304" y="15199"/>
                      <a:pt x="9236" y="14636"/>
                    </a:cubicBezTo>
                    <a:cubicBezTo>
                      <a:pt x="9207" y="14636"/>
                      <a:pt x="9207" y="14636"/>
                      <a:pt x="9207" y="14607"/>
                    </a:cubicBezTo>
                    <a:cubicBezTo>
                      <a:pt x="9148" y="14164"/>
                      <a:pt x="7348" y="12128"/>
                      <a:pt x="6463" y="10978"/>
                    </a:cubicBezTo>
                    <a:cubicBezTo>
                      <a:pt x="6168" y="10564"/>
                      <a:pt x="5961" y="10299"/>
                      <a:pt x="5961" y="10210"/>
                    </a:cubicBezTo>
                    <a:cubicBezTo>
                      <a:pt x="5991" y="10151"/>
                      <a:pt x="6050" y="9945"/>
                      <a:pt x="6109" y="9650"/>
                    </a:cubicBezTo>
                    <a:cubicBezTo>
                      <a:pt x="6522" y="8263"/>
                      <a:pt x="7525" y="4870"/>
                      <a:pt x="7525" y="4870"/>
                    </a:cubicBezTo>
                    <a:lnTo>
                      <a:pt x="1919" y="1"/>
                    </a:lnTo>
                    <a:close/>
                  </a:path>
                </a:pathLst>
              </a:custGeom>
              <a:solidFill>
                <a:srgbClr val="924B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60"/>
              <p:cNvSpPr/>
              <p:nvPr/>
            </p:nvSpPr>
            <p:spPr>
              <a:xfrm>
                <a:off x="2435675" y="4057675"/>
                <a:ext cx="232600" cy="179650"/>
              </a:xfrm>
              <a:custGeom>
                <a:rect b="b" l="l" r="r" t="t"/>
                <a:pathLst>
                  <a:path extrusionOk="0" h="7186" w="9304">
                    <a:moveTo>
                      <a:pt x="325" y="1"/>
                    </a:moveTo>
                    <a:lnTo>
                      <a:pt x="178" y="857"/>
                    </a:lnTo>
                    <a:cubicBezTo>
                      <a:pt x="1" y="1830"/>
                      <a:pt x="443" y="2804"/>
                      <a:pt x="1269" y="3276"/>
                    </a:cubicBezTo>
                    <a:lnTo>
                      <a:pt x="7820" y="7053"/>
                    </a:lnTo>
                    <a:cubicBezTo>
                      <a:pt x="7974" y="7144"/>
                      <a:pt x="8140" y="7185"/>
                      <a:pt x="8302" y="7185"/>
                    </a:cubicBezTo>
                    <a:cubicBezTo>
                      <a:pt x="8822" y="7185"/>
                      <a:pt x="9304" y="6760"/>
                      <a:pt x="9236" y="6197"/>
                    </a:cubicBezTo>
                    <a:cubicBezTo>
                      <a:pt x="9207" y="6197"/>
                      <a:pt x="9207" y="6197"/>
                      <a:pt x="9207" y="6168"/>
                    </a:cubicBezTo>
                    <a:cubicBezTo>
                      <a:pt x="9148" y="5725"/>
                      <a:pt x="7348" y="3689"/>
                      <a:pt x="6463" y="2539"/>
                    </a:cubicBezTo>
                    <a:cubicBezTo>
                      <a:pt x="6463" y="2539"/>
                      <a:pt x="6433" y="2125"/>
                      <a:pt x="6463" y="1860"/>
                    </a:cubicBezTo>
                    <a:cubicBezTo>
                      <a:pt x="6463" y="1653"/>
                      <a:pt x="6433" y="1329"/>
                      <a:pt x="6109" y="1211"/>
                    </a:cubicBezTo>
                    <a:cubicBezTo>
                      <a:pt x="6020" y="1152"/>
                      <a:pt x="5902" y="1122"/>
                      <a:pt x="5755" y="1122"/>
                    </a:cubicBezTo>
                    <a:cubicBezTo>
                      <a:pt x="5135" y="1122"/>
                      <a:pt x="4102" y="2184"/>
                      <a:pt x="4102" y="2184"/>
                    </a:cubicBezTo>
                    <a:lnTo>
                      <a:pt x="32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60"/>
              <p:cNvSpPr/>
              <p:nvPr/>
            </p:nvSpPr>
            <p:spPr>
              <a:xfrm>
                <a:off x="2886400" y="3909400"/>
                <a:ext cx="334750" cy="283325"/>
              </a:xfrm>
              <a:custGeom>
                <a:rect b="b" l="l" r="r" t="t"/>
                <a:pathLst>
                  <a:path extrusionOk="0" h="11333" w="13390">
                    <a:moveTo>
                      <a:pt x="1" y="1"/>
                    </a:moveTo>
                    <a:lnTo>
                      <a:pt x="2273" y="8263"/>
                    </a:lnTo>
                    <a:lnTo>
                      <a:pt x="2509" y="9119"/>
                    </a:lnTo>
                    <a:cubicBezTo>
                      <a:pt x="2774" y="10033"/>
                      <a:pt x="3601" y="10712"/>
                      <a:pt x="4545" y="10801"/>
                    </a:cubicBezTo>
                    <a:lnTo>
                      <a:pt x="12099" y="11332"/>
                    </a:lnTo>
                    <a:cubicBezTo>
                      <a:pt x="12112" y="11332"/>
                      <a:pt x="12124" y="11333"/>
                      <a:pt x="12137" y="11333"/>
                    </a:cubicBezTo>
                    <a:cubicBezTo>
                      <a:pt x="12856" y="11333"/>
                      <a:pt x="13390" y="10524"/>
                      <a:pt x="12984" y="9915"/>
                    </a:cubicBezTo>
                    <a:lnTo>
                      <a:pt x="12954" y="9915"/>
                    </a:lnTo>
                    <a:cubicBezTo>
                      <a:pt x="12689" y="9532"/>
                      <a:pt x="10181" y="8470"/>
                      <a:pt x="8882" y="7850"/>
                    </a:cubicBezTo>
                    <a:cubicBezTo>
                      <a:pt x="8440" y="7614"/>
                      <a:pt x="8145" y="7437"/>
                      <a:pt x="8115" y="7378"/>
                    </a:cubicBezTo>
                    <a:cubicBezTo>
                      <a:pt x="8086" y="7319"/>
                      <a:pt x="8056" y="7112"/>
                      <a:pt x="7997" y="6788"/>
                    </a:cubicBezTo>
                    <a:cubicBezTo>
                      <a:pt x="7761" y="5401"/>
                      <a:pt x="7171" y="1889"/>
                      <a:pt x="7171" y="1889"/>
                    </a:cubicBezTo>
                    <a:lnTo>
                      <a:pt x="1" y="1"/>
                    </a:lnTo>
                    <a:close/>
                  </a:path>
                </a:pathLst>
              </a:custGeom>
              <a:solidFill>
                <a:srgbClr val="924B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60"/>
              <p:cNvSpPr/>
              <p:nvPr/>
            </p:nvSpPr>
            <p:spPr>
              <a:xfrm>
                <a:off x="2943200" y="4079075"/>
                <a:ext cx="277950" cy="113650"/>
              </a:xfrm>
              <a:custGeom>
                <a:rect b="b" l="l" r="r" t="t"/>
                <a:pathLst>
                  <a:path extrusionOk="0" h="4546" w="11118">
                    <a:moveTo>
                      <a:pt x="5725" y="1"/>
                    </a:moveTo>
                    <a:cubicBezTo>
                      <a:pt x="5637" y="1"/>
                      <a:pt x="5519" y="30"/>
                      <a:pt x="5371" y="119"/>
                    </a:cubicBezTo>
                    <a:cubicBezTo>
                      <a:pt x="4810" y="384"/>
                      <a:pt x="4338" y="1771"/>
                      <a:pt x="4338" y="1771"/>
                    </a:cubicBezTo>
                    <a:lnTo>
                      <a:pt x="1" y="1476"/>
                    </a:lnTo>
                    <a:lnTo>
                      <a:pt x="237" y="2332"/>
                    </a:lnTo>
                    <a:cubicBezTo>
                      <a:pt x="502" y="3246"/>
                      <a:pt x="1329" y="3925"/>
                      <a:pt x="2273" y="4014"/>
                    </a:cubicBezTo>
                    <a:lnTo>
                      <a:pt x="9827" y="4545"/>
                    </a:lnTo>
                    <a:cubicBezTo>
                      <a:pt x="9840" y="4545"/>
                      <a:pt x="9852" y="4546"/>
                      <a:pt x="9865" y="4546"/>
                    </a:cubicBezTo>
                    <a:cubicBezTo>
                      <a:pt x="10584" y="4546"/>
                      <a:pt x="11118" y="3737"/>
                      <a:pt x="10712" y="3128"/>
                    </a:cubicBezTo>
                    <a:lnTo>
                      <a:pt x="10682" y="3128"/>
                    </a:lnTo>
                    <a:cubicBezTo>
                      <a:pt x="10417" y="2745"/>
                      <a:pt x="7909" y="1683"/>
                      <a:pt x="6610" y="1063"/>
                    </a:cubicBezTo>
                    <a:cubicBezTo>
                      <a:pt x="6610" y="1063"/>
                      <a:pt x="6433" y="709"/>
                      <a:pt x="6315" y="443"/>
                    </a:cubicBezTo>
                    <a:cubicBezTo>
                      <a:pt x="6227" y="266"/>
                      <a:pt x="6050" y="1"/>
                      <a:pt x="57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60"/>
              <p:cNvSpPr/>
              <p:nvPr/>
            </p:nvSpPr>
            <p:spPr>
              <a:xfrm>
                <a:off x="2719700" y="1637350"/>
                <a:ext cx="157150" cy="157150"/>
              </a:xfrm>
              <a:custGeom>
                <a:rect b="b" l="l" r="r" t="t"/>
                <a:pathLst>
                  <a:path extrusionOk="0" h="6286" w="6286">
                    <a:moveTo>
                      <a:pt x="3157" y="0"/>
                    </a:moveTo>
                    <a:cubicBezTo>
                      <a:pt x="1416" y="0"/>
                      <a:pt x="0" y="1417"/>
                      <a:pt x="0" y="3158"/>
                    </a:cubicBezTo>
                    <a:cubicBezTo>
                      <a:pt x="0" y="4899"/>
                      <a:pt x="1416" y="6285"/>
                      <a:pt x="3157" y="6285"/>
                    </a:cubicBezTo>
                    <a:cubicBezTo>
                      <a:pt x="4898" y="6285"/>
                      <a:pt x="6285" y="4899"/>
                      <a:pt x="6285" y="3158"/>
                    </a:cubicBezTo>
                    <a:cubicBezTo>
                      <a:pt x="6285" y="1417"/>
                      <a:pt x="4898" y="0"/>
                      <a:pt x="3157" y="0"/>
                    </a:cubicBezTo>
                    <a:close/>
                  </a:path>
                </a:pathLst>
              </a:custGeom>
              <a:solidFill>
                <a:srgbClr val="272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60"/>
              <p:cNvSpPr/>
              <p:nvPr/>
            </p:nvSpPr>
            <p:spPr>
              <a:xfrm>
                <a:off x="2794200" y="1503825"/>
                <a:ext cx="241250" cy="411600"/>
              </a:xfrm>
              <a:custGeom>
                <a:rect b="b" l="l" r="r" t="t"/>
                <a:pathLst>
                  <a:path extrusionOk="0" h="16464" w="9650">
                    <a:moveTo>
                      <a:pt x="5105" y="1"/>
                    </a:moveTo>
                    <a:cubicBezTo>
                      <a:pt x="5105" y="1"/>
                      <a:pt x="354" y="1712"/>
                      <a:pt x="148" y="4427"/>
                    </a:cubicBezTo>
                    <a:cubicBezTo>
                      <a:pt x="0" y="6610"/>
                      <a:pt x="443" y="7554"/>
                      <a:pt x="443" y="7554"/>
                    </a:cubicBezTo>
                    <a:cubicBezTo>
                      <a:pt x="443" y="7554"/>
                      <a:pt x="856" y="9089"/>
                      <a:pt x="1269" y="10977"/>
                    </a:cubicBezTo>
                    <a:cubicBezTo>
                      <a:pt x="1594" y="12541"/>
                      <a:pt x="1092" y="14577"/>
                      <a:pt x="1092" y="14577"/>
                    </a:cubicBezTo>
                    <a:cubicBezTo>
                      <a:pt x="1092" y="14577"/>
                      <a:pt x="1842" y="16464"/>
                      <a:pt x="4284" y="16464"/>
                    </a:cubicBezTo>
                    <a:cubicBezTo>
                      <a:pt x="4451" y="16464"/>
                      <a:pt x="4627" y="16455"/>
                      <a:pt x="4810" y="16436"/>
                    </a:cubicBezTo>
                    <a:cubicBezTo>
                      <a:pt x="6905" y="16230"/>
                      <a:pt x="5872" y="14577"/>
                      <a:pt x="5872" y="14577"/>
                    </a:cubicBezTo>
                    <a:lnTo>
                      <a:pt x="5695" y="12807"/>
                    </a:lnTo>
                    <a:lnTo>
                      <a:pt x="5695" y="12807"/>
                    </a:lnTo>
                    <a:cubicBezTo>
                      <a:pt x="5695" y="12807"/>
                      <a:pt x="5829" y="12824"/>
                      <a:pt x="6036" y="12824"/>
                    </a:cubicBezTo>
                    <a:cubicBezTo>
                      <a:pt x="6430" y="12824"/>
                      <a:pt x="7091" y="12761"/>
                      <a:pt x="7613" y="12394"/>
                    </a:cubicBezTo>
                    <a:cubicBezTo>
                      <a:pt x="9649" y="10948"/>
                      <a:pt x="8764" y="6345"/>
                      <a:pt x="8823" y="4191"/>
                    </a:cubicBezTo>
                    <a:cubicBezTo>
                      <a:pt x="8852" y="2804"/>
                      <a:pt x="8321" y="1269"/>
                      <a:pt x="8321" y="1269"/>
                    </a:cubicBezTo>
                    <a:lnTo>
                      <a:pt x="5105" y="1"/>
                    </a:lnTo>
                    <a:close/>
                  </a:path>
                </a:pathLst>
              </a:custGeom>
              <a:solidFill>
                <a:srgbClr val="924B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60"/>
              <p:cNvSpPr/>
              <p:nvPr/>
            </p:nvSpPr>
            <p:spPr>
              <a:xfrm>
                <a:off x="2703450" y="1475675"/>
                <a:ext cx="342325" cy="243000"/>
              </a:xfrm>
              <a:custGeom>
                <a:rect b="b" l="l" r="r" t="t"/>
                <a:pathLst>
                  <a:path extrusionOk="0" h="9720" w="13693">
                    <a:moveTo>
                      <a:pt x="6768" y="0"/>
                    </a:moveTo>
                    <a:cubicBezTo>
                      <a:pt x="5073" y="0"/>
                      <a:pt x="3618" y="582"/>
                      <a:pt x="3394" y="2189"/>
                    </a:cubicBezTo>
                    <a:cubicBezTo>
                      <a:pt x="1" y="4343"/>
                      <a:pt x="3601" y="8651"/>
                      <a:pt x="3837" y="9330"/>
                    </a:cubicBezTo>
                    <a:cubicBezTo>
                      <a:pt x="3919" y="9598"/>
                      <a:pt x="4121" y="9719"/>
                      <a:pt x="4337" y="9719"/>
                    </a:cubicBezTo>
                    <a:cubicBezTo>
                      <a:pt x="4667" y="9719"/>
                      <a:pt x="5029" y="9439"/>
                      <a:pt x="5047" y="8976"/>
                    </a:cubicBezTo>
                    <a:cubicBezTo>
                      <a:pt x="5047" y="8474"/>
                      <a:pt x="5607" y="8828"/>
                      <a:pt x="5873" y="7205"/>
                    </a:cubicBezTo>
                    <a:cubicBezTo>
                      <a:pt x="6168" y="5612"/>
                      <a:pt x="9768" y="6143"/>
                      <a:pt x="10565" y="2927"/>
                    </a:cubicBezTo>
                    <a:cubicBezTo>
                      <a:pt x="12158" y="3015"/>
                      <a:pt x="12453" y="5612"/>
                      <a:pt x="12453" y="5612"/>
                    </a:cubicBezTo>
                    <a:cubicBezTo>
                      <a:pt x="12453" y="5612"/>
                      <a:pt x="13692" y="3871"/>
                      <a:pt x="12542" y="2130"/>
                    </a:cubicBezTo>
                    <a:cubicBezTo>
                      <a:pt x="11859" y="1090"/>
                      <a:pt x="9089" y="0"/>
                      <a:pt x="6768" y="0"/>
                    </a:cubicBezTo>
                    <a:close/>
                  </a:path>
                </a:pathLst>
              </a:custGeom>
              <a:solidFill>
                <a:srgbClr val="272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60"/>
              <p:cNvSpPr/>
              <p:nvPr/>
            </p:nvSpPr>
            <p:spPr>
              <a:xfrm>
                <a:off x="2779450" y="1677700"/>
                <a:ext cx="65600" cy="47650"/>
              </a:xfrm>
              <a:custGeom>
                <a:rect b="b" l="l" r="r" t="t"/>
                <a:pathLst>
                  <a:path extrusionOk="0" h="1906" w="2624">
                    <a:moveTo>
                      <a:pt x="930" y="0"/>
                    </a:moveTo>
                    <a:cubicBezTo>
                      <a:pt x="897" y="0"/>
                      <a:pt x="863" y="3"/>
                      <a:pt x="826" y="9"/>
                    </a:cubicBezTo>
                    <a:cubicBezTo>
                      <a:pt x="443" y="68"/>
                      <a:pt x="0" y="481"/>
                      <a:pt x="177" y="1101"/>
                    </a:cubicBezTo>
                    <a:cubicBezTo>
                      <a:pt x="312" y="1614"/>
                      <a:pt x="769" y="1905"/>
                      <a:pt x="1140" y="1905"/>
                    </a:cubicBezTo>
                    <a:cubicBezTo>
                      <a:pt x="1174" y="1905"/>
                      <a:pt x="1207" y="1903"/>
                      <a:pt x="1239" y="1898"/>
                    </a:cubicBezTo>
                    <a:cubicBezTo>
                      <a:pt x="1764" y="1815"/>
                      <a:pt x="2624" y="880"/>
                      <a:pt x="2129" y="880"/>
                    </a:cubicBezTo>
                    <a:cubicBezTo>
                      <a:pt x="2095" y="880"/>
                      <a:pt x="2054" y="885"/>
                      <a:pt x="2007" y="895"/>
                    </a:cubicBezTo>
                    <a:cubicBezTo>
                      <a:pt x="1987" y="898"/>
                      <a:pt x="1968" y="900"/>
                      <a:pt x="1950" y="900"/>
                    </a:cubicBezTo>
                    <a:cubicBezTo>
                      <a:pt x="1530" y="900"/>
                      <a:pt x="1508" y="0"/>
                      <a:pt x="930" y="0"/>
                    </a:cubicBezTo>
                    <a:close/>
                  </a:path>
                </a:pathLst>
              </a:custGeom>
              <a:solidFill>
                <a:srgbClr val="924B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60"/>
              <p:cNvSpPr/>
              <p:nvPr/>
            </p:nvSpPr>
            <p:spPr>
              <a:xfrm>
                <a:off x="2871650" y="1795950"/>
                <a:ext cx="56100" cy="22150"/>
              </a:xfrm>
              <a:custGeom>
                <a:rect b="b" l="l" r="r" t="t"/>
                <a:pathLst>
                  <a:path extrusionOk="0" fill="none" h="886" w="2244">
                    <a:moveTo>
                      <a:pt x="1" y="0"/>
                    </a:moveTo>
                    <a:cubicBezTo>
                      <a:pt x="768" y="738"/>
                      <a:pt x="2243" y="886"/>
                      <a:pt x="2243" y="886"/>
                    </a:cubicBezTo>
                  </a:path>
                </a:pathLst>
              </a:custGeom>
              <a:noFill/>
              <a:ln cap="rnd" cmpd="sng" w="5175">
                <a:solidFill>
                  <a:srgbClr val="7C2E20"/>
                </a:solidFill>
                <a:prstDash val="solid"/>
                <a:miter lim="2950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60"/>
              <p:cNvSpPr/>
              <p:nvPr/>
            </p:nvSpPr>
            <p:spPr>
              <a:xfrm>
                <a:off x="2914425" y="1733025"/>
                <a:ext cx="67900" cy="24750"/>
              </a:xfrm>
              <a:custGeom>
                <a:rect b="b" l="l" r="r" t="t"/>
                <a:pathLst>
                  <a:path extrusionOk="0" h="990" w="2716">
                    <a:moveTo>
                      <a:pt x="2541" y="0"/>
                    </a:moveTo>
                    <a:cubicBezTo>
                      <a:pt x="2477" y="0"/>
                      <a:pt x="2400" y="39"/>
                      <a:pt x="2332" y="39"/>
                    </a:cubicBezTo>
                    <a:cubicBezTo>
                      <a:pt x="1565" y="68"/>
                      <a:pt x="798" y="9"/>
                      <a:pt x="1" y="157"/>
                    </a:cubicBezTo>
                    <a:cubicBezTo>
                      <a:pt x="365" y="703"/>
                      <a:pt x="953" y="990"/>
                      <a:pt x="1492" y="990"/>
                    </a:cubicBezTo>
                    <a:cubicBezTo>
                      <a:pt x="1913" y="990"/>
                      <a:pt x="2306" y="815"/>
                      <a:pt x="2539" y="452"/>
                    </a:cubicBezTo>
                    <a:cubicBezTo>
                      <a:pt x="2627" y="363"/>
                      <a:pt x="2716" y="245"/>
                      <a:pt x="2657" y="98"/>
                    </a:cubicBezTo>
                    <a:cubicBezTo>
                      <a:pt x="2631" y="22"/>
                      <a:pt x="2590" y="0"/>
                      <a:pt x="254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60"/>
              <p:cNvSpPr/>
              <p:nvPr/>
            </p:nvSpPr>
            <p:spPr>
              <a:xfrm>
                <a:off x="2881975" y="1629225"/>
                <a:ext cx="52400" cy="17025"/>
              </a:xfrm>
              <a:custGeom>
                <a:rect b="b" l="l" r="r" t="t"/>
                <a:pathLst>
                  <a:path extrusionOk="0" h="681" w="2096">
                    <a:moveTo>
                      <a:pt x="1692" y="0"/>
                    </a:moveTo>
                    <a:cubicBezTo>
                      <a:pt x="1659" y="0"/>
                      <a:pt x="1626" y="1"/>
                      <a:pt x="1594" y="1"/>
                    </a:cubicBezTo>
                    <a:cubicBezTo>
                      <a:pt x="1210" y="1"/>
                      <a:pt x="827" y="30"/>
                      <a:pt x="473" y="60"/>
                    </a:cubicBezTo>
                    <a:cubicBezTo>
                      <a:pt x="207" y="60"/>
                      <a:pt x="1" y="89"/>
                      <a:pt x="1" y="384"/>
                    </a:cubicBezTo>
                    <a:cubicBezTo>
                      <a:pt x="26" y="659"/>
                      <a:pt x="220" y="680"/>
                      <a:pt x="422" y="680"/>
                    </a:cubicBezTo>
                    <a:cubicBezTo>
                      <a:pt x="458" y="680"/>
                      <a:pt x="495" y="679"/>
                      <a:pt x="532" y="679"/>
                    </a:cubicBezTo>
                    <a:cubicBezTo>
                      <a:pt x="886" y="679"/>
                      <a:pt x="1240" y="679"/>
                      <a:pt x="1624" y="650"/>
                    </a:cubicBezTo>
                    <a:cubicBezTo>
                      <a:pt x="1860" y="620"/>
                      <a:pt x="2096" y="620"/>
                      <a:pt x="2096" y="296"/>
                    </a:cubicBezTo>
                    <a:cubicBezTo>
                      <a:pt x="2071" y="21"/>
                      <a:pt x="1877" y="0"/>
                      <a:pt x="1692" y="0"/>
                    </a:cubicBezTo>
                    <a:close/>
                  </a:path>
                </a:pathLst>
              </a:custGeom>
              <a:solidFill>
                <a:srgbClr val="2E2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60"/>
              <p:cNvSpPr/>
              <p:nvPr/>
            </p:nvSpPr>
            <p:spPr>
              <a:xfrm>
                <a:off x="2973450" y="1627750"/>
                <a:ext cx="39125" cy="17000"/>
              </a:xfrm>
              <a:custGeom>
                <a:rect b="b" l="l" r="r" t="t"/>
                <a:pathLst>
                  <a:path extrusionOk="0" h="680" w="1565">
                    <a:moveTo>
                      <a:pt x="1210" y="1"/>
                    </a:moveTo>
                    <a:cubicBezTo>
                      <a:pt x="915" y="1"/>
                      <a:pt x="650" y="30"/>
                      <a:pt x="355" y="30"/>
                    </a:cubicBezTo>
                    <a:cubicBezTo>
                      <a:pt x="148" y="60"/>
                      <a:pt x="1" y="148"/>
                      <a:pt x="30" y="384"/>
                    </a:cubicBezTo>
                    <a:cubicBezTo>
                      <a:pt x="30" y="620"/>
                      <a:pt x="207" y="650"/>
                      <a:pt x="384" y="679"/>
                    </a:cubicBezTo>
                    <a:cubicBezTo>
                      <a:pt x="650" y="679"/>
                      <a:pt x="945" y="679"/>
                      <a:pt x="1210" y="650"/>
                    </a:cubicBezTo>
                    <a:cubicBezTo>
                      <a:pt x="1417" y="620"/>
                      <a:pt x="1564" y="532"/>
                      <a:pt x="1564" y="296"/>
                    </a:cubicBezTo>
                    <a:cubicBezTo>
                      <a:pt x="1535" y="89"/>
                      <a:pt x="1387" y="1"/>
                      <a:pt x="1210" y="1"/>
                    </a:cubicBezTo>
                    <a:close/>
                  </a:path>
                </a:pathLst>
              </a:custGeom>
              <a:solidFill>
                <a:srgbClr val="2E2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60"/>
              <p:cNvSpPr/>
              <p:nvPr/>
            </p:nvSpPr>
            <p:spPr>
              <a:xfrm>
                <a:off x="2945425" y="1688250"/>
                <a:ext cx="24900" cy="35125"/>
              </a:xfrm>
              <a:custGeom>
                <a:rect b="b" l="l" r="r" t="t"/>
                <a:pathLst>
                  <a:path extrusionOk="0" h="1405" w="996">
                    <a:moveTo>
                      <a:pt x="797" y="0"/>
                    </a:moveTo>
                    <a:cubicBezTo>
                      <a:pt x="590" y="177"/>
                      <a:pt x="620" y="354"/>
                      <a:pt x="649" y="502"/>
                    </a:cubicBezTo>
                    <a:cubicBezTo>
                      <a:pt x="730" y="850"/>
                      <a:pt x="713" y="1100"/>
                      <a:pt x="336" y="1100"/>
                    </a:cubicBezTo>
                    <a:cubicBezTo>
                      <a:pt x="297" y="1100"/>
                      <a:pt x="254" y="1098"/>
                      <a:pt x="207" y="1092"/>
                    </a:cubicBezTo>
                    <a:cubicBezTo>
                      <a:pt x="192" y="1087"/>
                      <a:pt x="176" y="1085"/>
                      <a:pt x="159" y="1085"/>
                    </a:cubicBezTo>
                    <a:cubicBezTo>
                      <a:pt x="81" y="1085"/>
                      <a:pt x="0" y="1142"/>
                      <a:pt x="0" y="1240"/>
                    </a:cubicBezTo>
                    <a:cubicBezTo>
                      <a:pt x="0" y="1387"/>
                      <a:pt x="118" y="1387"/>
                      <a:pt x="236" y="1387"/>
                    </a:cubicBezTo>
                    <a:cubicBezTo>
                      <a:pt x="293" y="1399"/>
                      <a:pt x="348" y="1404"/>
                      <a:pt x="400" y="1404"/>
                    </a:cubicBezTo>
                    <a:cubicBezTo>
                      <a:pt x="756" y="1404"/>
                      <a:pt x="996" y="1150"/>
                      <a:pt x="945" y="738"/>
                    </a:cubicBezTo>
                    <a:cubicBezTo>
                      <a:pt x="915" y="502"/>
                      <a:pt x="915" y="266"/>
                      <a:pt x="797" y="0"/>
                    </a:cubicBezTo>
                    <a:close/>
                  </a:path>
                </a:pathLst>
              </a:custGeom>
              <a:solidFill>
                <a:srgbClr val="2E2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60"/>
              <p:cNvSpPr/>
              <p:nvPr/>
            </p:nvSpPr>
            <p:spPr>
              <a:xfrm>
                <a:off x="2901150" y="1668975"/>
                <a:ext cx="17000" cy="17075"/>
              </a:xfrm>
              <a:custGeom>
                <a:rect b="b" l="l" r="r" t="t"/>
                <a:pathLst>
                  <a:path extrusionOk="0" h="683" w="680">
                    <a:moveTo>
                      <a:pt x="333" y="0"/>
                    </a:moveTo>
                    <a:cubicBezTo>
                      <a:pt x="158" y="0"/>
                      <a:pt x="55" y="140"/>
                      <a:pt x="1" y="329"/>
                    </a:cubicBezTo>
                    <a:cubicBezTo>
                      <a:pt x="30" y="535"/>
                      <a:pt x="148" y="683"/>
                      <a:pt x="355" y="683"/>
                    </a:cubicBezTo>
                    <a:cubicBezTo>
                      <a:pt x="561" y="683"/>
                      <a:pt x="680" y="565"/>
                      <a:pt x="680" y="329"/>
                    </a:cubicBezTo>
                    <a:cubicBezTo>
                      <a:pt x="680" y="122"/>
                      <a:pt x="561" y="34"/>
                      <a:pt x="384" y="4"/>
                    </a:cubicBezTo>
                    <a:cubicBezTo>
                      <a:pt x="367" y="2"/>
                      <a:pt x="350" y="0"/>
                      <a:pt x="333" y="0"/>
                    </a:cubicBezTo>
                    <a:close/>
                  </a:path>
                </a:pathLst>
              </a:custGeom>
              <a:solidFill>
                <a:srgbClr val="2E2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60"/>
              <p:cNvSpPr/>
              <p:nvPr/>
            </p:nvSpPr>
            <p:spPr>
              <a:xfrm>
                <a:off x="2979350" y="1668325"/>
                <a:ext cx="17725" cy="17000"/>
              </a:xfrm>
              <a:custGeom>
                <a:rect b="b" l="l" r="r" t="t"/>
                <a:pathLst>
                  <a:path extrusionOk="0" h="680" w="709">
                    <a:moveTo>
                      <a:pt x="384" y="1"/>
                    </a:moveTo>
                    <a:cubicBezTo>
                      <a:pt x="178" y="1"/>
                      <a:pt x="30" y="119"/>
                      <a:pt x="30" y="325"/>
                    </a:cubicBezTo>
                    <a:cubicBezTo>
                      <a:pt x="1" y="561"/>
                      <a:pt x="119" y="679"/>
                      <a:pt x="355" y="679"/>
                    </a:cubicBezTo>
                    <a:cubicBezTo>
                      <a:pt x="532" y="679"/>
                      <a:pt x="650" y="561"/>
                      <a:pt x="679" y="384"/>
                    </a:cubicBezTo>
                    <a:cubicBezTo>
                      <a:pt x="709" y="178"/>
                      <a:pt x="591" y="30"/>
                      <a:pt x="384" y="1"/>
                    </a:cubicBezTo>
                    <a:close/>
                  </a:path>
                </a:pathLst>
              </a:custGeom>
              <a:solidFill>
                <a:srgbClr val="2E2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60"/>
              <p:cNvSpPr/>
              <p:nvPr/>
            </p:nvSpPr>
            <p:spPr>
              <a:xfrm>
                <a:off x="2459275" y="2491575"/>
                <a:ext cx="736250" cy="1544525"/>
              </a:xfrm>
              <a:custGeom>
                <a:rect b="b" l="l" r="r" t="t"/>
                <a:pathLst>
                  <a:path extrusionOk="0" h="61781" w="29450">
                    <a:moveTo>
                      <a:pt x="27030" y="1"/>
                    </a:moveTo>
                    <a:lnTo>
                      <a:pt x="15315" y="296"/>
                    </a:lnTo>
                    <a:cubicBezTo>
                      <a:pt x="14519" y="3188"/>
                      <a:pt x="13456" y="6020"/>
                      <a:pt x="12158" y="8676"/>
                    </a:cubicBezTo>
                    <a:cubicBezTo>
                      <a:pt x="10830" y="11450"/>
                      <a:pt x="9030" y="14637"/>
                      <a:pt x="6256" y="16200"/>
                    </a:cubicBezTo>
                    <a:lnTo>
                      <a:pt x="9207" y="31544"/>
                    </a:lnTo>
                    <a:cubicBezTo>
                      <a:pt x="9207" y="31544"/>
                      <a:pt x="6729" y="33964"/>
                      <a:pt x="4191" y="41783"/>
                    </a:cubicBezTo>
                    <a:cubicBezTo>
                      <a:pt x="3837" y="42934"/>
                      <a:pt x="3512" y="44085"/>
                      <a:pt x="3247" y="45265"/>
                    </a:cubicBezTo>
                    <a:lnTo>
                      <a:pt x="1" y="59399"/>
                    </a:lnTo>
                    <a:cubicBezTo>
                      <a:pt x="1" y="59399"/>
                      <a:pt x="1250" y="61780"/>
                      <a:pt x="3844" y="61780"/>
                    </a:cubicBezTo>
                    <a:cubicBezTo>
                      <a:pt x="4439" y="61780"/>
                      <a:pt x="5105" y="61655"/>
                      <a:pt x="5843" y="61347"/>
                    </a:cubicBezTo>
                    <a:lnTo>
                      <a:pt x="16555" y="42580"/>
                    </a:lnTo>
                    <a:lnTo>
                      <a:pt x="16525" y="42698"/>
                    </a:lnTo>
                    <a:lnTo>
                      <a:pt x="16997" y="60373"/>
                    </a:lnTo>
                    <a:cubicBezTo>
                      <a:pt x="18515" y="61185"/>
                      <a:pt x="20137" y="61429"/>
                      <a:pt x="21538" y="61429"/>
                    </a:cubicBezTo>
                    <a:cubicBezTo>
                      <a:pt x="23649" y="61429"/>
                      <a:pt x="25259" y="60874"/>
                      <a:pt x="25259" y="60874"/>
                    </a:cubicBezTo>
                    <a:lnTo>
                      <a:pt x="27826" y="32164"/>
                    </a:lnTo>
                    <a:cubicBezTo>
                      <a:pt x="28918" y="26794"/>
                      <a:pt x="29361" y="22043"/>
                      <a:pt x="29449" y="17941"/>
                    </a:cubicBezTo>
                    <a:cubicBezTo>
                      <a:pt x="29066" y="17705"/>
                      <a:pt x="28741" y="17292"/>
                      <a:pt x="28653" y="16673"/>
                    </a:cubicBezTo>
                    <a:cubicBezTo>
                      <a:pt x="28121" y="12925"/>
                      <a:pt x="27354" y="9207"/>
                      <a:pt x="26410" y="5548"/>
                    </a:cubicBezTo>
                    <a:cubicBezTo>
                      <a:pt x="26092" y="4305"/>
                      <a:pt x="27049" y="3600"/>
                      <a:pt x="28059" y="3600"/>
                    </a:cubicBezTo>
                    <a:cubicBezTo>
                      <a:pt x="28080" y="3600"/>
                      <a:pt x="28101" y="3600"/>
                      <a:pt x="28121" y="3601"/>
                    </a:cubicBezTo>
                    <a:cubicBezTo>
                      <a:pt x="27561" y="1240"/>
                      <a:pt x="27030" y="1"/>
                      <a:pt x="27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60"/>
              <p:cNvSpPr/>
              <p:nvPr/>
            </p:nvSpPr>
            <p:spPr>
              <a:xfrm>
                <a:off x="2764675" y="2400550"/>
                <a:ext cx="298050" cy="33525"/>
              </a:xfrm>
              <a:custGeom>
                <a:rect b="b" l="l" r="r" t="t"/>
                <a:pathLst>
                  <a:path extrusionOk="0" h="1341" w="11922">
                    <a:moveTo>
                      <a:pt x="11746" y="1"/>
                    </a:moveTo>
                    <a:cubicBezTo>
                      <a:pt x="11701" y="1"/>
                      <a:pt x="11659" y="23"/>
                      <a:pt x="11627" y="71"/>
                    </a:cubicBezTo>
                    <a:cubicBezTo>
                      <a:pt x="11007" y="809"/>
                      <a:pt x="8263" y="898"/>
                      <a:pt x="6788" y="927"/>
                    </a:cubicBezTo>
                    <a:cubicBezTo>
                      <a:pt x="6581" y="957"/>
                      <a:pt x="6375" y="957"/>
                      <a:pt x="6227" y="957"/>
                    </a:cubicBezTo>
                    <a:lnTo>
                      <a:pt x="6168" y="957"/>
                    </a:lnTo>
                    <a:cubicBezTo>
                      <a:pt x="5558" y="986"/>
                      <a:pt x="4876" y="1016"/>
                      <a:pt x="4178" y="1016"/>
                    </a:cubicBezTo>
                    <a:cubicBezTo>
                      <a:pt x="2781" y="1016"/>
                      <a:pt x="1319" y="898"/>
                      <a:pt x="237" y="426"/>
                    </a:cubicBezTo>
                    <a:cubicBezTo>
                      <a:pt x="222" y="418"/>
                      <a:pt x="206" y="415"/>
                      <a:pt x="188" y="415"/>
                    </a:cubicBezTo>
                    <a:cubicBezTo>
                      <a:pt x="136" y="415"/>
                      <a:pt x="75" y="448"/>
                      <a:pt x="30" y="514"/>
                    </a:cubicBezTo>
                    <a:cubicBezTo>
                      <a:pt x="1" y="603"/>
                      <a:pt x="30" y="691"/>
                      <a:pt x="119" y="721"/>
                    </a:cubicBezTo>
                    <a:cubicBezTo>
                      <a:pt x="1240" y="1222"/>
                      <a:pt x="2745" y="1340"/>
                      <a:pt x="4191" y="1340"/>
                    </a:cubicBezTo>
                    <a:cubicBezTo>
                      <a:pt x="4870" y="1340"/>
                      <a:pt x="5578" y="1311"/>
                      <a:pt x="6168" y="1281"/>
                    </a:cubicBezTo>
                    <a:lnTo>
                      <a:pt x="6257" y="1281"/>
                    </a:lnTo>
                    <a:cubicBezTo>
                      <a:pt x="6404" y="1252"/>
                      <a:pt x="6581" y="1252"/>
                      <a:pt x="6788" y="1252"/>
                    </a:cubicBezTo>
                    <a:cubicBezTo>
                      <a:pt x="8440" y="1222"/>
                      <a:pt x="11155" y="1134"/>
                      <a:pt x="11892" y="249"/>
                    </a:cubicBezTo>
                    <a:cubicBezTo>
                      <a:pt x="11922" y="190"/>
                      <a:pt x="11922" y="101"/>
                      <a:pt x="11863" y="42"/>
                    </a:cubicBezTo>
                    <a:cubicBezTo>
                      <a:pt x="11823" y="15"/>
                      <a:pt x="11783" y="1"/>
                      <a:pt x="117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60"/>
              <p:cNvSpPr/>
              <p:nvPr/>
            </p:nvSpPr>
            <p:spPr>
              <a:xfrm>
                <a:off x="2706400" y="2464300"/>
                <a:ext cx="140925" cy="140175"/>
              </a:xfrm>
              <a:custGeom>
                <a:rect b="b" l="l" r="r" t="t"/>
                <a:pathLst>
                  <a:path extrusionOk="0" h="5607" w="5637">
                    <a:moveTo>
                      <a:pt x="5489" y="0"/>
                    </a:moveTo>
                    <a:cubicBezTo>
                      <a:pt x="5401" y="0"/>
                      <a:pt x="5342" y="59"/>
                      <a:pt x="5342" y="148"/>
                    </a:cubicBezTo>
                    <a:cubicBezTo>
                      <a:pt x="5312" y="1800"/>
                      <a:pt x="4486" y="4013"/>
                      <a:pt x="3011" y="4898"/>
                    </a:cubicBezTo>
                    <a:cubicBezTo>
                      <a:pt x="2583" y="5149"/>
                      <a:pt x="2140" y="5275"/>
                      <a:pt x="1683" y="5275"/>
                    </a:cubicBezTo>
                    <a:cubicBezTo>
                      <a:pt x="1225" y="5275"/>
                      <a:pt x="753" y="5149"/>
                      <a:pt x="266" y="4898"/>
                    </a:cubicBezTo>
                    <a:cubicBezTo>
                      <a:pt x="243" y="4890"/>
                      <a:pt x="219" y="4887"/>
                      <a:pt x="196" y="4887"/>
                    </a:cubicBezTo>
                    <a:cubicBezTo>
                      <a:pt x="133" y="4887"/>
                      <a:pt x="74" y="4914"/>
                      <a:pt x="30" y="4957"/>
                    </a:cubicBezTo>
                    <a:cubicBezTo>
                      <a:pt x="1" y="5046"/>
                      <a:pt x="30" y="5134"/>
                      <a:pt x="119" y="5193"/>
                    </a:cubicBezTo>
                    <a:cubicBezTo>
                      <a:pt x="650" y="5459"/>
                      <a:pt x="1181" y="5606"/>
                      <a:pt x="1683" y="5606"/>
                    </a:cubicBezTo>
                    <a:cubicBezTo>
                      <a:pt x="2214" y="5606"/>
                      <a:pt x="2716" y="5459"/>
                      <a:pt x="3158" y="5164"/>
                    </a:cubicBezTo>
                    <a:cubicBezTo>
                      <a:pt x="4752" y="4220"/>
                      <a:pt x="5607" y="1889"/>
                      <a:pt x="5637" y="148"/>
                    </a:cubicBezTo>
                    <a:cubicBezTo>
                      <a:pt x="5637" y="59"/>
                      <a:pt x="5578" y="0"/>
                      <a:pt x="54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60"/>
              <p:cNvSpPr/>
              <p:nvPr/>
            </p:nvSpPr>
            <p:spPr>
              <a:xfrm>
                <a:off x="3048700" y="2440500"/>
                <a:ext cx="85600" cy="123400"/>
              </a:xfrm>
              <a:custGeom>
                <a:rect b="b" l="l" r="r" t="t"/>
                <a:pathLst>
                  <a:path extrusionOk="0" h="4936" w="3424">
                    <a:moveTo>
                      <a:pt x="194" y="0"/>
                    </a:moveTo>
                    <a:cubicBezTo>
                      <a:pt x="179" y="0"/>
                      <a:pt x="164" y="3"/>
                      <a:pt x="148" y="8"/>
                    </a:cubicBezTo>
                    <a:cubicBezTo>
                      <a:pt x="59" y="8"/>
                      <a:pt x="0" y="96"/>
                      <a:pt x="30" y="185"/>
                    </a:cubicBezTo>
                    <a:lnTo>
                      <a:pt x="118" y="539"/>
                    </a:lnTo>
                    <a:cubicBezTo>
                      <a:pt x="384" y="1896"/>
                      <a:pt x="827" y="3962"/>
                      <a:pt x="1948" y="4670"/>
                    </a:cubicBezTo>
                    <a:cubicBezTo>
                      <a:pt x="2243" y="4847"/>
                      <a:pt x="2538" y="4936"/>
                      <a:pt x="2833" y="4936"/>
                    </a:cubicBezTo>
                    <a:cubicBezTo>
                      <a:pt x="2981" y="4936"/>
                      <a:pt x="3128" y="4906"/>
                      <a:pt x="3305" y="4877"/>
                    </a:cubicBezTo>
                    <a:cubicBezTo>
                      <a:pt x="3394" y="4847"/>
                      <a:pt x="3423" y="4759"/>
                      <a:pt x="3423" y="4670"/>
                    </a:cubicBezTo>
                    <a:cubicBezTo>
                      <a:pt x="3394" y="4582"/>
                      <a:pt x="3305" y="4552"/>
                      <a:pt x="3217" y="4552"/>
                    </a:cubicBezTo>
                    <a:cubicBezTo>
                      <a:pt x="3075" y="4592"/>
                      <a:pt x="2940" y="4612"/>
                      <a:pt x="2811" y="4612"/>
                    </a:cubicBezTo>
                    <a:cubicBezTo>
                      <a:pt x="2564" y="4612"/>
                      <a:pt x="2338" y="4540"/>
                      <a:pt x="2125" y="4404"/>
                    </a:cubicBezTo>
                    <a:cubicBezTo>
                      <a:pt x="1092" y="3755"/>
                      <a:pt x="679" y="1719"/>
                      <a:pt x="413" y="480"/>
                    </a:cubicBezTo>
                    <a:cubicBezTo>
                      <a:pt x="384" y="362"/>
                      <a:pt x="354" y="244"/>
                      <a:pt x="325" y="126"/>
                    </a:cubicBezTo>
                    <a:cubicBezTo>
                      <a:pt x="325" y="53"/>
                      <a:pt x="265" y="0"/>
                      <a:pt x="1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60"/>
              <p:cNvSpPr/>
              <p:nvPr/>
            </p:nvSpPr>
            <p:spPr>
              <a:xfrm>
                <a:off x="2645925" y="1854225"/>
                <a:ext cx="515650" cy="550600"/>
              </a:xfrm>
              <a:custGeom>
                <a:rect b="b" l="l" r="r" t="t"/>
                <a:pathLst>
                  <a:path extrusionOk="0" h="22024" w="20626">
                    <a:moveTo>
                      <a:pt x="15049" y="1"/>
                    </a:moveTo>
                    <a:cubicBezTo>
                      <a:pt x="14046" y="207"/>
                      <a:pt x="12954" y="414"/>
                      <a:pt x="11803" y="561"/>
                    </a:cubicBezTo>
                    <a:cubicBezTo>
                      <a:pt x="10193" y="758"/>
                      <a:pt x="8683" y="837"/>
                      <a:pt x="7283" y="837"/>
                    </a:cubicBezTo>
                    <a:cubicBezTo>
                      <a:pt x="6171" y="837"/>
                      <a:pt x="5128" y="787"/>
                      <a:pt x="4161" y="709"/>
                    </a:cubicBezTo>
                    <a:lnTo>
                      <a:pt x="3040" y="1151"/>
                    </a:lnTo>
                    <a:cubicBezTo>
                      <a:pt x="5282" y="3158"/>
                      <a:pt x="4367" y="6020"/>
                      <a:pt x="3984" y="7643"/>
                    </a:cubicBezTo>
                    <a:cubicBezTo>
                      <a:pt x="3394" y="10299"/>
                      <a:pt x="0" y="11508"/>
                      <a:pt x="443" y="12836"/>
                    </a:cubicBezTo>
                    <a:cubicBezTo>
                      <a:pt x="649" y="13456"/>
                      <a:pt x="4397" y="20685"/>
                      <a:pt x="4987" y="21128"/>
                    </a:cubicBezTo>
                    <a:cubicBezTo>
                      <a:pt x="5774" y="21683"/>
                      <a:pt x="8029" y="22023"/>
                      <a:pt x="10409" y="22023"/>
                    </a:cubicBezTo>
                    <a:cubicBezTo>
                      <a:pt x="13470" y="22023"/>
                      <a:pt x="16736" y="21460"/>
                      <a:pt x="17351" y="20066"/>
                    </a:cubicBezTo>
                    <a:cubicBezTo>
                      <a:pt x="19062" y="16230"/>
                      <a:pt x="20626" y="12010"/>
                      <a:pt x="19800" y="8941"/>
                    </a:cubicBezTo>
                    <a:cubicBezTo>
                      <a:pt x="18295" y="4604"/>
                      <a:pt x="15875" y="325"/>
                      <a:pt x="15875" y="325"/>
                    </a:cubicBezTo>
                    <a:lnTo>
                      <a:pt x="1504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60"/>
              <p:cNvSpPr/>
              <p:nvPr/>
            </p:nvSpPr>
            <p:spPr>
              <a:xfrm>
                <a:off x="2569950" y="1850550"/>
                <a:ext cx="330500" cy="1277150"/>
              </a:xfrm>
              <a:custGeom>
                <a:rect b="b" l="l" r="r" t="t"/>
                <a:pathLst>
                  <a:path extrusionOk="0" h="51086" w="13220">
                    <a:moveTo>
                      <a:pt x="9442" y="0"/>
                    </a:moveTo>
                    <a:cubicBezTo>
                      <a:pt x="620" y="2302"/>
                      <a:pt x="1918" y="7052"/>
                      <a:pt x="1918" y="7052"/>
                    </a:cubicBezTo>
                    <a:lnTo>
                      <a:pt x="3895" y="22396"/>
                    </a:lnTo>
                    <a:lnTo>
                      <a:pt x="0" y="49366"/>
                    </a:lnTo>
                    <a:cubicBezTo>
                      <a:pt x="0" y="49366"/>
                      <a:pt x="3440" y="51086"/>
                      <a:pt x="8770" y="51086"/>
                    </a:cubicBezTo>
                    <a:cubicBezTo>
                      <a:pt x="8981" y="51086"/>
                      <a:pt x="9196" y="51083"/>
                      <a:pt x="9413" y="51077"/>
                    </a:cubicBezTo>
                    <a:lnTo>
                      <a:pt x="10918" y="21747"/>
                    </a:lnTo>
                    <a:lnTo>
                      <a:pt x="13219" y="8321"/>
                    </a:lnTo>
                    <a:cubicBezTo>
                      <a:pt x="11154" y="2007"/>
                      <a:pt x="9442" y="0"/>
                      <a:pt x="94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60"/>
              <p:cNvSpPr/>
              <p:nvPr/>
            </p:nvSpPr>
            <p:spPr>
              <a:xfrm>
                <a:off x="2969025" y="1838000"/>
                <a:ext cx="241250" cy="1272525"/>
              </a:xfrm>
              <a:custGeom>
                <a:rect b="b" l="l" r="r" t="t"/>
                <a:pathLst>
                  <a:path extrusionOk="0" h="50901" w="9650">
                    <a:moveTo>
                      <a:pt x="1" y="0"/>
                    </a:moveTo>
                    <a:lnTo>
                      <a:pt x="1830" y="8380"/>
                    </a:lnTo>
                    <a:lnTo>
                      <a:pt x="886" y="22426"/>
                    </a:lnTo>
                    <a:lnTo>
                      <a:pt x="2450" y="50901"/>
                    </a:lnTo>
                    <a:cubicBezTo>
                      <a:pt x="2450" y="50901"/>
                      <a:pt x="7348" y="50723"/>
                      <a:pt x="9649" y="49779"/>
                    </a:cubicBezTo>
                    <a:cubicBezTo>
                      <a:pt x="9207" y="36088"/>
                      <a:pt x="6463" y="21157"/>
                      <a:pt x="6463" y="21157"/>
                    </a:cubicBezTo>
                    <a:lnTo>
                      <a:pt x="7318" y="11449"/>
                    </a:lnTo>
                    <a:cubicBezTo>
                      <a:pt x="7466" y="7200"/>
                      <a:pt x="2951" y="974"/>
                      <a:pt x="2951" y="974"/>
                    </a:cubicBezTo>
                    <a:cubicBezTo>
                      <a:pt x="1624" y="295"/>
                      <a:pt x="1" y="0"/>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60"/>
              <p:cNvSpPr/>
              <p:nvPr/>
            </p:nvSpPr>
            <p:spPr>
              <a:xfrm>
                <a:off x="2639275" y="2800375"/>
                <a:ext cx="170425" cy="40900"/>
              </a:xfrm>
              <a:custGeom>
                <a:rect b="b" l="l" r="r" t="t"/>
                <a:pathLst>
                  <a:path extrusionOk="0" h="1636" w="6817">
                    <a:moveTo>
                      <a:pt x="196" y="1"/>
                    </a:moveTo>
                    <a:cubicBezTo>
                      <a:pt x="135" y="1"/>
                      <a:pt x="81" y="28"/>
                      <a:pt x="60" y="71"/>
                    </a:cubicBezTo>
                    <a:cubicBezTo>
                      <a:pt x="1" y="160"/>
                      <a:pt x="30" y="248"/>
                      <a:pt x="119" y="308"/>
                    </a:cubicBezTo>
                    <a:cubicBezTo>
                      <a:pt x="1004" y="780"/>
                      <a:pt x="2096" y="957"/>
                      <a:pt x="3128" y="1134"/>
                    </a:cubicBezTo>
                    <a:cubicBezTo>
                      <a:pt x="3306" y="1134"/>
                      <a:pt x="3453" y="1163"/>
                      <a:pt x="3630" y="1193"/>
                    </a:cubicBezTo>
                    <a:cubicBezTo>
                      <a:pt x="3925" y="1252"/>
                      <a:pt x="4220" y="1281"/>
                      <a:pt x="4486" y="1311"/>
                    </a:cubicBezTo>
                    <a:cubicBezTo>
                      <a:pt x="4751" y="1340"/>
                      <a:pt x="5017" y="1370"/>
                      <a:pt x="5312" y="1429"/>
                    </a:cubicBezTo>
                    <a:cubicBezTo>
                      <a:pt x="5401" y="1429"/>
                      <a:pt x="5548" y="1458"/>
                      <a:pt x="5696" y="1488"/>
                    </a:cubicBezTo>
                    <a:cubicBezTo>
                      <a:pt x="6227" y="1576"/>
                      <a:pt x="6492" y="1635"/>
                      <a:pt x="6640" y="1635"/>
                    </a:cubicBezTo>
                    <a:cubicBezTo>
                      <a:pt x="6758" y="1635"/>
                      <a:pt x="6758" y="1576"/>
                      <a:pt x="6787" y="1517"/>
                    </a:cubicBezTo>
                    <a:cubicBezTo>
                      <a:pt x="6787" y="1488"/>
                      <a:pt x="6817" y="1370"/>
                      <a:pt x="6640" y="1311"/>
                    </a:cubicBezTo>
                    <a:lnTo>
                      <a:pt x="6551" y="1311"/>
                    </a:lnTo>
                    <a:cubicBezTo>
                      <a:pt x="6374" y="1281"/>
                      <a:pt x="5991" y="1222"/>
                      <a:pt x="5755" y="1193"/>
                    </a:cubicBezTo>
                    <a:cubicBezTo>
                      <a:pt x="5578" y="1163"/>
                      <a:pt x="5430" y="1134"/>
                      <a:pt x="5342" y="1104"/>
                    </a:cubicBezTo>
                    <a:cubicBezTo>
                      <a:pt x="5076" y="1075"/>
                      <a:pt x="4810" y="1045"/>
                      <a:pt x="4545" y="1016"/>
                    </a:cubicBezTo>
                    <a:cubicBezTo>
                      <a:pt x="4250" y="957"/>
                      <a:pt x="3955" y="927"/>
                      <a:pt x="3660" y="898"/>
                    </a:cubicBezTo>
                    <a:cubicBezTo>
                      <a:pt x="3512" y="868"/>
                      <a:pt x="3335" y="839"/>
                      <a:pt x="3188" y="809"/>
                    </a:cubicBezTo>
                    <a:cubicBezTo>
                      <a:pt x="2155" y="632"/>
                      <a:pt x="1122" y="485"/>
                      <a:pt x="266" y="12"/>
                    </a:cubicBezTo>
                    <a:cubicBezTo>
                      <a:pt x="243" y="5"/>
                      <a:pt x="219" y="1"/>
                      <a:pt x="1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60"/>
              <p:cNvSpPr/>
              <p:nvPr/>
            </p:nvSpPr>
            <p:spPr>
              <a:xfrm>
                <a:off x="2610500" y="2836675"/>
                <a:ext cx="186675" cy="158775"/>
              </a:xfrm>
              <a:custGeom>
                <a:rect b="b" l="l" r="r" t="t"/>
                <a:pathLst>
                  <a:path extrusionOk="0" h="6351" w="7467">
                    <a:moveTo>
                      <a:pt x="684" y="1"/>
                    </a:moveTo>
                    <a:cubicBezTo>
                      <a:pt x="628" y="1"/>
                      <a:pt x="562" y="77"/>
                      <a:pt x="562" y="154"/>
                    </a:cubicBezTo>
                    <a:cubicBezTo>
                      <a:pt x="532" y="596"/>
                      <a:pt x="444" y="1098"/>
                      <a:pt x="325" y="1629"/>
                    </a:cubicBezTo>
                    <a:cubicBezTo>
                      <a:pt x="178" y="2485"/>
                      <a:pt x="1" y="3400"/>
                      <a:pt x="148" y="4196"/>
                    </a:cubicBezTo>
                    <a:cubicBezTo>
                      <a:pt x="414" y="5465"/>
                      <a:pt x="2125" y="5760"/>
                      <a:pt x="3040" y="5908"/>
                    </a:cubicBezTo>
                    <a:cubicBezTo>
                      <a:pt x="3188" y="5937"/>
                      <a:pt x="3394" y="5967"/>
                      <a:pt x="3630" y="6026"/>
                    </a:cubicBezTo>
                    <a:cubicBezTo>
                      <a:pt x="4486" y="6203"/>
                      <a:pt x="5283" y="6350"/>
                      <a:pt x="5902" y="6350"/>
                    </a:cubicBezTo>
                    <a:cubicBezTo>
                      <a:pt x="6286" y="6350"/>
                      <a:pt x="6611" y="6291"/>
                      <a:pt x="6788" y="6114"/>
                    </a:cubicBezTo>
                    <a:cubicBezTo>
                      <a:pt x="7378" y="5613"/>
                      <a:pt x="7466" y="2780"/>
                      <a:pt x="7437" y="2219"/>
                    </a:cubicBezTo>
                    <a:cubicBezTo>
                      <a:pt x="7407" y="2131"/>
                      <a:pt x="7348" y="2042"/>
                      <a:pt x="7260" y="2042"/>
                    </a:cubicBezTo>
                    <a:cubicBezTo>
                      <a:pt x="7171" y="2072"/>
                      <a:pt x="7112" y="2131"/>
                      <a:pt x="7112" y="2219"/>
                    </a:cubicBezTo>
                    <a:cubicBezTo>
                      <a:pt x="7142" y="3105"/>
                      <a:pt x="6994" y="5524"/>
                      <a:pt x="6581" y="5878"/>
                    </a:cubicBezTo>
                    <a:cubicBezTo>
                      <a:pt x="6462" y="5988"/>
                      <a:pt x="6224" y="6030"/>
                      <a:pt x="5926" y="6030"/>
                    </a:cubicBezTo>
                    <a:cubicBezTo>
                      <a:pt x="5262" y="6030"/>
                      <a:pt x="4300" y="5823"/>
                      <a:pt x="3689" y="5701"/>
                    </a:cubicBezTo>
                    <a:cubicBezTo>
                      <a:pt x="3453" y="5672"/>
                      <a:pt x="3247" y="5613"/>
                      <a:pt x="3099" y="5583"/>
                    </a:cubicBezTo>
                    <a:cubicBezTo>
                      <a:pt x="1830" y="5377"/>
                      <a:pt x="650" y="5052"/>
                      <a:pt x="473" y="4137"/>
                    </a:cubicBezTo>
                    <a:cubicBezTo>
                      <a:pt x="325" y="3400"/>
                      <a:pt x="503" y="2514"/>
                      <a:pt x="650" y="1688"/>
                    </a:cubicBezTo>
                    <a:cubicBezTo>
                      <a:pt x="768" y="1157"/>
                      <a:pt x="857" y="626"/>
                      <a:pt x="857" y="154"/>
                    </a:cubicBezTo>
                    <a:cubicBezTo>
                      <a:pt x="886" y="65"/>
                      <a:pt x="798" y="6"/>
                      <a:pt x="709" y="6"/>
                    </a:cubicBezTo>
                    <a:cubicBezTo>
                      <a:pt x="701" y="2"/>
                      <a:pt x="693" y="1"/>
                      <a:pt x="6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60"/>
              <p:cNvSpPr/>
              <p:nvPr/>
            </p:nvSpPr>
            <p:spPr>
              <a:xfrm>
                <a:off x="3062700" y="2761200"/>
                <a:ext cx="122500" cy="45400"/>
              </a:xfrm>
              <a:custGeom>
                <a:rect b="b" l="l" r="r" t="t"/>
                <a:pathLst>
                  <a:path extrusionOk="0" h="1816" w="4900">
                    <a:moveTo>
                      <a:pt x="4722" y="1"/>
                    </a:moveTo>
                    <a:cubicBezTo>
                      <a:pt x="4678" y="1"/>
                      <a:pt x="4634" y="16"/>
                      <a:pt x="4604" y="45"/>
                    </a:cubicBezTo>
                    <a:cubicBezTo>
                      <a:pt x="3626" y="995"/>
                      <a:pt x="1562" y="1496"/>
                      <a:pt x="369" y="1496"/>
                    </a:cubicBezTo>
                    <a:cubicBezTo>
                      <a:pt x="303" y="1496"/>
                      <a:pt x="239" y="1494"/>
                      <a:pt x="178" y="1491"/>
                    </a:cubicBezTo>
                    <a:cubicBezTo>
                      <a:pt x="89" y="1491"/>
                      <a:pt x="1" y="1550"/>
                      <a:pt x="1" y="1638"/>
                    </a:cubicBezTo>
                    <a:cubicBezTo>
                      <a:pt x="1" y="1727"/>
                      <a:pt x="60" y="1815"/>
                      <a:pt x="149" y="1815"/>
                    </a:cubicBezTo>
                    <a:lnTo>
                      <a:pt x="385" y="1815"/>
                    </a:lnTo>
                    <a:cubicBezTo>
                      <a:pt x="1624" y="1815"/>
                      <a:pt x="3778" y="1314"/>
                      <a:pt x="4840" y="281"/>
                    </a:cubicBezTo>
                    <a:cubicBezTo>
                      <a:pt x="4899" y="222"/>
                      <a:pt x="4899" y="134"/>
                      <a:pt x="4840" y="45"/>
                    </a:cubicBezTo>
                    <a:cubicBezTo>
                      <a:pt x="4811" y="16"/>
                      <a:pt x="4766" y="1"/>
                      <a:pt x="47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60"/>
              <p:cNvSpPr/>
              <p:nvPr/>
            </p:nvSpPr>
            <p:spPr>
              <a:xfrm>
                <a:off x="3067150" y="2843575"/>
                <a:ext cx="142375" cy="119425"/>
              </a:xfrm>
              <a:custGeom>
                <a:rect b="b" l="l" r="r" t="t"/>
                <a:pathLst>
                  <a:path extrusionOk="0" h="4777" w="5695">
                    <a:moveTo>
                      <a:pt x="194" y="1"/>
                    </a:moveTo>
                    <a:cubicBezTo>
                      <a:pt x="170" y="1"/>
                      <a:pt x="144" y="8"/>
                      <a:pt x="118" y="25"/>
                    </a:cubicBezTo>
                    <a:cubicBezTo>
                      <a:pt x="30" y="55"/>
                      <a:pt x="0" y="143"/>
                      <a:pt x="30" y="232"/>
                    </a:cubicBezTo>
                    <a:cubicBezTo>
                      <a:pt x="207" y="616"/>
                      <a:pt x="325" y="1206"/>
                      <a:pt x="413" y="1825"/>
                    </a:cubicBezTo>
                    <a:cubicBezTo>
                      <a:pt x="590" y="3006"/>
                      <a:pt x="826" y="4363"/>
                      <a:pt x="1741" y="4658"/>
                    </a:cubicBezTo>
                    <a:cubicBezTo>
                      <a:pt x="1977" y="4747"/>
                      <a:pt x="2302" y="4776"/>
                      <a:pt x="2626" y="4776"/>
                    </a:cubicBezTo>
                    <a:cubicBezTo>
                      <a:pt x="3718" y="4776"/>
                      <a:pt x="5046" y="4422"/>
                      <a:pt x="5636" y="4009"/>
                    </a:cubicBezTo>
                    <a:cubicBezTo>
                      <a:pt x="5695" y="3950"/>
                      <a:pt x="5695" y="3861"/>
                      <a:pt x="5665" y="3773"/>
                    </a:cubicBezTo>
                    <a:cubicBezTo>
                      <a:pt x="5629" y="3736"/>
                      <a:pt x="5581" y="3711"/>
                      <a:pt x="5529" y="3711"/>
                    </a:cubicBezTo>
                    <a:cubicBezTo>
                      <a:pt x="5497" y="3711"/>
                      <a:pt x="5463" y="3721"/>
                      <a:pt x="5429" y="3743"/>
                    </a:cubicBezTo>
                    <a:cubicBezTo>
                      <a:pt x="4914" y="4147"/>
                      <a:pt x="3648" y="4465"/>
                      <a:pt x="2655" y="4465"/>
                    </a:cubicBezTo>
                    <a:cubicBezTo>
                      <a:pt x="2342" y="4465"/>
                      <a:pt x="2056" y="4434"/>
                      <a:pt x="1829" y="4363"/>
                    </a:cubicBezTo>
                    <a:cubicBezTo>
                      <a:pt x="1092" y="4127"/>
                      <a:pt x="915" y="2888"/>
                      <a:pt x="738" y="1766"/>
                    </a:cubicBezTo>
                    <a:cubicBezTo>
                      <a:pt x="620" y="1117"/>
                      <a:pt x="531" y="497"/>
                      <a:pt x="325" y="84"/>
                    </a:cubicBezTo>
                    <a:cubicBezTo>
                      <a:pt x="304" y="43"/>
                      <a:pt x="253" y="1"/>
                      <a:pt x="1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60"/>
              <p:cNvSpPr/>
              <p:nvPr/>
            </p:nvSpPr>
            <p:spPr>
              <a:xfrm>
                <a:off x="2990425" y="1884475"/>
                <a:ext cx="73050" cy="540750"/>
              </a:xfrm>
              <a:custGeom>
                <a:rect b="b" l="l" r="r" t="t"/>
                <a:pathLst>
                  <a:path extrusionOk="0" h="21630" w="2922">
                    <a:moveTo>
                      <a:pt x="148" y="0"/>
                    </a:moveTo>
                    <a:cubicBezTo>
                      <a:pt x="59" y="0"/>
                      <a:pt x="0" y="89"/>
                      <a:pt x="0" y="177"/>
                    </a:cubicBezTo>
                    <a:cubicBezTo>
                      <a:pt x="30" y="413"/>
                      <a:pt x="384" y="1299"/>
                      <a:pt x="1033" y="2863"/>
                    </a:cubicBezTo>
                    <a:cubicBezTo>
                      <a:pt x="1653" y="4338"/>
                      <a:pt x="2567" y="6580"/>
                      <a:pt x="2538" y="6876"/>
                    </a:cubicBezTo>
                    <a:cubicBezTo>
                      <a:pt x="2390" y="7318"/>
                      <a:pt x="1564" y="7407"/>
                      <a:pt x="974" y="7466"/>
                    </a:cubicBezTo>
                    <a:lnTo>
                      <a:pt x="915" y="7466"/>
                    </a:lnTo>
                    <a:cubicBezTo>
                      <a:pt x="856" y="7466"/>
                      <a:pt x="797" y="7525"/>
                      <a:pt x="767" y="7554"/>
                    </a:cubicBezTo>
                    <a:cubicBezTo>
                      <a:pt x="738" y="7613"/>
                      <a:pt x="767" y="7672"/>
                      <a:pt x="797" y="7731"/>
                    </a:cubicBezTo>
                    <a:cubicBezTo>
                      <a:pt x="1033" y="8056"/>
                      <a:pt x="1358" y="8262"/>
                      <a:pt x="1653" y="8498"/>
                    </a:cubicBezTo>
                    <a:cubicBezTo>
                      <a:pt x="2125" y="8823"/>
                      <a:pt x="2508" y="9089"/>
                      <a:pt x="2538" y="9649"/>
                    </a:cubicBezTo>
                    <a:cubicBezTo>
                      <a:pt x="2567" y="12836"/>
                      <a:pt x="826" y="19298"/>
                      <a:pt x="295" y="20980"/>
                    </a:cubicBezTo>
                    <a:cubicBezTo>
                      <a:pt x="236" y="20980"/>
                      <a:pt x="207" y="21039"/>
                      <a:pt x="177" y="21098"/>
                    </a:cubicBezTo>
                    <a:cubicBezTo>
                      <a:pt x="118" y="21423"/>
                      <a:pt x="89" y="21511"/>
                      <a:pt x="177" y="21600"/>
                    </a:cubicBezTo>
                    <a:cubicBezTo>
                      <a:pt x="207" y="21600"/>
                      <a:pt x="266" y="21629"/>
                      <a:pt x="295" y="21629"/>
                    </a:cubicBezTo>
                    <a:lnTo>
                      <a:pt x="354" y="21600"/>
                    </a:lnTo>
                    <a:cubicBezTo>
                      <a:pt x="708" y="21452"/>
                      <a:pt x="2892" y="13072"/>
                      <a:pt x="2862" y="9649"/>
                    </a:cubicBezTo>
                    <a:cubicBezTo>
                      <a:pt x="2833" y="8941"/>
                      <a:pt x="2331" y="8587"/>
                      <a:pt x="1830" y="8233"/>
                    </a:cubicBezTo>
                    <a:cubicBezTo>
                      <a:pt x="1623" y="8085"/>
                      <a:pt x="1417" y="7938"/>
                      <a:pt x="1240" y="7761"/>
                    </a:cubicBezTo>
                    <a:cubicBezTo>
                      <a:pt x="1889" y="7672"/>
                      <a:pt x="2656" y="7525"/>
                      <a:pt x="2862" y="6964"/>
                    </a:cubicBezTo>
                    <a:cubicBezTo>
                      <a:pt x="2921" y="6699"/>
                      <a:pt x="2538" y="5636"/>
                      <a:pt x="1328" y="2745"/>
                    </a:cubicBezTo>
                    <a:cubicBezTo>
                      <a:pt x="856" y="1564"/>
                      <a:pt x="325" y="354"/>
                      <a:pt x="325" y="148"/>
                    </a:cubicBezTo>
                    <a:cubicBezTo>
                      <a:pt x="325" y="59"/>
                      <a:pt x="236" y="0"/>
                      <a:pt x="1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60"/>
              <p:cNvSpPr/>
              <p:nvPr/>
            </p:nvSpPr>
            <p:spPr>
              <a:xfrm>
                <a:off x="2919600" y="1861600"/>
                <a:ext cx="417550" cy="735500"/>
              </a:xfrm>
              <a:custGeom>
                <a:rect b="b" l="l" r="r" t="t"/>
                <a:pathLst>
                  <a:path extrusionOk="0" h="29420" w="16702">
                    <a:moveTo>
                      <a:pt x="4515" y="1"/>
                    </a:moveTo>
                    <a:lnTo>
                      <a:pt x="4515" y="1"/>
                    </a:lnTo>
                    <a:cubicBezTo>
                      <a:pt x="7672" y="7289"/>
                      <a:pt x="7053" y="19298"/>
                      <a:pt x="7053" y="19298"/>
                    </a:cubicBezTo>
                    <a:lnTo>
                      <a:pt x="1" y="22220"/>
                    </a:lnTo>
                    <a:lnTo>
                      <a:pt x="1" y="29419"/>
                    </a:lnTo>
                    <a:cubicBezTo>
                      <a:pt x="9236" y="28357"/>
                      <a:pt x="14990" y="24698"/>
                      <a:pt x="14990" y="24698"/>
                    </a:cubicBezTo>
                    <a:cubicBezTo>
                      <a:pt x="16702" y="17026"/>
                      <a:pt x="11213" y="7466"/>
                      <a:pt x="11213" y="7466"/>
                    </a:cubicBezTo>
                    <a:cubicBezTo>
                      <a:pt x="8174" y="739"/>
                      <a:pt x="4515" y="1"/>
                      <a:pt x="45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60"/>
              <p:cNvSpPr/>
              <p:nvPr/>
            </p:nvSpPr>
            <p:spPr>
              <a:xfrm>
                <a:off x="3061975" y="2247400"/>
                <a:ext cx="119525" cy="191825"/>
              </a:xfrm>
              <a:custGeom>
                <a:rect b="b" l="l" r="r" t="t"/>
                <a:pathLst>
                  <a:path extrusionOk="0" h="7673" w="4781">
                    <a:moveTo>
                      <a:pt x="2892" y="1"/>
                    </a:moveTo>
                    <a:cubicBezTo>
                      <a:pt x="0" y="2332"/>
                      <a:pt x="945" y="4958"/>
                      <a:pt x="945" y="4958"/>
                    </a:cubicBezTo>
                    <a:lnTo>
                      <a:pt x="2155" y="7673"/>
                    </a:lnTo>
                    <a:cubicBezTo>
                      <a:pt x="4781" y="6197"/>
                      <a:pt x="2922" y="1270"/>
                      <a:pt x="2922" y="1270"/>
                    </a:cubicBezTo>
                    <a:lnTo>
                      <a:pt x="2892" y="1"/>
                    </a:lnTo>
                    <a:close/>
                  </a:path>
                </a:pathLst>
              </a:custGeom>
              <a:solidFill>
                <a:srgbClr val="924B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60"/>
              <p:cNvSpPr/>
              <p:nvPr/>
            </p:nvSpPr>
            <p:spPr>
              <a:xfrm>
                <a:off x="2578800" y="1866025"/>
                <a:ext cx="650650" cy="712325"/>
              </a:xfrm>
              <a:custGeom>
                <a:rect b="b" l="l" r="r" t="t"/>
                <a:pathLst>
                  <a:path extrusionOk="0" h="28493" w="26026">
                    <a:moveTo>
                      <a:pt x="6315" y="1"/>
                    </a:moveTo>
                    <a:cubicBezTo>
                      <a:pt x="384" y="1712"/>
                      <a:pt x="0" y="6640"/>
                      <a:pt x="0" y="6640"/>
                    </a:cubicBezTo>
                    <a:cubicBezTo>
                      <a:pt x="561" y="16200"/>
                      <a:pt x="7820" y="27708"/>
                      <a:pt x="7820" y="27708"/>
                    </a:cubicBezTo>
                    <a:cubicBezTo>
                      <a:pt x="9658" y="28295"/>
                      <a:pt x="12181" y="28493"/>
                      <a:pt x="14746" y="28493"/>
                    </a:cubicBezTo>
                    <a:cubicBezTo>
                      <a:pt x="20045" y="28493"/>
                      <a:pt x="25524" y="27649"/>
                      <a:pt x="25524" y="27649"/>
                    </a:cubicBezTo>
                    <a:cubicBezTo>
                      <a:pt x="26026" y="24905"/>
                      <a:pt x="23665" y="21777"/>
                      <a:pt x="23665" y="21777"/>
                    </a:cubicBezTo>
                    <a:lnTo>
                      <a:pt x="12895" y="20479"/>
                    </a:lnTo>
                    <a:cubicBezTo>
                      <a:pt x="12334" y="6286"/>
                      <a:pt x="6315" y="1"/>
                      <a:pt x="63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60"/>
              <p:cNvSpPr/>
              <p:nvPr/>
            </p:nvSpPr>
            <p:spPr>
              <a:xfrm>
                <a:off x="2780925" y="2331350"/>
                <a:ext cx="228700" cy="93175"/>
              </a:xfrm>
              <a:custGeom>
                <a:rect b="b" l="l" r="r" t="t"/>
                <a:pathLst>
                  <a:path extrusionOk="0" h="3727" w="9148">
                    <a:moveTo>
                      <a:pt x="3787" y="1"/>
                    </a:moveTo>
                    <a:cubicBezTo>
                      <a:pt x="3527" y="1"/>
                      <a:pt x="3286" y="43"/>
                      <a:pt x="3098" y="154"/>
                    </a:cubicBezTo>
                    <a:lnTo>
                      <a:pt x="620" y="2544"/>
                    </a:lnTo>
                    <a:lnTo>
                      <a:pt x="0" y="3135"/>
                    </a:lnTo>
                    <a:cubicBezTo>
                      <a:pt x="933" y="3564"/>
                      <a:pt x="1708" y="3726"/>
                      <a:pt x="2348" y="3726"/>
                    </a:cubicBezTo>
                    <a:cubicBezTo>
                      <a:pt x="4301" y="3726"/>
                      <a:pt x="4987" y="2220"/>
                      <a:pt x="4987" y="2220"/>
                    </a:cubicBezTo>
                    <a:lnTo>
                      <a:pt x="9147" y="2397"/>
                    </a:lnTo>
                    <a:lnTo>
                      <a:pt x="5666" y="449"/>
                    </a:lnTo>
                    <a:cubicBezTo>
                      <a:pt x="5666" y="449"/>
                      <a:pt x="4630" y="1"/>
                      <a:pt x="3787" y="1"/>
                    </a:cubicBezTo>
                    <a:close/>
                  </a:path>
                </a:pathLst>
              </a:custGeom>
              <a:solidFill>
                <a:srgbClr val="924B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60"/>
              <p:cNvSpPr/>
              <p:nvPr/>
            </p:nvSpPr>
            <p:spPr>
              <a:xfrm>
                <a:off x="2865000" y="1682350"/>
                <a:ext cx="197725" cy="164600"/>
              </a:xfrm>
              <a:custGeom>
                <a:rect b="b" l="l" r="r" t="t"/>
                <a:pathLst>
                  <a:path extrusionOk="0" h="6584" w="7909">
                    <a:moveTo>
                      <a:pt x="3955" y="0"/>
                    </a:moveTo>
                    <a:cubicBezTo>
                      <a:pt x="2981" y="30"/>
                      <a:pt x="2509" y="590"/>
                      <a:pt x="1830" y="1151"/>
                    </a:cubicBezTo>
                    <a:cubicBezTo>
                      <a:pt x="1240" y="1653"/>
                      <a:pt x="591" y="2007"/>
                      <a:pt x="326" y="2774"/>
                    </a:cubicBezTo>
                    <a:cubicBezTo>
                      <a:pt x="1" y="3807"/>
                      <a:pt x="208" y="5105"/>
                      <a:pt x="1093" y="5813"/>
                    </a:cubicBezTo>
                    <a:cubicBezTo>
                      <a:pt x="1807" y="6390"/>
                      <a:pt x="2829" y="6584"/>
                      <a:pt x="3752" y="6584"/>
                    </a:cubicBezTo>
                    <a:cubicBezTo>
                      <a:pt x="3820" y="6584"/>
                      <a:pt x="3888" y="6583"/>
                      <a:pt x="3955" y="6580"/>
                    </a:cubicBezTo>
                    <a:cubicBezTo>
                      <a:pt x="4013" y="6582"/>
                      <a:pt x="4071" y="6583"/>
                      <a:pt x="4131" y="6583"/>
                    </a:cubicBezTo>
                    <a:cubicBezTo>
                      <a:pt x="5035" y="6583"/>
                      <a:pt x="6068" y="6367"/>
                      <a:pt x="6788" y="5813"/>
                    </a:cubicBezTo>
                    <a:cubicBezTo>
                      <a:pt x="7673" y="5105"/>
                      <a:pt x="7909" y="3807"/>
                      <a:pt x="7555" y="2774"/>
                    </a:cubicBezTo>
                    <a:cubicBezTo>
                      <a:pt x="7319" y="2007"/>
                      <a:pt x="6640" y="1653"/>
                      <a:pt x="6050" y="1151"/>
                    </a:cubicBezTo>
                    <a:cubicBezTo>
                      <a:pt x="5371" y="590"/>
                      <a:pt x="4899" y="30"/>
                      <a:pt x="395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60"/>
              <p:cNvSpPr/>
              <p:nvPr/>
            </p:nvSpPr>
            <p:spPr>
              <a:xfrm>
                <a:off x="2923300" y="1690450"/>
                <a:ext cx="80425" cy="20700"/>
              </a:xfrm>
              <a:custGeom>
                <a:rect b="b" l="l" r="r" t="t"/>
                <a:pathLst>
                  <a:path extrusionOk="0" fill="none" h="828" w="3217">
                    <a:moveTo>
                      <a:pt x="0" y="827"/>
                    </a:moveTo>
                    <a:cubicBezTo>
                      <a:pt x="502" y="385"/>
                      <a:pt x="915" y="30"/>
                      <a:pt x="1623" y="1"/>
                    </a:cubicBezTo>
                    <a:cubicBezTo>
                      <a:pt x="2302" y="30"/>
                      <a:pt x="2715" y="385"/>
                      <a:pt x="3216" y="827"/>
                    </a:cubicBezTo>
                  </a:path>
                </a:pathLst>
              </a:custGeom>
              <a:noFill/>
              <a:ln cap="flat" cmpd="sng" w="4425">
                <a:solidFill>
                  <a:schemeClr val="lt1"/>
                </a:solidFill>
                <a:prstDash val="solid"/>
                <a:miter lim="2950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60"/>
              <p:cNvSpPr/>
              <p:nvPr/>
            </p:nvSpPr>
            <p:spPr>
              <a:xfrm>
                <a:off x="2946150" y="1706700"/>
                <a:ext cx="34700" cy="8875"/>
              </a:xfrm>
              <a:custGeom>
                <a:rect b="b" l="l" r="r" t="t"/>
                <a:pathLst>
                  <a:path extrusionOk="0" fill="none" h="355" w="1388">
                    <a:moveTo>
                      <a:pt x="1" y="354"/>
                    </a:moveTo>
                    <a:cubicBezTo>
                      <a:pt x="237" y="148"/>
                      <a:pt x="414" y="0"/>
                      <a:pt x="709" y="0"/>
                    </a:cubicBezTo>
                    <a:cubicBezTo>
                      <a:pt x="1004" y="0"/>
                      <a:pt x="1152" y="148"/>
                      <a:pt x="1388" y="354"/>
                    </a:cubicBezTo>
                  </a:path>
                </a:pathLst>
              </a:custGeom>
              <a:noFill/>
              <a:ln cap="flat" cmpd="sng" w="4425">
                <a:solidFill>
                  <a:schemeClr val="lt1"/>
                </a:solidFill>
                <a:prstDash val="solid"/>
                <a:miter lim="2950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60"/>
              <p:cNvSpPr/>
              <p:nvPr/>
            </p:nvSpPr>
            <p:spPr>
              <a:xfrm>
                <a:off x="3038375" y="1750225"/>
                <a:ext cx="22875" cy="7400"/>
              </a:xfrm>
              <a:custGeom>
                <a:rect b="b" l="l" r="r" t="t"/>
                <a:pathLst>
                  <a:path extrusionOk="0" h="296" w="915">
                    <a:moveTo>
                      <a:pt x="0" y="0"/>
                    </a:moveTo>
                    <a:lnTo>
                      <a:pt x="0" y="295"/>
                    </a:lnTo>
                    <a:lnTo>
                      <a:pt x="915" y="295"/>
                    </a:lnTo>
                    <a:lnTo>
                      <a:pt x="915" y="0"/>
                    </a:lnTo>
                    <a:close/>
                  </a:path>
                </a:pathLst>
              </a:custGeom>
              <a:solidFill>
                <a:srgbClr val="84A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60"/>
              <p:cNvSpPr/>
              <p:nvPr/>
            </p:nvSpPr>
            <p:spPr>
              <a:xfrm>
                <a:off x="3038375" y="1792250"/>
                <a:ext cx="22875" cy="7400"/>
              </a:xfrm>
              <a:custGeom>
                <a:rect b="b" l="l" r="r" t="t"/>
                <a:pathLst>
                  <a:path extrusionOk="0" h="296" w="915">
                    <a:moveTo>
                      <a:pt x="0" y="1"/>
                    </a:moveTo>
                    <a:lnTo>
                      <a:pt x="0" y="296"/>
                    </a:lnTo>
                    <a:lnTo>
                      <a:pt x="915" y="296"/>
                    </a:lnTo>
                    <a:lnTo>
                      <a:pt x="915" y="1"/>
                    </a:lnTo>
                    <a:close/>
                  </a:path>
                </a:pathLst>
              </a:custGeom>
              <a:solidFill>
                <a:srgbClr val="84A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60"/>
              <p:cNvSpPr/>
              <p:nvPr/>
            </p:nvSpPr>
            <p:spPr>
              <a:xfrm>
                <a:off x="2791250" y="1669800"/>
                <a:ext cx="108450" cy="73800"/>
              </a:xfrm>
              <a:custGeom>
                <a:rect b="b" l="l" r="r" t="t"/>
                <a:pathLst>
                  <a:path extrusionOk="0" h="2952" w="4338">
                    <a:moveTo>
                      <a:pt x="148" y="1"/>
                    </a:moveTo>
                    <a:lnTo>
                      <a:pt x="0" y="237"/>
                    </a:lnTo>
                    <a:lnTo>
                      <a:pt x="4190" y="2951"/>
                    </a:lnTo>
                    <a:lnTo>
                      <a:pt x="4338" y="2715"/>
                    </a:lnTo>
                    <a:lnTo>
                      <a:pt x="148" y="1"/>
                    </a:lnTo>
                    <a:close/>
                  </a:path>
                </a:pathLst>
              </a:custGeom>
              <a:solidFill>
                <a:srgbClr val="84A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60"/>
              <p:cNvSpPr/>
              <p:nvPr/>
            </p:nvSpPr>
            <p:spPr>
              <a:xfrm>
                <a:off x="2763950" y="1724400"/>
                <a:ext cx="116575" cy="57550"/>
              </a:xfrm>
              <a:custGeom>
                <a:rect b="b" l="l" r="r" t="t"/>
                <a:pathLst>
                  <a:path extrusionOk="0" h="2302" w="4663">
                    <a:moveTo>
                      <a:pt x="118" y="0"/>
                    </a:moveTo>
                    <a:lnTo>
                      <a:pt x="0" y="236"/>
                    </a:lnTo>
                    <a:lnTo>
                      <a:pt x="4545" y="2302"/>
                    </a:lnTo>
                    <a:lnTo>
                      <a:pt x="4663" y="2036"/>
                    </a:lnTo>
                    <a:lnTo>
                      <a:pt x="118" y="0"/>
                    </a:lnTo>
                    <a:close/>
                  </a:path>
                </a:pathLst>
              </a:custGeom>
              <a:solidFill>
                <a:srgbClr val="84A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60"/>
              <p:cNvSpPr/>
              <p:nvPr/>
            </p:nvSpPr>
            <p:spPr>
              <a:xfrm>
                <a:off x="2785350" y="1883725"/>
                <a:ext cx="65675" cy="466250"/>
              </a:xfrm>
              <a:custGeom>
                <a:rect b="b" l="l" r="r" t="t"/>
                <a:pathLst>
                  <a:path extrusionOk="0" h="18650" w="2627">
                    <a:moveTo>
                      <a:pt x="148" y="1"/>
                    </a:moveTo>
                    <a:cubicBezTo>
                      <a:pt x="59" y="1"/>
                      <a:pt x="0" y="89"/>
                      <a:pt x="0" y="178"/>
                    </a:cubicBezTo>
                    <a:cubicBezTo>
                      <a:pt x="30" y="325"/>
                      <a:pt x="59" y="916"/>
                      <a:pt x="59" y="1653"/>
                    </a:cubicBezTo>
                    <a:cubicBezTo>
                      <a:pt x="177" y="4870"/>
                      <a:pt x="266" y="6669"/>
                      <a:pt x="413" y="6935"/>
                    </a:cubicBezTo>
                    <a:cubicBezTo>
                      <a:pt x="663" y="7344"/>
                      <a:pt x="1176" y="7421"/>
                      <a:pt x="1696" y="7421"/>
                    </a:cubicBezTo>
                    <a:cubicBezTo>
                      <a:pt x="1850" y="7421"/>
                      <a:pt x="2005" y="7414"/>
                      <a:pt x="2154" y="7407"/>
                    </a:cubicBezTo>
                    <a:lnTo>
                      <a:pt x="2154" y="7407"/>
                    </a:lnTo>
                    <a:cubicBezTo>
                      <a:pt x="2007" y="7614"/>
                      <a:pt x="1830" y="7791"/>
                      <a:pt x="1653" y="7997"/>
                    </a:cubicBezTo>
                    <a:cubicBezTo>
                      <a:pt x="1239" y="8410"/>
                      <a:pt x="826" y="8883"/>
                      <a:pt x="944" y="9561"/>
                    </a:cubicBezTo>
                    <a:cubicBezTo>
                      <a:pt x="974" y="9738"/>
                      <a:pt x="1003" y="10092"/>
                      <a:pt x="1033" y="10594"/>
                    </a:cubicBezTo>
                    <a:cubicBezTo>
                      <a:pt x="1062" y="11037"/>
                      <a:pt x="1092" y="11597"/>
                      <a:pt x="1092" y="12187"/>
                    </a:cubicBezTo>
                    <a:cubicBezTo>
                      <a:pt x="1180" y="13987"/>
                      <a:pt x="1269" y="16436"/>
                      <a:pt x="1476" y="18649"/>
                    </a:cubicBezTo>
                    <a:cubicBezTo>
                      <a:pt x="1594" y="18620"/>
                      <a:pt x="1682" y="18620"/>
                      <a:pt x="1800" y="18590"/>
                    </a:cubicBezTo>
                    <a:cubicBezTo>
                      <a:pt x="1594" y="16377"/>
                      <a:pt x="1505" y="13958"/>
                      <a:pt x="1417" y="12158"/>
                    </a:cubicBezTo>
                    <a:cubicBezTo>
                      <a:pt x="1358" y="10830"/>
                      <a:pt x="1328" y="9856"/>
                      <a:pt x="1269" y="9502"/>
                    </a:cubicBezTo>
                    <a:cubicBezTo>
                      <a:pt x="1180" y="8971"/>
                      <a:pt x="1505" y="8617"/>
                      <a:pt x="1889" y="8204"/>
                    </a:cubicBezTo>
                    <a:cubicBezTo>
                      <a:pt x="2154" y="7938"/>
                      <a:pt x="2420" y="7643"/>
                      <a:pt x="2597" y="7289"/>
                    </a:cubicBezTo>
                    <a:cubicBezTo>
                      <a:pt x="2626" y="7230"/>
                      <a:pt x="2597" y="7171"/>
                      <a:pt x="2567" y="7112"/>
                    </a:cubicBezTo>
                    <a:cubicBezTo>
                      <a:pt x="2538" y="7083"/>
                      <a:pt x="2479" y="7053"/>
                      <a:pt x="2420" y="7053"/>
                    </a:cubicBezTo>
                    <a:lnTo>
                      <a:pt x="2361" y="7053"/>
                    </a:lnTo>
                    <a:cubicBezTo>
                      <a:pt x="2145" y="7075"/>
                      <a:pt x="1898" y="7096"/>
                      <a:pt x="1660" y="7096"/>
                    </a:cubicBezTo>
                    <a:cubicBezTo>
                      <a:pt x="1246" y="7096"/>
                      <a:pt x="858" y="7031"/>
                      <a:pt x="708" y="6788"/>
                    </a:cubicBezTo>
                    <a:cubicBezTo>
                      <a:pt x="561" y="6492"/>
                      <a:pt x="443" y="3217"/>
                      <a:pt x="384" y="1653"/>
                    </a:cubicBezTo>
                    <a:cubicBezTo>
                      <a:pt x="354" y="857"/>
                      <a:pt x="354" y="296"/>
                      <a:pt x="325" y="148"/>
                    </a:cubicBezTo>
                    <a:cubicBezTo>
                      <a:pt x="325" y="60"/>
                      <a:pt x="236" y="1"/>
                      <a:pt x="1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60"/>
              <p:cNvSpPr/>
              <p:nvPr/>
            </p:nvSpPr>
            <p:spPr>
              <a:xfrm>
                <a:off x="2794200" y="1835875"/>
                <a:ext cx="34200" cy="256050"/>
              </a:xfrm>
              <a:custGeom>
                <a:rect b="b" l="l" r="r" t="t"/>
                <a:pathLst>
                  <a:path extrusionOk="0" h="10242" w="1368">
                    <a:moveTo>
                      <a:pt x="1363" y="0"/>
                    </a:moveTo>
                    <a:cubicBezTo>
                      <a:pt x="1354" y="0"/>
                      <a:pt x="1328" y="26"/>
                      <a:pt x="1328" y="26"/>
                    </a:cubicBezTo>
                    <a:cubicBezTo>
                      <a:pt x="1299" y="56"/>
                      <a:pt x="1299" y="56"/>
                      <a:pt x="1269" y="85"/>
                    </a:cubicBezTo>
                    <a:cubicBezTo>
                      <a:pt x="1240" y="115"/>
                      <a:pt x="1181" y="174"/>
                      <a:pt x="1151" y="203"/>
                    </a:cubicBezTo>
                    <a:cubicBezTo>
                      <a:pt x="1092" y="292"/>
                      <a:pt x="1033" y="351"/>
                      <a:pt x="974" y="439"/>
                    </a:cubicBezTo>
                    <a:cubicBezTo>
                      <a:pt x="826" y="646"/>
                      <a:pt x="708" y="853"/>
                      <a:pt x="620" y="1059"/>
                    </a:cubicBezTo>
                    <a:cubicBezTo>
                      <a:pt x="531" y="1295"/>
                      <a:pt x="472" y="1531"/>
                      <a:pt x="413" y="1738"/>
                    </a:cubicBezTo>
                    <a:cubicBezTo>
                      <a:pt x="384" y="1885"/>
                      <a:pt x="354" y="2003"/>
                      <a:pt x="325" y="2151"/>
                    </a:cubicBezTo>
                    <a:cubicBezTo>
                      <a:pt x="266" y="2387"/>
                      <a:pt x="236" y="2623"/>
                      <a:pt x="236" y="2859"/>
                    </a:cubicBezTo>
                    <a:cubicBezTo>
                      <a:pt x="207" y="2918"/>
                      <a:pt x="207" y="2948"/>
                      <a:pt x="207" y="3007"/>
                    </a:cubicBezTo>
                    <a:cubicBezTo>
                      <a:pt x="0" y="5338"/>
                      <a:pt x="89" y="7698"/>
                      <a:pt x="413" y="10000"/>
                    </a:cubicBezTo>
                    <a:cubicBezTo>
                      <a:pt x="443" y="10088"/>
                      <a:pt x="443" y="10177"/>
                      <a:pt x="443" y="10236"/>
                    </a:cubicBezTo>
                    <a:cubicBezTo>
                      <a:pt x="443" y="10240"/>
                      <a:pt x="449" y="10242"/>
                      <a:pt x="459" y="10242"/>
                    </a:cubicBezTo>
                    <a:cubicBezTo>
                      <a:pt x="521" y="10242"/>
                      <a:pt x="738" y="10177"/>
                      <a:pt x="738" y="10177"/>
                    </a:cubicBezTo>
                    <a:lnTo>
                      <a:pt x="767" y="10177"/>
                    </a:lnTo>
                    <a:cubicBezTo>
                      <a:pt x="767" y="10088"/>
                      <a:pt x="738" y="10000"/>
                      <a:pt x="738" y="9911"/>
                    </a:cubicBezTo>
                    <a:cubicBezTo>
                      <a:pt x="413" y="7639"/>
                      <a:pt x="325" y="5338"/>
                      <a:pt x="561" y="3036"/>
                    </a:cubicBezTo>
                    <a:cubicBezTo>
                      <a:pt x="561" y="2771"/>
                      <a:pt x="590" y="2534"/>
                      <a:pt x="649" y="2269"/>
                    </a:cubicBezTo>
                    <a:cubicBezTo>
                      <a:pt x="708" y="1826"/>
                      <a:pt x="826" y="1413"/>
                      <a:pt x="1004" y="1000"/>
                    </a:cubicBezTo>
                    <a:cubicBezTo>
                      <a:pt x="1092" y="853"/>
                      <a:pt x="1181" y="735"/>
                      <a:pt x="1240" y="558"/>
                    </a:cubicBezTo>
                    <a:cubicBezTo>
                      <a:pt x="1269" y="439"/>
                      <a:pt x="1269" y="292"/>
                      <a:pt x="1328" y="144"/>
                    </a:cubicBezTo>
                    <a:cubicBezTo>
                      <a:pt x="1328" y="115"/>
                      <a:pt x="1358" y="56"/>
                      <a:pt x="1358" y="26"/>
                    </a:cubicBezTo>
                    <a:cubicBezTo>
                      <a:pt x="1367" y="7"/>
                      <a:pt x="1367" y="0"/>
                      <a:pt x="13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60"/>
              <p:cNvSpPr/>
              <p:nvPr/>
            </p:nvSpPr>
            <p:spPr>
              <a:xfrm>
                <a:off x="2745500" y="2085650"/>
                <a:ext cx="85600" cy="252325"/>
              </a:xfrm>
              <a:custGeom>
                <a:rect b="b" l="l" r="r" t="t"/>
                <a:pathLst>
                  <a:path extrusionOk="0" h="10093" w="3424">
                    <a:moveTo>
                      <a:pt x="2337" y="1"/>
                    </a:moveTo>
                    <a:cubicBezTo>
                      <a:pt x="2325" y="1"/>
                      <a:pt x="2313" y="3"/>
                      <a:pt x="2302" y="9"/>
                    </a:cubicBezTo>
                    <a:cubicBezTo>
                      <a:pt x="856" y="333"/>
                      <a:pt x="207" y="1750"/>
                      <a:pt x="60" y="2901"/>
                    </a:cubicBezTo>
                    <a:cubicBezTo>
                      <a:pt x="1" y="3255"/>
                      <a:pt x="1" y="3638"/>
                      <a:pt x="30" y="3992"/>
                    </a:cubicBezTo>
                    <a:cubicBezTo>
                      <a:pt x="89" y="4582"/>
                      <a:pt x="237" y="5143"/>
                      <a:pt x="355" y="5674"/>
                    </a:cubicBezTo>
                    <a:lnTo>
                      <a:pt x="1004" y="8566"/>
                    </a:lnTo>
                    <a:cubicBezTo>
                      <a:pt x="1063" y="8861"/>
                      <a:pt x="1152" y="9156"/>
                      <a:pt x="1299" y="9422"/>
                    </a:cubicBezTo>
                    <a:cubicBezTo>
                      <a:pt x="1476" y="9746"/>
                      <a:pt x="1801" y="10012"/>
                      <a:pt x="2096" y="10071"/>
                    </a:cubicBezTo>
                    <a:cubicBezTo>
                      <a:pt x="2184" y="10086"/>
                      <a:pt x="2265" y="10093"/>
                      <a:pt x="2339" y="10093"/>
                    </a:cubicBezTo>
                    <a:cubicBezTo>
                      <a:pt x="2413" y="10093"/>
                      <a:pt x="2479" y="10086"/>
                      <a:pt x="2538" y="10071"/>
                    </a:cubicBezTo>
                    <a:cubicBezTo>
                      <a:pt x="2686" y="10041"/>
                      <a:pt x="2833" y="9982"/>
                      <a:pt x="2952" y="9923"/>
                    </a:cubicBezTo>
                    <a:cubicBezTo>
                      <a:pt x="3070" y="9894"/>
                      <a:pt x="3188" y="9835"/>
                      <a:pt x="3306" y="9805"/>
                    </a:cubicBezTo>
                    <a:cubicBezTo>
                      <a:pt x="3365" y="9805"/>
                      <a:pt x="3424" y="9717"/>
                      <a:pt x="3394" y="9658"/>
                    </a:cubicBezTo>
                    <a:cubicBezTo>
                      <a:pt x="3365" y="9569"/>
                      <a:pt x="3306" y="9540"/>
                      <a:pt x="3247" y="9540"/>
                    </a:cubicBezTo>
                    <a:lnTo>
                      <a:pt x="3217" y="9540"/>
                    </a:lnTo>
                    <a:cubicBezTo>
                      <a:pt x="3099" y="9569"/>
                      <a:pt x="2981" y="9628"/>
                      <a:pt x="2863" y="9687"/>
                    </a:cubicBezTo>
                    <a:cubicBezTo>
                      <a:pt x="2680" y="9756"/>
                      <a:pt x="2497" y="9824"/>
                      <a:pt x="2314" y="9824"/>
                    </a:cubicBezTo>
                    <a:cubicBezTo>
                      <a:pt x="2261" y="9824"/>
                      <a:pt x="2208" y="9819"/>
                      <a:pt x="2155" y="9805"/>
                    </a:cubicBezTo>
                    <a:cubicBezTo>
                      <a:pt x="1919" y="9776"/>
                      <a:pt x="1683" y="9569"/>
                      <a:pt x="1535" y="9304"/>
                    </a:cubicBezTo>
                    <a:cubicBezTo>
                      <a:pt x="1388" y="9068"/>
                      <a:pt x="1329" y="8773"/>
                      <a:pt x="1270" y="8507"/>
                    </a:cubicBezTo>
                    <a:lnTo>
                      <a:pt x="591" y="5615"/>
                    </a:lnTo>
                    <a:cubicBezTo>
                      <a:pt x="473" y="5055"/>
                      <a:pt x="355" y="4464"/>
                      <a:pt x="296" y="3845"/>
                    </a:cubicBezTo>
                    <a:cubicBezTo>
                      <a:pt x="266" y="3550"/>
                      <a:pt x="296" y="3225"/>
                      <a:pt x="325" y="2930"/>
                    </a:cubicBezTo>
                    <a:cubicBezTo>
                      <a:pt x="443" y="1868"/>
                      <a:pt x="1063" y="569"/>
                      <a:pt x="2361" y="274"/>
                    </a:cubicBezTo>
                    <a:cubicBezTo>
                      <a:pt x="2450" y="245"/>
                      <a:pt x="2479" y="186"/>
                      <a:pt x="2479" y="97"/>
                    </a:cubicBezTo>
                    <a:cubicBezTo>
                      <a:pt x="2455" y="49"/>
                      <a:pt x="2392" y="1"/>
                      <a:pt x="2337" y="1"/>
                    </a:cubicBezTo>
                    <a:close/>
                  </a:path>
                </a:pathLst>
              </a:custGeom>
              <a:solidFill>
                <a:srgbClr val="3C43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60"/>
              <p:cNvSpPr/>
              <p:nvPr/>
            </p:nvSpPr>
            <p:spPr>
              <a:xfrm>
                <a:off x="2746975" y="2186175"/>
                <a:ext cx="84125" cy="151800"/>
              </a:xfrm>
              <a:custGeom>
                <a:rect b="b" l="l" r="r" t="t"/>
                <a:pathLst>
                  <a:path extrusionOk="0" h="6072" w="3365">
                    <a:moveTo>
                      <a:pt x="266" y="1"/>
                    </a:moveTo>
                    <a:lnTo>
                      <a:pt x="1" y="60"/>
                    </a:lnTo>
                    <a:cubicBezTo>
                      <a:pt x="60" y="620"/>
                      <a:pt x="178" y="1152"/>
                      <a:pt x="296" y="1653"/>
                    </a:cubicBezTo>
                    <a:lnTo>
                      <a:pt x="945" y="4545"/>
                    </a:lnTo>
                    <a:cubicBezTo>
                      <a:pt x="1004" y="4840"/>
                      <a:pt x="1093" y="5135"/>
                      <a:pt x="1240" y="5401"/>
                    </a:cubicBezTo>
                    <a:cubicBezTo>
                      <a:pt x="1417" y="5725"/>
                      <a:pt x="1742" y="5991"/>
                      <a:pt x="2037" y="6050"/>
                    </a:cubicBezTo>
                    <a:cubicBezTo>
                      <a:pt x="2111" y="6065"/>
                      <a:pt x="2184" y="6072"/>
                      <a:pt x="2258" y="6072"/>
                    </a:cubicBezTo>
                    <a:cubicBezTo>
                      <a:pt x="2332" y="6072"/>
                      <a:pt x="2406" y="6065"/>
                      <a:pt x="2479" y="6050"/>
                    </a:cubicBezTo>
                    <a:cubicBezTo>
                      <a:pt x="2627" y="6020"/>
                      <a:pt x="2774" y="5961"/>
                      <a:pt x="2893" y="5902"/>
                    </a:cubicBezTo>
                    <a:cubicBezTo>
                      <a:pt x="3011" y="5873"/>
                      <a:pt x="3129" y="5814"/>
                      <a:pt x="3247" y="5784"/>
                    </a:cubicBezTo>
                    <a:cubicBezTo>
                      <a:pt x="3306" y="5784"/>
                      <a:pt x="3365" y="5696"/>
                      <a:pt x="3335" y="5637"/>
                    </a:cubicBezTo>
                    <a:cubicBezTo>
                      <a:pt x="3306" y="5548"/>
                      <a:pt x="3247" y="5519"/>
                      <a:pt x="3188" y="5519"/>
                    </a:cubicBezTo>
                    <a:lnTo>
                      <a:pt x="3158" y="5519"/>
                    </a:lnTo>
                    <a:cubicBezTo>
                      <a:pt x="3040" y="5548"/>
                      <a:pt x="2922" y="5607"/>
                      <a:pt x="2804" y="5666"/>
                    </a:cubicBezTo>
                    <a:cubicBezTo>
                      <a:pt x="2621" y="5735"/>
                      <a:pt x="2438" y="5803"/>
                      <a:pt x="2255" y="5803"/>
                    </a:cubicBezTo>
                    <a:cubicBezTo>
                      <a:pt x="2202" y="5803"/>
                      <a:pt x="2149" y="5798"/>
                      <a:pt x="2096" y="5784"/>
                    </a:cubicBezTo>
                    <a:cubicBezTo>
                      <a:pt x="1860" y="5755"/>
                      <a:pt x="1624" y="5548"/>
                      <a:pt x="1476" y="5283"/>
                    </a:cubicBezTo>
                    <a:cubicBezTo>
                      <a:pt x="1329" y="5047"/>
                      <a:pt x="1270" y="4752"/>
                      <a:pt x="1211" y="4486"/>
                    </a:cubicBezTo>
                    <a:lnTo>
                      <a:pt x="532" y="1594"/>
                    </a:lnTo>
                    <a:cubicBezTo>
                      <a:pt x="443" y="1093"/>
                      <a:pt x="325" y="532"/>
                      <a:pt x="266" y="1"/>
                    </a:cubicBezTo>
                    <a:close/>
                  </a:path>
                </a:pathLst>
              </a:custGeom>
              <a:solidFill>
                <a:srgbClr val="BABC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60"/>
              <p:cNvSpPr/>
              <p:nvPr/>
            </p:nvSpPr>
            <p:spPr>
              <a:xfrm>
                <a:off x="2808950" y="2314000"/>
                <a:ext cx="39125" cy="22025"/>
              </a:xfrm>
              <a:custGeom>
                <a:rect b="b" l="l" r="r" t="t"/>
                <a:pathLst>
                  <a:path extrusionOk="0" h="881" w="1565">
                    <a:moveTo>
                      <a:pt x="1018" y="0"/>
                    </a:moveTo>
                    <a:cubicBezTo>
                      <a:pt x="837" y="0"/>
                      <a:pt x="651" y="100"/>
                      <a:pt x="532" y="199"/>
                    </a:cubicBezTo>
                    <a:cubicBezTo>
                      <a:pt x="473" y="229"/>
                      <a:pt x="443" y="288"/>
                      <a:pt x="384" y="347"/>
                    </a:cubicBezTo>
                    <a:cubicBezTo>
                      <a:pt x="207" y="524"/>
                      <a:pt x="0" y="789"/>
                      <a:pt x="295" y="819"/>
                    </a:cubicBezTo>
                    <a:cubicBezTo>
                      <a:pt x="460" y="855"/>
                      <a:pt x="624" y="880"/>
                      <a:pt x="781" y="880"/>
                    </a:cubicBezTo>
                    <a:cubicBezTo>
                      <a:pt x="878" y="880"/>
                      <a:pt x="973" y="871"/>
                      <a:pt x="1063" y="848"/>
                    </a:cubicBezTo>
                    <a:cubicBezTo>
                      <a:pt x="1387" y="760"/>
                      <a:pt x="1564" y="317"/>
                      <a:pt x="1269" y="81"/>
                    </a:cubicBezTo>
                    <a:cubicBezTo>
                      <a:pt x="1192" y="23"/>
                      <a:pt x="1106" y="0"/>
                      <a:pt x="1018" y="0"/>
                    </a:cubicBezTo>
                    <a:close/>
                  </a:path>
                </a:pathLst>
              </a:custGeom>
              <a:solidFill>
                <a:srgbClr val="3C43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60"/>
              <p:cNvSpPr/>
              <p:nvPr/>
            </p:nvSpPr>
            <p:spPr>
              <a:xfrm>
                <a:off x="2808200" y="2082100"/>
                <a:ext cx="128400" cy="233950"/>
              </a:xfrm>
              <a:custGeom>
                <a:rect b="b" l="l" r="r" t="t"/>
                <a:pathLst>
                  <a:path extrusionOk="0" h="9358" w="5136">
                    <a:moveTo>
                      <a:pt x="694" y="0"/>
                    </a:moveTo>
                    <a:cubicBezTo>
                      <a:pt x="517" y="0"/>
                      <a:pt x="334" y="20"/>
                      <a:pt x="148" y="62"/>
                    </a:cubicBezTo>
                    <a:cubicBezTo>
                      <a:pt x="60" y="92"/>
                      <a:pt x="1" y="151"/>
                      <a:pt x="30" y="239"/>
                    </a:cubicBezTo>
                    <a:cubicBezTo>
                      <a:pt x="30" y="288"/>
                      <a:pt x="89" y="336"/>
                      <a:pt x="143" y="336"/>
                    </a:cubicBezTo>
                    <a:cubicBezTo>
                      <a:pt x="155" y="336"/>
                      <a:pt x="167" y="333"/>
                      <a:pt x="178" y="328"/>
                    </a:cubicBezTo>
                    <a:lnTo>
                      <a:pt x="207" y="328"/>
                    </a:lnTo>
                    <a:cubicBezTo>
                      <a:pt x="377" y="289"/>
                      <a:pt x="543" y="271"/>
                      <a:pt x="705" y="271"/>
                    </a:cubicBezTo>
                    <a:cubicBezTo>
                      <a:pt x="1783" y="271"/>
                      <a:pt x="2675" y="1063"/>
                      <a:pt x="3188" y="1833"/>
                    </a:cubicBezTo>
                    <a:cubicBezTo>
                      <a:pt x="3335" y="2098"/>
                      <a:pt x="3483" y="2393"/>
                      <a:pt x="3601" y="2688"/>
                    </a:cubicBezTo>
                    <a:cubicBezTo>
                      <a:pt x="3837" y="3249"/>
                      <a:pt x="3955" y="3839"/>
                      <a:pt x="4073" y="4400"/>
                    </a:cubicBezTo>
                    <a:lnTo>
                      <a:pt x="4722" y="7292"/>
                    </a:lnTo>
                    <a:cubicBezTo>
                      <a:pt x="4811" y="7557"/>
                      <a:pt x="4870" y="7852"/>
                      <a:pt x="4840" y="8118"/>
                    </a:cubicBezTo>
                    <a:cubicBezTo>
                      <a:pt x="4840" y="8413"/>
                      <a:pt x="4693" y="8708"/>
                      <a:pt x="4486" y="8856"/>
                    </a:cubicBezTo>
                    <a:cubicBezTo>
                      <a:pt x="4309" y="9003"/>
                      <a:pt x="4073" y="9033"/>
                      <a:pt x="3807" y="9033"/>
                    </a:cubicBezTo>
                    <a:cubicBezTo>
                      <a:pt x="3660" y="9033"/>
                      <a:pt x="3542" y="9062"/>
                      <a:pt x="3424" y="9092"/>
                    </a:cubicBezTo>
                    <a:cubicBezTo>
                      <a:pt x="3335" y="9092"/>
                      <a:pt x="3306" y="9180"/>
                      <a:pt x="3306" y="9239"/>
                    </a:cubicBezTo>
                    <a:cubicBezTo>
                      <a:pt x="3335" y="9328"/>
                      <a:pt x="3394" y="9357"/>
                      <a:pt x="3483" y="9357"/>
                    </a:cubicBezTo>
                    <a:cubicBezTo>
                      <a:pt x="3571" y="9328"/>
                      <a:pt x="3689" y="9328"/>
                      <a:pt x="3807" y="9298"/>
                    </a:cubicBezTo>
                    <a:cubicBezTo>
                      <a:pt x="3955" y="9298"/>
                      <a:pt x="4102" y="9269"/>
                      <a:pt x="4250" y="9239"/>
                    </a:cubicBezTo>
                    <a:cubicBezTo>
                      <a:pt x="4398" y="9210"/>
                      <a:pt x="4545" y="9151"/>
                      <a:pt x="4663" y="9062"/>
                    </a:cubicBezTo>
                    <a:cubicBezTo>
                      <a:pt x="4899" y="8856"/>
                      <a:pt x="5076" y="8501"/>
                      <a:pt x="5106" y="8147"/>
                    </a:cubicBezTo>
                    <a:cubicBezTo>
                      <a:pt x="5135" y="7823"/>
                      <a:pt x="5047" y="7528"/>
                      <a:pt x="4988" y="7233"/>
                    </a:cubicBezTo>
                    <a:lnTo>
                      <a:pt x="4339" y="4341"/>
                    </a:lnTo>
                    <a:cubicBezTo>
                      <a:pt x="4220" y="3810"/>
                      <a:pt x="4102" y="3249"/>
                      <a:pt x="3896" y="2688"/>
                    </a:cubicBezTo>
                    <a:cubicBezTo>
                      <a:pt x="3748" y="2364"/>
                      <a:pt x="3601" y="2010"/>
                      <a:pt x="3394" y="1685"/>
                    </a:cubicBezTo>
                    <a:cubicBezTo>
                      <a:pt x="2856" y="865"/>
                      <a:pt x="1872" y="0"/>
                      <a:pt x="694" y="0"/>
                    </a:cubicBezTo>
                    <a:close/>
                  </a:path>
                </a:pathLst>
              </a:custGeom>
              <a:solidFill>
                <a:srgbClr val="3C43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60"/>
              <p:cNvSpPr/>
              <p:nvPr/>
            </p:nvSpPr>
            <p:spPr>
              <a:xfrm>
                <a:off x="2890825" y="2151500"/>
                <a:ext cx="45775" cy="164550"/>
              </a:xfrm>
              <a:custGeom>
                <a:rect b="b" l="l" r="r" t="t"/>
                <a:pathLst>
                  <a:path extrusionOk="0" h="6582" w="1831">
                    <a:moveTo>
                      <a:pt x="591" y="1"/>
                    </a:moveTo>
                    <a:lnTo>
                      <a:pt x="325" y="60"/>
                    </a:lnTo>
                    <a:cubicBezTo>
                      <a:pt x="532" y="562"/>
                      <a:pt x="650" y="1122"/>
                      <a:pt x="768" y="1624"/>
                    </a:cubicBezTo>
                    <a:lnTo>
                      <a:pt x="1417" y="4516"/>
                    </a:lnTo>
                    <a:cubicBezTo>
                      <a:pt x="1506" y="4781"/>
                      <a:pt x="1565" y="5076"/>
                      <a:pt x="1535" y="5342"/>
                    </a:cubicBezTo>
                    <a:cubicBezTo>
                      <a:pt x="1535" y="5637"/>
                      <a:pt x="1388" y="5932"/>
                      <a:pt x="1181" y="6080"/>
                    </a:cubicBezTo>
                    <a:cubicBezTo>
                      <a:pt x="1004" y="6227"/>
                      <a:pt x="768" y="6257"/>
                      <a:pt x="502" y="6257"/>
                    </a:cubicBezTo>
                    <a:cubicBezTo>
                      <a:pt x="355" y="6257"/>
                      <a:pt x="237" y="6286"/>
                      <a:pt x="119" y="6316"/>
                    </a:cubicBezTo>
                    <a:cubicBezTo>
                      <a:pt x="30" y="6316"/>
                      <a:pt x="1" y="6404"/>
                      <a:pt x="1" y="6463"/>
                    </a:cubicBezTo>
                    <a:cubicBezTo>
                      <a:pt x="30" y="6552"/>
                      <a:pt x="89" y="6581"/>
                      <a:pt x="178" y="6581"/>
                    </a:cubicBezTo>
                    <a:cubicBezTo>
                      <a:pt x="266" y="6552"/>
                      <a:pt x="384" y="6552"/>
                      <a:pt x="502" y="6522"/>
                    </a:cubicBezTo>
                    <a:cubicBezTo>
                      <a:pt x="650" y="6522"/>
                      <a:pt x="797" y="6493"/>
                      <a:pt x="945" y="6463"/>
                    </a:cubicBezTo>
                    <a:cubicBezTo>
                      <a:pt x="1093" y="6434"/>
                      <a:pt x="1240" y="6404"/>
                      <a:pt x="1358" y="6286"/>
                    </a:cubicBezTo>
                    <a:cubicBezTo>
                      <a:pt x="1594" y="6080"/>
                      <a:pt x="1771" y="5725"/>
                      <a:pt x="1801" y="5371"/>
                    </a:cubicBezTo>
                    <a:cubicBezTo>
                      <a:pt x="1830" y="5047"/>
                      <a:pt x="1742" y="4752"/>
                      <a:pt x="1683" y="4457"/>
                    </a:cubicBezTo>
                    <a:lnTo>
                      <a:pt x="1034" y="1565"/>
                    </a:lnTo>
                    <a:cubicBezTo>
                      <a:pt x="915" y="1063"/>
                      <a:pt x="797" y="532"/>
                      <a:pt x="591" y="1"/>
                    </a:cubicBezTo>
                    <a:close/>
                  </a:path>
                </a:pathLst>
              </a:custGeom>
              <a:solidFill>
                <a:srgbClr val="BABC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60"/>
              <p:cNvSpPr/>
              <p:nvPr/>
            </p:nvSpPr>
            <p:spPr>
              <a:xfrm>
                <a:off x="2873425" y="2301625"/>
                <a:ext cx="39550" cy="21225"/>
              </a:xfrm>
              <a:custGeom>
                <a:rect b="b" l="l" r="r" t="t"/>
                <a:pathLst>
                  <a:path extrusionOk="0" h="849" w="1582">
                    <a:moveTo>
                      <a:pt x="600" y="0"/>
                    </a:moveTo>
                    <a:cubicBezTo>
                      <a:pt x="404" y="0"/>
                      <a:pt x="216" y="72"/>
                      <a:pt x="136" y="252"/>
                    </a:cubicBezTo>
                    <a:cubicBezTo>
                      <a:pt x="0" y="550"/>
                      <a:pt x="289" y="849"/>
                      <a:pt x="589" y="849"/>
                    </a:cubicBezTo>
                    <a:cubicBezTo>
                      <a:pt x="615" y="849"/>
                      <a:pt x="641" y="846"/>
                      <a:pt x="667" y="842"/>
                    </a:cubicBezTo>
                    <a:cubicBezTo>
                      <a:pt x="903" y="812"/>
                      <a:pt x="1139" y="665"/>
                      <a:pt x="1346" y="517"/>
                    </a:cubicBezTo>
                    <a:cubicBezTo>
                      <a:pt x="1582" y="311"/>
                      <a:pt x="1287" y="163"/>
                      <a:pt x="1051" y="104"/>
                    </a:cubicBezTo>
                    <a:cubicBezTo>
                      <a:pt x="992" y="75"/>
                      <a:pt x="903" y="45"/>
                      <a:pt x="874" y="45"/>
                    </a:cubicBezTo>
                    <a:cubicBezTo>
                      <a:pt x="788" y="16"/>
                      <a:pt x="693" y="0"/>
                      <a:pt x="600" y="0"/>
                    </a:cubicBezTo>
                    <a:close/>
                  </a:path>
                </a:pathLst>
              </a:custGeom>
              <a:solidFill>
                <a:srgbClr val="3C43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60"/>
              <p:cNvSpPr/>
              <p:nvPr/>
            </p:nvSpPr>
            <p:spPr>
              <a:xfrm>
                <a:off x="3022150" y="2043075"/>
                <a:ext cx="83375" cy="82650"/>
              </a:xfrm>
              <a:custGeom>
                <a:rect b="b" l="l" r="r" t="t"/>
                <a:pathLst>
                  <a:path extrusionOk="0" h="3306" w="3335">
                    <a:moveTo>
                      <a:pt x="1682" y="0"/>
                    </a:moveTo>
                    <a:cubicBezTo>
                      <a:pt x="738" y="0"/>
                      <a:pt x="0" y="738"/>
                      <a:pt x="0" y="1653"/>
                    </a:cubicBezTo>
                    <a:cubicBezTo>
                      <a:pt x="0" y="2568"/>
                      <a:pt x="738" y="3305"/>
                      <a:pt x="1682" y="3305"/>
                    </a:cubicBezTo>
                    <a:cubicBezTo>
                      <a:pt x="2597" y="3305"/>
                      <a:pt x="3334" y="2568"/>
                      <a:pt x="3334" y="1653"/>
                    </a:cubicBezTo>
                    <a:cubicBezTo>
                      <a:pt x="3334" y="738"/>
                      <a:pt x="2597" y="0"/>
                      <a:pt x="168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60"/>
              <p:cNvSpPr/>
              <p:nvPr/>
            </p:nvSpPr>
            <p:spPr>
              <a:xfrm>
                <a:off x="2948375" y="1838725"/>
                <a:ext cx="115825" cy="227975"/>
              </a:xfrm>
              <a:custGeom>
                <a:rect b="b" l="l" r="r" t="t"/>
                <a:pathLst>
                  <a:path extrusionOk="0" h="9119" w="4633">
                    <a:moveTo>
                      <a:pt x="0" y="1"/>
                    </a:moveTo>
                    <a:lnTo>
                      <a:pt x="0" y="1"/>
                    </a:lnTo>
                    <a:cubicBezTo>
                      <a:pt x="59" y="60"/>
                      <a:pt x="89" y="119"/>
                      <a:pt x="148" y="207"/>
                    </a:cubicBezTo>
                    <a:cubicBezTo>
                      <a:pt x="266" y="414"/>
                      <a:pt x="443" y="621"/>
                      <a:pt x="620" y="798"/>
                    </a:cubicBezTo>
                    <a:cubicBezTo>
                      <a:pt x="768" y="886"/>
                      <a:pt x="856" y="975"/>
                      <a:pt x="974" y="1093"/>
                    </a:cubicBezTo>
                    <a:cubicBezTo>
                      <a:pt x="1004" y="1093"/>
                      <a:pt x="1004" y="1122"/>
                      <a:pt x="1004" y="1122"/>
                    </a:cubicBezTo>
                    <a:cubicBezTo>
                      <a:pt x="1181" y="1299"/>
                      <a:pt x="1358" y="1476"/>
                      <a:pt x="1476" y="1624"/>
                    </a:cubicBezTo>
                    <a:cubicBezTo>
                      <a:pt x="1594" y="1742"/>
                      <a:pt x="1682" y="1889"/>
                      <a:pt x="1771" y="1978"/>
                    </a:cubicBezTo>
                    <a:cubicBezTo>
                      <a:pt x="2449" y="2952"/>
                      <a:pt x="2863" y="4043"/>
                      <a:pt x="3217" y="5017"/>
                    </a:cubicBezTo>
                    <a:cubicBezTo>
                      <a:pt x="3541" y="6020"/>
                      <a:pt x="3866" y="7053"/>
                      <a:pt x="4102" y="8115"/>
                    </a:cubicBezTo>
                    <a:cubicBezTo>
                      <a:pt x="4161" y="8410"/>
                      <a:pt x="4220" y="8706"/>
                      <a:pt x="4279" y="8971"/>
                    </a:cubicBezTo>
                    <a:cubicBezTo>
                      <a:pt x="4308" y="9089"/>
                      <a:pt x="4397" y="9119"/>
                      <a:pt x="4485" y="9119"/>
                    </a:cubicBezTo>
                    <a:cubicBezTo>
                      <a:pt x="4603" y="9089"/>
                      <a:pt x="4633" y="9001"/>
                      <a:pt x="4603" y="8912"/>
                    </a:cubicBezTo>
                    <a:cubicBezTo>
                      <a:pt x="4544" y="8617"/>
                      <a:pt x="4485" y="8351"/>
                      <a:pt x="4426" y="8056"/>
                    </a:cubicBezTo>
                    <a:cubicBezTo>
                      <a:pt x="4190" y="6994"/>
                      <a:pt x="3866" y="5932"/>
                      <a:pt x="3512" y="4899"/>
                    </a:cubicBezTo>
                    <a:cubicBezTo>
                      <a:pt x="3187" y="3955"/>
                      <a:pt x="2774" y="2893"/>
                      <a:pt x="2125" y="1919"/>
                    </a:cubicBezTo>
                    <a:cubicBezTo>
                      <a:pt x="2095" y="1889"/>
                      <a:pt x="2066" y="1830"/>
                      <a:pt x="2036" y="1801"/>
                    </a:cubicBezTo>
                    <a:cubicBezTo>
                      <a:pt x="1918" y="1653"/>
                      <a:pt x="1800" y="1476"/>
                      <a:pt x="1682" y="1329"/>
                    </a:cubicBezTo>
                    <a:cubicBezTo>
                      <a:pt x="1594" y="1270"/>
                      <a:pt x="1535" y="1181"/>
                      <a:pt x="1446" y="1093"/>
                    </a:cubicBezTo>
                    <a:cubicBezTo>
                      <a:pt x="1063" y="680"/>
                      <a:pt x="590" y="296"/>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60"/>
              <p:cNvSpPr/>
              <p:nvPr/>
            </p:nvSpPr>
            <p:spPr>
              <a:xfrm>
                <a:off x="3050900" y="2040125"/>
                <a:ext cx="13300" cy="26575"/>
              </a:xfrm>
              <a:custGeom>
                <a:rect b="b" l="l" r="r" t="t"/>
                <a:pathLst>
                  <a:path extrusionOk="0" h="1063" w="532">
                    <a:moveTo>
                      <a:pt x="325" y="0"/>
                    </a:moveTo>
                    <a:cubicBezTo>
                      <a:pt x="266" y="0"/>
                      <a:pt x="237" y="30"/>
                      <a:pt x="178" y="30"/>
                    </a:cubicBezTo>
                    <a:lnTo>
                      <a:pt x="1" y="59"/>
                    </a:lnTo>
                    <a:cubicBezTo>
                      <a:pt x="60" y="354"/>
                      <a:pt x="119" y="650"/>
                      <a:pt x="178" y="915"/>
                    </a:cubicBezTo>
                    <a:cubicBezTo>
                      <a:pt x="207" y="1033"/>
                      <a:pt x="296" y="1063"/>
                      <a:pt x="384" y="1063"/>
                    </a:cubicBezTo>
                    <a:cubicBezTo>
                      <a:pt x="502" y="1033"/>
                      <a:pt x="532" y="945"/>
                      <a:pt x="502" y="856"/>
                    </a:cubicBezTo>
                    <a:cubicBezTo>
                      <a:pt x="443" y="561"/>
                      <a:pt x="384" y="295"/>
                      <a:pt x="325" y="0"/>
                    </a:cubicBezTo>
                    <a:close/>
                  </a:path>
                </a:pathLst>
              </a:custGeom>
              <a:solidFill>
                <a:srgbClr val="E4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60"/>
              <p:cNvSpPr/>
              <p:nvPr/>
            </p:nvSpPr>
            <p:spPr>
              <a:xfrm>
                <a:off x="3041325" y="2062250"/>
                <a:ext cx="45025" cy="44300"/>
              </a:xfrm>
              <a:custGeom>
                <a:rect b="b" l="l" r="r" t="t"/>
                <a:pathLst>
                  <a:path extrusionOk="0" h="1772" w="1801">
                    <a:moveTo>
                      <a:pt x="915" y="1"/>
                    </a:moveTo>
                    <a:cubicBezTo>
                      <a:pt x="413" y="1"/>
                      <a:pt x="0" y="384"/>
                      <a:pt x="0" y="886"/>
                    </a:cubicBezTo>
                    <a:cubicBezTo>
                      <a:pt x="0" y="1387"/>
                      <a:pt x="413" y="1771"/>
                      <a:pt x="915" y="1771"/>
                    </a:cubicBezTo>
                    <a:cubicBezTo>
                      <a:pt x="1387" y="1771"/>
                      <a:pt x="1800" y="1387"/>
                      <a:pt x="1800" y="886"/>
                    </a:cubicBezTo>
                    <a:cubicBezTo>
                      <a:pt x="1800" y="384"/>
                      <a:pt x="1387" y="1"/>
                      <a:pt x="9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60"/>
              <p:cNvSpPr/>
              <p:nvPr/>
            </p:nvSpPr>
            <p:spPr>
              <a:xfrm>
                <a:off x="2605350" y="2877400"/>
                <a:ext cx="373300" cy="1147850"/>
              </a:xfrm>
              <a:custGeom>
                <a:rect b="b" l="l" r="r" t="t"/>
                <a:pathLst>
                  <a:path extrusionOk="0" fill="none" h="45914" w="14932">
                    <a:moveTo>
                      <a:pt x="13220" y="0"/>
                    </a:moveTo>
                    <a:cubicBezTo>
                      <a:pt x="14105" y="3777"/>
                      <a:pt x="14931" y="9679"/>
                      <a:pt x="13780" y="16701"/>
                    </a:cubicBezTo>
                    <a:cubicBezTo>
                      <a:pt x="13102" y="20950"/>
                      <a:pt x="11862" y="24462"/>
                      <a:pt x="10712" y="27147"/>
                    </a:cubicBezTo>
                    <a:cubicBezTo>
                      <a:pt x="7141" y="33402"/>
                      <a:pt x="3571" y="39658"/>
                      <a:pt x="0" y="45914"/>
                    </a:cubicBezTo>
                  </a:path>
                </a:pathLst>
              </a:custGeom>
              <a:noFill/>
              <a:ln cap="flat" cmpd="sng" w="5900">
                <a:solidFill>
                  <a:srgbClr val="272127"/>
                </a:solidFill>
                <a:prstDash val="solid"/>
                <a:miter lim="2950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9" name="Google Shape;1019;p60"/>
            <p:cNvGrpSpPr/>
            <p:nvPr/>
          </p:nvGrpSpPr>
          <p:grpSpPr>
            <a:xfrm>
              <a:off x="1403008" y="2023419"/>
              <a:ext cx="502025" cy="694850"/>
              <a:chOff x="3813925" y="2740550"/>
              <a:chExt cx="502025" cy="694850"/>
            </a:xfrm>
          </p:grpSpPr>
          <p:sp>
            <p:nvSpPr>
              <p:cNvPr id="1020" name="Google Shape;1020;p60"/>
              <p:cNvSpPr/>
              <p:nvPr/>
            </p:nvSpPr>
            <p:spPr>
              <a:xfrm>
                <a:off x="3890375" y="2740550"/>
                <a:ext cx="69175" cy="265375"/>
              </a:xfrm>
              <a:custGeom>
                <a:rect b="b" l="l" r="r" t="t"/>
                <a:pathLst>
                  <a:path extrusionOk="0" h="10615" w="2767">
                    <a:moveTo>
                      <a:pt x="0" y="9243"/>
                    </a:moveTo>
                    <a:cubicBezTo>
                      <a:pt x="405" y="9467"/>
                      <a:pt x="563" y="10389"/>
                      <a:pt x="967" y="10614"/>
                    </a:cubicBezTo>
                    <a:cubicBezTo>
                      <a:pt x="1012" y="10547"/>
                      <a:pt x="1305" y="9782"/>
                      <a:pt x="1327" y="9715"/>
                    </a:cubicBezTo>
                    <a:cubicBezTo>
                      <a:pt x="1552" y="9153"/>
                      <a:pt x="1664" y="8501"/>
                      <a:pt x="1799" y="7826"/>
                    </a:cubicBezTo>
                    <a:cubicBezTo>
                      <a:pt x="2114" y="6252"/>
                      <a:pt x="2451" y="4656"/>
                      <a:pt x="2654" y="2947"/>
                    </a:cubicBezTo>
                    <a:cubicBezTo>
                      <a:pt x="2699" y="2609"/>
                      <a:pt x="2766" y="2227"/>
                      <a:pt x="2744" y="1912"/>
                    </a:cubicBezTo>
                    <a:cubicBezTo>
                      <a:pt x="2699" y="1170"/>
                      <a:pt x="2361" y="563"/>
                      <a:pt x="1979" y="1"/>
                    </a:cubicBezTo>
                    <a:cubicBezTo>
                      <a:pt x="1934" y="1"/>
                      <a:pt x="1934" y="23"/>
                      <a:pt x="1957" y="46"/>
                    </a:cubicBezTo>
                    <a:cubicBezTo>
                      <a:pt x="1237" y="3037"/>
                      <a:pt x="630" y="6095"/>
                      <a:pt x="0" y="9220"/>
                    </a:cubicBezTo>
                    <a:cubicBezTo>
                      <a:pt x="0" y="9220"/>
                      <a:pt x="0" y="9243"/>
                      <a:pt x="0" y="924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60"/>
              <p:cNvSpPr/>
              <p:nvPr/>
            </p:nvSpPr>
            <p:spPr>
              <a:xfrm>
                <a:off x="3880825" y="2971600"/>
                <a:ext cx="226000" cy="463800"/>
              </a:xfrm>
              <a:custGeom>
                <a:rect b="b" l="l" r="r" t="t"/>
                <a:pathLst>
                  <a:path extrusionOk="0" h="18552" w="9040">
                    <a:moveTo>
                      <a:pt x="8927" y="15089"/>
                    </a:moveTo>
                    <a:cubicBezTo>
                      <a:pt x="8792" y="14436"/>
                      <a:pt x="8410" y="13627"/>
                      <a:pt x="7960" y="12952"/>
                    </a:cubicBezTo>
                    <a:cubicBezTo>
                      <a:pt x="7533" y="12278"/>
                      <a:pt x="7173" y="11536"/>
                      <a:pt x="6836" y="10974"/>
                    </a:cubicBezTo>
                    <a:cubicBezTo>
                      <a:pt x="6431" y="10322"/>
                      <a:pt x="6071" y="9625"/>
                      <a:pt x="5734" y="8950"/>
                    </a:cubicBezTo>
                    <a:cubicBezTo>
                      <a:pt x="5397" y="8275"/>
                      <a:pt x="5015" y="7601"/>
                      <a:pt x="4655" y="6926"/>
                    </a:cubicBezTo>
                    <a:cubicBezTo>
                      <a:pt x="3553" y="4723"/>
                      <a:pt x="2699" y="2901"/>
                      <a:pt x="1439" y="855"/>
                    </a:cubicBezTo>
                    <a:cubicBezTo>
                      <a:pt x="1259" y="563"/>
                      <a:pt x="1102" y="270"/>
                      <a:pt x="922" y="1"/>
                    </a:cubicBezTo>
                    <a:cubicBezTo>
                      <a:pt x="630" y="248"/>
                      <a:pt x="315" y="495"/>
                      <a:pt x="0" y="743"/>
                    </a:cubicBezTo>
                    <a:cubicBezTo>
                      <a:pt x="45" y="833"/>
                      <a:pt x="113" y="945"/>
                      <a:pt x="158" y="1035"/>
                    </a:cubicBezTo>
                    <a:cubicBezTo>
                      <a:pt x="1147" y="2811"/>
                      <a:pt x="2226" y="4655"/>
                      <a:pt x="3148" y="6409"/>
                    </a:cubicBezTo>
                    <a:cubicBezTo>
                      <a:pt x="4273" y="8523"/>
                      <a:pt x="5307" y="10614"/>
                      <a:pt x="6364" y="12660"/>
                    </a:cubicBezTo>
                    <a:cubicBezTo>
                      <a:pt x="5149" y="12368"/>
                      <a:pt x="4273" y="12817"/>
                      <a:pt x="3710" y="13560"/>
                    </a:cubicBezTo>
                    <a:cubicBezTo>
                      <a:pt x="3081" y="14391"/>
                      <a:pt x="2991" y="15606"/>
                      <a:pt x="3283" y="16438"/>
                    </a:cubicBezTo>
                    <a:cubicBezTo>
                      <a:pt x="3620" y="17337"/>
                      <a:pt x="4632" y="18169"/>
                      <a:pt x="5712" y="18349"/>
                    </a:cubicBezTo>
                    <a:cubicBezTo>
                      <a:pt x="6836" y="18551"/>
                      <a:pt x="7825" y="18079"/>
                      <a:pt x="8455" y="17225"/>
                    </a:cubicBezTo>
                    <a:cubicBezTo>
                      <a:pt x="8815" y="16730"/>
                      <a:pt x="9040" y="15741"/>
                      <a:pt x="8927" y="15089"/>
                    </a:cubicBezTo>
                    <a:close/>
                    <a:moveTo>
                      <a:pt x="8208" y="15808"/>
                    </a:moveTo>
                    <a:cubicBezTo>
                      <a:pt x="8028" y="17112"/>
                      <a:pt x="6566" y="18079"/>
                      <a:pt x="5082" y="17292"/>
                    </a:cubicBezTo>
                    <a:cubicBezTo>
                      <a:pt x="4902" y="17202"/>
                      <a:pt x="4632" y="16955"/>
                      <a:pt x="4520" y="16865"/>
                    </a:cubicBezTo>
                    <a:cubicBezTo>
                      <a:pt x="4048" y="16393"/>
                      <a:pt x="3733" y="15606"/>
                      <a:pt x="4003" y="14751"/>
                    </a:cubicBezTo>
                    <a:cubicBezTo>
                      <a:pt x="4295" y="13829"/>
                      <a:pt x="4992" y="13447"/>
                      <a:pt x="5577" y="13357"/>
                    </a:cubicBezTo>
                    <a:cubicBezTo>
                      <a:pt x="6521" y="13200"/>
                      <a:pt x="7488" y="13829"/>
                      <a:pt x="7848" y="14347"/>
                    </a:cubicBezTo>
                    <a:cubicBezTo>
                      <a:pt x="8140" y="14774"/>
                      <a:pt x="8275" y="15246"/>
                      <a:pt x="8208" y="1580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60"/>
              <p:cNvSpPr/>
              <p:nvPr/>
            </p:nvSpPr>
            <p:spPr>
              <a:xfrm>
                <a:off x="3813925" y="2750125"/>
                <a:ext cx="502025" cy="561600"/>
              </a:xfrm>
              <a:custGeom>
                <a:rect b="b" l="l" r="r" t="t"/>
                <a:pathLst>
                  <a:path extrusionOk="0" h="22464" w="20081">
                    <a:moveTo>
                      <a:pt x="540" y="0"/>
                    </a:moveTo>
                    <a:cubicBezTo>
                      <a:pt x="585" y="0"/>
                      <a:pt x="585" y="23"/>
                      <a:pt x="585" y="45"/>
                    </a:cubicBezTo>
                    <a:cubicBezTo>
                      <a:pt x="1732" y="2901"/>
                      <a:pt x="2766" y="5847"/>
                      <a:pt x="3845" y="8837"/>
                    </a:cubicBezTo>
                    <a:cubicBezTo>
                      <a:pt x="3913" y="9017"/>
                      <a:pt x="3980" y="9264"/>
                      <a:pt x="4070" y="9422"/>
                    </a:cubicBezTo>
                    <a:cubicBezTo>
                      <a:pt x="4183" y="9624"/>
                      <a:pt x="4430" y="9849"/>
                      <a:pt x="4677" y="10074"/>
                    </a:cubicBezTo>
                    <a:cubicBezTo>
                      <a:pt x="6139" y="11468"/>
                      <a:pt x="7646" y="12997"/>
                      <a:pt x="9107" y="14346"/>
                    </a:cubicBezTo>
                    <a:cubicBezTo>
                      <a:pt x="10839" y="15965"/>
                      <a:pt x="12615" y="17494"/>
                      <a:pt x="14324" y="19068"/>
                    </a:cubicBezTo>
                    <a:cubicBezTo>
                      <a:pt x="14324" y="17809"/>
                      <a:pt x="14998" y="17067"/>
                      <a:pt x="15875" y="16707"/>
                    </a:cubicBezTo>
                    <a:cubicBezTo>
                      <a:pt x="16842" y="16325"/>
                      <a:pt x="18034" y="16550"/>
                      <a:pt x="18754" y="17044"/>
                    </a:cubicBezTo>
                    <a:cubicBezTo>
                      <a:pt x="19541" y="17607"/>
                      <a:pt x="20080" y="18776"/>
                      <a:pt x="19990" y="19878"/>
                    </a:cubicBezTo>
                    <a:cubicBezTo>
                      <a:pt x="19878" y="21024"/>
                      <a:pt x="19181" y="21856"/>
                      <a:pt x="18191" y="22239"/>
                    </a:cubicBezTo>
                    <a:cubicBezTo>
                      <a:pt x="17629" y="22463"/>
                      <a:pt x="16595" y="22441"/>
                      <a:pt x="16010" y="22149"/>
                    </a:cubicBezTo>
                    <a:cubicBezTo>
                      <a:pt x="15403" y="21856"/>
                      <a:pt x="14729" y="21272"/>
                      <a:pt x="14189" y="20687"/>
                    </a:cubicBezTo>
                    <a:cubicBezTo>
                      <a:pt x="13649" y="20080"/>
                      <a:pt x="13042" y="19540"/>
                      <a:pt x="12570" y="19068"/>
                    </a:cubicBezTo>
                    <a:cubicBezTo>
                      <a:pt x="12030" y="18506"/>
                      <a:pt x="11468" y="17989"/>
                      <a:pt x="10884" y="17494"/>
                    </a:cubicBezTo>
                    <a:cubicBezTo>
                      <a:pt x="10321" y="16977"/>
                      <a:pt x="9782" y="16460"/>
                      <a:pt x="9220" y="15943"/>
                    </a:cubicBezTo>
                    <a:cubicBezTo>
                      <a:pt x="7376" y="14301"/>
                      <a:pt x="5824" y="12997"/>
                      <a:pt x="4160" y="11266"/>
                    </a:cubicBezTo>
                    <a:cubicBezTo>
                      <a:pt x="3621" y="10681"/>
                      <a:pt x="2991" y="10141"/>
                      <a:pt x="2609" y="9512"/>
                    </a:cubicBezTo>
                    <a:cubicBezTo>
                      <a:pt x="2316" y="8995"/>
                      <a:pt x="2114" y="8365"/>
                      <a:pt x="1867" y="7713"/>
                    </a:cubicBezTo>
                    <a:cubicBezTo>
                      <a:pt x="1327" y="6206"/>
                      <a:pt x="765" y="4677"/>
                      <a:pt x="293" y="3013"/>
                    </a:cubicBezTo>
                    <a:cubicBezTo>
                      <a:pt x="203" y="2676"/>
                      <a:pt x="90" y="2316"/>
                      <a:pt x="68" y="2001"/>
                    </a:cubicBezTo>
                    <a:cubicBezTo>
                      <a:pt x="0" y="1282"/>
                      <a:pt x="248" y="607"/>
                      <a:pt x="540" y="0"/>
                    </a:cubicBezTo>
                    <a:close/>
                    <a:moveTo>
                      <a:pt x="15201" y="18461"/>
                    </a:moveTo>
                    <a:cubicBezTo>
                      <a:pt x="14796" y="19338"/>
                      <a:pt x="15156" y="20440"/>
                      <a:pt x="15583" y="20912"/>
                    </a:cubicBezTo>
                    <a:cubicBezTo>
                      <a:pt x="15898" y="21317"/>
                      <a:pt x="16325" y="21564"/>
                      <a:pt x="16887" y="21632"/>
                    </a:cubicBezTo>
                    <a:cubicBezTo>
                      <a:pt x="18191" y="21811"/>
                      <a:pt x="19518" y="20642"/>
                      <a:pt x="19113" y="19001"/>
                    </a:cubicBezTo>
                    <a:cubicBezTo>
                      <a:pt x="19068" y="18798"/>
                      <a:pt x="18911" y="18461"/>
                      <a:pt x="18844" y="18349"/>
                    </a:cubicBezTo>
                    <a:cubicBezTo>
                      <a:pt x="18529" y="17764"/>
                      <a:pt x="17832" y="17247"/>
                      <a:pt x="16932" y="17292"/>
                    </a:cubicBezTo>
                    <a:cubicBezTo>
                      <a:pt x="15988" y="17337"/>
                      <a:pt x="15426" y="17944"/>
                      <a:pt x="15201" y="1846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60"/>
              <p:cNvSpPr/>
              <p:nvPr/>
            </p:nvSpPr>
            <p:spPr>
              <a:xfrm>
                <a:off x="3887000" y="2969350"/>
                <a:ext cx="20275" cy="19700"/>
              </a:xfrm>
              <a:custGeom>
                <a:rect b="b" l="l" r="r" t="t"/>
                <a:pathLst>
                  <a:path extrusionOk="0" h="788" w="811">
                    <a:moveTo>
                      <a:pt x="810" y="405"/>
                    </a:moveTo>
                    <a:cubicBezTo>
                      <a:pt x="788" y="630"/>
                      <a:pt x="608" y="788"/>
                      <a:pt x="383" y="788"/>
                    </a:cubicBezTo>
                    <a:cubicBezTo>
                      <a:pt x="180" y="765"/>
                      <a:pt x="1" y="585"/>
                      <a:pt x="23" y="383"/>
                    </a:cubicBezTo>
                    <a:cubicBezTo>
                      <a:pt x="23" y="158"/>
                      <a:pt x="203" y="1"/>
                      <a:pt x="428" y="1"/>
                    </a:cubicBezTo>
                    <a:cubicBezTo>
                      <a:pt x="653" y="1"/>
                      <a:pt x="810" y="203"/>
                      <a:pt x="810" y="405"/>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4" name="Google Shape;1024;p60"/>
            <p:cNvGrpSpPr/>
            <p:nvPr/>
          </p:nvGrpSpPr>
          <p:grpSpPr>
            <a:xfrm rot="-2700000">
              <a:off x="3137776" y="2134442"/>
              <a:ext cx="1000615" cy="1033240"/>
              <a:chOff x="4476700" y="2501650"/>
              <a:chExt cx="1000625" cy="1033250"/>
            </a:xfrm>
          </p:grpSpPr>
          <p:sp>
            <p:nvSpPr>
              <p:cNvPr id="1025" name="Google Shape;1025;p60"/>
              <p:cNvSpPr/>
              <p:nvPr/>
            </p:nvSpPr>
            <p:spPr>
              <a:xfrm>
                <a:off x="4602050" y="2811950"/>
                <a:ext cx="552625" cy="722950"/>
              </a:xfrm>
              <a:custGeom>
                <a:rect b="b" l="l" r="r" t="t"/>
                <a:pathLst>
                  <a:path extrusionOk="0" h="28918" w="22105">
                    <a:moveTo>
                      <a:pt x="20508" y="12188"/>
                    </a:moveTo>
                    <a:cubicBezTo>
                      <a:pt x="19631" y="14437"/>
                      <a:pt x="18776" y="17022"/>
                      <a:pt x="17787" y="19518"/>
                    </a:cubicBezTo>
                    <a:cubicBezTo>
                      <a:pt x="16685" y="22307"/>
                      <a:pt x="15606" y="24960"/>
                      <a:pt x="13447" y="26399"/>
                    </a:cubicBezTo>
                    <a:cubicBezTo>
                      <a:pt x="12660" y="26894"/>
                      <a:pt x="11288" y="27208"/>
                      <a:pt x="10277" y="26714"/>
                    </a:cubicBezTo>
                    <a:cubicBezTo>
                      <a:pt x="9377" y="26264"/>
                      <a:pt x="8770" y="25252"/>
                      <a:pt x="8320" y="24150"/>
                    </a:cubicBezTo>
                    <a:cubicBezTo>
                      <a:pt x="7016" y="20912"/>
                      <a:pt x="7084" y="16393"/>
                      <a:pt x="7016" y="12143"/>
                    </a:cubicBezTo>
                    <a:cubicBezTo>
                      <a:pt x="6971" y="9332"/>
                      <a:pt x="6634" y="6701"/>
                      <a:pt x="5734" y="4565"/>
                    </a:cubicBezTo>
                    <a:cubicBezTo>
                      <a:pt x="4813" y="2362"/>
                      <a:pt x="3351" y="248"/>
                      <a:pt x="315" y="1"/>
                    </a:cubicBezTo>
                    <a:cubicBezTo>
                      <a:pt x="180" y="226"/>
                      <a:pt x="90" y="518"/>
                      <a:pt x="1" y="810"/>
                    </a:cubicBezTo>
                    <a:cubicBezTo>
                      <a:pt x="5465" y="2159"/>
                      <a:pt x="4970" y="8748"/>
                      <a:pt x="5330" y="14931"/>
                    </a:cubicBezTo>
                    <a:cubicBezTo>
                      <a:pt x="5510" y="17787"/>
                      <a:pt x="5734" y="20980"/>
                      <a:pt x="6319" y="23521"/>
                    </a:cubicBezTo>
                    <a:cubicBezTo>
                      <a:pt x="6634" y="24825"/>
                      <a:pt x="7084" y="25927"/>
                      <a:pt x="7916" y="26804"/>
                    </a:cubicBezTo>
                    <a:cubicBezTo>
                      <a:pt x="8703" y="27658"/>
                      <a:pt x="9827" y="28378"/>
                      <a:pt x="11198" y="28558"/>
                    </a:cubicBezTo>
                    <a:cubicBezTo>
                      <a:pt x="13852" y="28917"/>
                      <a:pt x="15268" y="27456"/>
                      <a:pt x="16348" y="25972"/>
                    </a:cubicBezTo>
                    <a:cubicBezTo>
                      <a:pt x="17337" y="24623"/>
                      <a:pt x="18057" y="23094"/>
                      <a:pt x="18776" y="21609"/>
                    </a:cubicBezTo>
                    <a:cubicBezTo>
                      <a:pt x="20125" y="18776"/>
                      <a:pt x="21137" y="15763"/>
                      <a:pt x="22104" y="12750"/>
                    </a:cubicBezTo>
                    <a:cubicBezTo>
                      <a:pt x="21587" y="12525"/>
                      <a:pt x="21047" y="12300"/>
                      <a:pt x="20508" y="1218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60"/>
              <p:cNvSpPr/>
              <p:nvPr/>
            </p:nvSpPr>
            <p:spPr>
              <a:xfrm>
                <a:off x="4476700" y="2735500"/>
                <a:ext cx="138875" cy="138875"/>
              </a:xfrm>
              <a:custGeom>
                <a:rect b="b" l="l" r="r" t="t"/>
                <a:pathLst>
                  <a:path extrusionOk="0" h="5555" w="5555">
                    <a:moveTo>
                      <a:pt x="5487" y="2901"/>
                    </a:moveTo>
                    <a:cubicBezTo>
                      <a:pt x="5419" y="4408"/>
                      <a:pt x="4160" y="5555"/>
                      <a:pt x="2654" y="5510"/>
                    </a:cubicBezTo>
                    <a:cubicBezTo>
                      <a:pt x="1169" y="5442"/>
                      <a:pt x="0" y="4160"/>
                      <a:pt x="68" y="2676"/>
                    </a:cubicBezTo>
                    <a:cubicBezTo>
                      <a:pt x="135" y="1170"/>
                      <a:pt x="1394" y="1"/>
                      <a:pt x="2901" y="68"/>
                    </a:cubicBezTo>
                    <a:cubicBezTo>
                      <a:pt x="4385" y="136"/>
                      <a:pt x="5554" y="1395"/>
                      <a:pt x="5487" y="290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60"/>
              <p:cNvSpPr/>
              <p:nvPr/>
            </p:nvSpPr>
            <p:spPr>
              <a:xfrm>
                <a:off x="4504250" y="2763050"/>
                <a:ext cx="83775" cy="84350"/>
              </a:xfrm>
              <a:custGeom>
                <a:rect b="b" l="l" r="r" t="t"/>
                <a:pathLst>
                  <a:path extrusionOk="0" h="3374" w="3351">
                    <a:moveTo>
                      <a:pt x="3305" y="1754"/>
                    </a:moveTo>
                    <a:cubicBezTo>
                      <a:pt x="3283" y="2654"/>
                      <a:pt x="2518" y="3373"/>
                      <a:pt x="1597" y="3328"/>
                    </a:cubicBezTo>
                    <a:cubicBezTo>
                      <a:pt x="697" y="3283"/>
                      <a:pt x="0" y="2519"/>
                      <a:pt x="23" y="1619"/>
                    </a:cubicBezTo>
                    <a:cubicBezTo>
                      <a:pt x="67" y="697"/>
                      <a:pt x="832" y="0"/>
                      <a:pt x="1731" y="45"/>
                    </a:cubicBezTo>
                    <a:cubicBezTo>
                      <a:pt x="2653" y="90"/>
                      <a:pt x="3350" y="855"/>
                      <a:pt x="3305" y="175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60"/>
              <p:cNvSpPr/>
              <p:nvPr/>
            </p:nvSpPr>
            <p:spPr>
              <a:xfrm>
                <a:off x="5004550" y="2514025"/>
                <a:ext cx="175975" cy="622875"/>
              </a:xfrm>
              <a:custGeom>
                <a:rect b="b" l="l" r="r" t="t"/>
                <a:pathLst>
                  <a:path extrusionOk="0" h="24915" w="7039">
                    <a:moveTo>
                      <a:pt x="6499" y="23340"/>
                    </a:moveTo>
                    <a:cubicBezTo>
                      <a:pt x="6341" y="23858"/>
                      <a:pt x="6206" y="24397"/>
                      <a:pt x="6049" y="24914"/>
                    </a:cubicBezTo>
                    <a:cubicBezTo>
                      <a:pt x="3868" y="24487"/>
                      <a:pt x="2654" y="22958"/>
                      <a:pt x="1844" y="21249"/>
                    </a:cubicBezTo>
                    <a:cubicBezTo>
                      <a:pt x="1035" y="19563"/>
                      <a:pt x="652" y="17449"/>
                      <a:pt x="405" y="15066"/>
                    </a:cubicBezTo>
                    <a:cubicBezTo>
                      <a:pt x="180" y="12840"/>
                      <a:pt x="0" y="10366"/>
                      <a:pt x="180" y="7758"/>
                    </a:cubicBezTo>
                    <a:cubicBezTo>
                      <a:pt x="360" y="5307"/>
                      <a:pt x="675" y="2766"/>
                      <a:pt x="1912" y="1484"/>
                    </a:cubicBezTo>
                    <a:cubicBezTo>
                      <a:pt x="2609" y="765"/>
                      <a:pt x="3621" y="293"/>
                      <a:pt x="4722" y="90"/>
                    </a:cubicBezTo>
                    <a:cubicBezTo>
                      <a:pt x="5127" y="23"/>
                      <a:pt x="5554" y="68"/>
                      <a:pt x="6004" y="23"/>
                    </a:cubicBezTo>
                    <a:cubicBezTo>
                      <a:pt x="6454" y="0"/>
                      <a:pt x="6971" y="68"/>
                      <a:pt x="7016" y="517"/>
                    </a:cubicBezTo>
                    <a:cubicBezTo>
                      <a:pt x="7038" y="1102"/>
                      <a:pt x="6319" y="1214"/>
                      <a:pt x="5892" y="1327"/>
                    </a:cubicBezTo>
                    <a:cubicBezTo>
                      <a:pt x="4430" y="1709"/>
                      <a:pt x="3306" y="2564"/>
                      <a:pt x="2721" y="3868"/>
                    </a:cubicBezTo>
                    <a:cubicBezTo>
                      <a:pt x="2384" y="4587"/>
                      <a:pt x="2294" y="5419"/>
                      <a:pt x="2114" y="6409"/>
                    </a:cubicBezTo>
                    <a:cubicBezTo>
                      <a:pt x="1979" y="7218"/>
                      <a:pt x="1844" y="8230"/>
                      <a:pt x="1754" y="9152"/>
                    </a:cubicBezTo>
                    <a:cubicBezTo>
                      <a:pt x="1372" y="13042"/>
                      <a:pt x="1889" y="16707"/>
                      <a:pt x="2789" y="19675"/>
                    </a:cubicBezTo>
                    <a:cubicBezTo>
                      <a:pt x="3014" y="20395"/>
                      <a:pt x="3328" y="21092"/>
                      <a:pt x="3756" y="21699"/>
                    </a:cubicBezTo>
                    <a:cubicBezTo>
                      <a:pt x="4160" y="22239"/>
                      <a:pt x="4745" y="22868"/>
                      <a:pt x="5330" y="23138"/>
                    </a:cubicBezTo>
                    <a:cubicBezTo>
                      <a:pt x="5644" y="23273"/>
                      <a:pt x="5982" y="23295"/>
                      <a:pt x="6499" y="2334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60"/>
              <p:cNvSpPr/>
              <p:nvPr/>
            </p:nvSpPr>
            <p:spPr>
              <a:xfrm>
                <a:off x="5159150" y="2501650"/>
                <a:ext cx="61275" cy="64675"/>
              </a:xfrm>
              <a:custGeom>
                <a:rect b="b" l="l" r="r" t="t"/>
                <a:pathLst>
                  <a:path extrusionOk="0" h="2587" w="2451">
                    <a:moveTo>
                      <a:pt x="607" y="135"/>
                    </a:moveTo>
                    <a:cubicBezTo>
                      <a:pt x="1012" y="1"/>
                      <a:pt x="1417" y="450"/>
                      <a:pt x="1799" y="720"/>
                    </a:cubicBezTo>
                    <a:cubicBezTo>
                      <a:pt x="2136" y="990"/>
                      <a:pt x="2451" y="1237"/>
                      <a:pt x="2428" y="1597"/>
                    </a:cubicBezTo>
                    <a:cubicBezTo>
                      <a:pt x="2406" y="1957"/>
                      <a:pt x="2069" y="2069"/>
                      <a:pt x="1754" y="2204"/>
                    </a:cubicBezTo>
                    <a:cubicBezTo>
                      <a:pt x="1417" y="2339"/>
                      <a:pt x="1147" y="2474"/>
                      <a:pt x="854" y="2519"/>
                    </a:cubicBezTo>
                    <a:cubicBezTo>
                      <a:pt x="112" y="2586"/>
                      <a:pt x="0" y="2227"/>
                      <a:pt x="112" y="1395"/>
                    </a:cubicBezTo>
                    <a:cubicBezTo>
                      <a:pt x="157" y="945"/>
                      <a:pt x="292" y="248"/>
                      <a:pt x="607" y="13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60"/>
              <p:cNvSpPr/>
              <p:nvPr/>
            </p:nvSpPr>
            <p:spPr>
              <a:xfrm>
                <a:off x="5122025" y="2556750"/>
                <a:ext cx="355300" cy="585775"/>
              </a:xfrm>
              <a:custGeom>
                <a:rect b="b" l="l" r="r" t="t"/>
                <a:pathLst>
                  <a:path extrusionOk="0" h="23431" w="14212">
                    <a:moveTo>
                      <a:pt x="248" y="21272"/>
                    </a:moveTo>
                    <a:cubicBezTo>
                      <a:pt x="181" y="21811"/>
                      <a:pt x="68" y="22373"/>
                      <a:pt x="1" y="22891"/>
                    </a:cubicBezTo>
                    <a:cubicBezTo>
                      <a:pt x="2160" y="23430"/>
                      <a:pt x="3913" y="22553"/>
                      <a:pt x="5375" y="21362"/>
                    </a:cubicBezTo>
                    <a:cubicBezTo>
                      <a:pt x="6814" y="20170"/>
                      <a:pt x="8051" y="18393"/>
                      <a:pt x="9265" y="16347"/>
                    </a:cubicBezTo>
                    <a:cubicBezTo>
                      <a:pt x="10412" y="14436"/>
                      <a:pt x="11626" y="12277"/>
                      <a:pt x="12571" y="9804"/>
                    </a:cubicBezTo>
                    <a:cubicBezTo>
                      <a:pt x="13447" y="7510"/>
                      <a:pt x="14212" y="5104"/>
                      <a:pt x="13627" y="3395"/>
                    </a:cubicBezTo>
                    <a:cubicBezTo>
                      <a:pt x="13313" y="2451"/>
                      <a:pt x="12593" y="1597"/>
                      <a:pt x="11671" y="967"/>
                    </a:cubicBezTo>
                    <a:cubicBezTo>
                      <a:pt x="11356" y="742"/>
                      <a:pt x="10952" y="585"/>
                      <a:pt x="10547" y="360"/>
                    </a:cubicBezTo>
                    <a:cubicBezTo>
                      <a:pt x="10165" y="135"/>
                      <a:pt x="9647" y="0"/>
                      <a:pt x="9423" y="382"/>
                    </a:cubicBezTo>
                    <a:cubicBezTo>
                      <a:pt x="9153" y="900"/>
                      <a:pt x="9760" y="1304"/>
                      <a:pt x="10097" y="1574"/>
                    </a:cubicBezTo>
                    <a:cubicBezTo>
                      <a:pt x="11266" y="2541"/>
                      <a:pt x="11918" y="3800"/>
                      <a:pt x="11918" y="5239"/>
                    </a:cubicBezTo>
                    <a:cubicBezTo>
                      <a:pt x="11896" y="6004"/>
                      <a:pt x="11649" y="6813"/>
                      <a:pt x="11379" y="7758"/>
                    </a:cubicBezTo>
                    <a:cubicBezTo>
                      <a:pt x="11154" y="8567"/>
                      <a:pt x="10862" y="9557"/>
                      <a:pt x="10547" y="10434"/>
                    </a:cubicBezTo>
                    <a:cubicBezTo>
                      <a:pt x="9243" y="14121"/>
                      <a:pt x="7219" y="17224"/>
                      <a:pt x="5173" y="19518"/>
                    </a:cubicBezTo>
                    <a:cubicBezTo>
                      <a:pt x="4656" y="20080"/>
                      <a:pt x="4093" y="20575"/>
                      <a:pt x="3441" y="20934"/>
                    </a:cubicBezTo>
                    <a:cubicBezTo>
                      <a:pt x="2834" y="21272"/>
                      <a:pt x="2047" y="21609"/>
                      <a:pt x="1418" y="21586"/>
                    </a:cubicBezTo>
                    <a:cubicBezTo>
                      <a:pt x="1058" y="21586"/>
                      <a:pt x="743" y="21474"/>
                      <a:pt x="248" y="2127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60"/>
              <p:cNvSpPr/>
              <p:nvPr/>
            </p:nvSpPr>
            <p:spPr>
              <a:xfrm>
                <a:off x="5312050" y="2541575"/>
                <a:ext cx="66350" cy="67475"/>
              </a:xfrm>
              <a:custGeom>
                <a:rect b="b" l="l" r="r" t="t"/>
                <a:pathLst>
                  <a:path extrusionOk="0" h="2699" w="2654">
                    <a:moveTo>
                      <a:pt x="2406" y="292"/>
                    </a:moveTo>
                    <a:cubicBezTo>
                      <a:pt x="2069" y="0"/>
                      <a:pt x="1507" y="225"/>
                      <a:pt x="1079" y="315"/>
                    </a:cubicBezTo>
                    <a:cubicBezTo>
                      <a:pt x="652" y="405"/>
                      <a:pt x="270" y="495"/>
                      <a:pt x="135" y="832"/>
                    </a:cubicBezTo>
                    <a:cubicBezTo>
                      <a:pt x="0" y="1169"/>
                      <a:pt x="248" y="1417"/>
                      <a:pt x="472" y="1664"/>
                    </a:cubicBezTo>
                    <a:cubicBezTo>
                      <a:pt x="720" y="1934"/>
                      <a:pt x="900" y="2181"/>
                      <a:pt x="1169" y="2339"/>
                    </a:cubicBezTo>
                    <a:cubicBezTo>
                      <a:pt x="1822" y="2698"/>
                      <a:pt x="2046" y="2428"/>
                      <a:pt x="2316" y="1641"/>
                    </a:cubicBezTo>
                    <a:cubicBezTo>
                      <a:pt x="2474" y="1192"/>
                      <a:pt x="2653" y="517"/>
                      <a:pt x="2406" y="29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60"/>
              <p:cNvSpPr/>
              <p:nvPr/>
            </p:nvSpPr>
            <p:spPr>
              <a:xfrm>
                <a:off x="5095050" y="3091900"/>
                <a:ext cx="74800" cy="76475"/>
              </a:xfrm>
              <a:custGeom>
                <a:rect b="b" l="l" r="r" t="t"/>
                <a:pathLst>
                  <a:path extrusionOk="0" h="3059" w="2992">
                    <a:moveTo>
                      <a:pt x="2564" y="2519"/>
                    </a:moveTo>
                    <a:cubicBezTo>
                      <a:pt x="2474" y="2856"/>
                      <a:pt x="2114" y="3059"/>
                      <a:pt x="1777" y="2969"/>
                    </a:cubicBezTo>
                    <a:lnTo>
                      <a:pt x="540" y="2631"/>
                    </a:lnTo>
                    <a:cubicBezTo>
                      <a:pt x="203" y="2541"/>
                      <a:pt x="1" y="2182"/>
                      <a:pt x="91" y="1844"/>
                    </a:cubicBezTo>
                    <a:lnTo>
                      <a:pt x="450" y="518"/>
                    </a:lnTo>
                    <a:cubicBezTo>
                      <a:pt x="540" y="180"/>
                      <a:pt x="878" y="1"/>
                      <a:pt x="1215" y="91"/>
                    </a:cubicBezTo>
                    <a:lnTo>
                      <a:pt x="2474" y="428"/>
                    </a:lnTo>
                    <a:cubicBezTo>
                      <a:pt x="2811" y="518"/>
                      <a:pt x="2991" y="855"/>
                      <a:pt x="2901" y="119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3" name="Google Shape;1033;p60"/>
            <p:cNvSpPr/>
            <p:nvPr/>
          </p:nvSpPr>
          <p:spPr>
            <a:xfrm>
              <a:off x="3433532" y="3473781"/>
              <a:ext cx="145768" cy="145768"/>
            </a:xfrm>
            <a:custGeom>
              <a:rect b="b" l="l" r="r" t="t"/>
              <a:pathLst>
                <a:path extrusionOk="0" fill="none" h="1546" w="1546">
                  <a:moveTo>
                    <a:pt x="1546" y="658"/>
                  </a:moveTo>
                  <a:cubicBezTo>
                    <a:pt x="1546" y="1231"/>
                    <a:pt x="830" y="1546"/>
                    <a:pt x="429" y="1116"/>
                  </a:cubicBezTo>
                  <a:cubicBezTo>
                    <a:pt x="0" y="716"/>
                    <a:pt x="315" y="0"/>
                    <a:pt x="887" y="0"/>
                  </a:cubicBezTo>
                  <a:cubicBezTo>
                    <a:pt x="1231" y="0"/>
                    <a:pt x="1546" y="315"/>
                    <a:pt x="1546" y="658"/>
                  </a:cubicBezTo>
                  <a:close/>
                </a:path>
              </a:pathLst>
            </a:custGeom>
            <a:solidFill>
              <a:schemeClr val="accent2"/>
            </a:solidFill>
            <a:ln cap="rnd" cmpd="sng" w="193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60"/>
            <p:cNvSpPr/>
            <p:nvPr/>
          </p:nvSpPr>
          <p:spPr>
            <a:xfrm rot="2700000">
              <a:off x="3325950" y="1389733"/>
              <a:ext cx="154764" cy="154852"/>
            </a:xfrm>
            <a:custGeom>
              <a:rect b="b" l="l" r="r" t="t"/>
              <a:pathLst>
                <a:path extrusionOk="0" h="1770" w="1769">
                  <a:moveTo>
                    <a:pt x="681" y="1"/>
                  </a:moveTo>
                  <a:lnTo>
                    <a:pt x="681" y="668"/>
                  </a:lnTo>
                  <a:lnTo>
                    <a:pt x="0" y="668"/>
                  </a:lnTo>
                  <a:lnTo>
                    <a:pt x="0" y="1088"/>
                  </a:lnTo>
                  <a:lnTo>
                    <a:pt x="681" y="1088"/>
                  </a:lnTo>
                  <a:lnTo>
                    <a:pt x="681" y="1769"/>
                  </a:lnTo>
                  <a:lnTo>
                    <a:pt x="1102" y="1769"/>
                  </a:lnTo>
                  <a:lnTo>
                    <a:pt x="1102" y="1088"/>
                  </a:lnTo>
                  <a:lnTo>
                    <a:pt x="1769" y="1088"/>
                  </a:lnTo>
                  <a:lnTo>
                    <a:pt x="1769" y="668"/>
                  </a:lnTo>
                  <a:lnTo>
                    <a:pt x="1102" y="668"/>
                  </a:lnTo>
                  <a:lnTo>
                    <a:pt x="110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60"/>
            <p:cNvSpPr/>
            <p:nvPr/>
          </p:nvSpPr>
          <p:spPr>
            <a:xfrm>
              <a:off x="1695057" y="1618206"/>
              <a:ext cx="145768" cy="145768"/>
            </a:xfrm>
            <a:custGeom>
              <a:rect b="b" l="l" r="r" t="t"/>
              <a:pathLst>
                <a:path extrusionOk="0" fill="none" h="1546" w="1546">
                  <a:moveTo>
                    <a:pt x="1546" y="658"/>
                  </a:moveTo>
                  <a:cubicBezTo>
                    <a:pt x="1546" y="1231"/>
                    <a:pt x="830" y="1546"/>
                    <a:pt x="429" y="1116"/>
                  </a:cubicBezTo>
                  <a:cubicBezTo>
                    <a:pt x="0" y="716"/>
                    <a:pt x="315" y="0"/>
                    <a:pt x="887" y="0"/>
                  </a:cubicBezTo>
                  <a:cubicBezTo>
                    <a:pt x="1231" y="0"/>
                    <a:pt x="1546" y="315"/>
                    <a:pt x="1546" y="658"/>
                  </a:cubicBezTo>
                  <a:close/>
                </a:path>
              </a:pathLst>
            </a:custGeom>
            <a:solidFill>
              <a:schemeClr val="accent2"/>
            </a:solidFill>
            <a:ln cap="rnd" cmpd="sng" w="193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60"/>
            <p:cNvSpPr/>
            <p:nvPr/>
          </p:nvSpPr>
          <p:spPr>
            <a:xfrm>
              <a:off x="1467221" y="3248135"/>
              <a:ext cx="373604" cy="371399"/>
            </a:xfrm>
            <a:custGeom>
              <a:rect b="b" l="l" r="r" t="t"/>
              <a:pathLst>
                <a:path extrusionOk="0" h="9094" w="9148">
                  <a:moveTo>
                    <a:pt x="4561" y="2153"/>
                  </a:moveTo>
                  <a:cubicBezTo>
                    <a:pt x="4628" y="2153"/>
                    <a:pt x="4697" y="2157"/>
                    <a:pt x="4770" y="2164"/>
                  </a:cubicBezTo>
                  <a:cubicBezTo>
                    <a:pt x="4799" y="2164"/>
                    <a:pt x="4828" y="2164"/>
                    <a:pt x="4871" y="2179"/>
                  </a:cubicBezTo>
                  <a:lnTo>
                    <a:pt x="4972" y="2193"/>
                  </a:lnTo>
                  <a:cubicBezTo>
                    <a:pt x="5001" y="2193"/>
                    <a:pt x="5030" y="2193"/>
                    <a:pt x="5074" y="2208"/>
                  </a:cubicBezTo>
                  <a:cubicBezTo>
                    <a:pt x="5146" y="2222"/>
                    <a:pt x="5233" y="2251"/>
                    <a:pt x="5320" y="2280"/>
                  </a:cubicBezTo>
                  <a:lnTo>
                    <a:pt x="5393" y="2295"/>
                  </a:lnTo>
                  <a:cubicBezTo>
                    <a:pt x="5494" y="2338"/>
                    <a:pt x="5610" y="2382"/>
                    <a:pt x="5712" y="2440"/>
                  </a:cubicBezTo>
                  <a:cubicBezTo>
                    <a:pt x="5755" y="2469"/>
                    <a:pt x="5784" y="2483"/>
                    <a:pt x="5813" y="2498"/>
                  </a:cubicBezTo>
                  <a:cubicBezTo>
                    <a:pt x="5842" y="2527"/>
                    <a:pt x="5886" y="2541"/>
                    <a:pt x="5915" y="2570"/>
                  </a:cubicBezTo>
                  <a:lnTo>
                    <a:pt x="6002" y="2628"/>
                  </a:lnTo>
                  <a:lnTo>
                    <a:pt x="6016" y="2643"/>
                  </a:lnTo>
                  <a:cubicBezTo>
                    <a:pt x="6045" y="2657"/>
                    <a:pt x="6074" y="2686"/>
                    <a:pt x="6103" y="2715"/>
                  </a:cubicBezTo>
                  <a:cubicBezTo>
                    <a:pt x="6132" y="2730"/>
                    <a:pt x="6161" y="2759"/>
                    <a:pt x="6190" y="2788"/>
                  </a:cubicBezTo>
                  <a:cubicBezTo>
                    <a:pt x="6248" y="2845"/>
                    <a:pt x="6306" y="2903"/>
                    <a:pt x="6364" y="2961"/>
                  </a:cubicBezTo>
                  <a:cubicBezTo>
                    <a:pt x="6379" y="2990"/>
                    <a:pt x="6408" y="3005"/>
                    <a:pt x="6422" y="3034"/>
                  </a:cubicBezTo>
                  <a:cubicBezTo>
                    <a:pt x="6466" y="3077"/>
                    <a:pt x="6495" y="3121"/>
                    <a:pt x="6524" y="3164"/>
                  </a:cubicBezTo>
                  <a:lnTo>
                    <a:pt x="6567" y="3222"/>
                  </a:lnTo>
                  <a:cubicBezTo>
                    <a:pt x="6625" y="3309"/>
                    <a:pt x="6668" y="3382"/>
                    <a:pt x="6712" y="3469"/>
                  </a:cubicBezTo>
                  <a:cubicBezTo>
                    <a:pt x="6726" y="3498"/>
                    <a:pt x="6741" y="3527"/>
                    <a:pt x="6755" y="3556"/>
                  </a:cubicBezTo>
                  <a:lnTo>
                    <a:pt x="6770" y="3570"/>
                  </a:lnTo>
                  <a:cubicBezTo>
                    <a:pt x="6784" y="3614"/>
                    <a:pt x="6799" y="3643"/>
                    <a:pt x="6813" y="3686"/>
                  </a:cubicBezTo>
                  <a:lnTo>
                    <a:pt x="6813" y="3701"/>
                  </a:lnTo>
                  <a:cubicBezTo>
                    <a:pt x="6828" y="3730"/>
                    <a:pt x="6828" y="3759"/>
                    <a:pt x="6842" y="3788"/>
                  </a:cubicBezTo>
                  <a:cubicBezTo>
                    <a:pt x="6857" y="3802"/>
                    <a:pt x="6857" y="3817"/>
                    <a:pt x="6857" y="3846"/>
                  </a:cubicBezTo>
                  <a:cubicBezTo>
                    <a:pt x="6886" y="3918"/>
                    <a:pt x="6900" y="3991"/>
                    <a:pt x="6929" y="4078"/>
                  </a:cubicBezTo>
                  <a:cubicBezTo>
                    <a:pt x="6929" y="4107"/>
                    <a:pt x="6929" y="4121"/>
                    <a:pt x="6944" y="4150"/>
                  </a:cubicBezTo>
                  <a:cubicBezTo>
                    <a:pt x="6944" y="4208"/>
                    <a:pt x="6958" y="4266"/>
                    <a:pt x="6973" y="4324"/>
                  </a:cubicBezTo>
                  <a:cubicBezTo>
                    <a:pt x="6973" y="4382"/>
                    <a:pt x="6973" y="4498"/>
                    <a:pt x="6973" y="4585"/>
                  </a:cubicBezTo>
                  <a:cubicBezTo>
                    <a:pt x="6973" y="4657"/>
                    <a:pt x="6987" y="4701"/>
                    <a:pt x="6987" y="4788"/>
                  </a:cubicBezTo>
                  <a:cubicBezTo>
                    <a:pt x="6987" y="4788"/>
                    <a:pt x="6987" y="4802"/>
                    <a:pt x="6987" y="4802"/>
                  </a:cubicBezTo>
                  <a:lnTo>
                    <a:pt x="6973" y="4933"/>
                  </a:lnTo>
                  <a:cubicBezTo>
                    <a:pt x="6973" y="4976"/>
                    <a:pt x="6958" y="5005"/>
                    <a:pt x="6944" y="5049"/>
                  </a:cubicBezTo>
                  <a:cubicBezTo>
                    <a:pt x="6929" y="5136"/>
                    <a:pt x="6900" y="5208"/>
                    <a:pt x="6871" y="5295"/>
                  </a:cubicBezTo>
                  <a:cubicBezTo>
                    <a:pt x="6857" y="5339"/>
                    <a:pt x="6842" y="5382"/>
                    <a:pt x="6828" y="5426"/>
                  </a:cubicBezTo>
                  <a:cubicBezTo>
                    <a:pt x="6813" y="5484"/>
                    <a:pt x="6799" y="5513"/>
                    <a:pt x="6770" y="5556"/>
                  </a:cubicBezTo>
                  <a:lnTo>
                    <a:pt x="6726" y="5643"/>
                  </a:lnTo>
                  <a:cubicBezTo>
                    <a:pt x="6697" y="5716"/>
                    <a:pt x="6639" y="5788"/>
                    <a:pt x="6596" y="5861"/>
                  </a:cubicBezTo>
                  <a:lnTo>
                    <a:pt x="6553" y="5919"/>
                  </a:lnTo>
                  <a:cubicBezTo>
                    <a:pt x="6553" y="5933"/>
                    <a:pt x="6553" y="5948"/>
                    <a:pt x="6538" y="5948"/>
                  </a:cubicBezTo>
                  <a:lnTo>
                    <a:pt x="6495" y="6020"/>
                  </a:lnTo>
                  <a:lnTo>
                    <a:pt x="6422" y="6093"/>
                  </a:lnTo>
                  <a:cubicBezTo>
                    <a:pt x="6379" y="6151"/>
                    <a:pt x="6335" y="6194"/>
                    <a:pt x="6292" y="6237"/>
                  </a:cubicBezTo>
                  <a:cubicBezTo>
                    <a:pt x="6263" y="6266"/>
                    <a:pt x="6248" y="6281"/>
                    <a:pt x="6219" y="6310"/>
                  </a:cubicBezTo>
                  <a:lnTo>
                    <a:pt x="6161" y="6368"/>
                  </a:lnTo>
                  <a:lnTo>
                    <a:pt x="6060" y="6440"/>
                  </a:lnTo>
                  <a:cubicBezTo>
                    <a:pt x="5973" y="6513"/>
                    <a:pt x="5900" y="6571"/>
                    <a:pt x="5813" y="6614"/>
                  </a:cubicBezTo>
                  <a:lnTo>
                    <a:pt x="5726" y="6672"/>
                  </a:lnTo>
                  <a:lnTo>
                    <a:pt x="5625" y="6716"/>
                  </a:lnTo>
                  <a:lnTo>
                    <a:pt x="5538" y="6759"/>
                  </a:lnTo>
                  <a:lnTo>
                    <a:pt x="5378" y="6817"/>
                  </a:lnTo>
                  <a:cubicBezTo>
                    <a:pt x="5349" y="6832"/>
                    <a:pt x="5306" y="6846"/>
                    <a:pt x="5277" y="6846"/>
                  </a:cubicBezTo>
                  <a:cubicBezTo>
                    <a:pt x="5219" y="6875"/>
                    <a:pt x="5146" y="6890"/>
                    <a:pt x="5088" y="6904"/>
                  </a:cubicBezTo>
                  <a:cubicBezTo>
                    <a:pt x="5045" y="6904"/>
                    <a:pt x="5016" y="6919"/>
                    <a:pt x="4987" y="6919"/>
                  </a:cubicBezTo>
                  <a:cubicBezTo>
                    <a:pt x="4944" y="6933"/>
                    <a:pt x="4915" y="6933"/>
                    <a:pt x="4886" y="6933"/>
                  </a:cubicBezTo>
                  <a:cubicBezTo>
                    <a:pt x="4763" y="6944"/>
                    <a:pt x="4640" y="6954"/>
                    <a:pt x="4517" y="6954"/>
                  </a:cubicBezTo>
                  <a:cubicBezTo>
                    <a:pt x="4466" y="6954"/>
                    <a:pt x="4415" y="6952"/>
                    <a:pt x="4364" y="6948"/>
                  </a:cubicBezTo>
                  <a:cubicBezTo>
                    <a:pt x="4335" y="6948"/>
                    <a:pt x="4306" y="6933"/>
                    <a:pt x="4277" y="6933"/>
                  </a:cubicBezTo>
                  <a:cubicBezTo>
                    <a:pt x="4233" y="6933"/>
                    <a:pt x="4204" y="6933"/>
                    <a:pt x="4175" y="6919"/>
                  </a:cubicBezTo>
                  <a:cubicBezTo>
                    <a:pt x="4132" y="6919"/>
                    <a:pt x="4103" y="6904"/>
                    <a:pt x="4074" y="6904"/>
                  </a:cubicBezTo>
                  <a:cubicBezTo>
                    <a:pt x="3958" y="6875"/>
                    <a:pt x="3842" y="6846"/>
                    <a:pt x="3726" y="6803"/>
                  </a:cubicBezTo>
                  <a:cubicBezTo>
                    <a:pt x="3697" y="6788"/>
                    <a:pt x="3668" y="6788"/>
                    <a:pt x="3624" y="6774"/>
                  </a:cubicBezTo>
                  <a:lnTo>
                    <a:pt x="3523" y="6730"/>
                  </a:lnTo>
                  <a:lnTo>
                    <a:pt x="3508" y="6730"/>
                  </a:lnTo>
                  <a:cubicBezTo>
                    <a:pt x="3479" y="6716"/>
                    <a:pt x="3450" y="6701"/>
                    <a:pt x="3407" y="6687"/>
                  </a:cubicBezTo>
                  <a:cubicBezTo>
                    <a:pt x="3349" y="6643"/>
                    <a:pt x="3277" y="6600"/>
                    <a:pt x="3219" y="6556"/>
                  </a:cubicBezTo>
                  <a:cubicBezTo>
                    <a:pt x="3175" y="6542"/>
                    <a:pt x="3146" y="6527"/>
                    <a:pt x="3117" y="6498"/>
                  </a:cubicBezTo>
                  <a:lnTo>
                    <a:pt x="3045" y="6440"/>
                  </a:lnTo>
                  <a:cubicBezTo>
                    <a:pt x="3001" y="6411"/>
                    <a:pt x="2972" y="6368"/>
                    <a:pt x="2929" y="6339"/>
                  </a:cubicBezTo>
                  <a:cubicBezTo>
                    <a:pt x="2900" y="6310"/>
                    <a:pt x="2871" y="6281"/>
                    <a:pt x="2827" y="6237"/>
                  </a:cubicBezTo>
                  <a:lnTo>
                    <a:pt x="2755" y="6151"/>
                  </a:lnTo>
                  <a:cubicBezTo>
                    <a:pt x="2653" y="6049"/>
                    <a:pt x="2581" y="5933"/>
                    <a:pt x="2494" y="5817"/>
                  </a:cubicBezTo>
                  <a:cubicBezTo>
                    <a:pt x="2479" y="5774"/>
                    <a:pt x="2465" y="5745"/>
                    <a:pt x="2436" y="5716"/>
                  </a:cubicBezTo>
                  <a:cubicBezTo>
                    <a:pt x="2421" y="5672"/>
                    <a:pt x="2392" y="5629"/>
                    <a:pt x="2378" y="5600"/>
                  </a:cubicBezTo>
                  <a:cubicBezTo>
                    <a:pt x="2363" y="5556"/>
                    <a:pt x="2363" y="5556"/>
                    <a:pt x="2349" y="5527"/>
                  </a:cubicBezTo>
                  <a:cubicBezTo>
                    <a:pt x="2349" y="5513"/>
                    <a:pt x="2334" y="5498"/>
                    <a:pt x="2334" y="5484"/>
                  </a:cubicBezTo>
                  <a:cubicBezTo>
                    <a:pt x="2334" y="5469"/>
                    <a:pt x="2320" y="5440"/>
                    <a:pt x="2305" y="5426"/>
                  </a:cubicBezTo>
                  <a:cubicBezTo>
                    <a:pt x="2305" y="5397"/>
                    <a:pt x="2291" y="5368"/>
                    <a:pt x="2276" y="5339"/>
                  </a:cubicBezTo>
                  <a:cubicBezTo>
                    <a:pt x="2276" y="5339"/>
                    <a:pt x="2276" y="5324"/>
                    <a:pt x="2276" y="5310"/>
                  </a:cubicBezTo>
                  <a:cubicBezTo>
                    <a:pt x="2262" y="5281"/>
                    <a:pt x="2247" y="5252"/>
                    <a:pt x="2247" y="5223"/>
                  </a:cubicBezTo>
                  <a:cubicBezTo>
                    <a:pt x="2233" y="5165"/>
                    <a:pt x="2218" y="5121"/>
                    <a:pt x="2204" y="5063"/>
                  </a:cubicBezTo>
                  <a:cubicBezTo>
                    <a:pt x="2204" y="5034"/>
                    <a:pt x="2189" y="5005"/>
                    <a:pt x="2189" y="4976"/>
                  </a:cubicBezTo>
                  <a:cubicBezTo>
                    <a:pt x="2175" y="4918"/>
                    <a:pt x="2160" y="4860"/>
                    <a:pt x="2160" y="4802"/>
                  </a:cubicBezTo>
                  <a:cubicBezTo>
                    <a:pt x="2160" y="4730"/>
                    <a:pt x="2146" y="4643"/>
                    <a:pt x="2146" y="4556"/>
                  </a:cubicBezTo>
                  <a:cubicBezTo>
                    <a:pt x="2146" y="4484"/>
                    <a:pt x="2160" y="4397"/>
                    <a:pt x="2160" y="4310"/>
                  </a:cubicBezTo>
                  <a:cubicBezTo>
                    <a:pt x="2160" y="4310"/>
                    <a:pt x="2160" y="4295"/>
                    <a:pt x="2160" y="4295"/>
                  </a:cubicBezTo>
                  <a:cubicBezTo>
                    <a:pt x="2160" y="4252"/>
                    <a:pt x="2175" y="4208"/>
                    <a:pt x="2175" y="4179"/>
                  </a:cubicBezTo>
                  <a:cubicBezTo>
                    <a:pt x="2189" y="4136"/>
                    <a:pt x="2189" y="4092"/>
                    <a:pt x="2204" y="4049"/>
                  </a:cubicBezTo>
                  <a:cubicBezTo>
                    <a:pt x="2218" y="3962"/>
                    <a:pt x="2247" y="3889"/>
                    <a:pt x="2262" y="3802"/>
                  </a:cubicBezTo>
                  <a:lnTo>
                    <a:pt x="2305" y="3715"/>
                  </a:lnTo>
                  <a:cubicBezTo>
                    <a:pt x="2305" y="3686"/>
                    <a:pt x="2320" y="3657"/>
                    <a:pt x="2334" y="3643"/>
                  </a:cubicBezTo>
                  <a:cubicBezTo>
                    <a:pt x="2334" y="3614"/>
                    <a:pt x="2349" y="3599"/>
                    <a:pt x="2349" y="3585"/>
                  </a:cubicBezTo>
                  <a:cubicBezTo>
                    <a:pt x="2363" y="3570"/>
                    <a:pt x="2378" y="3541"/>
                    <a:pt x="2378" y="3527"/>
                  </a:cubicBezTo>
                  <a:cubicBezTo>
                    <a:pt x="2407" y="3454"/>
                    <a:pt x="2450" y="3396"/>
                    <a:pt x="2479" y="3338"/>
                  </a:cubicBezTo>
                  <a:lnTo>
                    <a:pt x="2537" y="3251"/>
                  </a:lnTo>
                  <a:lnTo>
                    <a:pt x="2581" y="3179"/>
                  </a:lnTo>
                  <a:cubicBezTo>
                    <a:pt x="2610" y="3135"/>
                    <a:pt x="2639" y="3106"/>
                    <a:pt x="2668" y="3077"/>
                  </a:cubicBezTo>
                  <a:cubicBezTo>
                    <a:pt x="2697" y="3034"/>
                    <a:pt x="2711" y="3005"/>
                    <a:pt x="2740" y="2976"/>
                  </a:cubicBezTo>
                  <a:cubicBezTo>
                    <a:pt x="2769" y="2947"/>
                    <a:pt x="2798" y="2918"/>
                    <a:pt x="2827" y="2874"/>
                  </a:cubicBezTo>
                  <a:cubicBezTo>
                    <a:pt x="2987" y="2730"/>
                    <a:pt x="3146" y="2599"/>
                    <a:pt x="3334" y="2483"/>
                  </a:cubicBezTo>
                  <a:lnTo>
                    <a:pt x="3421" y="2440"/>
                  </a:lnTo>
                  <a:lnTo>
                    <a:pt x="3508" y="2396"/>
                  </a:lnTo>
                  <a:lnTo>
                    <a:pt x="3610" y="2353"/>
                  </a:lnTo>
                  <a:cubicBezTo>
                    <a:pt x="3653" y="2324"/>
                    <a:pt x="3711" y="2309"/>
                    <a:pt x="3769" y="2280"/>
                  </a:cubicBezTo>
                  <a:cubicBezTo>
                    <a:pt x="3798" y="2266"/>
                    <a:pt x="3827" y="2266"/>
                    <a:pt x="3856" y="2251"/>
                  </a:cubicBezTo>
                  <a:lnTo>
                    <a:pt x="3958" y="2222"/>
                  </a:lnTo>
                  <a:cubicBezTo>
                    <a:pt x="4016" y="2208"/>
                    <a:pt x="4088" y="2193"/>
                    <a:pt x="4161" y="2193"/>
                  </a:cubicBezTo>
                  <a:lnTo>
                    <a:pt x="4262" y="2179"/>
                  </a:lnTo>
                  <a:lnTo>
                    <a:pt x="4364" y="2164"/>
                  </a:lnTo>
                  <a:cubicBezTo>
                    <a:pt x="4429" y="2157"/>
                    <a:pt x="4494" y="2153"/>
                    <a:pt x="4561" y="2153"/>
                  </a:cubicBezTo>
                  <a:close/>
                  <a:moveTo>
                    <a:pt x="4588" y="1"/>
                  </a:moveTo>
                  <a:cubicBezTo>
                    <a:pt x="4422" y="1"/>
                    <a:pt x="4255" y="12"/>
                    <a:pt x="4088" y="33"/>
                  </a:cubicBezTo>
                  <a:cubicBezTo>
                    <a:pt x="3827" y="62"/>
                    <a:pt x="3624" y="309"/>
                    <a:pt x="3653" y="570"/>
                  </a:cubicBezTo>
                  <a:lnTo>
                    <a:pt x="3653" y="613"/>
                  </a:lnTo>
                  <a:cubicBezTo>
                    <a:pt x="3653" y="642"/>
                    <a:pt x="3653" y="657"/>
                    <a:pt x="3653" y="686"/>
                  </a:cubicBezTo>
                  <a:cubicBezTo>
                    <a:pt x="3653" y="874"/>
                    <a:pt x="3552" y="1048"/>
                    <a:pt x="3378" y="1135"/>
                  </a:cubicBezTo>
                  <a:lnTo>
                    <a:pt x="3334" y="1149"/>
                  </a:lnTo>
                  <a:lnTo>
                    <a:pt x="3190" y="1207"/>
                  </a:lnTo>
                  <a:lnTo>
                    <a:pt x="3059" y="1265"/>
                  </a:lnTo>
                  <a:lnTo>
                    <a:pt x="3030" y="1280"/>
                  </a:lnTo>
                  <a:cubicBezTo>
                    <a:pt x="2964" y="1306"/>
                    <a:pt x="2895" y="1319"/>
                    <a:pt x="2827" y="1319"/>
                  </a:cubicBezTo>
                  <a:cubicBezTo>
                    <a:pt x="2673" y="1319"/>
                    <a:pt x="2526" y="1252"/>
                    <a:pt x="2436" y="1121"/>
                  </a:cubicBezTo>
                  <a:cubicBezTo>
                    <a:pt x="2336" y="985"/>
                    <a:pt x="2185" y="917"/>
                    <a:pt x="2030" y="917"/>
                  </a:cubicBezTo>
                  <a:cubicBezTo>
                    <a:pt x="1937" y="917"/>
                    <a:pt x="1841" y="941"/>
                    <a:pt x="1754" y="990"/>
                  </a:cubicBezTo>
                  <a:lnTo>
                    <a:pt x="1711" y="1019"/>
                  </a:lnTo>
                  <a:cubicBezTo>
                    <a:pt x="1465" y="1222"/>
                    <a:pt x="1233" y="1454"/>
                    <a:pt x="1030" y="1715"/>
                  </a:cubicBezTo>
                  <a:cubicBezTo>
                    <a:pt x="928" y="1845"/>
                    <a:pt x="885" y="2005"/>
                    <a:pt x="943" y="2164"/>
                  </a:cubicBezTo>
                  <a:cubicBezTo>
                    <a:pt x="957" y="2208"/>
                    <a:pt x="972" y="2251"/>
                    <a:pt x="1001" y="2295"/>
                  </a:cubicBezTo>
                  <a:cubicBezTo>
                    <a:pt x="1015" y="2324"/>
                    <a:pt x="1044" y="2367"/>
                    <a:pt x="1073" y="2382"/>
                  </a:cubicBezTo>
                  <a:lnTo>
                    <a:pt x="1117" y="2425"/>
                  </a:lnTo>
                  <a:cubicBezTo>
                    <a:pt x="1305" y="2570"/>
                    <a:pt x="1378" y="2817"/>
                    <a:pt x="1276" y="3034"/>
                  </a:cubicBezTo>
                  <a:cubicBezTo>
                    <a:pt x="1233" y="3135"/>
                    <a:pt x="1189" y="3237"/>
                    <a:pt x="1146" y="3338"/>
                  </a:cubicBezTo>
                  <a:cubicBezTo>
                    <a:pt x="1131" y="3396"/>
                    <a:pt x="1102" y="3454"/>
                    <a:pt x="1059" y="3498"/>
                  </a:cubicBezTo>
                  <a:cubicBezTo>
                    <a:pt x="1030" y="3527"/>
                    <a:pt x="1001" y="3541"/>
                    <a:pt x="972" y="3570"/>
                  </a:cubicBezTo>
                  <a:cubicBezTo>
                    <a:pt x="943" y="3585"/>
                    <a:pt x="899" y="3599"/>
                    <a:pt x="870" y="3614"/>
                  </a:cubicBezTo>
                  <a:cubicBezTo>
                    <a:pt x="841" y="3628"/>
                    <a:pt x="827" y="3643"/>
                    <a:pt x="798" y="3643"/>
                  </a:cubicBezTo>
                  <a:cubicBezTo>
                    <a:pt x="769" y="3650"/>
                    <a:pt x="740" y="3654"/>
                    <a:pt x="711" y="3654"/>
                  </a:cubicBezTo>
                  <a:cubicBezTo>
                    <a:pt x="682" y="3654"/>
                    <a:pt x="653" y="3650"/>
                    <a:pt x="624" y="3643"/>
                  </a:cubicBezTo>
                  <a:lnTo>
                    <a:pt x="450" y="3643"/>
                  </a:lnTo>
                  <a:cubicBezTo>
                    <a:pt x="232" y="3686"/>
                    <a:pt x="73" y="3860"/>
                    <a:pt x="44" y="4078"/>
                  </a:cubicBezTo>
                  <a:cubicBezTo>
                    <a:pt x="0" y="4397"/>
                    <a:pt x="0" y="4730"/>
                    <a:pt x="44" y="5049"/>
                  </a:cubicBezTo>
                  <a:cubicBezTo>
                    <a:pt x="70" y="5305"/>
                    <a:pt x="277" y="5494"/>
                    <a:pt x="525" y="5494"/>
                  </a:cubicBezTo>
                  <a:cubicBezTo>
                    <a:pt x="557" y="5494"/>
                    <a:pt x="590" y="5490"/>
                    <a:pt x="624" y="5484"/>
                  </a:cubicBezTo>
                  <a:lnTo>
                    <a:pt x="696" y="5484"/>
                  </a:lnTo>
                  <a:cubicBezTo>
                    <a:pt x="798" y="5484"/>
                    <a:pt x="885" y="5527"/>
                    <a:pt x="972" y="5571"/>
                  </a:cubicBezTo>
                  <a:cubicBezTo>
                    <a:pt x="1001" y="5585"/>
                    <a:pt x="1015" y="5614"/>
                    <a:pt x="1030" y="5629"/>
                  </a:cubicBezTo>
                  <a:cubicBezTo>
                    <a:pt x="1088" y="5672"/>
                    <a:pt x="1131" y="5730"/>
                    <a:pt x="1160" y="5803"/>
                  </a:cubicBezTo>
                  <a:cubicBezTo>
                    <a:pt x="1189" y="5904"/>
                    <a:pt x="1233" y="6006"/>
                    <a:pt x="1276" y="6107"/>
                  </a:cubicBezTo>
                  <a:cubicBezTo>
                    <a:pt x="1378" y="6310"/>
                    <a:pt x="1320" y="6527"/>
                    <a:pt x="1175" y="6672"/>
                  </a:cubicBezTo>
                  <a:lnTo>
                    <a:pt x="1117" y="6716"/>
                  </a:lnTo>
                  <a:cubicBezTo>
                    <a:pt x="1073" y="6745"/>
                    <a:pt x="1030" y="6788"/>
                    <a:pt x="1001" y="6846"/>
                  </a:cubicBezTo>
                  <a:cubicBezTo>
                    <a:pt x="972" y="6875"/>
                    <a:pt x="957" y="6919"/>
                    <a:pt x="943" y="6977"/>
                  </a:cubicBezTo>
                  <a:cubicBezTo>
                    <a:pt x="943" y="6991"/>
                    <a:pt x="943" y="7006"/>
                    <a:pt x="928" y="7020"/>
                  </a:cubicBezTo>
                  <a:lnTo>
                    <a:pt x="928" y="7064"/>
                  </a:lnTo>
                  <a:cubicBezTo>
                    <a:pt x="928" y="7078"/>
                    <a:pt x="928" y="7093"/>
                    <a:pt x="928" y="7107"/>
                  </a:cubicBezTo>
                  <a:lnTo>
                    <a:pt x="928" y="7122"/>
                  </a:lnTo>
                  <a:lnTo>
                    <a:pt x="928" y="7194"/>
                  </a:lnTo>
                  <a:cubicBezTo>
                    <a:pt x="943" y="7223"/>
                    <a:pt x="943" y="7238"/>
                    <a:pt x="957" y="7267"/>
                  </a:cubicBezTo>
                  <a:cubicBezTo>
                    <a:pt x="957" y="7267"/>
                    <a:pt x="957" y="7281"/>
                    <a:pt x="957" y="7281"/>
                  </a:cubicBezTo>
                  <a:cubicBezTo>
                    <a:pt x="972" y="7296"/>
                    <a:pt x="972" y="7325"/>
                    <a:pt x="986" y="7339"/>
                  </a:cubicBezTo>
                  <a:lnTo>
                    <a:pt x="986" y="7354"/>
                  </a:lnTo>
                  <a:cubicBezTo>
                    <a:pt x="1001" y="7368"/>
                    <a:pt x="1001" y="7383"/>
                    <a:pt x="1015" y="7397"/>
                  </a:cubicBezTo>
                  <a:cubicBezTo>
                    <a:pt x="1218" y="7658"/>
                    <a:pt x="1450" y="7890"/>
                    <a:pt x="1711" y="8093"/>
                  </a:cubicBezTo>
                  <a:cubicBezTo>
                    <a:pt x="1796" y="8166"/>
                    <a:pt x="1901" y="8198"/>
                    <a:pt x="2001" y="8198"/>
                  </a:cubicBezTo>
                  <a:cubicBezTo>
                    <a:pt x="2021" y="8198"/>
                    <a:pt x="2040" y="8197"/>
                    <a:pt x="2059" y="8194"/>
                  </a:cubicBezTo>
                  <a:cubicBezTo>
                    <a:pt x="2102" y="8194"/>
                    <a:pt x="2146" y="8180"/>
                    <a:pt x="2189" y="8165"/>
                  </a:cubicBezTo>
                  <a:cubicBezTo>
                    <a:pt x="2291" y="8136"/>
                    <a:pt x="2363" y="8078"/>
                    <a:pt x="2421" y="8006"/>
                  </a:cubicBezTo>
                  <a:lnTo>
                    <a:pt x="2465" y="7948"/>
                  </a:lnTo>
                  <a:cubicBezTo>
                    <a:pt x="2523" y="7905"/>
                    <a:pt x="2581" y="7861"/>
                    <a:pt x="2653" y="7832"/>
                  </a:cubicBezTo>
                  <a:lnTo>
                    <a:pt x="2827" y="7789"/>
                  </a:lnTo>
                  <a:cubicBezTo>
                    <a:pt x="2900" y="7803"/>
                    <a:pt x="2972" y="7818"/>
                    <a:pt x="3030" y="7847"/>
                  </a:cubicBezTo>
                  <a:cubicBezTo>
                    <a:pt x="3132" y="7890"/>
                    <a:pt x="3233" y="7933"/>
                    <a:pt x="3334" y="7962"/>
                  </a:cubicBezTo>
                  <a:cubicBezTo>
                    <a:pt x="3421" y="8006"/>
                    <a:pt x="3508" y="8064"/>
                    <a:pt x="3566" y="8151"/>
                  </a:cubicBezTo>
                  <a:cubicBezTo>
                    <a:pt x="3581" y="8180"/>
                    <a:pt x="3610" y="8209"/>
                    <a:pt x="3610" y="8252"/>
                  </a:cubicBezTo>
                  <a:cubicBezTo>
                    <a:pt x="3653" y="8325"/>
                    <a:pt x="3653" y="8412"/>
                    <a:pt x="3639" y="8499"/>
                  </a:cubicBezTo>
                  <a:cubicBezTo>
                    <a:pt x="3610" y="8760"/>
                    <a:pt x="3769" y="9006"/>
                    <a:pt x="4030" y="9064"/>
                  </a:cubicBezTo>
                  <a:lnTo>
                    <a:pt x="4074" y="9064"/>
                  </a:lnTo>
                  <a:cubicBezTo>
                    <a:pt x="4248" y="9079"/>
                    <a:pt x="4407" y="9093"/>
                    <a:pt x="4567" y="9093"/>
                  </a:cubicBezTo>
                  <a:cubicBezTo>
                    <a:pt x="4726" y="9093"/>
                    <a:pt x="4900" y="9079"/>
                    <a:pt x="5059" y="9064"/>
                  </a:cubicBezTo>
                  <a:cubicBezTo>
                    <a:pt x="5175" y="9050"/>
                    <a:pt x="5277" y="9006"/>
                    <a:pt x="5364" y="8919"/>
                  </a:cubicBezTo>
                  <a:cubicBezTo>
                    <a:pt x="5393" y="8876"/>
                    <a:pt x="5422" y="8847"/>
                    <a:pt x="5436" y="8803"/>
                  </a:cubicBezTo>
                  <a:cubicBezTo>
                    <a:pt x="5451" y="8789"/>
                    <a:pt x="5465" y="8774"/>
                    <a:pt x="5465" y="8745"/>
                  </a:cubicBezTo>
                  <a:cubicBezTo>
                    <a:pt x="5494" y="8673"/>
                    <a:pt x="5509" y="8586"/>
                    <a:pt x="5494" y="8499"/>
                  </a:cubicBezTo>
                  <a:cubicBezTo>
                    <a:pt x="5494" y="8470"/>
                    <a:pt x="5494" y="8441"/>
                    <a:pt x="5494" y="8426"/>
                  </a:cubicBezTo>
                  <a:cubicBezTo>
                    <a:pt x="5494" y="8209"/>
                    <a:pt x="5625" y="8020"/>
                    <a:pt x="5813" y="7948"/>
                  </a:cubicBezTo>
                  <a:cubicBezTo>
                    <a:pt x="5915" y="7919"/>
                    <a:pt x="6016" y="7876"/>
                    <a:pt x="6118" y="7832"/>
                  </a:cubicBezTo>
                  <a:cubicBezTo>
                    <a:pt x="6183" y="7796"/>
                    <a:pt x="6255" y="7778"/>
                    <a:pt x="6328" y="7778"/>
                  </a:cubicBezTo>
                  <a:cubicBezTo>
                    <a:pt x="6400" y="7778"/>
                    <a:pt x="6473" y="7796"/>
                    <a:pt x="6538" y="7832"/>
                  </a:cubicBezTo>
                  <a:cubicBezTo>
                    <a:pt x="6582" y="7847"/>
                    <a:pt x="6611" y="7876"/>
                    <a:pt x="6639" y="7890"/>
                  </a:cubicBezTo>
                  <a:cubicBezTo>
                    <a:pt x="6654" y="7905"/>
                    <a:pt x="6668" y="7919"/>
                    <a:pt x="6683" y="7933"/>
                  </a:cubicBezTo>
                  <a:cubicBezTo>
                    <a:pt x="6697" y="7948"/>
                    <a:pt x="6712" y="7962"/>
                    <a:pt x="6726" y="7977"/>
                  </a:cubicBezTo>
                  <a:cubicBezTo>
                    <a:pt x="6817" y="8113"/>
                    <a:pt x="6964" y="8181"/>
                    <a:pt x="7119" y="8181"/>
                  </a:cubicBezTo>
                  <a:cubicBezTo>
                    <a:pt x="7211" y="8181"/>
                    <a:pt x="7306" y="8156"/>
                    <a:pt x="7393" y="8107"/>
                  </a:cubicBezTo>
                  <a:lnTo>
                    <a:pt x="7437" y="8078"/>
                  </a:lnTo>
                  <a:cubicBezTo>
                    <a:pt x="7553" y="7977"/>
                    <a:pt x="7683" y="7861"/>
                    <a:pt x="7799" y="7745"/>
                  </a:cubicBezTo>
                  <a:cubicBezTo>
                    <a:pt x="7915" y="7629"/>
                    <a:pt x="8017" y="7513"/>
                    <a:pt x="8118" y="7383"/>
                  </a:cubicBezTo>
                  <a:cubicBezTo>
                    <a:pt x="8220" y="7252"/>
                    <a:pt x="8249" y="7093"/>
                    <a:pt x="8205" y="6933"/>
                  </a:cubicBezTo>
                  <a:cubicBezTo>
                    <a:pt x="8205" y="6904"/>
                    <a:pt x="8191" y="6890"/>
                    <a:pt x="8176" y="6861"/>
                  </a:cubicBezTo>
                  <a:cubicBezTo>
                    <a:pt x="8176" y="6846"/>
                    <a:pt x="8162" y="6817"/>
                    <a:pt x="8147" y="6803"/>
                  </a:cubicBezTo>
                  <a:cubicBezTo>
                    <a:pt x="8133" y="6774"/>
                    <a:pt x="8104" y="6745"/>
                    <a:pt x="8075" y="6716"/>
                  </a:cubicBezTo>
                  <a:lnTo>
                    <a:pt x="8031" y="6672"/>
                  </a:lnTo>
                  <a:cubicBezTo>
                    <a:pt x="8017" y="6658"/>
                    <a:pt x="8002" y="6658"/>
                    <a:pt x="7988" y="6643"/>
                  </a:cubicBezTo>
                  <a:cubicBezTo>
                    <a:pt x="7828" y="6498"/>
                    <a:pt x="7785" y="6266"/>
                    <a:pt x="7872" y="6078"/>
                  </a:cubicBezTo>
                  <a:cubicBezTo>
                    <a:pt x="7915" y="5977"/>
                    <a:pt x="7959" y="5875"/>
                    <a:pt x="8002" y="5774"/>
                  </a:cubicBezTo>
                  <a:cubicBezTo>
                    <a:pt x="8065" y="5571"/>
                    <a:pt x="8250" y="5446"/>
                    <a:pt x="8449" y="5446"/>
                  </a:cubicBezTo>
                  <a:cubicBezTo>
                    <a:pt x="8479" y="5446"/>
                    <a:pt x="8509" y="5449"/>
                    <a:pt x="8538" y="5455"/>
                  </a:cubicBezTo>
                  <a:cubicBezTo>
                    <a:pt x="8558" y="5457"/>
                    <a:pt x="8578" y="5458"/>
                    <a:pt x="8598" y="5458"/>
                  </a:cubicBezTo>
                  <a:cubicBezTo>
                    <a:pt x="8694" y="5458"/>
                    <a:pt x="8788" y="5430"/>
                    <a:pt x="8872" y="5382"/>
                  </a:cubicBezTo>
                  <a:cubicBezTo>
                    <a:pt x="8901" y="5368"/>
                    <a:pt x="8915" y="5353"/>
                    <a:pt x="8944" y="5339"/>
                  </a:cubicBezTo>
                  <a:lnTo>
                    <a:pt x="8973" y="5295"/>
                  </a:lnTo>
                  <a:cubicBezTo>
                    <a:pt x="8988" y="5295"/>
                    <a:pt x="8988" y="5281"/>
                    <a:pt x="9002" y="5266"/>
                  </a:cubicBezTo>
                  <a:cubicBezTo>
                    <a:pt x="9060" y="5194"/>
                    <a:pt x="9104" y="5107"/>
                    <a:pt x="9104" y="5020"/>
                  </a:cubicBezTo>
                  <a:cubicBezTo>
                    <a:pt x="9147" y="4686"/>
                    <a:pt x="9147" y="4368"/>
                    <a:pt x="9104" y="4034"/>
                  </a:cubicBezTo>
                  <a:lnTo>
                    <a:pt x="9104" y="4063"/>
                  </a:lnTo>
                  <a:cubicBezTo>
                    <a:pt x="9104" y="4020"/>
                    <a:pt x="9089" y="3962"/>
                    <a:pt x="9075" y="3918"/>
                  </a:cubicBezTo>
                  <a:cubicBezTo>
                    <a:pt x="9060" y="3889"/>
                    <a:pt x="9046" y="3875"/>
                    <a:pt x="9031" y="3846"/>
                  </a:cubicBezTo>
                  <a:cubicBezTo>
                    <a:pt x="9017" y="3817"/>
                    <a:pt x="9002" y="3802"/>
                    <a:pt x="8973" y="3773"/>
                  </a:cubicBezTo>
                  <a:lnTo>
                    <a:pt x="8944" y="3744"/>
                  </a:lnTo>
                  <a:cubicBezTo>
                    <a:pt x="8930" y="3730"/>
                    <a:pt x="8915" y="3730"/>
                    <a:pt x="8915" y="3715"/>
                  </a:cubicBezTo>
                  <a:lnTo>
                    <a:pt x="8857" y="3686"/>
                  </a:lnTo>
                  <a:cubicBezTo>
                    <a:pt x="8828" y="3657"/>
                    <a:pt x="8785" y="3643"/>
                    <a:pt x="8741" y="3643"/>
                  </a:cubicBezTo>
                  <a:lnTo>
                    <a:pt x="8712" y="3628"/>
                  </a:lnTo>
                  <a:cubicBezTo>
                    <a:pt x="8683" y="3621"/>
                    <a:pt x="8654" y="3617"/>
                    <a:pt x="8625" y="3617"/>
                  </a:cubicBezTo>
                  <a:cubicBezTo>
                    <a:pt x="8596" y="3617"/>
                    <a:pt x="8567" y="3621"/>
                    <a:pt x="8538" y="3628"/>
                  </a:cubicBezTo>
                  <a:lnTo>
                    <a:pt x="8422" y="3628"/>
                  </a:lnTo>
                  <a:cubicBezTo>
                    <a:pt x="8335" y="3614"/>
                    <a:pt x="8249" y="3585"/>
                    <a:pt x="8176" y="3541"/>
                  </a:cubicBezTo>
                  <a:lnTo>
                    <a:pt x="8133" y="3512"/>
                  </a:lnTo>
                  <a:cubicBezTo>
                    <a:pt x="8118" y="3498"/>
                    <a:pt x="8104" y="3483"/>
                    <a:pt x="8104" y="3469"/>
                  </a:cubicBezTo>
                  <a:cubicBezTo>
                    <a:pt x="8075" y="3454"/>
                    <a:pt x="8060" y="3425"/>
                    <a:pt x="8046" y="3411"/>
                  </a:cubicBezTo>
                  <a:lnTo>
                    <a:pt x="8017" y="3353"/>
                  </a:lnTo>
                  <a:cubicBezTo>
                    <a:pt x="8002" y="3338"/>
                    <a:pt x="8002" y="3324"/>
                    <a:pt x="8002" y="3309"/>
                  </a:cubicBezTo>
                  <a:cubicBezTo>
                    <a:pt x="8002" y="3295"/>
                    <a:pt x="7988" y="3295"/>
                    <a:pt x="7988" y="3280"/>
                  </a:cubicBezTo>
                  <a:cubicBezTo>
                    <a:pt x="7959" y="3179"/>
                    <a:pt x="7915" y="3092"/>
                    <a:pt x="7872" y="3005"/>
                  </a:cubicBezTo>
                  <a:cubicBezTo>
                    <a:pt x="7872" y="2990"/>
                    <a:pt x="7857" y="2976"/>
                    <a:pt x="7857" y="2961"/>
                  </a:cubicBezTo>
                  <a:cubicBezTo>
                    <a:pt x="7828" y="2889"/>
                    <a:pt x="7828" y="2817"/>
                    <a:pt x="7828" y="2744"/>
                  </a:cubicBezTo>
                  <a:cubicBezTo>
                    <a:pt x="7843" y="2701"/>
                    <a:pt x="7857" y="2643"/>
                    <a:pt x="7886" y="2585"/>
                  </a:cubicBezTo>
                  <a:cubicBezTo>
                    <a:pt x="7901" y="2527"/>
                    <a:pt x="7930" y="2469"/>
                    <a:pt x="7973" y="2425"/>
                  </a:cubicBezTo>
                  <a:cubicBezTo>
                    <a:pt x="7988" y="2411"/>
                    <a:pt x="8002" y="2396"/>
                    <a:pt x="8017" y="2396"/>
                  </a:cubicBezTo>
                  <a:lnTo>
                    <a:pt x="8031" y="2396"/>
                  </a:lnTo>
                  <a:lnTo>
                    <a:pt x="8075" y="2353"/>
                  </a:lnTo>
                  <a:cubicBezTo>
                    <a:pt x="8118" y="2324"/>
                    <a:pt x="8147" y="2280"/>
                    <a:pt x="8176" y="2237"/>
                  </a:cubicBezTo>
                  <a:cubicBezTo>
                    <a:pt x="8176" y="2208"/>
                    <a:pt x="8191" y="2193"/>
                    <a:pt x="8205" y="2164"/>
                  </a:cubicBezTo>
                  <a:cubicBezTo>
                    <a:pt x="8205" y="2150"/>
                    <a:pt x="8220" y="2121"/>
                    <a:pt x="8220" y="2092"/>
                  </a:cubicBezTo>
                  <a:cubicBezTo>
                    <a:pt x="8249" y="1947"/>
                    <a:pt x="8220" y="1802"/>
                    <a:pt x="8133" y="1686"/>
                  </a:cubicBezTo>
                  <a:cubicBezTo>
                    <a:pt x="8017" y="1555"/>
                    <a:pt x="7915" y="1439"/>
                    <a:pt x="7799" y="1323"/>
                  </a:cubicBezTo>
                  <a:cubicBezTo>
                    <a:pt x="7683" y="1207"/>
                    <a:pt x="7567" y="1092"/>
                    <a:pt x="7437" y="990"/>
                  </a:cubicBezTo>
                  <a:cubicBezTo>
                    <a:pt x="7352" y="926"/>
                    <a:pt x="7244" y="886"/>
                    <a:pt x="7135" y="886"/>
                  </a:cubicBezTo>
                  <a:cubicBezTo>
                    <a:pt x="7095" y="886"/>
                    <a:pt x="7055" y="891"/>
                    <a:pt x="7016" y="903"/>
                  </a:cubicBezTo>
                  <a:lnTo>
                    <a:pt x="6958" y="918"/>
                  </a:lnTo>
                  <a:cubicBezTo>
                    <a:pt x="6886" y="947"/>
                    <a:pt x="6828" y="990"/>
                    <a:pt x="6770" y="1048"/>
                  </a:cubicBezTo>
                  <a:cubicBezTo>
                    <a:pt x="6755" y="1063"/>
                    <a:pt x="6741" y="1077"/>
                    <a:pt x="6726" y="1092"/>
                  </a:cubicBezTo>
                  <a:cubicBezTo>
                    <a:pt x="6668" y="1178"/>
                    <a:pt x="6596" y="1236"/>
                    <a:pt x="6509" y="1265"/>
                  </a:cubicBezTo>
                  <a:cubicBezTo>
                    <a:pt x="6466" y="1280"/>
                    <a:pt x="6437" y="1294"/>
                    <a:pt x="6408" y="1294"/>
                  </a:cubicBezTo>
                  <a:lnTo>
                    <a:pt x="6263" y="1294"/>
                  </a:lnTo>
                  <a:cubicBezTo>
                    <a:pt x="6234" y="1294"/>
                    <a:pt x="6205" y="1280"/>
                    <a:pt x="6190" y="1280"/>
                  </a:cubicBezTo>
                  <a:lnTo>
                    <a:pt x="6132" y="1251"/>
                  </a:lnTo>
                  <a:lnTo>
                    <a:pt x="6074" y="1222"/>
                  </a:lnTo>
                  <a:cubicBezTo>
                    <a:pt x="6045" y="1207"/>
                    <a:pt x="6016" y="1193"/>
                    <a:pt x="5987" y="1193"/>
                  </a:cubicBezTo>
                  <a:cubicBezTo>
                    <a:pt x="5944" y="1178"/>
                    <a:pt x="5871" y="1149"/>
                    <a:pt x="5828" y="1121"/>
                  </a:cubicBezTo>
                  <a:cubicBezTo>
                    <a:pt x="5625" y="1048"/>
                    <a:pt x="5494" y="845"/>
                    <a:pt x="5509" y="628"/>
                  </a:cubicBezTo>
                  <a:lnTo>
                    <a:pt x="5509" y="599"/>
                  </a:lnTo>
                  <a:cubicBezTo>
                    <a:pt x="5552" y="338"/>
                    <a:pt x="5378" y="106"/>
                    <a:pt x="5132" y="48"/>
                  </a:cubicBezTo>
                  <a:cubicBezTo>
                    <a:pt x="5117" y="33"/>
                    <a:pt x="5103" y="33"/>
                    <a:pt x="5088" y="33"/>
                  </a:cubicBezTo>
                  <a:cubicBezTo>
                    <a:pt x="4922" y="12"/>
                    <a:pt x="4755" y="1"/>
                    <a:pt x="45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6"/>
                                        </p:tgtEl>
                                        <p:attrNameLst>
                                          <p:attrName>style.visibility</p:attrName>
                                        </p:attrNameLst>
                                      </p:cBhvr>
                                      <p:to>
                                        <p:strVal val="visible"/>
                                      </p:to>
                                    </p:set>
                                    <p:animEffect filter="fade" transition="in">
                                      <p:cBhvr>
                                        <p:cTn dur="1000"/>
                                        <p:tgtEl>
                                          <p:spTgt spid="9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0" name="Shape 1040"/>
        <p:cNvGrpSpPr/>
        <p:nvPr/>
      </p:nvGrpSpPr>
      <p:grpSpPr>
        <a:xfrm>
          <a:off x="0" y="0"/>
          <a:ext cx="0" cy="0"/>
          <a:chOff x="0" y="0"/>
          <a:chExt cx="0" cy="0"/>
        </a:xfrm>
      </p:grpSpPr>
      <p:grpSp>
        <p:nvGrpSpPr>
          <p:cNvPr id="1041" name="Google Shape;1041;p61"/>
          <p:cNvGrpSpPr/>
          <p:nvPr/>
        </p:nvGrpSpPr>
        <p:grpSpPr>
          <a:xfrm>
            <a:off x="6" y="13"/>
            <a:ext cx="9054274" cy="5143454"/>
            <a:chOff x="1465050" y="946225"/>
            <a:chExt cx="6213900" cy="3359100"/>
          </a:xfrm>
        </p:grpSpPr>
        <p:sp>
          <p:nvSpPr>
            <p:cNvPr id="1042" name="Google Shape;1042;p61"/>
            <p:cNvSpPr/>
            <p:nvPr/>
          </p:nvSpPr>
          <p:spPr>
            <a:xfrm flipH="1">
              <a:off x="1465050" y="946225"/>
              <a:ext cx="6213900" cy="3359100"/>
            </a:xfrm>
            <a:prstGeom prst="roundRect">
              <a:avLst>
                <a:gd fmla="val 4601"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61"/>
            <p:cNvSpPr/>
            <p:nvPr/>
          </p:nvSpPr>
          <p:spPr>
            <a:xfrm flipH="1">
              <a:off x="1527450" y="1174625"/>
              <a:ext cx="6089100" cy="3073500"/>
            </a:xfrm>
            <a:prstGeom prst="roundRect">
              <a:avLst>
                <a:gd fmla="val 479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61"/>
            <p:cNvSpPr/>
            <p:nvPr/>
          </p:nvSpPr>
          <p:spPr>
            <a:xfrm flipH="1">
              <a:off x="1542006" y="1017959"/>
              <a:ext cx="90777" cy="90777"/>
            </a:xfrm>
            <a:custGeom>
              <a:rect b="b" l="l" r="r" t="t"/>
              <a:pathLst>
                <a:path extrusionOk="0" h="349" w="349">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61"/>
            <p:cNvSpPr/>
            <p:nvPr/>
          </p:nvSpPr>
          <p:spPr>
            <a:xfrm flipH="1">
              <a:off x="1689226" y="1017959"/>
              <a:ext cx="90517" cy="90777"/>
            </a:xfrm>
            <a:custGeom>
              <a:rect b="b" l="l" r="r" t="t"/>
              <a:pathLst>
                <a:path extrusionOk="0" h="349" w="348">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61"/>
            <p:cNvSpPr/>
            <p:nvPr/>
          </p:nvSpPr>
          <p:spPr>
            <a:xfrm flipH="1">
              <a:off x="1839826" y="1016662"/>
              <a:ext cx="109764" cy="93378"/>
            </a:xfrm>
            <a:custGeom>
              <a:rect b="b" l="l" r="r" t="t"/>
              <a:pathLst>
                <a:path extrusionOk="0" h="359" w="422">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7" name="Google Shape;1047;p61"/>
          <p:cNvSpPr txBox="1"/>
          <p:nvPr>
            <p:ph idx="1" type="subTitle"/>
          </p:nvPr>
        </p:nvSpPr>
        <p:spPr>
          <a:xfrm>
            <a:off x="3893925" y="869525"/>
            <a:ext cx="4658100" cy="35916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500">
                <a:solidFill>
                  <a:srgbClr val="000000"/>
                </a:solidFill>
                <a:latin typeface="Arial"/>
                <a:ea typeface="Arial"/>
                <a:cs typeface="Arial"/>
                <a:sym typeface="Arial"/>
              </a:rPr>
              <a:t>Fonctionnalités Clés</a:t>
            </a:r>
            <a:endParaRPr b="1" sz="1500">
              <a:solidFill>
                <a:srgbClr val="000000"/>
              </a:solidFill>
              <a:latin typeface="Arial"/>
              <a:ea typeface="Arial"/>
              <a:cs typeface="Arial"/>
              <a:sym typeface="Arial"/>
            </a:endParaRPr>
          </a:p>
          <a:p>
            <a:pPr indent="-323850" lvl="0" marL="457200" rtl="0" algn="l">
              <a:lnSpc>
                <a:spcPct val="115000"/>
              </a:lnSpc>
              <a:spcBef>
                <a:spcPts val="1200"/>
              </a:spcBef>
              <a:spcAft>
                <a:spcPts val="0"/>
              </a:spcAft>
              <a:buClr>
                <a:srgbClr val="000000"/>
              </a:buClr>
              <a:buSzPts val="1500"/>
              <a:buFont typeface="Arial"/>
              <a:buAutoNum type="arabicPeriod"/>
            </a:pPr>
            <a:r>
              <a:rPr b="1" lang="en" sz="1500">
                <a:solidFill>
                  <a:srgbClr val="000000"/>
                </a:solidFill>
                <a:latin typeface="Arial"/>
                <a:ea typeface="Arial"/>
                <a:cs typeface="Arial"/>
                <a:sym typeface="Arial"/>
              </a:rPr>
              <a:t>Recherche de Médecins :</a:t>
            </a:r>
            <a:endParaRPr b="1" sz="1500">
              <a:solidFill>
                <a:srgbClr val="000000"/>
              </a:solidFill>
              <a:latin typeface="Arial"/>
              <a:ea typeface="Arial"/>
              <a:cs typeface="Arial"/>
              <a:sym typeface="Arial"/>
            </a:endParaRPr>
          </a:p>
          <a:p>
            <a:pPr indent="-323850" lvl="1" marL="914400" rtl="0" algn="l">
              <a:lnSpc>
                <a:spcPct val="115000"/>
              </a:lnSpc>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Filtrage par spécialité, localisation et disponibilité.</a:t>
            </a:r>
            <a:endParaRPr sz="1500">
              <a:solidFill>
                <a:srgbClr val="000000"/>
              </a:solidFill>
              <a:latin typeface="Arial"/>
              <a:ea typeface="Arial"/>
              <a:cs typeface="Arial"/>
              <a:sym typeface="Arial"/>
            </a:endParaRPr>
          </a:p>
          <a:p>
            <a:pPr indent="-323850" lvl="1" marL="914400" rtl="0" algn="l">
              <a:lnSpc>
                <a:spcPct val="115000"/>
              </a:lnSpc>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Affichage des profils des médecins avec leurs informations de contact et spécialisations.</a:t>
            </a:r>
            <a:endParaRPr sz="1500">
              <a:solidFill>
                <a:srgbClr val="000000"/>
              </a:solidFill>
              <a:latin typeface="Arial"/>
              <a:ea typeface="Arial"/>
              <a:cs typeface="Arial"/>
              <a:sym typeface="Arial"/>
            </a:endParaRPr>
          </a:p>
          <a:p>
            <a:pPr indent="-323850" lvl="0" marL="457200" rtl="0" algn="l">
              <a:lnSpc>
                <a:spcPct val="115000"/>
              </a:lnSpc>
              <a:spcBef>
                <a:spcPts val="0"/>
              </a:spcBef>
              <a:spcAft>
                <a:spcPts val="0"/>
              </a:spcAft>
              <a:buClr>
                <a:srgbClr val="000000"/>
              </a:buClr>
              <a:buSzPts val="1500"/>
              <a:buFont typeface="Arial"/>
              <a:buAutoNum type="arabicPeriod"/>
            </a:pPr>
            <a:r>
              <a:rPr b="1" lang="en" sz="1500">
                <a:solidFill>
                  <a:srgbClr val="000000"/>
                </a:solidFill>
                <a:latin typeface="Arial"/>
                <a:ea typeface="Arial"/>
                <a:cs typeface="Arial"/>
                <a:sym typeface="Arial"/>
              </a:rPr>
              <a:t>Prise de Rendez-vous :</a:t>
            </a:r>
            <a:endParaRPr b="1" sz="1500">
              <a:solidFill>
                <a:srgbClr val="000000"/>
              </a:solidFill>
              <a:latin typeface="Arial"/>
              <a:ea typeface="Arial"/>
              <a:cs typeface="Arial"/>
              <a:sym typeface="Arial"/>
            </a:endParaRPr>
          </a:p>
          <a:p>
            <a:pPr indent="-323850" lvl="1" marL="914400" rtl="0" algn="l">
              <a:lnSpc>
                <a:spcPct val="115000"/>
              </a:lnSpc>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Calendrier interactif pour sélectionner des créneaux disponibles.</a:t>
            </a:r>
            <a:endParaRPr sz="1500">
              <a:solidFill>
                <a:srgbClr val="000000"/>
              </a:solidFill>
              <a:latin typeface="Arial"/>
              <a:ea typeface="Arial"/>
              <a:cs typeface="Arial"/>
              <a:sym typeface="Arial"/>
            </a:endParaRPr>
          </a:p>
          <a:p>
            <a:pPr indent="-323850" lvl="1" marL="914400" rtl="0" algn="l">
              <a:lnSpc>
                <a:spcPct val="115000"/>
              </a:lnSpc>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Système de notifications par email et SMS pour les rappels de rendez-vous.</a:t>
            </a:r>
            <a:endParaRPr sz="1500">
              <a:solidFill>
                <a:srgbClr val="000000"/>
              </a:solidFill>
              <a:latin typeface="Arial"/>
              <a:ea typeface="Arial"/>
              <a:cs typeface="Arial"/>
              <a:sym typeface="Arial"/>
            </a:endParaRPr>
          </a:p>
          <a:p>
            <a:pPr indent="0" lvl="0" marL="914400" rtl="0" algn="l">
              <a:lnSpc>
                <a:spcPct val="115000"/>
              </a:lnSpc>
              <a:spcBef>
                <a:spcPts val="1200"/>
              </a:spcBef>
              <a:spcAft>
                <a:spcPts val="1200"/>
              </a:spcAft>
              <a:buNone/>
            </a:pPr>
            <a:r>
              <a:t/>
            </a:r>
            <a:endParaRPr b="1" sz="1100">
              <a:solidFill>
                <a:srgbClr val="000000"/>
              </a:solidFill>
              <a:latin typeface="Arial"/>
              <a:ea typeface="Arial"/>
              <a:cs typeface="Arial"/>
              <a:sym typeface="Arial"/>
            </a:endParaRPr>
          </a:p>
        </p:txBody>
      </p:sp>
      <p:grpSp>
        <p:nvGrpSpPr>
          <p:cNvPr id="1048" name="Google Shape;1048;p61"/>
          <p:cNvGrpSpPr/>
          <p:nvPr/>
        </p:nvGrpSpPr>
        <p:grpSpPr>
          <a:xfrm>
            <a:off x="496358" y="869519"/>
            <a:ext cx="2954152" cy="2761650"/>
            <a:chOff x="1403008" y="1357694"/>
            <a:chExt cx="2954152" cy="2761650"/>
          </a:xfrm>
        </p:grpSpPr>
        <p:grpSp>
          <p:nvGrpSpPr>
            <p:cNvPr id="1049" name="Google Shape;1049;p61"/>
            <p:cNvGrpSpPr/>
            <p:nvPr/>
          </p:nvGrpSpPr>
          <p:grpSpPr>
            <a:xfrm>
              <a:off x="2147596" y="1357694"/>
              <a:ext cx="901475" cy="2761650"/>
              <a:chOff x="2435675" y="1475675"/>
              <a:chExt cx="901475" cy="2761650"/>
            </a:xfrm>
          </p:grpSpPr>
          <p:sp>
            <p:nvSpPr>
              <p:cNvPr id="1050" name="Google Shape;1050;p61"/>
              <p:cNvSpPr/>
              <p:nvPr/>
            </p:nvSpPr>
            <p:spPr>
              <a:xfrm>
                <a:off x="2435675" y="3846700"/>
                <a:ext cx="232600" cy="390625"/>
              </a:xfrm>
              <a:custGeom>
                <a:rect b="b" l="l" r="r" t="t"/>
                <a:pathLst>
                  <a:path extrusionOk="0" h="15625" w="9304">
                    <a:moveTo>
                      <a:pt x="1919" y="1"/>
                    </a:moveTo>
                    <a:lnTo>
                      <a:pt x="325" y="8440"/>
                    </a:lnTo>
                    <a:lnTo>
                      <a:pt x="178" y="9296"/>
                    </a:lnTo>
                    <a:cubicBezTo>
                      <a:pt x="1" y="10269"/>
                      <a:pt x="443" y="11243"/>
                      <a:pt x="1269" y="11715"/>
                    </a:cubicBezTo>
                    <a:lnTo>
                      <a:pt x="7820" y="15492"/>
                    </a:lnTo>
                    <a:cubicBezTo>
                      <a:pt x="7974" y="15583"/>
                      <a:pt x="8140" y="15624"/>
                      <a:pt x="8302" y="15624"/>
                    </a:cubicBezTo>
                    <a:cubicBezTo>
                      <a:pt x="8822" y="15624"/>
                      <a:pt x="9304" y="15199"/>
                      <a:pt x="9236" y="14636"/>
                    </a:cubicBezTo>
                    <a:cubicBezTo>
                      <a:pt x="9207" y="14636"/>
                      <a:pt x="9207" y="14636"/>
                      <a:pt x="9207" y="14607"/>
                    </a:cubicBezTo>
                    <a:cubicBezTo>
                      <a:pt x="9148" y="14164"/>
                      <a:pt x="7348" y="12128"/>
                      <a:pt x="6463" y="10978"/>
                    </a:cubicBezTo>
                    <a:cubicBezTo>
                      <a:pt x="6168" y="10564"/>
                      <a:pt x="5961" y="10299"/>
                      <a:pt x="5961" y="10210"/>
                    </a:cubicBezTo>
                    <a:cubicBezTo>
                      <a:pt x="5991" y="10151"/>
                      <a:pt x="6050" y="9945"/>
                      <a:pt x="6109" y="9650"/>
                    </a:cubicBezTo>
                    <a:cubicBezTo>
                      <a:pt x="6522" y="8263"/>
                      <a:pt x="7525" y="4870"/>
                      <a:pt x="7525" y="4870"/>
                    </a:cubicBezTo>
                    <a:lnTo>
                      <a:pt x="1919" y="1"/>
                    </a:lnTo>
                    <a:close/>
                  </a:path>
                </a:pathLst>
              </a:custGeom>
              <a:solidFill>
                <a:srgbClr val="924B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61"/>
              <p:cNvSpPr/>
              <p:nvPr/>
            </p:nvSpPr>
            <p:spPr>
              <a:xfrm>
                <a:off x="2435675" y="4057675"/>
                <a:ext cx="232600" cy="179650"/>
              </a:xfrm>
              <a:custGeom>
                <a:rect b="b" l="l" r="r" t="t"/>
                <a:pathLst>
                  <a:path extrusionOk="0" h="7186" w="9304">
                    <a:moveTo>
                      <a:pt x="325" y="1"/>
                    </a:moveTo>
                    <a:lnTo>
                      <a:pt x="178" y="857"/>
                    </a:lnTo>
                    <a:cubicBezTo>
                      <a:pt x="1" y="1830"/>
                      <a:pt x="443" y="2804"/>
                      <a:pt x="1269" y="3276"/>
                    </a:cubicBezTo>
                    <a:lnTo>
                      <a:pt x="7820" y="7053"/>
                    </a:lnTo>
                    <a:cubicBezTo>
                      <a:pt x="7974" y="7144"/>
                      <a:pt x="8140" y="7185"/>
                      <a:pt x="8302" y="7185"/>
                    </a:cubicBezTo>
                    <a:cubicBezTo>
                      <a:pt x="8822" y="7185"/>
                      <a:pt x="9304" y="6760"/>
                      <a:pt x="9236" y="6197"/>
                    </a:cubicBezTo>
                    <a:cubicBezTo>
                      <a:pt x="9207" y="6197"/>
                      <a:pt x="9207" y="6197"/>
                      <a:pt x="9207" y="6168"/>
                    </a:cubicBezTo>
                    <a:cubicBezTo>
                      <a:pt x="9148" y="5725"/>
                      <a:pt x="7348" y="3689"/>
                      <a:pt x="6463" y="2539"/>
                    </a:cubicBezTo>
                    <a:cubicBezTo>
                      <a:pt x="6463" y="2539"/>
                      <a:pt x="6433" y="2125"/>
                      <a:pt x="6463" y="1860"/>
                    </a:cubicBezTo>
                    <a:cubicBezTo>
                      <a:pt x="6463" y="1653"/>
                      <a:pt x="6433" y="1329"/>
                      <a:pt x="6109" y="1211"/>
                    </a:cubicBezTo>
                    <a:cubicBezTo>
                      <a:pt x="6020" y="1152"/>
                      <a:pt x="5902" y="1122"/>
                      <a:pt x="5755" y="1122"/>
                    </a:cubicBezTo>
                    <a:cubicBezTo>
                      <a:pt x="5135" y="1122"/>
                      <a:pt x="4102" y="2184"/>
                      <a:pt x="4102" y="2184"/>
                    </a:cubicBezTo>
                    <a:lnTo>
                      <a:pt x="32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61"/>
              <p:cNvSpPr/>
              <p:nvPr/>
            </p:nvSpPr>
            <p:spPr>
              <a:xfrm>
                <a:off x="2886400" y="3909400"/>
                <a:ext cx="334750" cy="283325"/>
              </a:xfrm>
              <a:custGeom>
                <a:rect b="b" l="l" r="r" t="t"/>
                <a:pathLst>
                  <a:path extrusionOk="0" h="11333" w="13390">
                    <a:moveTo>
                      <a:pt x="1" y="1"/>
                    </a:moveTo>
                    <a:lnTo>
                      <a:pt x="2273" y="8263"/>
                    </a:lnTo>
                    <a:lnTo>
                      <a:pt x="2509" y="9119"/>
                    </a:lnTo>
                    <a:cubicBezTo>
                      <a:pt x="2774" y="10033"/>
                      <a:pt x="3601" y="10712"/>
                      <a:pt x="4545" y="10801"/>
                    </a:cubicBezTo>
                    <a:lnTo>
                      <a:pt x="12099" y="11332"/>
                    </a:lnTo>
                    <a:cubicBezTo>
                      <a:pt x="12112" y="11332"/>
                      <a:pt x="12124" y="11333"/>
                      <a:pt x="12137" y="11333"/>
                    </a:cubicBezTo>
                    <a:cubicBezTo>
                      <a:pt x="12856" y="11333"/>
                      <a:pt x="13390" y="10524"/>
                      <a:pt x="12984" y="9915"/>
                    </a:cubicBezTo>
                    <a:lnTo>
                      <a:pt x="12954" y="9915"/>
                    </a:lnTo>
                    <a:cubicBezTo>
                      <a:pt x="12689" y="9532"/>
                      <a:pt x="10181" y="8470"/>
                      <a:pt x="8882" y="7850"/>
                    </a:cubicBezTo>
                    <a:cubicBezTo>
                      <a:pt x="8440" y="7614"/>
                      <a:pt x="8145" y="7437"/>
                      <a:pt x="8115" y="7378"/>
                    </a:cubicBezTo>
                    <a:cubicBezTo>
                      <a:pt x="8086" y="7319"/>
                      <a:pt x="8056" y="7112"/>
                      <a:pt x="7997" y="6788"/>
                    </a:cubicBezTo>
                    <a:cubicBezTo>
                      <a:pt x="7761" y="5401"/>
                      <a:pt x="7171" y="1889"/>
                      <a:pt x="7171" y="1889"/>
                    </a:cubicBezTo>
                    <a:lnTo>
                      <a:pt x="1" y="1"/>
                    </a:lnTo>
                    <a:close/>
                  </a:path>
                </a:pathLst>
              </a:custGeom>
              <a:solidFill>
                <a:srgbClr val="924B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61"/>
              <p:cNvSpPr/>
              <p:nvPr/>
            </p:nvSpPr>
            <p:spPr>
              <a:xfrm>
                <a:off x="2943200" y="4079075"/>
                <a:ext cx="277950" cy="113650"/>
              </a:xfrm>
              <a:custGeom>
                <a:rect b="b" l="l" r="r" t="t"/>
                <a:pathLst>
                  <a:path extrusionOk="0" h="4546" w="11118">
                    <a:moveTo>
                      <a:pt x="5725" y="1"/>
                    </a:moveTo>
                    <a:cubicBezTo>
                      <a:pt x="5637" y="1"/>
                      <a:pt x="5519" y="30"/>
                      <a:pt x="5371" y="119"/>
                    </a:cubicBezTo>
                    <a:cubicBezTo>
                      <a:pt x="4810" y="384"/>
                      <a:pt x="4338" y="1771"/>
                      <a:pt x="4338" y="1771"/>
                    </a:cubicBezTo>
                    <a:lnTo>
                      <a:pt x="1" y="1476"/>
                    </a:lnTo>
                    <a:lnTo>
                      <a:pt x="237" y="2332"/>
                    </a:lnTo>
                    <a:cubicBezTo>
                      <a:pt x="502" y="3246"/>
                      <a:pt x="1329" y="3925"/>
                      <a:pt x="2273" y="4014"/>
                    </a:cubicBezTo>
                    <a:lnTo>
                      <a:pt x="9827" y="4545"/>
                    </a:lnTo>
                    <a:cubicBezTo>
                      <a:pt x="9840" y="4545"/>
                      <a:pt x="9852" y="4546"/>
                      <a:pt x="9865" y="4546"/>
                    </a:cubicBezTo>
                    <a:cubicBezTo>
                      <a:pt x="10584" y="4546"/>
                      <a:pt x="11118" y="3737"/>
                      <a:pt x="10712" y="3128"/>
                    </a:cubicBezTo>
                    <a:lnTo>
                      <a:pt x="10682" y="3128"/>
                    </a:lnTo>
                    <a:cubicBezTo>
                      <a:pt x="10417" y="2745"/>
                      <a:pt x="7909" y="1683"/>
                      <a:pt x="6610" y="1063"/>
                    </a:cubicBezTo>
                    <a:cubicBezTo>
                      <a:pt x="6610" y="1063"/>
                      <a:pt x="6433" y="709"/>
                      <a:pt x="6315" y="443"/>
                    </a:cubicBezTo>
                    <a:cubicBezTo>
                      <a:pt x="6227" y="266"/>
                      <a:pt x="6050" y="1"/>
                      <a:pt x="57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61"/>
              <p:cNvSpPr/>
              <p:nvPr/>
            </p:nvSpPr>
            <p:spPr>
              <a:xfrm>
                <a:off x="2719700" y="1637350"/>
                <a:ext cx="157150" cy="157150"/>
              </a:xfrm>
              <a:custGeom>
                <a:rect b="b" l="l" r="r" t="t"/>
                <a:pathLst>
                  <a:path extrusionOk="0" h="6286" w="6286">
                    <a:moveTo>
                      <a:pt x="3157" y="0"/>
                    </a:moveTo>
                    <a:cubicBezTo>
                      <a:pt x="1416" y="0"/>
                      <a:pt x="0" y="1417"/>
                      <a:pt x="0" y="3158"/>
                    </a:cubicBezTo>
                    <a:cubicBezTo>
                      <a:pt x="0" y="4899"/>
                      <a:pt x="1416" y="6285"/>
                      <a:pt x="3157" y="6285"/>
                    </a:cubicBezTo>
                    <a:cubicBezTo>
                      <a:pt x="4898" y="6285"/>
                      <a:pt x="6285" y="4899"/>
                      <a:pt x="6285" y="3158"/>
                    </a:cubicBezTo>
                    <a:cubicBezTo>
                      <a:pt x="6285" y="1417"/>
                      <a:pt x="4898" y="0"/>
                      <a:pt x="3157" y="0"/>
                    </a:cubicBezTo>
                    <a:close/>
                  </a:path>
                </a:pathLst>
              </a:custGeom>
              <a:solidFill>
                <a:srgbClr val="272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61"/>
              <p:cNvSpPr/>
              <p:nvPr/>
            </p:nvSpPr>
            <p:spPr>
              <a:xfrm>
                <a:off x="2794200" y="1503825"/>
                <a:ext cx="241250" cy="411600"/>
              </a:xfrm>
              <a:custGeom>
                <a:rect b="b" l="l" r="r" t="t"/>
                <a:pathLst>
                  <a:path extrusionOk="0" h="16464" w="9650">
                    <a:moveTo>
                      <a:pt x="5105" y="1"/>
                    </a:moveTo>
                    <a:cubicBezTo>
                      <a:pt x="5105" y="1"/>
                      <a:pt x="354" y="1712"/>
                      <a:pt x="148" y="4427"/>
                    </a:cubicBezTo>
                    <a:cubicBezTo>
                      <a:pt x="0" y="6610"/>
                      <a:pt x="443" y="7554"/>
                      <a:pt x="443" y="7554"/>
                    </a:cubicBezTo>
                    <a:cubicBezTo>
                      <a:pt x="443" y="7554"/>
                      <a:pt x="856" y="9089"/>
                      <a:pt x="1269" y="10977"/>
                    </a:cubicBezTo>
                    <a:cubicBezTo>
                      <a:pt x="1594" y="12541"/>
                      <a:pt x="1092" y="14577"/>
                      <a:pt x="1092" y="14577"/>
                    </a:cubicBezTo>
                    <a:cubicBezTo>
                      <a:pt x="1092" y="14577"/>
                      <a:pt x="1842" y="16464"/>
                      <a:pt x="4284" y="16464"/>
                    </a:cubicBezTo>
                    <a:cubicBezTo>
                      <a:pt x="4451" y="16464"/>
                      <a:pt x="4627" y="16455"/>
                      <a:pt x="4810" y="16436"/>
                    </a:cubicBezTo>
                    <a:cubicBezTo>
                      <a:pt x="6905" y="16230"/>
                      <a:pt x="5872" y="14577"/>
                      <a:pt x="5872" y="14577"/>
                    </a:cubicBezTo>
                    <a:lnTo>
                      <a:pt x="5695" y="12807"/>
                    </a:lnTo>
                    <a:lnTo>
                      <a:pt x="5695" y="12807"/>
                    </a:lnTo>
                    <a:cubicBezTo>
                      <a:pt x="5695" y="12807"/>
                      <a:pt x="5829" y="12824"/>
                      <a:pt x="6036" y="12824"/>
                    </a:cubicBezTo>
                    <a:cubicBezTo>
                      <a:pt x="6430" y="12824"/>
                      <a:pt x="7091" y="12761"/>
                      <a:pt x="7613" y="12394"/>
                    </a:cubicBezTo>
                    <a:cubicBezTo>
                      <a:pt x="9649" y="10948"/>
                      <a:pt x="8764" y="6345"/>
                      <a:pt x="8823" y="4191"/>
                    </a:cubicBezTo>
                    <a:cubicBezTo>
                      <a:pt x="8852" y="2804"/>
                      <a:pt x="8321" y="1269"/>
                      <a:pt x="8321" y="1269"/>
                    </a:cubicBezTo>
                    <a:lnTo>
                      <a:pt x="5105" y="1"/>
                    </a:lnTo>
                    <a:close/>
                  </a:path>
                </a:pathLst>
              </a:custGeom>
              <a:solidFill>
                <a:srgbClr val="924B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61"/>
              <p:cNvSpPr/>
              <p:nvPr/>
            </p:nvSpPr>
            <p:spPr>
              <a:xfrm>
                <a:off x="2703450" y="1475675"/>
                <a:ext cx="342325" cy="243000"/>
              </a:xfrm>
              <a:custGeom>
                <a:rect b="b" l="l" r="r" t="t"/>
                <a:pathLst>
                  <a:path extrusionOk="0" h="9720" w="13693">
                    <a:moveTo>
                      <a:pt x="6768" y="0"/>
                    </a:moveTo>
                    <a:cubicBezTo>
                      <a:pt x="5073" y="0"/>
                      <a:pt x="3618" y="582"/>
                      <a:pt x="3394" y="2189"/>
                    </a:cubicBezTo>
                    <a:cubicBezTo>
                      <a:pt x="1" y="4343"/>
                      <a:pt x="3601" y="8651"/>
                      <a:pt x="3837" y="9330"/>
                    </a:cubicBezTo>
                    <a:cubicBezTo>
                      <a:pt x="3919" y="9598"/>
                      <a:pt x="4121" y="9719"/>
                      <a:pt x="4337" y="9719"/>
                    </a:cubicBezTo>
                    <a:cubicBezTo>
                      <a:pt x="4667" y="9719"/>
                      <a:pt x="5029" y="9439"/>
                      <a:pt x="5047" y="8976"/>
                    </a:cubicBezTo>
                    <a:cubicBezTo>
                      <a:pt x="5047" y="8474"/>
                      <a:pt x="5607" y="8828"/>
                      <a:pt x="5873" y="7205"/>
                    </a:cubicBezTo>
                    <a:cubicBezTo>
                      <a:pt x="6168" y="5612"/>
                      <a:pt x="9768" y="6143"/>
                      <a:pt x="10565" y="2927"/>
                    </a:cubicBezTo>
                    <a:cubicBezTo>
                      <a:pt x="12158" y="3015"/>
                      <a:pt x="12453" y="5612"/>
                      <a:pt x="12453" y="5612"/>
                    </a:cubicBezTo>
                    <a:cubicBezTo>
                      <a:pt x="12453" y="5612"/>
                      <a:pt x="13692" y="3871"/>
                      <a:pt x="12542" y="2130"/>
                    </a:cubicBezTo>
                    <a:cubicBezTo>
                      <a:pt x="11859" y="1090"/>
                      <a:pt x="9089" y="0"/>
                      <a:pt x="6768" y="0"/>
                    </a:cubicBezTo>
                    <a:close/>
                  </a:path>
                </a:pathLst>
              </a:custGeom>
              <a:solidFill>
                <a:srgbClr val="272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61"/>
              <p:cNvSpPr/>
              <p:nvPr/>
            </p:nvSpPr>
            <p:spPr>
              <a:xfrm>
                <a:off x="2779450" y="1677700"/>
                <a:ext cx="65600" cy="47650"/>
              </a:xfrm>
              <a:custGeom>
                <a:rect b="b" l="l" r="r" t="t"/>
                <a:pathLst>
                  <a:path extrusionOk="0" h="1906" w="2624">
                    <a:moveTo>
                      <a:pt x="930" y="0"/>
                    </a:moveTo>
                    <a:cubicBezTo>
                      <a:pt x="897" y="0"/>
                      <a:pt x="863" y="3"/>
                      <a:pt x="826" y="9"/>
                    </a:cubicBezTo>
                    <a:cubicBezTo>
                      <a:pt x="443" y="68"/>
                      <a:pt x="0" y="481"/>
                      <a:pt x="177" y="1101"/>
                    </a:cubicBezTo>
                    <a:cubicBezTo>
                      <a:pt x="312" y="1614"/>
                      <a:pt x="769" y="1905"/>
                      <a:pt x="1140" y="1905"/>
                    </a:cubicBezTo>
                    <a:cubicBezTo>
                      <a:pt x="1174" y="1905"/>
                      <a:pt x="1207" y="1903"/>
                      <a:pt x="1239" y="1898"/>
                    </a:cubicBezTo>
                    <a:cubicBezTo>
                      <a:pt x="1764" y="1815"/>
                      <a:pt x="2624" y="880"/>
                      <a:pt x="2129" y="880"/>
                    </a:cubicBezTo>
                    <a:cubicBezTo>
                      <a:pt x="2095" y="880"/>
                      <a:pt x="2054" y="885"/>
                      <a:pt x="2007" y="895"/>
                    </a:cubicBezTo>
                    <a:cubicBezTo>
                      <a:pt x="1987" y="898"/>
                      <a:pt x="1968" y="900"/>
                      <a:pt x="1950" y="900"/>
                    </a:cubicBezTo>
                    <a:cubicBezTo>
                      <a:pt x="1530" y="900"/>
                      <a:pt x="1508" y="0"/>
                      <a:pt x="930" y="0"/>
                    </a:cubicBezTo>
                    <a:close/>
                  </a:path>
                </a:pathLst>
              </a:custGeom>
              <a:solidFill>
                <a:srgbClr val="924B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61"/>
              <p:cNvSpPr/>
              <p:nvPr/>
            </p:nvSpPr>
            <p:spPr>
              <a:xfrm>
                <a:off x="2871650" y="1795950"/>
                <a:ext cx="56100" cy="22150"/>
              </a:xfrm>
              <a:custGeom>
                <a:rect b="b" l="l" r="r" t="t"/>
                <a:pathLst>
                  <a:path extrusionOk="0" fill="none" h="886" w="2244">
                    <a:moveTo>
                      <a:pt x="1" y="0"/>
                    </a:moveTo>
                    <a:cubicBezTo>
                      <a:pt x="768" y="738"/>
                      <a:pt x="2243" y="886"/>
                      <a:pt x="2243" y="886"/>
                    </a:cubicBezTo>
                  </a:path>
                </a:pathLst>
              </a:custGeom>
              <a:noFill/>
              <a:ln cap="rnd" cmpd="sng" w="5175">
                <a:solidFill>
                  <a:srgbClr val="7C2E20"/>
                </a:solidFill>
                <a:prstDash val="solid"/>
                <a:miter lim="2950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61"/>
              <p:cNvSpPr/>
              <p:nvPr/>
            </p:nvSpPr>
            <p:spPr>
              <a:xfrm>
                <a:off x="2914425" y="1733025"/>
                <a:ext cx="67900" cy="24750"/>
              </a:xfrm>
              <a:custGeom>
                <a:rect b="b" l="l" r="r" t="t"/>
                <a:pathLst>
                  <a:path extrusionOk="0" h="990" w="2716">
                    <a:moveTo>
                      <a:pt x="2541" y="0"/>
                    </a:moveTo>
                    <a:cubicBezTo>
                      <a:pt x="2477" y="0"/>
                      <a:pt x="2400" y="39"/>
                      <a:pt x="2332" y="39"/>
                    </a:cubicBezTo>
                    <a:cubicBezTo>
                      <a:pt x="1565" y="68"/>
                      <a:pt x="798" y="9"/>
                      <a:pt x="1" y="157"/>
                    </a:cubicBezTo>
                    <a:cubicBezTo>
                      <a:pt x="365" y="703"/>
                      <a:pt x="953" y="990"/>
                      <a:pt x="1492" y="990"/>
                    </a:cubicBezTo>
                    <a:cubicBezTo>
                      <a:pt x="1913" y="990"/>
                      <a:pt x="2306" y="815"/>
                      <a:pt x="2539" y="452"/>
                    </a:cubicBezTo>
                    <a:cubicBezTo>
                      <a:pt x="2627" y="363"/>
                      <a:pt x="2716" y="245"/>
                      <a:pt x="2657" y="98"/>
                    </a:cubicBezTo>
                    <a:cubicBezTo>
                      <a:pt x="2631" y="22"/>
                      <a:pt x="2590" y="0"/>
                      <a:pt x="254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61"/>
              <p:cNvSpPr/>
              <p:nvPr/>
            </p:nvSpPr>
            <p:spPr>
              <a:xfrm>
                <a:off x="2881975" y="1629225"/>
                <a:ext cx="52400" cy="17025"/>
              </a:xfrm>
              <a:custGeom>
                <a:rect b="b" l="l" r="r" t="t"/>
                <a:pathLst>
                  <a:path extrusionOk="0" h="681" w="2096">
                    <a:moveTo>
                      <a:pt x="1692" y="0"/>
                    </a:moveTo>
                    <a:cubicBezTo>
                      <a:pt x="1659" y="0"/>
                      <a:pt x="1626" y="1"/>
                      <a:pt x="1594" y="1"/>
                    </a:cubicBezTo>
                    <a:cubicBezTo>
                      <a:pt x="1210" y="1"/>
                      <a:pt x="827" y="30"/>
                      <a:pt x="473" y="60"/>
                    </a:cubicBezTo>
                    <a:cubicBezTo>
                      <a:pt x="207" y="60"/>
                      <a:pt x="1" y="89"/>
                      <a:pt x="1" y="384"/>
                    </a:cubicBezTo>
                    <a:cubicBezTo>
                      <a:pt x="26" y="659"/>
                      <a:pt x="220" y="680"/>
                      <a:pt x="422" y="680"/>
                    </a:cubicBezTo>
                    <a:cubicBezTo>
                      <a:pt x="458" y="680"/>
                      <a:pt x="495" y="679"/>
                      <a:pt x="532" y="679"/>
                    </a:cubicBezTo>
                    <a:cubicBezTo>
                      <a:pt x="886" y="679"/>
                      <a:pt x="1240" y="679"/>
                      <a:pt x="1624" y="650"/>
                    </a:cubicBezTo>
                    <a:cubicBezTo>
                      <a:pt x="1860" y="620"/>
                      <a:pt x="2096" y="620"/>
                      <a:pt x="2096" y="296"/>
                    </a:cubicBezTo>
                    <a:cubicBezTo>
                      <a:pt x="2071" y="21"/>
                      <a:pt x="1877" y="0"/>
                      <a:pt x="1692" y="0"/>
                    </a:cubicBezTo>
                    <a:close/>
                  </a:path>
                </a:pathLst>
              </a:custGeom>
              <a:solidFill>
                <a:srgbClr val="2E2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61"/>
              <p:cNvSpPr/>
              <p:nvPr/>
            </p:nvSpPr>
            <p:spPr>
              <a:xfrm>
                <a:off x="2973450" y="1627750"/>
                <a:ext cx="39125" cy="17000"/>
              </a:xfrm>
              <a:custGeom>
                <a:rect b="b" l="l" r="r" t="t"/>
                <a:pathLst>
                  <a:path extrusionOk="0" h="680" w="1565">
                    <a:moveTo>
                      <a:pt x="1210" y="1"/>
                    </a:moveTo>
                    <a:cubicBezTo>
                      <a:pt x="915" y="1"/>
                      <a:pt x="650" y="30"/>
                      <a:pt x="355" y="30"/>
                    </a:cubicBezTo>
                    <a:cubicBezTo>
                      <a:pt x="148" y="60"/>
                      <a:pt x="1" y="148"/>
                      <a:pt x="30" y="384"/>
                    </a:cubicBezTo>
                    <a:cubicBezTo>
                      <a:pt x="30" y="620"/>
                      <a:pt x="207" y="650"/>
                      <a:pt x="384" y="679"/>
                    </a:cubicBezTo>
                    <a:cubicBezTo>
                      <a:pt x="650" y="679"/>
                      <a:pt x="945" y="679"/>
                      <a:pt x="1210" y="650"/>
                    </a:cubicBezTo>
                    <a:cubicBezTo>
                      <a:pt x="1417" y="620"/>
                      <a:pt x="1564" y="532"/>
                      <a:pt x="1564" y="296"/>
                    </a:cubicBezTo>
                    <a:cubicBezTo>
                      <a:pt x="1535" y="89"/>
                      <a:pt x="1387" y="1"/>
                      <a:pt x="1210" y="1"/>
                    </a:cubicBezTo>
                    <a:close/>
                  </a:path>
                </a:pathLst>
              </a:custGeom>
              <a:solidFill>
                <a:srgbClr val="2E2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61"/>
              <p:cNvSpPr/>
              <p:nvPr/>
            </p:nvSpPr>
            <p:spPr>
              <a:xfrm>
                <a:off x="2945425" y="1688250"/>
                <a:ext cx="24900" cy="35125"/>
              </a:xfrm>
              <a:custGeom>
                <a:rect b="b" l="l" r="r" t="t"/>
                <a:pathLst>
                  <a:path extrusionOk="0" h="1405" w="996">
                    <a:moveTo>
                      <a:pt x="797" y="0"/>
                    </a:moveTo>
                    <a:cubicBezTo>
                      <a:pt x="590" y="177"/>
                      <a:pt x="620" y="354"/>
                      <a:pt x="649" y="502"/>
                    </a:cubicBezTo>
                    <a:cubicBezTo>
                      <a:pt x="730" y="850"/>
                      <a:pt x="713" y="1100"/>
                      <a:pt x="336" y="1100"/>
                    </a:cubicBezTo>
                    <a:cubicBezTo>
                      <a:pt x="297" y="1100"/>
                      <a:pt x="254" y="1098"/>
                      <a:pt x="207" y="1092"/>
                    </a:cubicBezTo>
                    <a:cubicBezTo>
                      <a:pt x="192" y="1087"/>
                      <a:pt x="176" y="1085"/>
                      <a:pt x="159" y="1085"/>
                    </a:cubicBezTo>
                    <a:cubicBezTo>
                      <a:pt x="81" y="1085"/>
                      <a:pt x="0" y="1142"/>
                      <a:pt x="0" y="1240"/>
                    </a:cubicBezTo>
                    <a:cubicBezTo>
                      <a:pt x="0" y="1387"/>
                      <a:pt x="118" y="1387"/>
                      <a:pt x="236" y="1387"/>
                    </a:cubicBezTo>
                    <a:cubicBezTo>
                      <a:pt x="293" y="1399"/>
                      <a:pt x="348" y="1404"/>
                      <a:pt x="400" y="1404"/>
                    </a:cubicBezTo>
                    <a:cubicBezTo>
                      <a:pt x="756" y="1404"/>
                      <a:pt x="996" y="1150"/>
                      <a:pt x="945" y="738"/>
                    </a:cubicBezTo>
                    <a:cubicBezTo>
                      <a:pt x="915" y="502"/>
                      <a:pt x="915" y="266"/>
                      <a:pt x="797" y="0"/>
                    </a:cubicBezTo>
                    <a:close/>
                  </a:path>
                </a:pathLst>
              </a:custGeom>
              <a:solidFill>
                <a:srgbClr val="2E2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61"/>
              <p:cNvSpPr/>
              <p:nvPr/>
            </p:nvSpPr>
            <p:spPr>
              <a:xfrm>
                <a:off x="2901150" y="1668975"/>
                <a:ext cx="17000" cy="17075"/>
              </a:xfrm>
              <a:custGeom>
                <a:rect b="b" l="l" r="r" t="t"/>
                <a:pathLst>
                  <a:path extrusionOk="0" h="683" w="680">
                    <a:moveTo>
                      <a:pt x="333" y="0"/>
                    </a:moveTo>
                    <a:cubicBezTo>
                      <a:pt x="158" y="0"/>
                      <a:pt x="55" y="140"/>
                      <a:pt x="1" y="329"/>
                    </a:cubicBezTo>
                    <a:cubicBezTo>
                      <a:pt x="30" y="535"/>
                      <a:pt x="148" y="683"/>
                      <a:pt x="355" y="683"/>
                    </a:cubicBezTo>
                    <a:cubicBezTo>
                      <a:pt x="561" y="683"/>
                      <a:pt x="680" y="565"/>
                      <a:pt x="680" y="329"/>
                    </a:cubicBezTo>
                    <a:cubicBezTo>
                      <a:pt x="680" y="122"/>
                      <a:pt x="561" y="34"/>
                      <a:pt x="384" y="4"/>
                    </a:cubicBezTo>
                    <a:cubicBezTo>
                      <a:pt x="367" y="2"/>
                      <a:pt x="350" y="0"/>
                      <a:pt x="333" y="0"/>
                    </a:cubicBezTo>
                    <a:close/>
                  </a:path>
                </a:pathLst>
              </a:custGeom>
              <a:solidFill>
                <a:srgbClr val="2E2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61"/>
              <p:cNvSpPr/>
              <p:nvPr/>
            </p:nvSpPr>
            <p:spPr>
              <a:xfrm>
                <a:off x="2979350" y="1668325"/>
                <a:ext cx="17725" cy="17000"/>
              </a:xfrm>
              <a:custGeom>
                <a:rect b="b" l="l" r="r" t="t"/>
                <a:pathLst>
                  <a:path extrusionOk="0" h="680" w="709">
                    <a:moveTo>
                      <a:pt x="384" y="1"/>
                    </a:moveTo>
                    <a:cubicBezTo>
                      <a:pt x="178" y="1"/>
                      <a:pt x="30" y="119"/>
                      <a:pt x="30" y="325"/>
                    </a:cubicBezTo>
                    <a:cubicBezTo>
                      <a:pt x="1" y="561"/>
                      <a:pt x="119" y="679"/>
                      <a:pt x="355" y="679"/>
                    </a:cubicBezTo>
                    <a:cubicBezTo>
                      <a:pt x="532" y="679"/>
                      <a:pt x="650" y="561"/>
                      <a:pt x="679" y="384"/>
                    </a:cubicBezTo>
                    <a:cubicBezTo>
                      <a:pt x="709" y="178"/>
                      <a:pt x="591" y="30"/>
                      <a:pt x="384" y="1"/>
                    </a:cubicBezTo>
                    <a:close/>
                  </a:path>
                </a:pathLst>
              </a:custGeom>
              <a:solidFill>
                <a:srgbClr val="2E2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61"/>
              <p:cNvSpPr/>
              <p:nvPr/>
            </p:nvSpPr>
            <p:spPr>
              <a:xfrm>
                <a:off x="2459275" y="2491575"/>
                <a:ext cx="736250" cy="1544525"/>
              </a:xfrm>
              <a:custGeom>
                <a:rect b="b" l="l" r="r" t="t"/>
                <a:pathLst>
                  <a:path extrusionOk="0" h="61781" w="29450">
                    <a:moveTo>
                      <a:pt x="27030" y="1"/>
                    </a:moveTo>
                    <a:lnTo>
                      <a:pt x="15315" y="296"/>
                    </a:lnTo>
                    <a:cubicBezTo>
                      <a:pt x="14519" y="3188"/>
                      <a:pt x="13456" y="6020"/>
                      <a:pt x="12158" y="8676"/>
                    </a:cubicBezTo>
                    <a:cubicBezTo>
                      <a:pt x="10830" y="11450"/>
                      <a:pt x="9030" y="14637"/>
                      <a:pt x="6256" y="16200"/>
                    </a:cubicBezTo>
                    <a:lnTo>
                      <a:pt x="9207" y="31544"/>
                    </a:lnTo>
                    <a:cubicBezTo>
                      <a:pt x="9207" y="31544"/>
                      <a:pt x="6729" y="33964"/>
                      <a:pt x="4191" y="41783"/>
                    </a:cubicBezTo>
                    <a:cubicBezTo>
                      <a:pt x="3837" y="42934"/>
                      <a:pt x="3512" y="44085"/>
                      <a:pt x="3247" y="45265"/>
                    </a:cubicBezTo>
                    <a:lnTo>
                      <a:pt x="1" y="59399"/>
                    </a:lnTo>
                    <a:cubicBezTo>
                      <a:pt x="1" y="59399"/>
                      <a:pt x="1250" y="61780"/>
                      <a:pt x="3844" y="61780"/>
                    </a:cubicBezTo>
                    <a:cubicBezTo>
                      <a:pt x="4439" y="61780"/>
                      <a:pt x="5105" y="61655"/>
                      <a:pt x="5843" y="61347"/>
                    </a:cubicBezTo>
                    <a:lnTo>
                      <a:pt x="16555" y="42580"/>
                    </a:lnTo>
                    <a:lnTo>
                      <a:pt x="16525" y="42698"/>
                    </a:lnTo>
                    <a:lnTo>
                      <a:pt x="16997" y="60373"/>
                    </a:lnTo>
                    <a:cubicBezTo>
                      <a:pt x="18515" y="61185"/>
                      <a:pt x="20137" y="61429"/>
                      <a:pt x="21538" y="61429"/>
                    </a:cubicBezTo>
                    <a:cubicBezTo>
                      <a:pt x="23649" y="61429"/>
                      <a:pt x="25259" y="60874"/>
                      <a:pt x="25259" y="60874"/>
                    </a:cubicBezTo>
                    <a:lnTo>
                      <a:pt x="27826" y="32164"/>
                    </a:lnTo>
                    <a:cubicBezTo>
                      <a:pt x="28918" y="26794"/>
                      <a:pt x="29361" y="22043"/>
                      <a:pt x="29449" y="17941"/>
                    </a:cubicBezTo>
                    <a:cubicBezTo>
                      <a:pt x="29066" y="17705"/>
                      <a:pt x="28741" y="17292"/>
                      <a:pt x="28653" y="16673"/>
                    </a:cubicBezTo>
                    <a:cubicBezTo>
                      <a:pt x="28121" y="12925"/>
                      <a:pt x="27354" y="9207"/>
                      <a:pt x="26410" y="5548"/>
                    </a:cubicBezTo>
                    <a:cubicBezTo>
                      <a:pt x="26092" y="4305"/>
                      <a:pt x="27049" y="3600"/>
                      <a:pt x="28059" y="3600"/>
                    </a:cubicBezTo>
                    <a:cubicBezTo>
                      <a:pt x="28080" y="3600"/>
                      <a:pt x="28101" y="3600"/>
                      <a:pt x="28121" y="3601"/>
                    </a:cubicBezTo>
                    <a:cubicBezTo>
                      <a:pt x="27561" y="1240"/>
                      <a:pt x="27030" y="1"/>
                      <a:pt x="27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61"/>
              <p:cNvSpPr/>
              <p:nvPr/>
            </p:nvSpPr>
            <p:spPr>
              <a:xfrm>
                <a:off x="2764675" y="2400550"/>
                <a:ext cx="298050" cy="33525"/>
              </a:xfrm>
              <a:custGeom>
                <a:rect b="b" l="l" r="r" t="t"/>
                <a:pathLst>
                  <a:path extrusionOk="0" h="1341" w="11922">
                    <a:moveTo>
                      <a:pt x="11746" y="1"/>
                    </a:moveTo>
                    <a:cubicBezTo>
                      <a:pt x="11701" y="1"/>
                      <a:pt x="11659" y="23"/>
                      <a:pt x="11627" y="71"/>
                    </a:cubicBezTo>
                    <a:cubicBezTo>
                      <a:pt x="11007" y="809"/>
                      <a:pt x="8263" y="898"/>
                      <a:pt x="6788" y="927"/>
                    </a:cubicBezTo>
                    <a:cubicBezTo>
                      <a:pt x="6581" y="957"/>
                      <a:pt x="6375" y="957"/>
                      <a:pt x="6227" y="957"/>
                    </a:cubicBezTo>
                    <a:lnTo>
                      <a:pt x="6168" y="957"/>
                    </a:lnTo>
                    <a:cubicBezTo>
                      <a:pt x="5558" y="986"/>
                      <a:pt x="4876" y="1016"/>
                      <a:pt x="4178" y="1016"/>
                    </a:cubicBezTo>
                    <a:cubicBezTo>
                      <a:pt x="2781" y="1016"/>
                      <a:pt x="1319" y="898"/>
                      <a:pt x="237" y="426"/>
                    </a:cubicBezTo>
                    <a:cubicBezTo>
                      <a:pt x="222" y="418"/>
                      <a:pt x="206" y="415"/>
                      <a:pt x="188" y="415"/>
                    </a:cubicBezTo>
                    <a:cubicBezTo>
                      <a:pt x="136" y="415"/>
                      <a:pt x="75" y="448"/>
                      <a:pt x="30" y="514"/>
                    </a:cubicBezTo>
                    <a:cubicBezTo>
                      <a:pt x="1" y="603"/>
                      <a:pt x="30" y="691"/>
                      <a:pt x="119" y="721"/>
                    </a:cubicBezTo>
                    <a:cubicBezTo>
                      <a:pt x="1240" y="1222"/>
                      <a:pt x="2745" y="1340"/>
                      <a:pt x="4191" y="1340"/>
                    </a:cubicBezTo>
                    <a:cubicBezTo>
                      <a:pt x="4870" y="1340"/>
                      <a:pt x="5578" y="1311"/>
                      <a:pt x="6168" y="1281"/>
                    </a:cubicBezTo>
                    <a:lnTo>
                      <a:pt x="6257" y="1281"/>
                    </a:lnTo>
                    <a:cubicBezTo>
                      <a:pt x="6404" y="1252"/>
                      <a:pt x="6581" y="1252"/>
                      <a:pt x="6788" y="1252"/>
                    </a:cubicBezTo>
                    <a:cubicBezTo>
                      <a:pt x="8440" y="1222"/>
                      <a:pt x="11155" y="1134"/>
                      <a:pt x="11892" y="249"/>
                    </a:cubicBezTo>
                    <a:cubicBezTo>
                      <a:pt x="11922" y="190"/>
                      <a:pt x="11922" y="101"/>
                      <a:pt x="11863" y="42"/>
                    </a:cubicBezTo>
                    <a:cubicBezTo>
                      <a:pt x="11823" y="15"/>
                      <a:pt x="11783" y="1"/>
                      <a:pt x="117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61"/>
              <p:cNvSpPr/>
              <p:nvPr/>
            </p:nvSpPr>
            <p:spPr>
              <a:xfrm>
                <a:off x="2706400" y="2464300"/>
                <a:ext cx="140925" cy="140175"/>
              </a:xfrm>
              <a:custGeom>
                <a:rect b="b" l="l" r="r" t="t"/>
                <a:pathLst>
                  <a:path extrusionOk="0" h="5607" w="5637">
                    <a:moveTo>
                      <a:pt x="5489" y="0"/>
                    </a:moveTo>
                    <a:cubicBezTo>
                      <a:pt x="5401" y="0"/>
                      <a:pt x="5342" y="59"/>
                      <a:pt x="5342" y="148"/>
                    </a:cubicBezTo>
                    <a:cubicBezTo>
                      <a:pt x="5312" y="1800"/>
                      <a:pt x="4486" y="4013"/>
                      <a:pt x="3011" y="4898"/>
                    </a:cubicBezTo>
                    <a:cubicBezTo>
                      <a:pt x="2583" y="5149"/>
                      <a:pt x="2140" y="5275"/>
                      <a:pt x="1683" y="5275"/>
                    </a:cubicBezTo>
                    <a:cubicBezTo>
                      <a:pt x="1225" y="5275"/>
                      <a:pt x="753" y="5149"/>
                      <a:pt x="266" y="4898"/>
                    </a:cubicBezTo>
                    <a:cubicBezTo>
                      <a:pt x="243" y="4890"/>
                      <a:pt x="219" y="4887"/>
                      <a:pt x="196" y="4887"/>
                    </a:cubicBezTo>
                    <a:cubicBezTo>
                      <a:pt x="133" y="4887"/>
                      <a:pt x="74" y="4914"/>
                      <a:pt x="30" y="4957"/>
                    </a:cubicBezTo>
                    <a:cubicBezTo>
                      <a:pt x="1" y="5046"/>
                      <a:pt x="30" y="5134"/>
                      <a:pt x="119" y="5193"/>
                    </a:cubicBezTo>
                    <a:cubicBezTo>
                      <a:pt x="650" y="5459"/>
                      <a:pt x="1181" y="5606"/>
                      <a:pt x="1683" y="5606"/>
                    </a:cubicBezTo>
                    <a:cubicBezTo>
                      <a:pt x="2214" y="5606"/>
                      <a:pt x="2716" y="5459"/>
                      <a:pt x="3158" y="5164"/>
                    </a:cubicBezTo>
                    <a:cubicBezTo>
                      <a:pt x="4752" y="4220"/>
                      <a:pt x="5607" y="1889"/>
                      <a:pt x="5637" y="148"/>
                    </a:cubicBezTo>
                    <a:cubicBezTo>
                      <a:pt x="5637" y="59"/>
                      <a:pt x="5578" y="0"/>
                      <a:pt x="54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61"/>
              <p:cNvSpPr/>
              <p:nvPr/>
            </p:nvSpPr>
            <p:spPr>
              <a:xfrm>
                <a:off x="3048700" y="2440500"/>
                <a:ext cx="85600" cy="123400"/>
              </a:xfrm>
              <a:custGeom>
                <a:rect b="b" l="l" r="r" t="t"/>
                <a:pathLst>
                  <a:path extrusionOk="0" h="4936" w="3424">
                    <a:moveTo>
                      <a:pt x="194" y="0"/>
                    </a:moveTo>
                    <a:cubicBezTo>
                      <a:pt x="179" y="0"/>
                      <a:pt x="164" y="3"/>
                      <a:pt x="148" y="8"/>
                    </a:cubicBezTo>
                    <a:cubicBezTo>
                      <a:pt x="59" y="8"/>
                      <a:pt x="0" y="96"/>
                      <a:pt x="30" y="185"/>
                    </a:cubicBezTo>
                    <a:lnTo>
                      <a:pt x="118" y="539"/>
                    </a:lnTo>
                    <a:cubicBezTo>
                      <a:pt x="384" y="1896"/>
                      <a:pt x="827" y="3962"/>
                      <a:pt x="1948" y="4670"/>
                    </a:cubicBezTo>
                    <a:cubicBezTo>
                      <a:pt x="2243" y="4847"/>
                      <a:pt x="2538" y="4936"/>
                      <a:pt x="2833" y="4936"/>
                    </a:cubicBezTo>
                    <a:cubicBezTo>
                      <a:pt x="2981" y="4936"/>
                      <a:pt x="3128" y="4906"/>
                      <a:pt x="3305" y="4877"/>
                    </a:cubicBezTo>
                    <a:cubicBezTo>
                      <a:pt x="3394" y="4847"/>
                      <a:pt x="3423" y="4759"/>
                      <a:pt x="3423" y="4670"/>
                    </a:cubicBezTo>
                    <a:cubicBezTo>
                      <a:pt x="3394" y="4582"/>
                      <a:pt x="3305" y="4552"/>
                      <a:pt x="3217" y="4552"/>
                    </a:cubicBezTo>
                    <a:cubicBezTo>
                      <a:pt x="3075" y="4592"/>
                      <a:pt x="2940" y="4612"/>
                      <a:pt x="2811" y="4612"/>
                    </a:cubicBezTo>
                    <a:cubicBezTo>
                      <a:pt x="2564" y="4612"/>
                      <a:pt x="2338" y="4540"/>
                      <a:pt x="2125" y="4404"/>
                    </a:cubicBezTo>
                    <a:cubicBezTo>
                      <a:pt x="1092" y="3755"/>
                      <a:pt x="679" y="1719"/>
                      <a:pt x="413" y="480"/>
                    </a:cubicBezTo>
                    <a:cubicBezTo>
                      <a:pt x="384" y="362"/>
                      <a:pt x="354" y="244"/>
                      <a:pt x="325" y="126"/>
                    </a:cubicBezTo>
                    <a:cubicBezTo>
                      <a:pt x="325" y="53"/>
                      <a:pt x="265" y="0"/>
                      <a:pt x="1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61"/>
              <p:cNvSpPr/>
              <p:nvPr/>
            </p:nvSpPr>
            <p:spPr>
              <a:xfrm>
                <a:off x="2645925" y="1854225"/>
                <a:ext cx="515650" cy="550600"/>
              </a:xfrm>
              <a:custGeom>
                <a:rect b="b" l="l" r="r" t="t"/>
                <a:pathLst>
                  <a:path extrusionOk="0" h="22024" w="20626">
                    <a:moveTo>
                      <a:pt x="15049" y="1"/>
                    </a:moveTo>
                    <a:cubicBezTo>
                      <a:pt x="14046" y="207"/>
                      <a:pt x="12954" y="414"/>
                      <a:pt x="11803" y="561"/>
                    </a:cubicBezTo>
                    <a:cubicBezTo>
                      <a:pt x="10193" y="758"/>
                      <a:pt x="8683" y="837"/>
                      <a:pt x="7283" y="837"/>
                    </a:cubicBezTo>
                    <a:cubicBezTo>
                      <a:pt x="6171" y="837"/>
                      <a:pt x="5128" y="787"/>
                      <a:pt x="4161" y="709"/>
                    </a:cubicBezTo>
                    <a:lnTo>
                      <a:pt x="3040" y="1151"/>
                    </a:lnTo>
                    <a:cubicBezTo>
                      <a:pt x="5282" y="3158"/>
                      <a:pt x="4367" y="6020"/>
                      <a:pt x="3984" y="7643"/>
                    </a:cubicBezTo>
                    <a:cubicBezTo>
                      <a:pt x="3394" y="10299"/>
                      <a:pt x="0" y="11508"/>
                      <a:pt x="443" y="12836"/>
                    </a:cubicBezTo>
                    <a:cubicBezTo>
                      <a:pt x="649" y="13456"/>
                      <a:pt x="4397" y="20685"/>
                      <a:pt x="4987" y="21128"/>
                    </a:cubicBezTo>
                    <a:cubicBezTo>
                      <a:pt x="5774" y="21683"/>
                      <a:pt x="8029" y="22023"/>
                      <a:pt x="10409" y="22023"/>
                    </a:cubicBezTo>
                    <a:cubicBezTo>
                      <a:pt x="13470" y="22023"/>
                      <a:pt x="16736" y="21460"/>
                      <a:pt x="17351" y="20066"/>
                    </a:cubicBezTo>
                    <a:cubicBezTo>
                      <a:pt x="19062" y="16230"/>
                      <a:pt x="20626" y="12010"/>
                      <a:pt x="19800" y="8941"/>
                    </a:cubicBezTo>
                    <a:cubicBezTo>
                      <a:pt x="18295" y="4604"/>
                      <a:pt x="15875" y="325"/>
                      <a:pt x="15875" y="325"/>
                    </a:cubicBezTo>
                    <a:lnTo>
                      <a:pt x="1504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61"/>
              <p:cNvSpPr/>
              <p:nvPr/>
            </p:nvSpPr>
            <p:spPr>
              <a:xfrm>
                <a:off x="2569950" y="1850550"/>
                <a:ext cx="330500" cy="1277150"/>
              </a:xfrm>
              <a:custGeom>
                <a:rect b="b" l="l" r="r" t="t"/>
                <a:pathLst>
                  <a:path extrusionOk="0" h="51086" w="13220">
                    <a:moveTo>
                      <a:pt x="9442" y="0"/>
                    </a:moveTo>
                    <a:cubicBezTo>
                      <a:pt x="620" y="2302"/>
                      <a:pt x="1918" y="7052"/>
                      <a:pt x="1918" y="7052"/>
                    </a:cubicBezTo>
                    <a:lnTo>
                      <a:pt x="3895" y="22396"/>
                    </a:lnTo>
                    <a:lnTo>
                      <a:pt x="0" y="49366"/>
                    </a:lnTo>
                    <a:cubicBezTo>
                      <a:pt x="0" y="49366"/>
                      <a:pt x="3440" y="51086"/>
                      <a:pt x="8770" y="51086"/>
                    </a:cubicBezTo>
                    <a:cubicBezTo>
                      <a:pt x="8981" y="51086"/>
                      <a:pt x="9196" y="51083"/>
                      <a:pt x="9413" y="51077"/>
                    </a:cubicBezTo>
                    <a:lnTo>
                      <a:pt x="10918" y="21747"/>
                    </a:lnTo>
                    <a:lnTo>
                      <a:pt x="13219" y="8321"/>
                    </a:lnTo>
                    <a:cubicBezTo>
                      <a:pt x="11154" y="2007"/>
                      <a:pt x="9442" y="0"/>
                      <a:pt x="94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61"/>
              <p:cNvSpPr/>
              <p:nvPr/>
            </p:nvSpPr>
            <p:spPr>
              <a:xfrm>
                <a:off x="2969025" y="1838000"/>
                <a:ext cx="241250" cy="1272525"/>
              </a:xfrm>
              <a:custGeom>
                <a:rect b="b" l="l" r="r" t="t"/>
                <a:pathLst>
                  <a:path extrusionOk="0" h="50901" w="9650">
                    <a:moveTo>
                      <a:pt x="1" y="0"/>
                    </a:moveTo>
                    <a:lnTo>
                      <a:pt x="1830" y="8380"/>
                    </a:lnTo>
                    <a:lnTo>
                      <a:pt x="886" y="22426"/>
                    </a:lnTo>
                    <a:lnTo>
                      <a:pt x="2450" y="50901"/>
                    </a:lnTo>
                    <a:cubicBezTo>
                      <a:pt x="2450" y="50901"/>
                      <a:pt x="7348" y="50723"/>
                      <a:pt x="9649" y="49779"/>
                    </a:cubicBezTo>
                    <a:cubicBezTo>
                      <a:pt x="9207" y="36088"/>
                      <a:pt x="6463" y="21157"/>
                      <a:pt x="6463" y="21157"/>
                    </a:cubicBezTo>
                    <a:lnTo>
                      <a:pt x="7318" y="11449"/>
                    </a:lnTo>
                    <a:cubicBezTo>
                      <a:pt x="7466" y="7200"/>
                      <a:pt x="2951" y="974"/>
                      <a:pt x="2951" y="974"/>
                    </a:cubicBezTo>
                    <a:cubicBezTo>
                      <a:pt x="1624" y="295"/>
                      <a:pt x="1" y="0"/>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61"/>
              <p:cNvSpPr/>
              <p:nvPr/>
            </p:nvSpPr>
            <p:spPr>
              <a:xfrm>
                <a:off x="2639275" y="2800375"/>
                <a:ext cx="170425" cy="40900"/>
              </a:xfrm>
              <a:custGeom>
                <a:rect b="b" l="l" r="r" t="t"/>
                <a:pathLst>
                  <a:path extrusionOk="0" h="1636" w="6817">
                    <a:moveTo>
                      <a:pt x="196" y="1"/>
                    </a:moveTo>
                    <a:cubicBezTo>
                      <a:pt x="135" y="1"/>
                      <a:pt x="81" y="28"/>
                      <a:pt x="60" y="71"/>
                    </a:cubicBezTo>
                    <a:cubicBezTo>
                      <a:pt x="1" y="160"/>
                      <a:pt x="30" y="248"/>
                      <a:pt x="119" y="308"/>
                    </a:cubicBezTo>
                    <a:cubicBezTo>
                      <a:pt x="1004" y="780"/>
                      <a:pt x="2096" y="957"/>
                      <a:pt x="3128" y="1134"/>
                    </a:cubicBezTo>
                    <a:cubicBezTo>
                      <a:pt x="3306" y="1134"/>
                      <a:pt x="3453" y="1163"/>
                      <a:pt x="3630" y="1193"/>
                    </a:cubicBezTo>
                    <a:cubicBezTo>
                      <a:pt x="3925" y="1252"/>
                      <a:pt x="4220" y="1281"/>
                      <a:pt x="4486" y="1311"/>
                    </a:cubicBezTo>
                    <a:cubicBezTo>
                      <a:pt x="4751" y="1340"/>
                      <a:pt x="5017" y="1370"/>
                      <a:pt x="5312" y="1429"/>
                    </a:cubicBezTo>
                    <a:cubicBezTo>
                      <a:pt x="5401" y="1429"/>
                      <a:pt x="5548" y="1458"/>
                      <a:pt x="5696" y="1488"/>
                    </a:cubicBezTo>
                    <a:cubicBezTo>
                      <a:pt x="6227" y="1576"/>
                      <a:pt x="6492" y="1635"/>
                      <a:pt x="6640" y="1635"/>
                    </a:cubicBezTo>
                    <a:cubicBezTo>
                      <a:pt x="6758" y="1635"/>
                      <a:pt x="6758" y="1576"/>
                      <a:pt x="6787" y="1517"/>
                    </a:cubicBezTo>
                    <a:cubicBezTo>
                      <a:pt x="6787" y="1488"/>
                      <a:pt x="6817" y="1370"/>
                      <a:pt x="6640" y="1311"/>
                    </a:cubicBezTo>
                    <a:lnTo>
                      <a:pt x="6551" y="1311"/>
                    </a:lnTo>
                    <a:cubicBezTo>
                      <a:pt x="6374" y="1281"/>
                      <a:pt x="5991" y="1222"/>
                      <a:pt x="5755" y="1193"/>
                    </a:cubicBezTo>
                    <a:cubicBezTo>
                      <a:pt x="5578" y="1163"/>
                      <a:pt x="5430" y="1134"/>
                      <a:pt x="5342" y="1104"/>
                    </a:cubicBezTo>
                    <a:cubicBezTo>
                      <a:pt x="5076" y="1075"/>
                      <a:pt x="4810" y="1045"/>
                      <a:pt x="4545" y="1016"/>
                    </a:cubicBezTo>
                    <a:cubicBezTo>
                      <a:pt x="4250" y="957"/>
                      <a:pt x="3955" y="927"/>
                      <a:pt x="3660" y="898"/>
                    </a:cubicBezTo>
                    <a:cubicBezTo>
                      <a:pt x="3512" y="868"/>
                      <a:pt x="3335" y="839"/>
                      <a:pt x="3188" y="809"/>
                    </a:cubicBezTo>
                    <a:cubicBezTo>
                      <a:pt x="2155" y="632"/>
                      <a:pt x="1122" y="485"/>
                      <a:pt x="266" y="12"/>
                    </a:cubicBezTo>
                    <a:cubicBezTo>
                      <a:pt x="243" y="5"/>
                      <a:pt x="219" y="1"/>
                      <a:pt x="1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61"/>
              <p:cNvSpPr/>
              <p:nvPr/>
            </p:nvSpPr>
            <p:spPr>
              <a:xfrm>
                <a:off x="2610500" y="2836675"/>
                <a:ext cx="186675" cy="158775"/>
              </a:xfrm>
              <a:custGeom>
                <a:rect b="b" l="l" r="r" t="t"/>
                <a:pathLst>
                  <a:path extrusionOk="0" h="6351" w="7467">
                    <a:moveTo>
                      <a:pt x="684" y="1"/>
                    </a:moveTo>
                    <a:cubicBezTo>
                      <a:pt x="628" y="1"/>
                      <a:pt x="562" y="77"/>
                      <a:pt x="562" y="154"/>
                    </a:cubicBezTo>
                    <a:cubicBezTo>
                      <a:pt x="532" y="596"/>
                      <a:pt x="444" y="1098"/>
                      <a:pt x="325" y="1629"/>
                    </a:cubicBezTo>
                    <a:cubicBezTo>
                      <a:pt x="178" y="2485"/>
                      <a:pt x="1" y="3400"/>
                      <a:pt x="148" y="4196"/>
                    </a:cubicBezTo>
                    <a:cubicBezTo>
                      <a:pt x="414" y="5465"/>
                      <a:pt x="2125" y="5760"/>
                      <a:pt x="3040" y="5908"/>
                    </a:cubicBezTo>
                    <a:cubicBezTo>
                      <a:pt x="3188" y="5937"/>
                      <a:pt x="3394" y="5967"/>
                      <a:pt x="3630" y="6026"/>
                    </a:cubicBezTo>
                    <a:cubicBezTo>
                      <a:pt x="4486" y="6203"/>
                      <a:pt x="5283" y="6350"/>
                      <a:pt x="5902" y="6350"/>
                    </a:cubicBezTo>
                    <a:cubicBezTo>
                      <a:pt x="6286" y="6350"/>
                      <a:pt x="6611" y="6291"/>
                      <a:pt x="6788" y="6114"/>
                    </a:cubicBezTo>
                    <a:cubicBezTo>
                      <a:pt x="7378" y="5613"/>
                      <a:pt x="7466" y="2780"/>
                      <a:pt x="7437" y="2219"/>
                    </a:cubicBezTo>
                    <a:cubicBezTo>
                      <a:pt x="7407" y="2131"/>
                      <a:pt x="7348" y="2042"/>
                      <a:pt x="7260" y="2042"/>
                    </a:cubicBezTo>
                    <a:cubicBezTo>
                      <a:pt x="7171" y="2072"/>
                      <a:pt x="7112" y="2131"/>
                      <a:pt x="7112" y="2219"/>
                    </a:cubicBezTo>
                    <a:cubicBezTo>
                      <a:pt x="7142" y="3105"/>
                      <a:pt x="6994" y="5524"/>
                      <a:pt x="6581" y="5878"/>
                    </a:cubicBezTo>
                    <a:cubicBezTo>
                      <a:pt x="6462" y="5988"/>
                      <a:pt x="6224" y="6030"/>
                      <a:pt x="5926" y="6030"/>
                    </a:cubicBezTo>
                    <a:cubicBezTo>
                      <a:pt x="5262" y="6030"/>
                      <a:pt x="4300" y="5823"/>
                      <a:pt x="3689" y="5701"/>
                    </a:cubicBezTo>
                    <a:cubicBezTo>
                      <a:pt x="3453" y="5672"/>
                      <a:pt x="3247" y="5613"/>
                      <a:pt x="3099" y="5583"/>
                    </a:cubicBezTo>
                    <a:cubicBezTo>
                      <a:pt x="1830" y="5377"/>
                      <a:pt x="650" y="5052"/>
                      <a:pt x="473" y="4137"/>
                    </a:cubicBezTo>
                    <a:cubicBezTo>
                      <a:pt x="325" y="3400"/>
                      <a:pt x="503" y="2514"/>
                      <a:pt x="650" y="1688"/>
                    </a:cubicBezTo>
                    <a:cubicBezTo>
                      <a:pt x="768" y="1157"/>
                      <a:pt x="857" y="626"/>
                      <a:pt x="857" y="154"/>
                    </a:cubicBezTo>
                    <a:cubicBezTo>
                      <a:pt x="886" y="65"/>
                      <a:pt x="798" y="6"/>
                      <a:pt x="709" y="6"/>
                    </a:cubicBezTo>
                    <a:cubicBezTo>
                      <a:pt x="701" y="2"/>
                      <a:pt x="693" y="1"/>
                      <a:pt x="6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61"/>
              <p:cNvSpPr/>
              <p:nvPr/>
            </p:nvSpPr>
            <p:spPr>
              <a:xfrm>
                <a:off x="3062700" y="2761200"/>
                <a:ext cx="122500" cy="45400"/>
              </a:xfrm>
              <a:custGeom>
                <a:rect b="b" l="l" r="r" t="t"/>
                <a:pathLst>
                  <a:path extrusionOk="0" h="1816" w="4900">
                    <a:moveTo>
                      <a:pt x="4722" y="1"/>
                    </a:moveTo>
                    <a:cubicBezTo>
                      <a:pt x="4678" y="1"/>
                      <a:pt x="4634" y="16"/>
                      <a:pt x="4604" y="45"/>
                    </a:cubicBezTo>
                    <a:cubicBezTo>
                      <a:pt x="3626" y="995"/>
                      <a:pt x="1562" y="1496"/>
                      <a:pt x="369" y="1496"/>
                    </a:cubicBezTo>
                    <a:cubicBezTo>
                      <a:pt x="303" y="1496"/>
                      <a:pt x="239" y="1494"/>
                      <a:pt x="178" y="1491"/>
                    </a:cubicBezTo>
                    <a:cubicBezTo>
                      <a:pt x="89" y="1491"/>
                      <a:pt x="1" y="1550"/>
                      <a:pt x="1" y="1638"/>
                    </a:cubicBezTo>
                    <a:cubicBezTo>
                      <a:pt x="1" y="1727"/>
                      <a:pt x="60" y="1815"/>
                      <a:pt x="149" y="1815"/>
                    </a:cubicBezTo>
                    <a:lnTo>
                      <a:pt x="385" y="1815"/>
                    </a:lnTo>
                    <a:cubicBezTo>
                      <a:pt x="1624" y="1815"/>
                      <a:pt x="3778" y="1314"/>
                      <a:pt x="4840" y="281"/>
                    </a:cubicBezTo>
                    <a:cubicBezTo>
                      <a:pt x="4899" y="222"/>
                      <a:pt x="4899" y="134"/>
                      <a:pt x="4840" y="45"/>
                    </a:cubicBezTo>
                    <a:cubicBezTo>
                      <a:pt x="4811" y="16"/>
                      <a:pt x="4766" y="1"/>
                      <a:pt x="47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61"/>
              <p:cNvSpPr/>
              <p:nvPr/>
            </p:nvSpPr>
            <p:spPr>
              <a:xfrm>
                <a:off x="3067150" y="2843575"/>
                <a:ext cx="142375" cy="119425"/>
              </a:xfrm>
              <a:custGeom>
                <a:rect b="b" l="l" r="r" t="t"/>
                <a:pathLst>
                  <a:path extrusionOk="0" h="4777" w="5695">
                    <a:moveTo>
                      <a:pt x="194" y="1"/>
                    </a:moveTo>
                    <a:cubicBezTo>
                      <a:pt x="170" y="1"/>
                      <a:pt x="144" y="8"/>
                      <a:pt x="118" y="25"/>
                    </a:cubicBezTo>
                    <a:cubicBezTo>
                      <a:pt x="30" y="55"/>
                      <a:pt x="0" y="143"/>
                      <a:pt x="30" y="232"/>
                    </a:cubicBezTo>
                    <a:cubicBezTo>
                      <a:pt x="207" y="616"/>
                      <a:pt x="325" y="1206"/>
                      <a:pt x="413" y="1825"/>
                    </a:cubicBezTo>
                    <a:cubicBezTo>
                      <a:pt x="590" y="3006"/>
                      <a:pt x="826" y="4363"/>
                      <a:pt x="1741" y="4658"/>
                    </a:cubicBezTo>
                    <a:cubicBezTo>
                      <a:pt x="1977" y="4747"/>
                      <a:pt x="2302" y="4776"/>
                      <a:pt x="2626" y="4776"/>
                    </a:cubicBezTo>
                    <a:cubicBezTo>
                      <a:pt x="3718" y="4776"/>
                      <a:pt x="5046" y="4422"/>
                      <a:pt x="5636" y="4009"/>
                    </a:cubicBezTo>
                    <a:cubicBezTo>
                      <a:pt x="5695" y="3950"/>
                      <a:pt x="5695" y="3861"/>
                      <a:pt x="5665" y="3773"/>
                    </a:cubicBezTo>
                    <a:cubicBezTo>
                      <a:pt x="5629" y="3736"/>
                      <a:pt x="5581" y="3711"/>
                      <a:pt x="5529" y="3711"/>
                    </a:cubicBezTo>
                    <a:cubicBezTo>
                      <a:pt x="5497" y="3711"/>
                      <a:pt x="5463" y="3721"/>
                      <a:pt x="5429" y="3743"/>
                    </a:cubicBezTo>
                    <a:cubicBezTo>
                      <a:pt x="4914" y="4147"/>
                      <a:pt x="3648" y="4465"/>
                      <a:pt x="2655" y="4465"/>
                    </a:cubicBezTo>
                    <a:cubicBezTo>
                      <a:pt x="2342" y="4465"/>
                      <a:pt x="2056" y="4434"/>
                      <a:pt x="1829" y="4363"/>
                    </a:cubicBezTo>
                    <a:cubicBezTo>
                      <a:pt x="1092" y="4127"/>
                      <a:pt x="915" y="2888"/>
                      <a:pt x="738" y="1766"/>
                    </a:cubicBezTo>
                    <a:cubicBezTo>
                      <a:pt x="620" y="1117"/>
                      <a:pt x="531" y="497"/>
                      <a:pt x="325" y="84"/>
                    </a:cubicBezTo>
                    <a:cubicBezTo>
                      <a:pt x="304" y="43"/>
                      <a:pt x="253" y="1"/>
                      <a:pt x="1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61"/>
              <p:cNvSpPr/>
              <p:nvPr/>
            </p:nvSpPr>
            <p:spPr>
              <a:xfrm>
                <a:off x="2990425" y="1884475"/>
                <a:ext cx="73050" cy="540750"/>
              </a:xfrm>
              <a:custGeom>
                <a:rect b="b" l="l" r="r" t="t"/>
                <a:pathLst>
                  <a:path extrusionOk="0" h="21630" w="2922">
                    <a:moveTo>
                      <a:pt x="148" y="0"/>
                    </a:moveTo>
                    <a:cubicBezTo>
                      <a:pt x="59" y="0"/>
                      <a:pt x="0" y="89"/>
                      <a:pt x="0" y="177"/>
                    </a:cubicBezTo>
                    <a:cubicBezTo>
                      <a:pt x="30" y="413"/>
                      <a:pt x="384" y="1299"/>
                      <a:pt x="1033" y="2863"/>
                    </a:cubicBezTo>
                    <a:cubicBezTo>
                      <a:pt x="1653" y="4338"/>
                      <a:pt x="2567" y="6580"/>
                      <a:pt x="2538" y="6876"/>
                    </a:cubicBezTo>
                    <a:cubicBezTo>
                      <a:pt x="2390" y="7318"/>
                      <a:pt x="1564" y="7407"/>
                      <a:pt x="974" y="7466"/>
                    </a:cubicBezTo>
                    <a:lnTo>
                      <a:pt x="915" y="7466"/>
                    </a:lnTo>
                    <a:cubicBezTo>
                      <a:pt x="856" y="7466"/>
                      <a:pt x="797" y="7525"/>
                      <a:pt x="767" y="7554"/>
                    </a:cubicBezTo>
                    <a:cubicBezTo>
                      <a:pt x="738" y="7613"/>
                      <a:pt x="767" y="7672"/>
                      <a:pt x="797" y="7731"/>
                    </a:cubicBezTo>
                    <a:cubicBezTo>
                      <a:pt x="1033" y="8056"/>
                      <a:pt x="1358" y="8262"/>
                      <a:pt x="1653" y="8498"/>
                    </a:cubicBezTo>
                    <a:cubicBezTo>
                      <a:pt x="2125" y="8823"/>
                      <a:pt x="2508" y="9089"/>
                      <a:pt x="2538" y="9649"/>
                    </a:cubicBezTo>
                    <a:cubicBezTo>
                      <a:pt x="2567" y="12836"/>
                      <a:pt x="826" y="19298"/>
                      <a:pt x="295" y="20980"/>
                    </a:cubicBezTo>
                    <a:cubicBezTo>
                      <a:pt x="236" y="20980"/>
                      <a:pt x="207" y="21039"/>
                      <a:pt x="177" y="21098"/>
                    </a:cubicBezTo>
                    <a:cubicBezTo>
                      <a:pt x="118" y="21423"/>
                      <a:pt x="89" y="21511"/>
                      <a:pt x="177" y="21600"/>
                    </a:cubicBezTo>
                    <a:cubicBezTo>
                      <a:pt x="207" y="21600"/>
                      <a:pt x="266" y="21629"/>
                      <a:pt x="295" y="21629"/>
                    </a:cubicBezTo>
                    <a:lnTo>
                      <a:pt x="354" y="21600"/>
                    </a:lnTo>
                    <a:cubicBezTo>
                      <a:pt x="708" y="21452"/>
                      <a:pt x="2892" y="13072"/>
                      <a:pt x="2862" y="9649"/>
                    </a:cubicBezTo>
                    <a:cubicBezTo>
                      <a:pt x="2833" y="8941"/>
                      <a:pt x="2331" y="8587"/>
                      <a:pt x="1830" y="8233"/>
                    </a:cubicBezTo>
                    <a:cubicBezTo>
                      <a:pt x="1623" y="8085"/>
                      <a:pt x="1417" y="7938"/>
                      <a:pt x="1240" y="7761"/>
                    </a:cubicBezTo>
                    <a:cubicBezTo>
                      <a:pt x="1889" y="7672"/>
                      <a:pt x="2656" y="7525"/>
                      <a:pt x="2862" y="6964"/>
                    </a:cubicBezTo>
                    <a:cubicBezTo>
                      <a:pt x="2921" y="6699"/>
                      <a:pt x="2538" y="5636"/>
                      <a:pt x="1328" y="2745"/>
                    </a:cubicBezTo>
                    <a:cubicBezTo>
                      <a:pt x="856" y="1564"/>
                      <a:pt x="325" y="354"/>
                      <a:pt x="325" y="148"/>
                    </a:cubicBezTo>
                    <a:cubicBezTo>
                      <a:pt x="325" y="59"/>
                      <a:pt x="236" y="0"/>
                      <a:pt x="1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61"/>
              <p:cNvSpPr/>
              <p:nvPr/>
            </p:nvSpPr>
            <p:spPr>
              <a:xfrm>
                <a:off x="2919600" y="1861600"/>
                <a:ext cx="417550" cy="735500"/>
              </a:xfrm>
              <a:custGeom>
                <a:rect b="b" l="l" r="r" t="t"/>
                <a:pathLst>
                  <a:path extrusionOk="0" h="29420" w="16702">
                    <a:moveTo>
                      <a:pt x="4515" y="1"/>
                    </a:moveTo>
                    <a:lnTo>
                      <a:pt x="4515" y="1"/>
                    </a:lnTo>
                    <a:cubicBezTo>
                      <a:pt x="7672" y="7289"/>
                      <a:pt x="7053" y="19298"/>
                      <a:pt x="7053" y="19298"/>
                    </a:cubicBezTo>
                    <a:lnTo>
                      <a:pt x="1" y="22220"/>
                    </a:lnTo>
                    <a:lnTo>
                      <a:pt x="1" y="29419"/>
                    </a:lnTo>
                    <a:cubicBezTo>
                      <a:pt x="9236" y="28357"/>
                      <a:pt x="14990" y="24698"/>
                      <a:pt x="14990" y="24698"/>
                    </a:cubicBezTo>
                    <a:cubicBezTo>
                      <a:pt x="16702" y="17026"/>
                      <a:pt x="11213" y="7466"/>
                      <a:pt x="11213" y="7466"/>
                    </a:cubicBezTo>
                    <a:cubicBezTo>
                      <a:pt x="8174" y="739"/>
                      <a:pt x="4515" y="1"/>
                      <a:pt x="45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61"/>
              <p:cNvSpPr/>
              <p:nvPr/>
            </p:nvSpPr>
            <p:spPr>
              <a:xfrm>
                <a:off x="3061975" y="2247400"/>
                <a:ext cx="119525" cy="191825"/>
              </a:xfrm>
              <a:custGeom>
                <a:rect b="b" l="l" r="r" t="t"/>
                <a:pathLst>
                  <a:path extrusionOk="0" h="7673" w="4781">
                    <a:moveTo>
                      <a:pt x="2892" y="1"/>
                    </a:moveTo>
                    <a:cubicBezTo>
                      <a:pt x="0" y="2332"/>
                      <a:pt x="945" y="4958"/>
                      <a:pt x="945" y="4958"/>
                    </a:cubicBezTo>
                    <a:lnTo>
                      <a:pt x="2155" y="7673"/>
                    </a:lnTo>
                    <a:cubicBezTo>
                      <a:pt x="4781" y="6197"/>
                      <a:pt x="2922" y="1270"/>
                      <a:pt x="2922" y="1270"/>
                    </a:cubicBezTo>
                    <a:lnTo>
                      <a:pt x="2892" y="1"/>
                    </a:lnTo>
                    <a:close/>
                  </a:path>
                </a:pathLst>
              </a:custGeom>
              <a:solidFill>
                <a:srgbClr val="924B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61"/>
              <p:cNvSpPr/>
              <p:nvPr/>
            </p:nvSpPr>
            <p:spPr>
              <a:xfrm>
                <a:off x="2578800" y="1866025"/>
                <a:ext cx="650650" cy="712325"/>
              </a:xfrm>
              <a:custGeom>
                <a:rect b="b" l="l" r="r" t="t"/>
                <a:pathLst>
                  <a:path extrusionOk="0" h="28493" w="26026">
                    <a:moveTo>
                      <a:pt x="6315" y="1"/>
                    </a:moveTo>
                    <a:cubicBezTo>
                      <a:pt x="384" y="1712"/>
                      <a:pt x="0" y="6640"/>
                      <a:pt x="0" y="6640"/>
                    </a:cubicBezTo>
                    <a:cubicBezTo>
                      <a:pt x="561" y="16200"/>
                      <a:pt x="7820" y="27708"/>
                      <a:pt x="7820" y="27708"/>
                    </a:cubicBezTo>
                    <a:cubicBezTo>
                      <a:pt x="9658" y="28295"/>
                      <a:pt x="12181" y="28493"/>
                      <a:pt x="14746" y="28493"/>
                    </a:cubicBezTo>
                    <a:cubicBezTo>
                      <a:pt x="20045" y="28493"/>
                      <a:pt x="25524" y="27649"/>
                      <a:pt x="25524" y="27649"/>
                    </a:cubicBezTo>
                    <a:cubicBezTo>
                      <a:pt x="26026" y="24905"/>
                      <a:pt x="23665" y="21777"/>
                      <a:pt x="23665" y="21777"/>
                    </a:cubicBezTo>
                    <a:lnTo>
                      <a:pt x="12895" y="20479"/>
                    </a:lnTo>
                    <a:cubicBezTo>
                      <a:pt x="12334" y="6286"/>
                      <a:pt x="6315" y="1"/>
                      <a:pt x="63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61"/>
              <p:cNvSpPr/>
              <p:nvPr/>
            </p:nvSpPr>
            <p:spPr>
              <a:xfrm>
                <a:off x="2780925" y="2331350"/>
                <a:ext cx="228700" cy="93175"/>
              </a:xfrm>
              <a:custGeom>
                <a:rect b="b" l="l" r="r" t="t"/>
                <a:pathLst>
                  <a:path extrusionOk="0" h="3727" w="9148">
                    <a:moveTo>
                      <a:pt x="3787" y="1"/>
                    </a:moveTo>
                    <a:cubicBezTo>
                      <a:pt x="3527" y="1"/>
                      <a:pt x="3286" y="43"/>
                      <a:pt x="3098" y="154"/>
                    </a:cubicBezTo>
                    <a:lnTo>
                      <a:pt x="620" y="2544"/>
                    </a:lnTo>
                    <a:lnTo>
                      <a:pt x="0" y="3135"/>
                    </a:lnTo>
                    <a:cubicBezTo>
                      <a:pt x="933" y="3564"/>
                      <a:pt x="1708" y="3726"/>
                      <a:pt x="2348" y="3726"/>
                    </a:cubicBezTo>
                    <a:cubicBezTo>
                      <a:pt x="4301" y="3726"/>
                      <a:pt x="4987" y="2220"/>
                      <a:pt x="4987" y="2220"/>
                    </a:cubicBezTo>
                    <a:lnTo>
                      <a:pt x="9147" y="2397"/>
                    </a:lnTo>
                    <a:lnTo>
                      <a:pt x="5666" y="449"/>
                    </a:lnTo>
                    <a:cubicBezTo>
                      <a:pt x="5666" y="449"/>
                      <a:pt x="4630" y="1"/>
                      <a:pt x="3787" y="1"/>
                    </a:cubicBezTo>
                    <a:close/>
                  </a:path>
                </a:pathLst>
              </a:custGeom>
              <a:solidFill>
                <a:srgbClr val="924B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61"/>
              <p:cNvSpPr/>
              <p:nvPr/>
            </p:nvSpPr>
            <p:spPr>
              <a:xfrm>
                <a:off x="2865000" y="1682350"/>
                <a:ext cx="197725" cy="164600"/>
              </a:xfrm>
              <a:custGeom>
                <a:rect b="b" l="l" r="r" t="t"/>
                <a:pathLst>
                  <a:path extrusionOk="0" h="6584" w="7909">
                    <a:moveTo>
                      <a:pt x="3955" y="0"/>
                    </a:moveTo>
                    <a:cubicBezTo>
                      <a:pt x="2981" y="30"/>
                      <a:pt x="2509" y="590"/>
                      <a:pt x="1830" y="1151"/>
                    </a:cubicBezTo>
                    <a:cubicBezTo>
                      <a:pt x="1240" y="1653"/>
                      <a:pt x="591" y="2007"/>
                      <a:pt x="326" y="2774"/>
                    </a:cubicBezTo>
                    <a:cubicBezTo>
                      <a:pt x="1" y="3807"/>
                      <a:pt x="208" y="5105"/>
                      <a:pt x="1093" y="5813"/>
                    </a:cubicBezTo>
                    <a:cubicBezTo>
                      <a:pt x="1807" y="6390"/>
                      <a:pt x="2829" y="6584"/>
                      <a:pt x="3752" y="6584"/>
                    </a:cubicBezTo>
                    <a:cubicBezTo>
                      <a:pt x="3820" y="6584"/>
                      <a:pt x="3888" y="6583"/>
                      <a:pt x="3955" y="6580"/>
                    </a:cubicBezTo>
                    <a:cubicBezTo>
                      <a:pt x="4013" y="6582"/>
                      <a:pt x="4071" y="6583"/>
                      <a:pt x="4131" y="6583"/>
                    </a:cubicBezTo>
                    <a:cubicBezTo>
                      <a:pt x="5035" y="6583"/>
                      <a:pt x="6068" y="6367"/>
                      <a:pt x="6788" y="5813"/>
                    </a:cubicBezTo>
                    <a:cubicBezTo>
                      <a:pt x="7673" y="5105"/>
                      <a:pt x="7909" y="3807"/>
                      <a:pt x="7555" y="2774"/>
                    </a:cubicBezTo>
                    <a:cubicBezTo>
                      <a:pt x="7319" y="2007"/>
                      <a:pt x="6640" y="1653"/>
                      <a:pt x="6050" y="1151"/>
                    </a:cubicBezTo>
                    <a:cubicBezTo>
                      <a:pt x="5371" y="590"/>
                      <a:pt x="4899" y="30"/>
                      <a:pt x="395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61"/>
              <p:cNvSpPr/>
              <p:nvPr/>
            </p:nvSpPr>
            <p:spPr>
              <a:xfrm>
                <a:off x="2923300" y="1690450"/>
                <a:ext cx="80425" cy="20700"/>
              </a:xfrm>
              <a:custGeom>
                <a:rect b="b" l="l" r="r" t="t"/>
                <a:pathLst>
                  <a:path extrusionOk="0" fill="none" h="828" w="3217">
                    <a:moveTo>
                      <a:pt x="0" y="827"/>
                    </a:moveTo>
                    <a:cubicBezTo>
                      <a:pt x="502" y="385"/>
                      <a:pt x="915" y="30"/>
                      <a:pt x="1623" y="1"/>
                    </a:cubicBezTo>
                    <a:cubicBezTo>
                      <a:pt x="2302" y="30"/>
                      <a:pt x="2715" y="385"/>
                      <a:pt x="3216" y="827"/>
                    </a:cubicBezTo>
                  </a:path>
                </a:pathLst>
              </a:custGeom>
              <a:noFill/>
              <a:ln cap="flat" cmpd="sng" w="4425">
                <a:solidFill>
                  <a:schemeClr val="lt1"/>
                </a:solidFill>
                <a:prstDash val="solid"/>
                <a:miter lim="2950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61"/>
              <p:cNvSpPr/>
              <p:nvPr/>
            </p:nvSpPr>
            <p:spPr>
              <a:xfrm>
                <a:off x="2946150" y="1706700"/>
                <a:ext cx="34700" cy="8875"/>
              </a:xfrm>
              <a:custGeom>
                <a:rect b="b" l="l" r="r" t="t"/>
                <a:pathLst>
                  <a:path extrusionOk="0" fill="none" h="355" w="1388">
                    <a:moveTo>
                      <a:pt x="1" y="354"/>
                    </a:moveTo>
                    <a:cubicBezTo>
                      <a:pt x="237" y="148"/>
                      <a:pt x="414" y="0"/>
                      <a:pt x="709" y="0"/>
                    </a:cubicBezTo>
                    <a:cubicBezTo>
                      <a:pt x="1004" y="0"/>
                      <a:pt x="1152" y="148"/>
                      <a:pt x="1388" y="354"/>
                    </a:cubicBezTo>
                  </a:path>
                </a:pathLst>
              </a:custGeom>
              <a:noFill/>
              <a:ln cap="flat" cmpd="sng" w="4425">
                <a:solidFill>
                  <a:schemeClr val="lt1"/>
                </a:solidFill>
                <a:prstDash val="solid"/>
                <a:miter lim="2950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61"/>
              <p:cNvSpPr/>
              <p:nvPr/>
            </p:nvSpPr>
            <p:spPr>
              <a:xfrm>
                <a:off x="3038375" y="1750225"/>
                <a:ext cx="22875" cy="7400"/>
              </a:xfrm>
              <a:custGeom>
                <a:rect b="b" l="l" r="r" t="t"/>
                <a:pathLst>
                  <a:path extrusionOk="0" h="296" w="915">
                    <a:moveTo>
                      <a:pt x="0" y="0"/>
                    </a:moveTo>
                    <a:lnTo>
                      <a:pt x="0" y="295"/>
                    </a:lnTo>
                    <a:lnTo>
                      <a:pt x="915" y="295"/>
                    </a:lnTo>
                    <a:lnTo>
                      <a:pt x="915" y="0"/>
                    </a:lnTo>
                    <a:close/>
                  </a:path>
                </a:pathLst>
              </a:custGeom>
              <a:solidFill>
                <a:srgbClr val="84A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61"/>
              <p:cNvSpPr/>
              <p:nvPr/>
            </p:nvSpPr>
            <p:spPr>
              <a:xfrm>
                <a:off x="3038375" y="1792250"/>
                <a:ext cx="22875" cy="7400"/>
              </a:xfrm>
              <a:custGeom>
                <a:rect b="b" l="l" r="r" t="t"/>
                <a:pathLst>
                  <a:path extrusionOk="0" h="296" w="915">
                    <a:moveTo>
                      <a:pt x="0" y="1"/>
                    </a:moveTo>
                    <a:lnTo>
                      <a:pt x="0" y="296"/>
                    </a:lnTo>
                    <a:lnTo>
                      <a:pt x="915" y="296"/>
                    </a:lnTo>
                    <a:lnTo>
                      <a:pt x="915" y="1"/>
                    </a:lnTo>
                    <a:close/>
                  </a:path>
                </a:pathLst>
              </a:custGeom>
              <a:solidFill>
                <a:srgbClr val="84A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61"/>
              <p:cNvSpPr/>
              <p:nvPr/>
            </p:nvSpPr>
            <p:spPr>
              <a:xfrm>
                <a:off x="2791250" y="1669800"/>
                <a:ext cx="108450" cy="73800"/>
              </a:xfrm>
              <a:custGeom>
                <a:rect b="b" l="l" r="r" t="t"/>
                <a:pathLst>
                  <a:path extrusionOk="0" h="2952" w="4338">
                    <a:moveTo>
                      <a:pt x="148" y="1"/>
                    </a:moveTo>
                    <a:lnTo>
                      <a:pt x="0" y="237"/>
                    </a:lnTo>
                    <a:lnTo>
                      <a:pt x="4190" y="2951"/>
                    </a:lnTo>
                    <a:lnTo>
                      <a:pt x="4338" y="2715"/>
                    </a:lnTo>
                    <a:lnTo>
                      <a:pt x="148" y="1"/>
                    </a:lnTo>
                    <a:close/>
                  </a:path>
                </a:pathLst>
              </a:custGeom>
              <a:solidFill>
                <a:srgbClr val="84A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61"/>
              <p:cNvSpPr/>
              <p:nvPr/>
            </p:nvSpPr>
            <p:spPr>
              <a:xfrm>
                <a:off x="2763950" y="1724400"/>
                <a:ext cx="116575" cy="57550"/>
              </a:xfrm>
              <a:custGeom>
                <a:rect b="b" l="l" r="r" t="t"/>
                <a:pathLst>
                  <a:path extrusionOk="0" h="2302" w="4663">
                    <a:moveTo>
                      <a:pt x="118" y="0"/>
                    </a:moveTo>
                    <a:lnTo>
                      <a:pt x="0" y="236"/>
                    </a:lnTo>
                    <a:lnTo>
                      <a:pt x="4545" y="2302"/>
                    </a:lnTo>
                    <a:lnTo>
                      <a:pt x="4663" y="2036"/>
                    </a:lnTo>
                    <a:lnTo>
                      <a:pt x="118" y="0"/>
                    </a:lnTo>
                    <a:close/>
                  </a:path>
                </a:pathLst>
              </a:custGeom>
              <a:solidFill>
                <a:srgbClr val="84A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61"/>
              <p:cNvSpPr/>
              <p:nvPr/>
            </p:nvSpPr>
            <p:spPr>
              <a:xfrm>
                <a:off x="2785350" y="1883725"/>
                <a:ext cx="65675" cy="466250"/>
              </a:xfrm>
              <a:custGeom>
                <a:rect b="b" l="l" r="r" t="t"/>
                <a:pathLst>
                  <a:path extrusionOk="0" h="18650" w="2627">
                    <a:moveTo>
                      <a:pt x="148" y="1"/>
                    </a:moveTo>
                    <a:cubicBezTo>
                      <a:pt x="59" y="1"/>
                      <a:pt x="0" y="89"/>
                      <a:pt x="0" y="178"/>
                    </a:cubicBezTo>
                    <a:cubicBezTo>
                      <a:pt x="30" y="325"/>
                      <a:pt x="59" y="916"/>
                      <a:pt x="59" y="1653"/>
                    </a:cubicBezTo>
                    <a:cubicBezTo>
                      <a:pt x="177" y="4870"/>
                      <a:pt x="266" y="6669"/>
                      <a:pt x="413" y="6935"/>
                    </a:cubicBezTo>
                    <a:cubicBezTo>
                      <a:pt x="663" y="7344"/>
                      <a:pt x="1176" y="7421"/>
                      <a:pt x="1696" y="7421"/>
                    </a:cubicBezTo>
                    <a:cubicBezTo>
                      <a:pt x="1850" y="7421"/>
                      <a:pt x="2005" y="7414"/>
                      <a:pt x="2154" y="7407"/>
                    </a:cubicBezTo>
                    <a:lnTo>
                      <a:pt x="2154" y="7407"/>
                    </a:lnTo>
                    <a:cubicBezTo>
                      <a:pt x="2007" y="7614"/>
                      <a:pt x="1830" y="7791"/>
                      <a:pt x="1653" y="7997"/>
                    </a:cubicBezTo>
                    <a:cubicBezTo>
                      <a:pt x="1239" y="8410"/>
                      <a:pt x="826" y="8883"/>
                      <a:pt x="944" y="9561"/>
                    </a:cubicBezTo>
                    <a:cubicBezTo>
                      <a:pt x="974" y="9738"/>
                      <a:pt x="1003" y="10092"/>
                      <a:pt x="1033" y="10594"/>
                    </a:cubicBezTo>
                    <a:cubicBezTo>
                      <a:pt x="1062" y="11037"/>
                      <a:pt x="1092" y="11597"/>
                      <a:pt x="1092" y="12187"/>
                    </a:cubicBezTo>
                    <a:cubicBezTo>
                      <a:pt x="1180" y="13987"/>
                      <a:pt x="1269" y="16436"/>
                      <a:pt x="1476" y="18649"/>
                    </a:cubicBezTo>
                    <a:cubicBezTo>
                      <a:pt x="1594" y="18620"/>
                      <a:pt x="1682" y="18620"/>
                      <a:pt x="1800" y="18590"/>
                    </a:cubicBezTo>
                    <a:cubicBezTo>
                      <a:pt x="1594" y="16377"/>
                      <a:pt x="1505" y="13958"/>
                      <a:pt x="1417" y="12158"/>
                    </a:cubicBezTo>
                    <a:cubicBezTo>
                      <a:pt x="1358" y="10830"/>
                      <a:pt x="1328" y="9856"/>
                      <a:pt x="1269" y="9502"/>
                    </a:cubicBezTo>
                    <a:cubicBezTo>
                      <a:pt x="1180" y="8971"/>
                      <a:pt x="1505" y="8617"/>
                      <a:pt x="1889" y="8204"/>
                    </a:cubicBezTo>
                    <a:cubicBezTo>
                      <a:pt x="2154" y="7938"/>
                      <a:pt x="2420" y="7643"/>
                      <a:pt x="2597" y="7289"/>
                    </a:cubicBezTo>
                    <a:cubicBezTo>
                      <a:pt x="2626" y="7230"/>
                      <a:pt x="2597" y="7171"/>
                      <a:pt x="2567" y="7112"/>
                    </a:cubicBezTo>
                    <a:cubicBezTo>
                      <a:pt x="2538" y="7083"/>
                      <a:pt x="2479" y="7053"/>
                      <a:pt x="2420" y="7053"/>
                    </a:cubicBezTo>
                    <a:lnTo>
                      <a:pt x="2361" y="7053"/>
                    </a:lnTo>
                    <a:cubicBezTo>
                      <a:pt x="2145" y="7075"/>
                      <a:pt x="1898" y="7096"/>
                      <a:pt x="1660" y="7096"/>
                    </a:cubicBezTo>
                    <a:cubicBezTo>
                      <a:pt x="1246" y="7096"/>
                      <a:pt x="858" y="7031"/>
                      <a:pt x="708" y="6788"/>
                    </a:cubicBezTo>
                    <a:cubicBezTo>
                      <a:pt x="561" y="6492"/>
                      <a:pt x="443" y="3217"/>
                      <a:pt x="384" y="1653"/>
                    </a:cubicBezTo>
                    <a:cubicBezTo>
                      <a:pt x="354" y="857"/>
                      <a:pt x="354" y="296"/>
                      <a:pt x="325" y="148"/>
                    </a:cubicBezTo>
                    <a:cubicBezTo>
                      <a:pt x="325" y="60"/>
                      <a:pt x="236" y="1"/>
                      <a:pt x="1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61"/>
              <p:cNvSpPr/>
              <p:nvPr/>
            </p:nvSpPr>
            <p:spPr>
              <a:xfrm>
                <a:off x="2794200" y="1835875"/>
                <a:ext cx="34200" cy="256050"/>
              </a:xfrm>
              <a:custGeom>
                <a:rect b="b" l="l" r="r" t="t"/>
                <a:pathLst>
                  <a:path extrusionOk="0" h="10242" w="1368">
                    <a:moveTo>
                      <a:pt x="1363" y="0"/>
                    </a:moveTo>
                    <a:cubicBezTo>
                      <a:pt x="1354" y="0"/>
                      <a:pt x="1328" y="26"/>
                      <a:pt x="1328" y="26"/>
                    </a:cubicBezTo>
                    <a:cubicBezTo>
                      <a:pt x="1299" y="56"/>
                      <a:pt x="1299" y="56"/>
                      <a:pt x="1269" y="85"/>
                    </a:cubicBezTo>
                    <a:cubicBezTo>
                      <a:pt x="1240" y="115"/>
                      <a:pt x="1181" y="174"/>
                      <a:pt x="1151" y="203"/>
                    </a:cubicBezTo>
                    <a:cubicBezTo>
                      <a:pt x="1092" y="292"/>
                      <a:pt x="1033" y="351"/>
                      <a:pt x="974" y="439"/>
                    </a:cubicBezTo>
                    <a:cubicBezTo>
                      <a:pt x="826" y="646"/>
                      <a:pt x="708" y="853"/>
                      <a:pt x="620" y="1059"/>
                    </a:cubicBezTo>
                    <a:cubicBezTo>
                      <a:pt x="531" y="1295"/>
                      <a:pt x="472" y="1531"/>
                      <a:pt x="413" y="1738"/>
                    </a:cubicBezTo>
                    <a:cubicBezTo>
                      <a:pt x="384" y="1885"/>
                      <a:pt x="354" y="2003"/>
                      <a:pt x="325" y="2151"/>
                    </a:cubicBezTo>
                    <a:cubicBezTo>
                      <a:pt x="266" y="2387"/>
                      <a:pt x="236" y="2623"/>
                      <a:pt x="236" y="2859"/>
                    </a:cubicBezTo>
                    <a:cubicBezTo>
                      <a:pt x="207" y="2918"/>
                      <a:pt x="207" y="2948"/>
                      <a:pt x="207" y="3007"/>
                    </a:cubicBezTo>
                    <a:cubicBezTo>
                      <a:pt x="0" y="5338"/>
                      <a:pt x="89" y="7698"/>
                      <a:pt x="413" y="10000"/>
                    </a:cubicBezTo>
                    <a:cubicBezTo>
                      <a:pt x="443" y="10088"/>
                      <a:pt x="443" y="10177"/>
                      <a:pt x="443" y="10236"/>
                    </a:cubicBezTo>
                    <a:cubicBezTo>
                      <a:pt x="443" y="10240"/>
                      <a:pt x="449" y="10242"/>
                      <a:pt x="459" y="10242"/>
                    </a:cubicBezTo>
                    <a:cubicBezTo>
                      <a:pt x="521" y="10242"/>
                      <a:pt x="738" y="10177"/>
                      <a:pt x="738" y="10177"/>
                    </a:cubicBezTo>
                    <a:lnTo>
                      <a:pt x="767" y="10177"/>
                    </a:lnTo>
                    <a:cubicBezTo>
                      <a:pt x="767" y="10088"/>
                      <a:pt x="738" y="10000"/>
                      <a:pt x="738" y="9911"/>
                    </a:cubicBezTo>
                    <a:cubicBezTo>
                      <a:pt x="413" y="7639"/>
                      <a:pt x="325" y="5338"/>
                      <a:pt x="561" y="3036"/>
                    </a:cubicBezTo>
                    <a:cubicBezTo>
                      <a:pt x="561" y="2771"/>
                      <a:pt x="590" y="2534"/>
                      <a:pt x="649" y="2269"/>
                    </a:cubicBezTo>
                    <a:cubicBezTo>
                      <a:pt x="708" y="1826"/>
                      <a:pt x="826" y="1413"/>
                      <a:pt x="1004" y="1000"/>
                    </a:cubicBezTo>
                    <a:cubicBezTo>
                      <a:pt x="1092" y="853"/>
                      <a:pt x="1181" y="735"/>
                      <a:pt x="1240" y="558"/>
                    </a:cubicBezTo>
                    <a:cubicBezTo>
                      <a:pt x="1269" y="439"/>
                      <a:pt x="1269" y="292"/>
                      <a:pt x="1328" y="144"/>
                    </a:cubicBezTo>
                    <a:cubicBezTo>
                      <a:pt x="1328" y="115"/>
                      <a:pt x="1358" y="56"/>
                      <a:pt x="1358" y="26"/>
                    </a:cubicBezTo>
                    <a:cubicBezTo>
                      <a:pt x="1367" y="7"/>
                      <a:pt x="1367" y="0"/>
                      <a:pt x="13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61"/>
              <p:cNvSpPr/>
              <p:nvPr/>
            </p:nvSpPr>
            <p:spPr>
              <a:xfrm>
                <a:off x="2745500" y="2085650"/>
                <a:ext cx="85600" cy="252325"/>
              </a:xfrm>
              <a:custGeom>
                <a:rect b="b" l="l" r="r" t="t"/>
                <a:pathLst>
                  <a:path extrusionOk="0" h="10093" w="3424">
                    <a:moveTo>
                      <a:pt x="2337" y="1"/>
                    </a:moveTo>
                    <a:cubicBezTo>
                      <a:pt x="2325" y="1"/>
                      <a:pt x="2313" y="3"/>
                      <a:pt x="2302" y="9"/>
                    </a:cubicBezTo>
                    <a:cubicBezTo>
                      <a:pt x="856" y="333"/>
                      <a:pt x="207" y="1750"/>
                      <a:pt x="60" y="2901"/>
                    </a:cubicBezTo>
                    <a:cubicBezTo>
                      <a:pt x="1" y="3255"/>
                      <a:pt x="1" y="3638"/>
                      <a:pt x="30" y="3992"/>
                    </a:cubicBezTo>
                    <a:cubicBezTo>
                      <a:pt x="89" y="4582"/>
                      <a:pt x="237" y="5143"/>
                      <a:pt x="355" y="5674"/>
                    </a:cubicBezTo>
                    <a:lnTo>
                      <a:pt x="1004" y="8566"/>
                    </a:lnTo>
                    <a:cubicBezTo>
                      <a:pt x="1063" y="8861"/>
                      <a:pt x="1152" y="9156"/>
                      <a:pt x="1299" y="9422"/>
                    </a:cubicBezTo>
                    <a:cubicBezTo>
                      <a:pt x="1476" y="9746"/>
                      <a:pt x="1801" y="10012"/>
                      <a:pt x="2096" y="10071"/>
                    </a:cubicBezTo>
                    <a:cubicBezTo>
                      <a:pt x="2184" y="10086"/>
                      <a:pt x="2265" y="10093"/>
                      <a:pt x="2339" y="10093"/>
                    </a:cubicBezTo>
                    <a:cubicBezTo>
                      <a:pt x="2413" y="10093"/>
                      <a:pt x="2479" y="10086"/>
                      <a:pt x="2538" y="10071"/>
                    </a:cubicBezTo>
                    <a:cubicBezTo>
                      <a:pt x="2686" y="10041"/>
                      <a:pt x="2833" y="9982"/>
                      <a:pt x="2952" y="9923"/>
                    </a:cubicBezTo>
                    <a:cubicBezTo>
                      <a:pt x="3070" y="9894"/>
                      <a:pt x="3188" y="9835"/>
                      <a:pt x="3306" y="9805"/>
                    </a:cubicBezTo>
                    <a:cubicBezTo>
                      <a:pt x="3365" y="9805"/>
                      <a:pt x="3424" y="9717"/>
                      <a:pt x="3394" y="9658"/>
                    </a:cubicBezTo>
                    <a:cubicBezTo>
                      <a:pt x="3365" y="9569"/>
                      <a:pt x="3306" y="9540"/>
                      <a:pt x="3247" y="9540"/>
                    </a:cubicBezTo>
                    <a:lnTo>
                      <a:pt x="3217" y="9540"/>
                    </a:lnTo>
                    <a:cubicBezTo>
                      <a:pt x="3099" y="9569"/>
                      <a:pt x="2981" y="9628"/>
                      <a:pt x="2863" y="9687"/>
                    </a:cubicBezTo>
                    <a:cubicBezTo>
                      <a:pt x="2680" y="9756"/>
                      <a:pt x="2497" y="9824"/>
                      <a:pt x="2314" y="9824"/>
                    </a:cubicBezTo>
                    <a:cubicBezTo>
                      <a:pt x="2261" y="9824"/>
                      <a:pt x="2208" y="9819"/>
                      <a:pt x="2155" y="9805"/>
                    </a:cubicBezTo>
                    <a:cubicBezTo>
                      <a:pt x="1919" y="9776"/>
                      <a:pt x="1683" y="9569"/>
                      <a:pt x="1535" y="9304"/>
                    </a:cubicBezTo>
                    <a:cubicBezTo>
                      <a:pt x="1388" y="9068"/>
                      <a:pt x="1329" y="8773"/>
                      <a:pt x="1270" y="8507"/>
                    </a:cubicBezTo>
                    <a:lnTo>
                      <a:pt x="591" y="5615"/>
                    </a:lnTo>
                    <a:cubicBezTo>
                      <a:pt x="473" y="5055"/>
                      <a:pt x="355" y="4464"/>
                      <a:pt x="296" y="3845"/>
                    </a:cubicBezTo>
                    <a:cubicBezTo>
                      <a:pt x="266" y="3550"/>
                      <a:pt x="296" y="3225"/>
                      <a:pt x="325" y="2930"/>
                    </a:cubicBezTo>
                    <a:cubicBezTo>
                      <a:pt x="443" y="1868"/>
                      <a:pt x="1063" y="569"/>
                      <a:pt x="2361" y="274"/>
                    </a:cubicBezTo>
                    <a:cubicBezTo>
                      <a:pt x="2450" y="245"/>
                      <a:pt x="2479" y="186"/>
                      <a:pt x="2479" y="97"/>
                    </a:cubicBezTo>
                    <a:cubicBezTo>
                      <a:pt x="2455" y="49"/>
                      <a:pt x="2392" y="1"/>
                      <a:pt x="2337" y="1"/>
                    </a:cubicBezTo>
                    <a:close/>
                  </a:path>
                </a:pathLst>
              </a:custGeom>
              <a:solidFill>
                <a:srgbClr val="3C43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61"/>
              <p:cNvSpPr/>
              <p:nvPr/>
            </p:nvSpPr>
            <p:spPr>
              <a:xfrm>
                <a:off x="2746975" y="2186175"/>
                <a:ext cx="84125" cy="151800"/>
              </a:xfrm>
              <a:custGeom>
                <a:rect b="b" l="l" r="r" t="t"/>
                <a:pathLst>
                  <a:path extrusionOk="0" h="6072" w="3365">
                    <a:moveTo>
                      <a:pt x="266" y="1"/>
                    </a:moveTo>
                    <a:lnTo>
                      <a:pt x="1" y="60"/>
                    </a:lnTo>
                    <a:cubicBezTo>
                      <a:pt x="60" y="620"/>
                      <a:pt x="178" y="1152"/>
                      <a:pt x="296" y="1653"/>
                    </a:cubicBezTo>
                    <a:lnTo>
                      <a:pt x="945" y="4545"/>
                    </a:lnTo>
                    <a:cubicBezTo>
                      <a:pt x="1004" y="4840"/>
                      <a:pt x="1093" y="5135"/>
                      <a:pt x="1240" y="5401"/>
                    </a:cubicBezTo>
                    <a:cubicBezTo>
                      <a:pt x="1417" y="5725"/>
                      <a:pt x="1742" y="5991"/>
                      <a:pt x="2037" y="6050"/>
                    </a:cubicBezTo>
                    <a:cubicBezTo>
                      <a:pt x="2111" y="6065"/>
                      <a:pt x="2184" y="6072"/>
                      <a:pt x="2258" y="6072"/>
                    </a:cubicBezTo>
                    <a:cubicBezTo>
                      <a:pt x="2332" y="6072"/>
                      <a:pt x="2406" y="6065"/>
                      <a:pt x="2479" y="6050"/>
                    </a:cubicBezTo>
                    <a:cubicBezTo>
                      <a:pt x="2627" y="6020"/>
                      <a:pt x="2774" y="5961"/>
                      <a:pt x="2893" y="5902"/>
                    </a:cubicBezTo>
                    <a:cubicBezTo>
                      <a:pt x="3011" y="5873"/>
                      <a:pt x="3129" y="5814"/>
                      <a:pt x="3247" y="5784"/>
                    </a:cubicBezTo>
                    <a:cubicBezTo>
                      <a:pt x="3306" y="5784"/>
                      <a:pt x="3365" y="5696"/>
                      <a:pt x="3335" y="5637"/>
                    </a:cubicBezTo>
                    <a:cubicBezTo>
                      <a:pt x="3306" y="5548"/>
                      <a:pt x="3247" y="5519"/>
                      <a:pt x="3188" y="5519"/>
                    </a:cubicBezTo>
                    <a:lnTo>
                      <a:pt x="3158" y="5519"/>
                    </a:lnTo>
                    <a:cubicBezTo>
                      <a:pt x="3040" y="5548"/>
                      <a:pt x="2922" y="5607"/>
                      <a:pt x="2804" y="5666"/>
                    </a:cubicBezTo>
                    <a:cubicBezTo>
                      <a:pt x="2621" y="5735"/>
                      <a:pt x="2438" y="5803"/>
                      <a:pt x="2255" y="5803"/>
                    </a:cubicBezTo>
                    <a:cubicBezTo>
                      <a:pt x="2202" y="5803"/>
                      <a:pt x="2149" y="5798"/>
                      <a:pt x="2096" y="5784"/>
                    </a:cubicBezTo>
                    <a:cubicBezTo>
                      <a:pt x="1860" y="5755"/>
                      <a:pt x="1624" y="5548"/>
                      <a:pt x="1476" y="5283"/>
                    </a:cubicBezTo>
                    <a:cubicBezTo>
                      <a:pt x="1329" y="5047"/>
                      <a:pt x="1270" y="4752"/>
                      <a:pt x="1211" y="4486"/>
                    </a:cubicBezTo>
                    <a:lnTo>
                      <a:pt x="532" y="1594"/>
                    </a:lnTo>
                    <a:cubicBezTo>
                      <a:pt x="443" y="1093"/>
                      <a:pt x="325" y="532"/>
                      <a:pt x="266" y="1"/>
                    </a:cubicBezTo>
                    <a:close/>
                  </a:path>
                </a:pathLst>
              </a:custGeom>
              <a:solidFill>
                <a:srgbClr val="BABC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61"/>
              <p:cNvSpPr/>
              <p:nvPr/>
            </p:nvSpPr>
            <p:spPr>
              <a:xfrm>
                <a:off x="2808950" y="2314000"/>
                <a:ext cx="39125" cy="22025"/>
              </a:xfrm>
              <a:custGeom>
                <a:rect b="b" l="l" r="r" t="t"/>
                <a:pathLst>
                  <a:path extrusionOk="0" h="881" w="1565">
                    <a:moveTo>
                      <a:pt x="1018" y="0"/>
                    </a:moveTo>
                    <a:cubicBezTo>
                      <a:pt x="837" y="0"/>
                      <a:pt x="651" y="100"/>
                      <a:pt x="532" y="199"/>
                    </a:cubicBezTo>
                    <a:cubicBezTo>
                      <a:pt x="473" y="229"/>
                      <a:pt x="443" y="288"/>
                      <a:pt x="384" y="347"/>
                    </a:cubicBezTo>
                    <a:cubicBezTo>
                      <a:pt x="207" y="524"/>
                      <a:pt x="0" y="789"/>
                      <a:pt x="295" y="819"/>
                    </a:cubicBezTo>
                    <a:cubicBezTo>
                      <a:pt x="460" y="855"/>
                      <a:pt x="624" y="880"/>
                      <a:pt x="781" y="880"/>
                    </a:cubicBezTo>
                    <a:cubicBezTo>
                      <a:pt x="878" y="880"/>
                      <a:pt x="973" y="871"/>
                      <a:pt x="1063" y="848"/>
                    </a:cubicBezTo>
                    <a:cubicBezTo>
                      <a:pt x="1387" y="760"/>
                      <a:pt x="1564" y="317"/>
                      <a:pt x="1269" y="81"/>
                    </a:cubicBezTo>
                    <a:cubicBezTo>
                      <a:pt x="1192" y="23"/>
                      <a:pt x="1106" y="0"/>
                      <a:pt x="1018" y="0"/>
                    </a:cubicBezTo>
                    <a:close/>
                  </a:path>
                </a:pathLst>
              </a:custGeom>
              <a:solidFill>
                <a:srgbClr val="3C43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61"/>
              <p:cNvSpPr/>
              <p:nvPr/>
            </p:nvSpPr>
            <p:spPr>
              <a:xfrm>
                <a:off x="2808200" y="2082100"/>
                <a:ext cx="128400" cy="233950"/>
              </a:xfrm>
              <a:custGeom>
                <a:rect b="b" l="l" r="r" t="t"/>
                <a:pathLst>
                  <a:path extrusionOk="0" h="9358" w="5136">
                    <a:moveTo>
                      <a:pt x="694" y="0"/>
                    </a:moveTo>
                    <a:cubicBezTo>
                      <a:pt x="517" y="0"/>
                      <a:pt x="334" y="20"/>
                      <a:pt x="148" y="62"/>
                    </a:cubicBezTo>
                    <a:cubicBezTo>
                      <a:pt x="60" y="92"/>
                      <a:pt x="1" y="151"/>
                      <a:pt x="30" y="239"/>
                    </a:cubicBezTo>
                    <a:cubicBezTo>
                      <a:pt x="30" y="288"/>
                      <a:pt x="89" y="336"/>
                      <a:pt x="143" y="336"/>
                    </a:cubicBezTo>
                    <a:cubicBezTo>
                      <a:pt x="155" y="336"/>
                      <a:pt x="167" y="333"/>
                      <a:pt x="178" y="328"/>
                    </a:cubicBezTo>
                    <a:lnTo>
                      <a:pt x="207" y="328"/>
                    </a:lnTo>
                    <a:cubicBezTo>
                      <a:pt x="377" y="289"/>
                      <a:pt x="543" y="271"/>
                      <a:pt x="705" y="271"/>
                    </a:cubicBezTo>
                    <a:cubicBezTo>
                      <a:pt x="1783" y="271"/>
                      <a:pt x="2675" y="1063"/>
                      <a:pt x="3188" y="1833"/>
                    </a:cubicBezTo>
                    <a:cubicBezTo>
                      <a:pt x="3335" y="2098"/>
                      <a:pt x="3483" y="2393"/>
                      <a:pt x="3601" y="2688"/>
                    </a:cubicBezTo>
                    <a:cubicBezTo>
                      <a:pt x="3837" y="3249"/>
                      <a:pt x="3955" y="3839"/>
                      <a:pt x="4073" y="4400"/>
                    </a:cubicBezTo>
                    <a:lnTo>
                      <a:pt x="4722" y="7292"/>
                    </a:lnTo>
                    <a:cubicBezTo>
                      <a:pt x="4811" y="7557"/>
                      <a:pt x="4870" y="7852"/>
                      <a:pt x="4840" y="8118"/>
                    </a:cubicBezTo>
                    <a:cubicBezTo>
                      <a:pt x="4840" y="8413"/>
                      <a:pt x="4693" y="8708"/>
                      <a:pt x="4486" y="8856"/>
                    </a:cubicBezTo>
                    <a:cubicBezTo>
                      <a:pt x="4309" y="9003"/>
                      <a:pt x="4073" y="9033"/>
                      <a:pt x="3807" y="9033"/>
                    </a:cubicBezTo>
                    <a:cubicBezTo>
                      <a:pt x="3660" y="9033"/>
                      <a:pt x="3542" y="9062"/>
                      <a:pt x="3424" y="9092"/>
                    </a:cubicBezTo>
                    <a:cubicBezTo>
                      <a:pt x="3335" y="9092"/>
                      <a:pt x="3306" y="9180"/>
                      <a:pt x="3306" y="9239"/>
                    </a:cubicBezTo>
                    <a:cubicBezTo>
                      <a:pt x="3335" y="9328"/>
                      <a:pt x="3394" y="9357"/>
                      <a:pt x="3483" y="9357"/>
                    </a:cubicBezTo>
                    <a:cubicBezTo>
                      <a:pt x="3571" y="9328"/>
                      <a:pt x="3689" y="9328"/>
                      <a:pt x="3807" y="9298"/>
                    </a:cubicBezTo>
                    <a:cubicBezTo>
                      <a:pt x="3955" y="9298"/>
                      <a:pt x="4102" y="9269"/>
                      <a:pt x="4250" y="9239"/>
                    </a:cubicBezTo>
                    <a:cubicBezTo>
                      <a:pt x="4398" y="9210"/>
                      <a:pt x="4545" y="9151"/>
                      <a:pt x="4663" y="9062"/>
                    </a:cubicBezTo>
                    <a:cubicBezTo>
                      <a:pt x="4899" y="8856"/>
                      <a:pt x="5076" y="8501"/>
                      <a:pt x="5106" y="8147"/>
                    </a:cubicBezTo>
                    <a:cubicBezTo>
                      <a:pt x="5135" y="7823"/>
                      <a:pt x="5047" y="7528"/>
                      <a:pt x="4988" y="7233"/>
                    </a:cubicBezTo>
                    <a:lnTo>
                      <a:pt x="4339" y="4341"/>
                    </a:lnTo>
                    <a:cubicBezTo>
                      <a:pt x="4220" y="3810"/>
                      <a:pt x="4102" y="3249"/>
                      <a:pt x="3896" y="2688"/>
                    </a:cubicBezTo>
                    <a:cubicBezTo>
                      <a:pt x="3748" y="2364"/>
                      <a:pt x="3601" y="2010"/>
                      <a:pt x="3394" y="1685"/>
                    </a:cubicBezTo>
                    <a:cubicBezTo>
                      <a:pt x="2856" y="865"/>
                      <a:pt x="1872" y="0"/>
                      <a:pt x="694" y="0"/>
                    </a:cubicBezTo>
                    <a:close/>
                  </a:path>
                </a:pathLst>
              </a:custGeom>
              <a:solidFill>
                <a:srgbClr val="3C43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61"/>
              <p:cNvSpPr/>
              <p:nvPr/>
            </p:nvSpPr>
            <p:spPr>
              <a:xfrm>
                <a:off x="2890825" y="2151500"/>
                <a:ext cx="45775" cy="164550"/>
              </a:xfrm>
              <a:custGeom>
                <a:rect b="b" l="l" r="r" t="t"/>
                <a:pathLst>
                  <a:path extrusionOk="0" h="6582" w="1831">
                    <a:moveTo>
                      <a:pt x="591" y="1"/>
                    </a:moveTo>
                    <a:lnTo>
                      <a:pt x="325" y="60"/>
                    </a:lnTo>
                    <a:cubicBezTo>
                      <a:pt x="532" y="562"/>
                      <a:pt x="650" y="1122"/>
                      <a:pt x="768" y="1624"/>
                    </a:cubicBezTo>
                    <a:lnTo>
                      <a:pt x="1417" y="4516"/>
                    </a:lnTo>
                    <a:cubicBezTo>
                      <a:pt x="1506" y="4781"/>
                      <a:pt x="1565" y="5076"/>
                      <a:pt x="1535" y="5342"/>
                    </a:cubicBezTo>
                    <a:cubicBezTo>
                      <a:pt x="1535" y="5637"/>
                      <a:pt x="1388" y="5932"/>
                      <a:pt x="1181" y="6080"/>
                    </a:cubicBezTo>
                    <a:cubicBezTo>
                      <a:pt x="1004" y="6227"/>
                      <a:pt x="768" y="6257"/>
                      <a:pt x="502" y="6257"/>
                    </a:cubicBezTo>
                    <a:cubicBezTo>
                      <a:pt x="355" y="6257"/>
                      <a:pt x="237" y="6286"/>
                      <a:pt x="119" y="6316"/>
                    </a:cubicBezTo>
                    <a:cubicBezTo>
                      <a:pt x="30" y="6316"/>
                      <a:pt x="1" y="6404"/>
                      <a:pt x="1" y="6463"/>
                    </a:cubicBezTo>
                    <a:cubicBezTo>
                      <a:pt x="30" y="6552"/>
                      <a:pt x="89" y="6581"/>
                      <a:pt x="178" y="6581"/>
                    </a:cubicBezTo>
                    <a:cubicBezTo>
                      <a:pt x="266" y="6552"/>
                      <a:pt x="384" y="6552"/>
                      <a:pt x="502" y="6522"/>
                    </a:cubicBezTo>
                    <a:cubicBezTo>
                      <a:pt x="650" y="6522"/>
                      <a:pt x="797" y="6493"/>
                      <a:pt x="945" y="6463"/>
                    </a:cubicBezTo>
                    <a:cubicBezTo>
                      <a:pt x="1093" y="6434"/>
                      <a:pt x="1240" y="6404"/>
                      <a:pt x="1358" y="6286"/>
                    </a:cubicBezTo>
                    <a:cubicBezTo>
                      <a:pt x="1594" y="6080"/>
                      <a:pt x="1771" y="5725"/>
                      <a:pt x="1801" y="5371"/>
                    </a:cubicBezTo>
                    <a:cubicBezTo>
                      <a:pt x="1830" y="5047"/>
                      <a:pt x="1742" y="4752"/>
                      <a:pt x="1683" y="4457"/>
                    </a:cubicBezTo>
                    <a:lnTo>
                      <a:pt x="1034" y="1565"/>
                    </a:lnTo>
                    <a:cubicBezTo>
                      <a:pt x="915" y="1063"/>
                      <a:pt x="797" y="532"/>
                      <a:pt x="591" y="1"/>
                    </a:cubicBezTo>
                    <a:close/>
                  </a:path>
                </a:pathLst>
              </a:custGeom>
              <a:solidFill>
                <a:srgbClr val="BABC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61"/>
              <p:cNvSpPr/>
              <p:nvPr/>
            </p:nvSpPr>
            <p:spPr>
              <a:xfrm>
                <a:off x="2873425" y="2301625"/>
                <a:ext cx="39550" cy="21225"/>
              </a:xfrm>
              <a:custGeom>
                <a:rect b="b" l="l" r="r" t="t"/>
                <a:pathLst>
                  <a:path extrusionOk="0" h="849" w="1582">
                    <a:moveTo>
                      <a:pt x="600" y="0"/>
                    </a:moveTo>
                    <a:cubicBezTo>
                      <a:pt x="404" y="0"/>
                      <a:pt x="216" y="72"/>
                      <a:pt x="136" y="252"/>
                    </a:cubicBezTo>
                    <a:cubicBezTo>
                      <a:pt x="0" y="550"/>
                      <a:pt x="289" y="849"/>
                      <a:pt x="589" y="849"/>
                    </a:cubicBezTo>
                    <a:cubicBezTo>
                      <a:pt x="615" y="849"/>
                      <a:pt x="641" y="846"/>
                      <a:pt x="667" y="842"/>
                    </a:cubicBezTo>
                    <a:cubicBezTo>
                      <a:pt x="903" y="812"/>
                      <a:pt x="1139" y="665"/>
                      <a:pt x="1346" y="517"/>
                    </a:cubicBezTo>
                    <a:cubicBezTo>
                      <a:pt x="1582" y="311"/>
                      <a:pt x="1287" y="163"/>
                      <a:pt x="1051" y="104"/>
                    </a:cubicBezTo>
                    <a:cubicBezTo>
                      <a:pt x="992" y="75"/>
                      <a:pt x="903" y="45"/>
                      <a:pt x="874" y="45"/>
                    </a:cubicBezTo>
                    <a:cubicBezTo>
                      <a:pt x="788" y="16"/>
                      <a:pt x="693" y="0"/>
                      <a:pt x="600" y="0"/>
                    </a:cubicBezTo>
                    <a:close/>
                  </a:path>
                </a:pathLst>
              </a:custGeom>
              <a:solidFill>
                <a:srgbClr val="3C43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61"/>
              <p:cNvSpPr/>
              <p:nvPr/>
            </p:nvSpPr>
            <p:spPr>
              <a:xfrm>
                <a:off x="3022150" y="2043075"/>
                <a:ext cx="83375" cy="82650"/>
              </a:xfrm>
              <a:custGeom>
                <a:rect b="b" l="l" r="r" t="t"/>
                <a:pathLst>
                  <a:path extrusionOk="0" h="3306" w="3335">
                    <a:moveTo>
                      <a:pt x="1682" y="0"/>
                    </a:moveTo>
                    <a:cubicBezTo>
                      <a:pt x="738" y="0"/>
                      <a:pt x="0" y="738"/>
                      <a:pt x="0" y="1653"/>
                    </a:cubicBezTo>
                    <a:cubicBezTo>
                      <a:pt x="0" y="2568"/>
                      <a:pt x="738" y="3305"/>
                      <a:pt x="1682" y="3305"/>
                    </a:cubicBezTo>
                    <a:cubicBezTo>
                      <a:pt x="2597" y="3305"/>
                      <a:pt x="3334" y="2568"/>
                      <a:pt x="3334" y="1653"/>
                    </a:cubicBezTo>
                    <a:cubicBezTo>
                      <a:pt x="3334" y="738"/>
                      <a:pt x="2597" y="0"/>
                      <a:pt x="168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61"/>
              <p:cNvSpPr/>
              <p:nvPr/>
            </p:nvSpPr>
            <p:spPr>
              <a:xfrm>
                <a:off x="2948375" y="1838725"/>
                <a:ext cx="115825" cy="227975"/>
              </a:xfrm>
              <a:custGeom>
                <a:rect b="b" l="l" r="r" t="t"/>
                <a:pathLst>
                  <a:path extrusionOk="0" h="9119" w="4633">
                    <a:moveTo>
                      <a:pt x="0" y="1"/>
                    </a:moveTo>
                    <a:lnTo>
                      <a:pt x="0" y="1"/>
                    </a:lnTo>
                    <a:cubicBezTo>
                      <a:pt x="59" y="60"/>
                      <a:pt x="89" y="119"/>
                      <a:pt x="148" y="207"/>
                    </a:cubicBezTo>
                    <a:cubicBezTo>
                      <a:pt x="266" y="414"/>
                      <a:pt x="443" y="621"/>
                      <a:pt x="620" y="798"/>
                    </a:cubicBezTo>
                    <a:cubicBezTo>
                      <a:pt x="768" y="886"/>
                      <a:pt x="856" y="975"/>
                      <a:pt x="974" y="1093"/>
                    </a:cubicBezTo>
                    <a:cubicBezTo>
                      <a:pt x="1004" y="1093"/>
                      <a:pt x="1004" y="1122"/>
                      <a:pt x="1004" y="1122"/>
                    </a:cubicBezTo>
                    <a:cubicBezTo>
                      <a:pt x="1181" y="1299"/>
                      <a:pt x="1358" y="1476"/>
                      <a:pt x="1476" y="1624"/>
                    </a:cubicBezTo>
                    <a:cubicBezTo>
                      <a:pt x="1594" y="1742"/>
                      <a:pt x="1682" y="1889"/>
                      <a:pt x="1771" y="1978"/>
                    </a:cubicBezTo>
                    <a:cubicBezTo>
                      <a:pt x="2449" y="2952"/>
                      <a:pt x="2863" y="4043"/>
                      <a:pt x="3217" y="5017"/>
                    </a:cubicBezTo>
                    <a:cubicBezTo>
                      <a:pt x="3541" y="6020"/>
                      <a:pt x="3866" y="7053"/>
                      <a:pt x="4102" y="8115"/>
                    </a:cubicBezTo>
                    <a:cubicBezTo>
                      <a:pt x="4161" y="8410"/>
                      <a:pt x="4220" y="8706"/>
                      <a:pt x="4279" y="8971"/>
                    </a:cubicBezTo>
                    <a:cubicBezTo>
                      <a:pt x="4308" y="9089"/>
                      <a:pt x="4397" y="9119"/>
                      <a:pt x="4485" y="9119"/>
                    </a:cubicBezTo>
                    <a:cubicBezTo>
                      <a:pt x="4603" y="9089"/>
                      <a:pt x="4633" y="9001"/>
                      <a:pt x="4603" y="8912"/>
                    </a:cubicBezTo>
                    <a:cubicBezTo>
                      <a:pt x="4544" y="8617"/>
                      <a:pt x="4485" y="8351"/>
                      <a:pt x="4426" y="8056"/>
                    </a:cubicBezTo>
                    <a:cubicBezTo>
                      <a:pt x="4190" y="6994"/>
                      <a:pt x="3866" y="5932"/>
                      <a:pt x="3512" y="4899"/>
                    </a:cubicBezTo>
                    <a:cubicBezTo>
                      <a:pt x="3187" y="3955"/>
                      <a:pt x="2774" y="2893"/>
                      <a:pt x="2125" y="1919"/>
                    </a:cubicBezTo>
                    <a:cubicBezTo>
                      <a:pt x="2095" y="1889"/>
                      <a:pt x="2066" y="1830"/>
                      <a:pt x="2036" y="1801"/>
                    </a:cubicBezTo>
                    <a:cubicBezTo>
                      <a:pt x="1918" y="1653"/>
                      <a:pt x="1800" y="1476"/>
                      <a:pt x="1682" y="1329"/>
                    </a:cubicBezTo>
                    <a:cubicBezTo>
                      <a:pt x="1594" y="1270"/>
                      <a:pt x="1535" y="1181"/>
                      <a:pt x="1446" y="1093"/>
                    </a:cubicBezTo>
                    <a:cubicBezTo>
                      <a:pt x="1063" y="680"/>
                      <a:pt x="590" y="296"/>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61"/>
              <p:cNvSpPr/>
              <p:nvPr/>
            </p:nvSpPr>
            <p:spPr>
              <a:xfrm>
                <a:off x="3050900" y="2040125"/>
                <a:ext cx="13300" cy="26575"/>
              </a:xfrm>
              <a:custGeom>
                <a:rect b="b" l="l" r="r" t="t"/>
                <a:pathLst>
                  <a:path extrusionOk="0" h="1063" w="532">
                    <a:moveTo>
                      <a:pt x="325" y="0"/>
                    </a:moveTo>
                    <a:cubicBezTo>
                      <a:pt x="266" y="0"/>
                      <a:pt x="237" y="30"/>
                      <a:pt x="178" y="30"/>
                    </a:cubicBezTo>
                    <a:lnTo>
                      <a:pt x="1" y="59"/>
                    </a:lnTo>
                    <a:cubicBezTo>
                      <a:pt x="60" y="354"/>
                      <a:pt x="119" y="650"/>
                      <a:pt x="178" y="915"/>
                    </a:cubicBezTo>
                    <a:cubicBezTo>
                      <a:pt x="207" y="1033"/>
                      <a:pt x="296" y="1063"/>
                      <a:pt x="384" y="1063"/>
                    </a:cubicBezTo>
                    <a:cubicBezTo>
                      <a:pt x="502" y="1033"/>
                      <a:pt x="532" y="945"/>
                      <a:pt x="502" y="856"/>
                    </a:cubicBezTo>
                    <a:cubicBezTo>
                      <a:pt x="443" y="561"/>
                      <a:pt x="384" y="295"/>
                      <a:pt x="325" y="0"/>
                    </a:cubicBezTo>
                    <a:close/>
                  </a:path>
                </a:pathLst>
              </a:custGeom>
              <a:solidFill>
                <a:srgbClr val="E4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61"/>
              <p:cNvSpPr/>
              <p:nvPr/>
            </p:nvSpPr>
            <p:spPr>
              <a:xfrm>
                <a:off x="3041325" y="2062250"/>
                <a:ext cx="45025" cy="44300"/>
              </a:xfrm>
              <a:custGeom>
                <a:rect b="b" l="l" r="r" t="t"/>
                <a:pathLst>
                  <a:path extrusionOk="0" h="1772" w="1801">
                    <a:moveTo>
                      <a:pt x="915" y="1"/>
                    </a:moveTo>
                    <a:cubicBezTo>
                      <a:pt x="413" y="1"/>
                      <a:pt x="0" y="384"/>
                      <a:pt x="0" y="886"/>
                    </a:cubicBezTo>
                    <a:cubicBezTo>
                      <a:pt x="0" y="1387"/>
                      <a:pt x="413" y="1771"/>
                      <a:pt x="915" y="1771"/>
                    </a:cubicBezTo>
                    <a:cubicBezTo>
                      <a:pt x="1387" y="1771"/>
                      <a:pt x="1800" y="1387"/>
                      <a:pt x="1800" y="886"/>
                    </a:cubicBezTo>
                    <a:cubicBezTo>
                      <a:pt x="1800" y="384"/>
                      <a:pt x="1387" y="1"/>
                      <a:pt x="9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61"/>
              <p:cNvSpPr/>
              <p:nvPr/>
            </p:nvSpPr>
            <p:spPr>
              <a:xfrm>
                <a:off x="2605350" y="2877400"/>
                <a:ext cx="373300" cy="1147850"/>
              </a:xfrm>
              <a:custGeom>
                <a:rect b="b" l="l" r="r" t="t"/>
                <a:pathLst>
                  <a:path extrusionOk="0" fill="none" h="45914" w="14932">
                    <a:moveTo>
                      <a:pt x="13220" y="0"/>
                    </a:moveTo>
                    <a:cubicBezTo>
                      <a:pt x="14105" y="3777"/>
                      <a:pt x="14931" y="9679"/>
                      <a:pt x="13780" y="16701"/>
                    </a:cubicBezTo>
                    <a:cubicBezTo>
                      <a:pt x="13102" y="20950"/>
                      <a:pt x="11862" y="24462"/>
                      <a:pt x="10712" y="27147"/>
                    </a:cubicBezTo>
                    <a:cubicBezTo>
                      <a:pt x="7141" y="33402"/>
                      <a:pt x="3571" y="39658"/>
                      <a:pt x="0" y="45914"/>
                    </a:cubicBezTo>
                  </a:path>
                </a:pathLst>
              </a:custGeom>
              <a:noFill/>
              <a:ln cap="flat" cmpd="sng" w="5900">
                <a:solidFill>
                  <a:srgbClr val="272127"/>
                </a:solidFill>
                <a:prstDash val="solid"/>
                <a:miter lim="2950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1" name="Google Shape;1101;p61"/>
            <p:cNvGrpSpPr/>
            <p:nvPr/>
          </p:nvGrpSpPr>
          <p:grpSpPr>
            <a:xfrm>
              <a:off x="1403008" y="2023419"/>
              <a:ext cx="502025" cy="694850"/>
              <a:chOff x="3813925" y="2740550"/>
              <a:chExt cx="502025" cy="694850"/>
            </a:xfrm>
          </p:grpSpPr>
          <p:sp>
            <p:nvSpPr>
              <p:cNvPr id="1102" name="Google Shape;1102;p61"/>
              <p:cNvSpPr/>
              <p:nvPr/>
            </p:nvSpPr>
            <p:spPr>
              <a:xfrm>
                <a:off x="3890375" y="2740550"/>
                <a:ext cx="69175" cy="265375"/>
              </a:xfrm>
              <a:custGeom>
                <a:rect b="b" l="l" r="r" t="t"/>
                <a:pathLst>
                  <a:path extrusionOk="0" h="10615" w="2767">
                    <a:moveTo>
                      <a:pt x="0" y="9243"/>
                    </a:moveTo>
                    <a:cubicBezTo>
                      <a:pt x="405" y="9467"/>
                      <a:pt x="563" y="10389"/>
                      <a:pt x="967" y="10614"/>
                    </a:cubicBezTo>
                    <a:cubicBezTo>
                      <a:pt x="1012" y="10547"/>
                      <a:pt x="1305" y="9782"/>
                      <a:pt x="1327" y="9715"/>
                    </a:cubicBezTo>
                    <a:cubicBezTo>
                      <a:pt x="1552" y="9153"/>
                      <a:pt x="1664" y="8501"/>
                      <a:pt x="1799" y="7826"/>
                    </a:cubicBezTo>
                    <a:cubicBezTo>
                      <a:pt x="2114" y="6252"/>
                      <a:pt x="2451" y="4656"/>
                      <a:pt x="2654" y="2947"/>
                    </a:cubicBezTo>
                    <a:cubicBezTo>
                      <a:pt x="2699" y="2609"/>
                      <a:pt x="2766" y="2227"/>
                      <a:pt x="2744" y="1912"/>
                    </a:cubicBezTo>
                    <a:cubicBezTo>
                      <a:pt x="2699" y="1170"/>
                      <a:pt x="2361" y="563"/>
                      <a:pt x="1979" y="1"/>
                    </a:cubicBezTo>
                    <a:cubicBezTo>
                      <a:pt x="1934" y="1"/>
                      <a:pt x="1934" y="23"/>
                      <a:pt x="1957" y="46"/>
                    </a:cubicBezTo>
                    <a:cubicBezTo>
                      <a:pt x="1237" y="3037"/>
                      <a:pt x="630" y="6095"/>
                      <a:pt x="0" y="9220"/>
                    </a:cubicBezTo>
                    <a:cubicBezTo>
                      <a:pt x="0" y="9220"/>
                      <a:pt x="0" y="9243"/>
                      <a:pt x="0" y="924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61"/>
              <p:cNvSpPr/>
              <p:nvPr/>
            </p:nvSpPr>
            <p:spPr>
              <a:xfrm>
                <a:off x="3880825" y="2971600"/>
                <a:ext cx="226000" cy="463800"/>
              </a:xfrm>
              <a:custGeom>
                <a:rect b="b" l="l" r="r" t="t"/>
                <a:pathLst>
                  <a:path extrusionOk="0" h="18552" w="9040">
                    <a:moveTo>
                      <a:pt x="8927" y="15089"/>
                    </a:moveTo>
                    <a:cubicBezTo>
                      <a:pt x="8792" y="14436"/>
                      <a:pt x="8410" y="13627"/>
                      <a:pt x="7960" y="12952"/>
                    </a:cubicBezTo>
                    <a:cubicBezTo>
                      <a:pt x="7533" y="12278"/>
                      <a:pt x="7173" y="11536"/>
                      <a:pt x="6836" y="10974"/>
                    </a:cubicBezTo>
                    <a:cubicBezTo>
                      <a:pt x="6431" y="10322"/>
                      <a:pt x="6071" y="9625"/>
                      <a:pt x="5734" y="8950"/>
                    </a:cubicBezTo>
                    <a:cubicBezTo>
                      <a:pt x="5397" y="8275"/>
                      <a:pt x="5015" y="7601"/>
                      <a:pt x="4655" y="6926"/>
                    </a:cubicBezTo>
                    <a:cubicBezTo>
                      <a:pt x="3553" y="4723"/>
                      <a:pt x="2699" y="2901"/>
                      <a:pt x="1439" y="855"/>
                    </a:cubicBezTo>
                    <a:cubicBezTo>
                      <a:pt x="1259" y="563"/>
                      <a:pt x="1102" y="270"/>
                      <a:pt x="922" y="1"/>
                    </a:cubicBezTo>
                    <a:cubicBezTo>
                      <a:pt x="630" y="248"/>
                      <a:pt x="315" y="495"/>
                      <a:pt x="0" y="743"/>
                    </a:cubicBezTo>
                    <a:cubicBezTo>
                      <a:pt x="45" y="833"/>
                      <a:pt x="113" y="945"/>
                      <a:pt x="158" y="1035"/>
                    </a:cubicBezTo>
                    <a:cubicBezTo>
                      <a:pt x="1147" y="2811"/>
                      <a:pt x="2226" y="4655"/>
                      <a:pt x="3148" y="6409"/>
                    </a:cubicBezTo>
                    <a:cubicBezTo>
                      <a:pt x="4273" y="8523"/>
                      <a:pt x="5307" y="10614"/>
                      <a:pt x="6364" y="12660"/>
                    </a:cubicBezTo>
                    <a:cubicBezTo>
                      <a:pt x="5149" y="12368"/>
                      <a:pt x="4273" y="12817"/>
                      <a:pt x="3710" y="13560"/>
                    </a:cubicBezTo>
                    <a:cubicBezTo>
                      <a:pt x="3081" y="14391"/>
                      <a:pt x="2991" y="15606"/>
                      <a:pt x="3283" y="16438"/>
                    </a:cubicBezTo>
                    <a:cubicBezTo>
                      <a:pt x="3620" y="17337"/>
                      <a:pt x="4632" y="18169"/>
                      <a:pt x="5712" y="18349"/>
                    </a:cubicBezTo>
                    <a:cubicBezTo>
                      <a:pt x="6836" y="18551"/>
                      <a:pt x="7825" y="18079"/>
                      <a:pt x="8455" y="17225"/>
                    </a:cubicBezTo>
                    <a:cubicBezTo>
                      <a:pt x="8815" y="16730"/>
                      <a:pt x="9040" y="15741"/>
                      <a:pt x="8927" y="15089"/>
                    </a:cubicBezTo>
                    <a:close/>
                    <a:moveTo>
                      <a:pt x="8208" y="15808"/>
                    </a:moveTo>
                    <a:cubicBezTo>
                      <a:pt x="8028" y="17112"/>
                      <a:pt x="6566" y="18079"/>
                      <a:pt x="5082" y="17292"/>
                    </a:cubicBezTo>
                    <a:cubicBezTo>
                      <a:pt x="4902" y="17202"/>
                      <a:pt x="4632" y="16955"/>
                      <a:pt x="4520" y="16865"/>
                    </a:cubicBezTo>
                    <a:cubicBezTo>
                      <a:pt x="4048" y="16393"/>
                      <a:pt x="3733" y="15606"/>
                      <a:pt x="4003" y="14751"/>
                    </a:cubicBezTo>
                    <a:cubicBezTo>
                      <a:pt x="4295" y="13829"/>
                      <a:pt x="4992" y="13447"/>
                      <a:pt x="5577" y="13357"/>
                    </a:cubicBezTo>
                    <a:cubicBezTo>
                      <a:pt x="6521" y="13200"/>
                      <a:pt x="7488" y="13829"/>
                      <a:pt x="7848" y="14347"/>
                    </a:cubicBezTo>
                    <a:cubicBezTo>
                      <a:pt x="8140" y="14774"/>
                      <a:pt x="8275" y="15246"/>
                      <a:pt x="8208" y="1580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61"/>
              <p:cNvSpPr/>
              <p:nvPr/>
            </p:nvSpPr>
            <p:spPr>
              <a:xfrm>
                <a:off x="3813925" y="2750125"/>
                <a:ext cx="502025" cy="561600"/>
              </a:xfrm>
              <a:custGeom>
                <a:rect b="b" l="l" r="r" t="t"/>
                <a:pathLst>
                  <a:path extrusionOk="0" h="22464" w="20081">
                    <a:moveTo>
                      <a:pt x="540" y="0"/>
                    </a:moveTo>
                    <a:cubicBezTo>
                      <a:pt x="585" y="0"/>
                      <a:pt x="585" y="23"/>
                      <a:pt x="585" y="45"/>
                    </a:cubicBezTo>
                    <a:cubicBezTo>
                      <a:pt x="1732" y="2901"/>
                      <a:pt x="2766" y="5847"/>
                      <a:pt x="3845" y="8837"/>
                    </a:cubicBezTo>
                    <a:cubicBezTo>
                      <a:pt x="3913" y="9017"/>
                      <a:pt x="3980" y="9264"/>
                      <a:pt x="4070" y="9422"/>
                    </a:cubicBezTo>
                    <a:cubicBezTo>
                      <a:pt x="4183" y="9624"/>
                      <a:pt x="4430" y="9849"/>
                      <a:pt x="4677" y="10074"/>
                    </a:cubicBezTo>
                    <a:cubicBezTo>
                      <a:pt x="6139" y="11468"/>
                      <a:pt x="7646" y="12997"/>
                      <a:pt x="9107" y="14346"/>
                    </a:cubicBezTo>
                    <a:cubicBezTo>
                      <a:pt x="10839" y="15965"/>
                      <a:pt x="12615" y="17494"/>
                      <a:pt x="14324" y="19068"/>
                    </a:cubicBezTo>
                    <a:cubicBezTo>
                      <a:pt x="14324" y="17809"/>
                      <a:pt x="14998" y="17067"/>
                      <a:pt x="15875" y="16707"/>
                    </a:cubicBezTo>
                    <a:cubicBezTo>
                      <a:pt x="16842" y="16325"/>
                      <a:pt x="18034" y="16550"/>
                      <a:pt x="18754" y="17044"/>
                    </a:cubicBezTo>
                    <a:cubicBezTo>
                      <a:pt x="19541" y="17607"/>
                      <a:pt x="20080" y="18776"/>
                      <a:pt x="19990" y="19878"/>
                    </a:cubicBezTo>
                    <a:cubicBezTo>
                      <a:pt x="19878" y="21024"/>
                      <a:pt x="19181" y="21856"/>
                      <a:pt x="18191" y="22239"/>
                    </a:cubicBezTo>
                    <a:cubicBezTo>
                      <a:pt x="17629" y="22463"/>
                      <a:pt x="16595" y="22441"/>
                      <a:pt x="16010" y="22149"/>
                    </a:cubicBezTo>
                    <a:cubicBezTo>
                      <a:pt x="15403" y="21856"/>
                      <a:pt x="14729" y="21272"/>
                      <a:pt x="14189" y="20687"/>
                    </a:cubicBezTo>
                    <a:cubicBezTo>
                      <a:pt x="13649" y="20080"/>
                      <a:pt x="13042" y="19540"/>
                      <a:pt x="12570" y="19068"/>
                    </a:cubicBezTo>
                    <a:cubicBezTo>
                      <a:pt x="12030" y="18506"/>
                      <a:pt x="11468" y="17989"/>
                      <a:pt x="10884" y="17494"/>
                    </a:cubicBezTo>
                    <a:cubicBezTo>
                      <a:pt x="10321" y="16977"/>
                      <a:pt x="9782" y="16460"/>
                      <a:pt x="9220" y="15943"/>
                    </a:cubicBezTo>
                    <a:cubicBezTo>
                      <a:pt x="7376" y="14301"/>
                      <a:pt x="5824" y="12997"/>
                      <a:pt x="4160" y="11266"/>
                    </a:cubicBezTo>
                    <a:cubicBezTo>
                      <a:pt x="3621" y="10681"/>
                      <a:pt x="2991" y="10141"/>
                      <a:pt x="2609" y="9512"/>
                    </a:cubicBezTo>
                    <a:cubicBezTo>
                      <a:pt x="2316" y="8995"/>
                      <a:pt x="2114" y="8365"/>
                      <a:pt x="1867" y="7713"/>
                    </a:cubicBezTo>
                    <a:cubicBezTo>
                      <a:pt x="1327" y="6206"/>
                      <a:pt x="765" y="4677"/>
                      <a:pt x="293" y="3013"/>
                    </a:cubicBezTo>
                    <a:cubicBezTo>
                      <a:pt x="203" y="2676"/>
                      <a:pt x="90" y="2316"/>
                      <a:pt x="68" y="2001"/>
                    </a:cubicBezTo>
                    <a:cubicBezTo>
                      <a:pt x="0" y="1282"/>
                      <a:pt x="248" y="607"/>
                      <a:pt x="540" y="0"/>
                    </a:cubicBezTo>
                    <a:close/>
                    <a:moveTo>
                      <a:pt x="15201" y="18461"/>
                    </a:moveTo>
                    <a:cubicBezTo>
                      <a:pt x="14796" y="19338"/>
                      <a:pt x="15156" y="20440"/>
                      <a:pt x="15583" y="20912"/>
                    </a:cubicBezTo>
                    <a:cubicBezTo>
                      <a:pt x="15898" y="21317"/>
                      <a:pt x="16325" y="21564"/>
                      <a:pt x="16887" y="21632"/>
                    </a:cubicBezTo>
                    <a:cubicBezTo>
                      <a:pt x="18191" y="21811"/>
                      <a:pt x="19518" y="20642"/>
                      <a:pt x="19113" y="19001"/>
                    </a:cubicBezTo>
                    <a:cubicBezTo>
                      <a:pt x="19068" y="18798"/>
                      <a:pt x="18911" y="18461"/>
                      <a:pt x="18844" y="18349"/>
                    </a:cubicBezTo>
                    <a:cubicBezTo>
                      <a:pt x="18529" y="17764"/>
                      <a:pt x="17832" y="17247"/>
                      <a:pt x="16932" y="17292"/>
                    </a:cubicBezTo>
                    <a:cubicBezTo>
                      <a:pt x="15988" y="17337"/>
                      <a:pt x="15426" y="17944"/>
                      <a:pt x="15201" y="1846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61"/>
              <p:cNvSpPr/>
              <p:nvPr/>
            </p:nvSpPr>
            <p:spPr>
              <a:xfrm>
                <a:off x="3887000" y="2969350"/>
                <a:ext cx="20275" cy="19700"/>
              </a:xfrm>
              <a:custGeom>
                <a:rect b="b" l="l" r="r" t="t"/>
                <a:pathLst>
                  <a:path extrusionOk="0" h="788" w="811">
                    <a:moveTo>
                      <a:pt x="810" y="405"/>
                    </a:moveTo>
                    <a:cubicBezTo>
                      <a:pt x="788" y="630"/>
                      <a:pt x="608" y="788"/>
                      <a:pt x="383" y="788"/>
                    </a:cubicBezTo>
                    <a:cubicBezTo>
                      <a:pt x="180" y="765"/>
                      <a:pt x="1" y="585"/>
                      <a:pt x="23" y="383"/>
                    </a:cubicBezTo>
                    <a:cubicBezTo>
                      <a:pt x="23" y="158"/>
                      <a:pt x="203" y="1"/>
                      <a:pt x="428" y="1"/>
                    </a:cubicBezTo>
                    <a:cubicBezTo>
                      <a:pt x="653" y="1"/>
                      <a:pt x="810" y="203"/>
                      <a:pt x="810" y="405"/>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6" name="Google Shape;1106;p61"/>
            <p:cNvGrpSpPr/>
            <p:nvPr/>
          </p:nvGrpSpPr>
          <p:grpSpPr>
            <a:xfrm rot="-2700000">
              <a:off x="3137776" y="2134442"/>
              <a:ext cx="1000615" cy="1033240"/>
              <a:chOff x="4476700" y="2501650"/>
              <a:chExt cx="1000625" cy="1033250"/>
            </a:xfrm>
          </p:grpSpPr>
          <p:sp>
            <p:nvSpPr>
              <p:cNvPr id="1107" name="Google Shape;1107;p61"/>
              <p:cNvSpPr/>
              <p:nvPr/>
            </p:nvSpPr>
            <p:spPr>
              <a:xfrm>
                <a:off x="4602050" y="2811950"/>
                <a:ext cx="552625" cy="722950"/>
              </a:xfrm>
              <a:custGeom>
                <a:rect b="b" l="l" r="r" t="t"/>
                <a:pathLst>
                  <a:path extrusionOk="0" h="28918" w="22105">
                    <a:moveTo>
                      <a:pt x="20508" y="12188"/>
                    </a:moveTo>
                    <a:cubicBezTo>
                      <a:pt x="19631" y="14437"/>
                      <a:pt x="18776" y="17022"/>
                      <a:pt x="17787" y="19518"/>
                    </a:cubicBezTo>
                    <a:cubicBezTo>
                      <a:pt x="16685" y="22307"/>
                      <a:pt x="15606" y="24960"/>
                      <a:pt x="13447" y="26399"/>
                    </a:cubicBezTo>
                    <a:cubicBezTo>
                      <a:pt x="12660" y="26894"/>
                      <a:pt x="11288" y="27208"/>
                      <a:pt x="10277" y="26714"/>
                    </a:cubicBezTo>
                    <a:cubicBezTo>
                      <a:pt x="9377" y="26264"/>
                      <a:pt x="8770" y="25252"/>
                      <a:pt x="8320" y="24150"/>
                    </a:cubicBezTo>
                    <a:cubicBezTo>
                      <a:pt x="7016" y="20912"/>
                      <a:pt x="7084" y="16393"/>
                      <a:pt x="7016" y="12143"/>
                    </a:cubicBezTo>
                    <a:cubicBezTo>
                      <a:pt x="6971" y="9332"/>
                      <a:pt x="6634" y="6701"/>
                      <a:pt x="5734" y="4565"/>
                    </a:cubicBezTo>
                    <a:cubicBezTo>
                      <a:pt x="4813" y="2362"/>
                      <a:pt x="3351" y="248"/>
                      <a:pt x="315" y="1"/>
                    </a:cubicBezTo>
                    <a:cubicBezTo>
                      <a:pt x="180" y="226"/>
                      <a:pt x="90" y="518"/>
                      <a:pt x="1" y="810"/>
                    </a:cubicBezTo>
                    <a:cubicBezTo>
                      <a:pt x="5465" y="2159"/>
                      <a:pt x="4970" y="8748"/>
                      <a:pt x="5330" y="14931"/>
                    </a:cubicBezTo>
                    <a:cubicBezTo>
                      <a:pt x="5510" y="17787"/>
                      <a:pt x="5734" y="20980"/>
                      <a:pt x="6319" y="23521"/>
                    </a:cubicBezTo>
                    <a:cubicBezTo>
                      <a:pt x="6634" y="24825"/>
                      <a:pt x="7084" y="25927"/>
                      <a:pt x="7916" y="26804"/>
                    </a:cubicBezTo>
                    <a:cubicBezTo>
                      <a:pt x="8703" y="27658"/>
                      <a:pt x="9827" y="28378"/>
                      <a:pt x="11198" y="28558"/>
                    </a:cubicBezTo>
                    <a:cubicBezTo>
                      <a:pt x="13852" y="28917"/>
                      <a:pt x="15268" y="27456"/>
                      <a:pt x="16348" y="25972"/>
                    </a:cubicBezTo>
                    <a:cubicBezTo>
                      <a:pt x="17337" y="24623"/>
                      <a:pt x="18057" y="23094"/>
                      <a:pt x="18776" y="21609"/>
                    </a:cubicBezTo>
                    <a:cubicBezTo>
                      <a:pt x="20125" y="18776"/>
                      <a:pt x="21137" y="15763"/>
                      <a:pt x="22104" y="12750"/>
                    </a:cubicBezTo>
                    <a:cubicBezTo>
                      <a:pt x="21587" y="12525"/>
                      <a:pt x="21047" y="12300"/>
                      <a:pt x="20508" y="1218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61"/>
              <p:cNvSpPr/>
              <p:nvPr/>
            </p:nvSpPr>
            <p:spPr>
              <a:xfrm>
                <a:off x="4476700" y="2735500"/>
                <a:ext cx="138875" cy="138875"/>
              </a:xfrm>
              <a:custGeom>
                <a:rect b="b" l="l" r="r" t="t"/>
                <a:pathLst>
                  <a:path extrusionOk="0" h="5555" w="5555">
                    <a:moveTo>
                      <a:pt x="5487" y="2901"/>
                    </a:moveTo>
                    <a:cubicBezTo>
                      <a:pt x="5419" y="4408"/>
                      <a:pt x="4160" y="5555"/>
                      <a:pt x="2654" y="5510"/>
                    </a:cubicBezTo>
                    <a:cubicBezTo>
                      <a:pt x="1169" y="5442"/>
                      <a:pt x="0" y="4160"/>
                      <a:pt x="68" y="2676"/>
                    </a:cubicBezTo>
                    <a:cubicBezTo>
                      <a:pt x="135" y="1170"/>
                      <a:pt x="1394" y="1"/>
                      <a:pt x="2901" y="68"/>
                    </a:cubicBezTo>
                    <a:cubicBezTo>
                      <a:pt x="4385" y="136"/>
                      <a:pt x="5554" y="1395"/>
                      <a:pt x="5487" y="290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61"/>
              <p:cNvSpPr/>
              <p:nvPr/>
            </p:nvSpPr>
            <p:spPr>
              <a:xfrm>
                <a:off x="4504250" y="2763050"/>
                <a:ext cx="83775" cy="84350"/>
              </a:xfrm>
              <a:custGeom>
                <a:rect b="b" l="l" r="r" t="t"/>
                <a:pathLst>
                  <a:path extrusionOk="0" h="3374" w="3351">
                    <a:moveTo>
                      <a:pt x="3305" y="1754"/>
                    </a:moveTo>
                    <a:cubicBezTo>
                      <a:pt x="3283" y="2654"/>
                      <a:pt x="2518" y="3373"/>
                      <a:pt x="1597" y="3328"/>
                    </a:cubicBezTo>
                    <a:cubicBezTo>
                      <a:pt x="697" y="3283"/>
                      <a:pt x="0" y="2519"/>
                      <a:pt x="23" y="1619"/>
                    </a:cubicBezTo>
                    <a:cubicBezTo>
                      <a:pt x="67" y="697"/>
                      <a:pt x="832" y="0"/>
                      <a:pt x="1731" y="45"/>
                    </a:cubicBezTo>
                    <a:cubicBezTo>
                      <a:pt x="2653" y="90"/>
                      <a:pt x="3350" y="855"/>
                      <a:pt x="3305" y="175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61"/>
              <p:cNvSpPr/>
              <p:nvPr/>
            </p:nvSpPr>
            <p:spPr>
              <a:xfrm>
                <a:off x="5004550" y="2514025"/>
                <a:ext cx="175975" cy="622875"/>
              </a:xfrm>
              <a:custGeom>
                <a:rect b="b" l="l" r="r" t="t"/>
                <a:pathLst>
                  <a:path extrusionOk="0" h="24915" w="7039">
                    <a:moveTo>
                      <a:pt x="6499" y="23340"/>
                    </a:moveTo>
                    <a:cubicBezTo>
                      <a:pt x="6341" y="23858"/>
                      <a:pt x="6206" y="24397"/>
                      <a:pt x="6049" y="24914"/>
                    </a:cubicBezTo>
                    <a:cubicBezTo>
                      <a:pt x="3868" y="24487"/>
                      <a:pt x="2654" y="22958"/>
                      <a:pt x="1844" y="21249"/>
                    </a:cubicBezTo>
                    <a:cubicBezTo>
                      <a:pt x="1035" y="19563"/>
                      <a:pt x="652" y="17449"/>
                      <a:pt x="405" y="15066"/>
                    </a:cubicBezTo>
                    <a:cubicBezTo>
                      <a:pt x="180" y="12840"/>
                      <a:pt x="0" y="10366"/>
                      <a:pt x="180" y="7758"/>
                    </a:cubicBezTo>
                    <a:cubicBezTo>
                      <a:pt x="360" y="5307"/>
                      <a:pt x="675" y="2766"/>
                      <a:pt x="1912" y="1484"/>
                    </a:cubicBezTo>
                    <a:cubicBezTo>
                      <a:pt x="2609" y="765"/>
                      <a:pt x="3621" y="293"/>
                      <a:pt x="4722" y="90"/>
                    </a:cubicBezTo>
                    <a:cubicBezTo>
                      <a:pt x="5127" y="23"/>
                      <a:pt x="5554" y="68"/>
                      <a:pt x="6004" y="23"/>
                    </a:cubicBezTo>
                    <a:cubicBezTo>
                      <a:pt x="6454" y="0"/>
                      <a:pt x="6971" y="68"/>
                      <a:pt x="7016" y="517"/>
                    </a:cubicBezTo>
                    <a:cubicBezTo>
                      <a:pt x="7038" y="1102"/>
                      <a:pt x="6319" y="1214"/>
                      <a:pt x="5892" y="1327"/>
                    </a:cubicBezTo>
                    <a:cubicBezTo>
                      <a:pt x="4430" y="1709"/>
                      <a:pt x="3306" y="2564"/>
                      <a:pt x="2721" y="3868"/>
                    </a:cubicBezTo>
                    <a:cubicBezTo>
                      <a:pt x="2384" y="4587"/>
                      <a:pt x="2294" y="5419"/>
                      <a:pt x="2114" y="6409"/>
                    </a:cubicBezTo>
                    <a:cubicBezTo>
                      <a:pt x="1979" y="7218"/>
                      <a:pt x="1844" y="8230"/>
                      <a:pt x="1754" y="9152"/>
                    </a:cubicBezTo>
                    <a:cubicBezTo>
                      <a:pt x="1372" y="13042"/>
                      <a:pt x="1889" y="16707"/>
                      <a:pt x="2789" y="19675"/>
                    </a:cubicBezTo>
                    <a:cubicBezTo>
                      <a:pt x="3014" y="20395"/>
                      <a:pt x="3328" y="21092"/>
                      <a:pt x="3756" y="21699"/>
                    </a:cubicBezTo>
                    <a:cubicBezTo>
                      <a:pt x="4160" y="22239"/>
                      <a:pt x="4745" y="22868"/>
                      <a:pt x="5330" y="23138"/>
                    </a:cubicBezTo>
                    <a:cubicBezTo>
                      <a:pt x="5644" y="23273"/>
                      <a:pt x="5982" y="23295"/>
                      <a:pt x="6499" y="2334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61"/>
              <p:cNvSpPr/>
              <p:nvPr/>
            </p:nvSpPr>
            <p:spPr>
              <a:xfrm>
                <a:off x="5159150" y="2501650"/>
                <a:ext cx="61275" cy="64675"/>
              </a:xfrm>
              <a:custGeom>
                <a:rect b="b" l="l" r="r" t="t"/>
                <a:pathLst>
                  <a:path extrusionOk="0" h="2587" w="2451">
                    <a:moveTo>
                      <a:pt x="607" y="135"/>
                    </a:moveTo>
                    <a:cubicBezTo>
                      <a:pt x="1012" y="1"/>
                      <a:pt x="1417" y="450"/>
                      <a:pt x="1799" y="720"/>
                    </a:cubicBezTo>
                    <a:cubicBezTo>
                      <a:pt x="2136" y="990"/>
                      <a:pt x="2451" y="1237"/>
                      <a:pt x="2428" y="1597"/>
                    </a:cubicBezTo>
                    <a:cubicBezTo>
                      <a:pt x="2406" y="1957"/>
                      <a:pt x="2069" y="2069"/>
                      <a:pt x="1754" y="2204"/>
                    </a:cubicBezTo>
                    <a:cubicBezTo>
                      <a:pt x="1417" y="2339"/>
                      <a:pt x="1147" y="2474"/>
                      <a:pt x="854" y="2519"/>
                    </a:cubicBezTo>
                    <a:cubicBezTo>
                      <a:pt x="112" y="2586"/>
                      <a:pt x="0" y="2227"/>
                      <a:pt x="112" y="1395"/>
                    </a:cubicBezTo>
                    <a:cubicBezTo>
                      <a:pt x="157" y="945"/>
                      <a:pt x="292" y="248"/>
                      <a:pt x="607" y="13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61"/>
              <p:cNvSpPr/>
              <p:nvPr/>
            </p:nvSpPr>
            <p:spPr>
              <a:xfrm>
                <a:off x="5122025" y="2556750"/>
                <a:ext cx="355300" cy="585775"/>
              </a:xfrm>
              <a:custGeom>
                <a:rect b="b" l="l" r="r" t="t"/>
                <a:pathLst>
                  <a:path extrusionOk="0" h="23431" w="14212">
                    <a:moveTo>
                      <a:pt x="248" y="21272"/>
                    </a:moveTo>
                    <a:cubicBezTo>
                      <a:pt x="181" y="21811"/>
                      <a:pt x="68" y="22373"/>
                      <a:pt x="1" y="22891"/>
                    </a:cubicBezTo>
                    <a:cubicBezTo>
                      <a:pt x="2160" y="23430"/>
                      <a:pt x="3913" y="22553"/>
                      <a:pt x="5375" y="21362"/>
                    </a:cubicBezTo>
                    <a:cubicBezTo>
                      <a:pt x="6814" y="20170"/>
                      <a:pt x="8051" y="18393"/>
                      <a:pt x="9265" y="16347"/>
                    </a:cubicBezTo>
                    <a:cubicBezTo>
                      <a:pt x="10412" y="14436"/>
                      <a:pt x="11626" y="12277"/>
                      <a:pt x="12571" y="9804"/>
                    </a:cubicBezTo>
                    <a:cubicBezTo>
                      <a:pt x="13447" y="7510"/>
                      <a:pt x="14212" y="5104"/>
                      <a:pt x="13627" y="3395"/>
                    </a:cubicBezTo>
                    <a:cubicBezTo>
                      <a:pt x="13313" y="2451"/>
                      <a:pt x="12593" y="1597"/>
                      <a:pt x="11671" y="967"/>
                    </a:cubicBezTo>
                    <a:cubicBezTo>
                      <a:pt x="11356" y="742"/>
                      <a:pt x="10952" y="585"/>
                      <a:pt x="10547" y="360"/>
                    </a:cubicBezTo>
                    <a:cubicBezTo>
                      <a:pt x="10165" y="135"/>
                      <a:pt x="9647" y="0"/>
                      <a:pt x="9423" y="382"/>
                    </a:cubicBezTo>
                    <a:cubicBezTo>
                      <a:pt x="9153" y="900"/>
                      <a:pt x="9760" y="1304"/>
                      <a:pt x="10097" y="1574"/>
                    </a:cubicBezTo>
                    <a:cubicBezTo>
                      <a:pt x="11266" y="2541"/>
                      <a:pt x="11918" y="3800"/>
                      <a:pt x="11918" y="5239"/>
                    </a:cubicBezTo>
                    <a:cubicBezTo>
                      <a:pt x="11896" y="6004"/>
                      <a:pt x="11649" y="6813"/>
                      <a:pt x="11379" y="7758"/>
                    </a:cubicBezTo>
                    <a:cubicBezTo>
                      <a:pt x="11154" y="8567"/>
                      <a:pt x="10862" y="9557"/>
                      <a:pt x="10547" y="10434"/>
                    </a:cubicBezTo>
                    <a:cubicBezTo>
                      <a:pt x="9243" y="14121"/>
                      <a:pt x="7219" y="17224"/>
                      <a:pt x="5173" y="19518"/>
                    </a:cubicBezTo>
                    <a:cubicBezTo>
                      <a:pt x="4656" y="20080"/>
                      <a:pt x="4093" y="20575"/>
                      <a:pt x="3441" y="20934"/>
                    </a:cubicBezTo>
                    <a:cubicBezTo>
                      <a:pt x="2834" y="21272"/>
                      <a:pt x="2047" y="21609"/>
                      <a:pt x="1418" y="21586"/>
                    </a:cubicBezTo>
                    <a:cubicBezTo>
                      <a:pt x="1058" y="21586"/>
                      <a:pt x="743" y="21474"/>
                      <a:pt x="248" y="2127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61"/>
              <p:cNvSpPr/>
              <p:nvPr/>
            </p:nvSpPr>
            <p:spPr>
              <a:xfrm>
                <a:off x="5312050" y="2541575"/>
                <a:ext cx="66350" cy="67475"/>
              </a:xfrm>
              <a:custGeom>
                <a:rect b="b" l="l" r="r" t="t"/>
                <a:pathLst>
                  <a:path extrusionOk="0" h="2699" w="2654">
                    <a:moveTo>
                      <a:pt x="2406" y="292"/>
                    </a:moveTo>
                    <a:cubicBezTo>
                      <a:pt x="2069" y="0"/>
                      <a:pt x="1507" y="225"/>
                      <a:pt x="1079" y="315"/>
                    </a:cubicBezTo>
                    <a:cubicBezTo>
                      <a:pt x="652" y="405"/>
                      <a:pt x="270" y="495"/>
                      <a:pt x="135" y="832"/>
                    </a:cubicBezTo>
                    <a:cubicBezTo>
                      <a:pt x="0" y="1169"/>
                      <a:pt x="248" y="1417"/>
                      <a:pt x="472" y="1664"/>
                    </a:cubicBezTo>
                    <a:cubicBezTo>
                      <a:pt x="720" y="1934"/>
                      <a:pt x="900" y="2181"/>
                      <a:pt x="1169" y="2339"/>
                    </a:cubicBezTo>
                    <a:cubicBezTo>
                      <a:pt x="1822" y="2698"/>
                      <a:pt x="2046" y="2428"/>
                      <a:pt x="2316" y="1641"/>
                    </a:cubicBezTo>
                    <a:cubicBezTo>
                      <a:pt x="2474" y="1192"/>
                      <a:pt x="2653" y="517"/>
                      <a:pt x="2406" y="29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61"/>
              <p:cNvSpPr/>
              <p:nvPr/>
            </p:nvSpPr>
            <p:spPr>
              <a:xfrm>
                <a:off x="5095050" y="3091900"/>
                <a:ext cx="74800" cy="76475"/>
              </a:xfrm>
              <a:custGeom>
                <a:rect b="b" l="l" r="r" t="t"/>
                <a:pathLst>
                  <a:path extrusionOk="0" h="3059" w="2992">
                    <a:moveTo>
                      <a:pt x="2564" y="2519"/>
                    </a:moveTo>
                    <a:cubicBezTo>
                      <a:pt x="2474" y="2856"/>
                      <a:pt x="2114" y="3059"/>
                      <a:pt x="1777" y="2969"/>
                    </a:cubicBezTo>
                    <a:lnTo>
                      <a:pt x="540" y="2631"/>
                    </a:lnTo>
                    <a:cubicBezTo>
                      <a:pt x="203" y="2541"/>
                      <a:pt x="1" y="2182"/>
                      <a:pt x="91" y="1844"/>
                    </a:cubicBezTo>
                    <a:lnTo>
                      <a:pt x="450" y="518"/>
                    </a:lnTo>
                    <a:cubicBezTo>
                      <a:pt x="540" y="180"/>
                      <a:pt x="878" y="1"/>
                      <a:pt x="1215" y="91"/>
                    </a:cubicBezTo>
                    <a:lnTo>
                      <a:pt x="2474" y="428"/>
                    </a:lnTo>
                    <a:cubicBezTo>
                      <a:pt x="2811" y="518"/>
                      <a:pt x="2991" y="855"/>
                      <a:pt x="2901" y="119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5" name="Google Shape;1115;p61"/>
            <p:cNvSpPr/>
            <p:nvPr/>
          </p:nvSpPr>
          <p:spPr>
            <a:xfrm>
              <a:off x="3433532" y="3473781"/>
              <a:ext cx="145768" cy="145768"/>
            </a:xfrm>
            <a:custGeom>
              <a:rect b="b" l="l" r="r" t="t"/>
              <a:pathLst>
                <a:path extrusionOk="0" fill="none" h="1546" w="1546">
                  <a:moveTo>
                    <a:pt x="1546" y="658"/>
                  </a:moveTo>
                  <a:cubicBezTo>
                    <a:pt x="1546" y="1231"/>
                    <a:pt x="830" y="1546"/>
                    <a:pt x="429" y="1116"/>
                  </a:cubicBezTo>
                  <a:cubicBezTo>
                    <a:pt x="0" y="716"/>
                    <a:pt x="315" y="0"/>
                    <a:pt x="887" y="0"/>
                  </a:cubicBezTo>
                  <a:cubicBezTo>
                    <a:pt x="1231" y="0"/>
                    <a:pt x="1546" y="315"/>
                    <a:pt x="1546" y="658"/>
                  </a:cubicBezTo>
                  <a:close/>
                </a:path>
              </a:pathLst>
            </a:custGeom>
            <a:solidFill>
              <a:schemeClr val="accent2"/>
            </a:solidFill>
            <a:ln cap="rnd" cmpd="sng" w="193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61"/>
            <p:cNvSpPr/>
            <p:nvPr/>
          </p:nvSpPr>
          <p:spPr>
            <a:xfrm rot="2700000">
              <a:off x="3325950" y="1389733"/>
              <a:ext cx="154764" cy="154852"/>
            </a:xfrm>
            <a:custGeom>
              <a:rect b="b" l="l" r="r" t="t"/>
              <a:pathLst>
                <a:path extrusionOk="0" h="1770" w="1769">
                  <a:moveTo>
                    <a:pt x="681" y="1"/>
                  </a:moveTo>
                  <a:lnTo>
                    <a:pt x="681" y="668"/>
                  </a:lnTo>
                  <a:lnTo>
                    <a:pt x="0" y="668"/>
                  </a:lnTo>
                  <a:lnTo>
                    <a:pt x="0" y="1088"/>
                  </a:lnTo>
                  <a:lnTo>
                    <a:pt x="681" y="1088"/>
                  </a:lnTo>
                  <a:lnTo>
                    <a:pt x="681" y="1769"/>
                  </a:lnTo>
                  <a:lnTo>
                    <a:pt x="1102" y="1769"/>
                  </a:lnTo>
                  <a:lnTo>
                    <a:pt x="1102" y="1088"/>
                  </a:lnTo>
                  <a:lnTo>
                    <a:pt x="1769" y="1088"/>
                  </a:lnTo>
                  <a:lnTo>
                    <a:pt x="1769" y="668"/>
                  </a:lnTo>
                  <a:lnTo>
                    <a:pt x="1102" y="668"/>
                  </a:lnTo>
                  <a:lnTo>
                    <a:pt x="110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61"/>
            <p:cNvSpPr/>
            <p:nvPr/>
          </p:nvSpPr>
          <p:spPr>
            <a:xfrm>
              <a:off x="1695057" y="1618206"/>
              <a:ext cx="145768" cy="145768"/>
            </a:xfrm>
            <a:custGeom>
              <a:rect b="b" l="l" r="r" t="t"/>
              <a:pathLst>
                <a:path extrusionOk="0" fill="none" h="1546" w="1546">
                  <a:moveTo>
                    <a:pt x="1546" y="658"/>
                  </a:moveTo>
                  <a:cubicBezTo>
                    <a:pt x="1546" y="1231"/>
                    <a:pt x="830" y="1546"/>
                    <a:pt x="429" y="1116"/>
                  </a:cubicBezTo>
                  <a:cubicBezTo>
                    <a:pt x="0" y="716"/>
                    <a:pt x="315" y="0"/>
                    <a:pt x="887" y="0"/>
                  </a:cubicBezTo>
                  <a:cubicBezTo>
                    <a:pt x="1231" y="0"/>
                    <a:pt x="1546" y="315"/>
                    <a:pt x="1546" y="658"/>
                  </a:cubicBezTo>
                  <a:close/>
                </a:path>
              </a:pathLst>
            </a:custGeom>
            <a:solidFill>
              <a:schemeClr val="accent2"/>
            </a:solidFill>
            <a:ln cap="rnd" cmpd="sng" w="193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61"/>
            <p:cNvSpPr/>
            <p:nvPr/>
          </p:nvSpPr>
          <p:spPr>
            <a:xfrm>
              <a:off x="1467221" y="3248135"/>
              <a:ext cx="373604" cy="371399"/>
            </a:xfrm>
            <a:custGeom>
              <a:rect b="b" l="l" r="r" t="t"/>
              <a:pathLst>
                <a:path extrusionOk="0" h="9094" w="9148">
                  <a:moveTo>
                    <a:pt x="4561" y="2153"/>
                  </a:moveTo>
                  <a:cubicBezTo>
                    <a:pt x="4628" y="2153"/>
                    <a:pt x="4697" y="2157"/>
                    <a:pt x="4770" y="2164"/>
                  </a:cubicBezTo>
                  <a:cubicBezTo>
                    <a:pt x="4799" y="2164"/>
                    <a:pt x="4828" y="2164"/>
                    <a:pt x="4871" y="2179"/>
                  </a:cubicBezTo>
                  <a:lnTo>
                    <a:pt x="4972" y="2193"/>
                  </a:lnTo>
                  <a:cubicBezTo>
                    <a:pt x="5001" y="2193"/>
                    <a:pt x="5030" y="2193"/>
                    <a:pt x="5074" y="2208"/>
                  </a:cubicBezTo>
                  <a:cubicBezTo>
                    <a:pt x="5146" y="2222"/>
                    <a:pt x="5233" y="2251"/>
                    <a:pt x="5320" y="2280"/>
                  </a:cubicBezTo>
                  <a:lnTo>
                    <a:pt x="5393" y="2295"/>
                  </a:lnTo>
                  <a:cubicBezTo>
                    <a:pt x="5494" y="2338"/>
                    <a:pt x="5610" y="2382"/>
                    <a:pt x="5712" y="2440"/>
                  </a:cubicBezTo>
                  <a:cubicBezTo>
                    <a:pt x="5755" y="2469"/>
                    <a:pt x="5784" y="2483"/>
                    <a:pt x="5813" y="2498"/>
                  </a:cubicBezTo>
                  <a:cubicBezTo>
                    <a:pt x="5842" y="2527"/>
                    <a:pt x="5886" y="2541"/>
                    <a:pt x="5915" y="2570"/>
                  </a:cubicBezTo>
                  <a:lnTo>
                    <a:pt x="6002" y="2628"/>
                  </a:lnTo>
                  <a:lnTo>
                    <a:pt x="6016" y="2643"/>
                  </a:lnTo>
                  <a:cubicBezTo>
                    <a:pt x="6045" y="2657"/>
                    <a:pt x="6074" y="2686"/>
                    <a:pt x="6103" y="2715"/>
                  </a:cubicBezTo>
                  <a:cubicBezTo>
                    <a:pt x="6132" y="2730"/>
                    <a:pt x="6161" y="2759"/>
                    <a:pt x="6190" y="2788"/>
                  </a:cubicBezTo>
                  <a:cubicBezTo>
                    <a:pt x="6248" y="2845"/>
                    <a:pt x="6306" y="2903"/>
                    <a:pt x="6364" y="2961"/>
                  </a:cubicBezTo>
                  <a:cubicBezTo>
                    <a:pt x="6379" y="2990"/>
                    <a:pt x="6408" y="3005"/>
                    <a:pt x="6422" y="3034"/>
                  </a:cubicBezTo>
                  <a:cubicBezTo>
                    <a:pt x="6466" y="3077"/>
                    <a:pt x="6495" y="3121"/>
                    <a:pt x="6524" y="3164"/>
                  </a:cubicBezTo>
                  <a:lnTo>
                    <a:pt x="6567" y="3222"/>
                  </a:lnTo>
                  <a:cubicBezTo>
                    <a:pt x="6625" y="3309"/>
                    <a:pt x="6668" y="3382"/>
                    <a:pt x="6712" y="3469"/>
                  </a:cubicBezTo>
                  <a:cubicBezTo>
                    <a:pt x="6726" y="3498"/>
                    <a:pt x="6741" y="3527"/>
                    <a:pt x="6755" y="3556"/>
                  </a:cubicBezTo>
                  <a:lnTo>
                    <a:pt x="6770" y="3570"/>
                  </a:lnTo>
                  <a:cubicBezTo>
                    <a:pt x="6784" y="3614"/>
                    <a:pt x="6799" y="3643"/>
                    <a:pt x="6813" y="3686"/>
                  </a:cubicBezTo>
                  <a:lnTo>
                    <a:pt x="6813" y="3701"/>
                  </a:lnTo>
                  <a:cubicBezTo>
                    <a:pt x="6828" y="3730"/>
                    <a:pt x="6828" y="3759"/>
                    <a:pt x="6842" y="3788"/>
                  </a:cubicBezTo>
                  <a:cubicBezTo>
                    <a:pt x="6857" y="3802"/>
                    <a:pt x="6857" y="3817"/>
                    <a:pt x="6857" y="3846"/>
                  </a:cubicBezTo>
                  <a:cubicBezTo>
                    <a:pt x="6886" y="3918"/>
                    <a:pt x="6900" y="3991"/>
                    <a:pt x="6929" y="4078"/>
                  </a:cubicBezTo>
                  <a:cubicBezTo>
                    <a:pt x="6929" y="4107"/>
                    <a:pt x="6929" y="4121"/>
                    <a:pt x="6944" y="4150"/>
                  </a:cubicBezTo>
                  <a:cubicBezTo>
                    <a:pt x="6944" y="4208"/>
                    <a:pt x="6958" y="4266"/>
                    <a:pt x="6973" y="4324"/>
                  </a:cubicBezTo>
                  <a:cubicBezTo>
                    <a:pt x="6973" y="4382"/>
                    <a:pt x="6973" y="4498"/>
                    <a:pt x="6973" y="4585"/>
                  </a:cubicBezTo>
                  <a:cubicBezTo>
                    <a:pt x="6973" y="4657"/>
                    <a:pt x="6987" y="4701"/>
                    <a:pt x="6987" y="4788"/>
                  </a:cubicBezTo>
                  <a:cubicBezTo>
                    <a:pt x="6987" y="4788"/>
                    <a:pt x="6987" y="4802"/>
                    <a:pt x="6987" y="4802"/>
                  </a:cubicBezTo>
                  <a:lnTo>
                    <a:pt x="6973" y="4933"/>
                  </a:lnTo>
                  <a:cubicBezTo>
                    <a:pt x="6973" y="4976"/>
                    <a:pt x="6958" y="5005"/>
                    <a:pt x="6944" y="5049"/>
                  </a:cubicBezTo>
                  <a:cubicBezTo>
                    <a:pt x="6929" y="5136"/>
                    <a:pt x="6900" y="5208"/>
                    <a:pt x="6871" y="5295"/>
                  </a:cubicBezTo>
                  <a:cubicBezTo>
                    <a:pt x="6857" y="5339"/>
                    <a:pt x="6842" y="5382"/>
                    <a:pt x="6828" y="5426"/>
                  </a:cubicBezTo>
                  <a:cubicBezTo>
                    <a:pt x="6813" y="5484"/>
                    <a:pt x="6799" y="5513"/>
                    <a:pt x="6770" y="5556"/>
                  </a:cubicBezTo>
                  <a:lnTo>
                    <a:pt x="6726" y="5643"/>
                  </a:lnTo>
                  <a:cubicBezTo>
                    <a:pt x="6697" y="5716"/>
                    <a:pt x="6639" y="5788"/>
                    <a:pt x="6596" y="5861"/>
                  </a:cubicBezTo>
                  <a:lnTo>
                    <a:pt x="6553" y="5919"/>
                  </a:lnTo>
                  <a:cubicBezTo>
                    <a:pt x="6553" y="5933"/>
                    <a:pt x="6553" y="5948"/>
                    <a:pt x="6538" y="5948"/>
                  </a:cubicBezTo>
                  <a:lnTo>
                    <a:pt x="6495" y="6020"/>
                  </a:lnTo>
                  <a:lnTo>
                    <a:pt x="6422" y="6093"/>
                  </a:lnTo>
                  <a:cubicBezTo>
                    <a:pt x="6379" y="6151"/>
                    <a:pt x="6335" y="6194"/>
                    <a:pt x="6292" y="6237"/>
                  </a:cubicBezTo>
                  <a:cubicBezTo>
                    <a:pt x="6263" y="6266"/>
                    <a:pt x="6248" y="6281"/>
                    <a:pt x="6219" y="6310"/>
                  </a:cubicBezTo>
                  <a:lnTo>
                    <a:pt x="6161" y="6368"/>
                  </a:lnTo>
                  <a:lnTo>
                    <a:pt x="6060" y="6440"/>
                  </a:lnTo>
                  <a:cubicBezTo>
                    <a:pt x="5973" y="6513"/>
                    <a:pt x="5900" y="6571"/>
                    <a:pt x="5813" y="6614"/>
                  </a:cubicBezTo>
                  <a:lnTo>
                    <a:pt x="5726" y="6672"/>
                  </a:lnTo>
                  <a:lnTo>
                    <a:pt x="5625" y="6716"/>
                  </a:lnTo>
                  <a:lnTo>
                    <a:pt x="5538" y="6759"/>
                  </a:lnTo>
                  <a:lnTo>
                    <a:pt x="5378" y="6817"/>
                  </a:lnTo>
                  <a:cubicBezTo>
                    <a:pt x="5349" y="6832"/>
                    <a:pt x="5306" y="6846"/>
                    <a:pt x="5277" y="6846"/>
                  </a:cubicBezTo>
                  <a:cubicBezTo>
                    <a:pt x="5219" y="6875"/>
                    <a:pt x="5146" y="6890"/>
                    <a:pt x="5088" y="6904"/>
                  </a:cubicBezTo>
                  <a:cubicBezTo>
                    <a:pt x="5045" y="6904"/>
                    <a:pt x="5016" y="6919"/>
                    <a:pt x="4987" y="6919"/>
                  </a:cubicBezTo>
                  <a:cubicBezTo>
                    <a:pt x="4944" y="6933"/>
                    <a:pt x="4915" y="6933"/>
                    <a:pt x="4886" y="6933"/>
                  </a:cubicBezTo>
                  <a:cubicBezTo>
                    <a:pt x="4763" y="6944"/>
                    <a:pt x="4640" y="6954"/>
                    <a:pt x="4517" y="6954"/>
                  </a:cubicBezTo>
                  <a:cubicBezTo>
                    <a:pt x="4466" y="6954"/>
                    <a:pt x="4415" y="6952"/>
                    <a:pt x="4364" y="6948"/>
                  </a:cubicBezTo>
                  <a:cubicBezTo>
                    <a:pt x="4335" y="6948"/>
                    <a:pt x="4306" y="6933"/>
                    <a:pt x="4277" y="6933"/>
                  </a:cubicBezTo>
                  <a:cubicBezTo>
                    <a:pt x="4233" y="6933"/>
                    <a:pt x="4204" y="6933"/>
                    <a:pt x="4175" y="6919"/>
                  </a:cubicBezTo>
                  <a:cubicBezTo>
                    <a:pt x="4132" y="6919"/>
                    <a:pt x="4103" y="6904"/>
                    <a:pt x="4074" y="6904"/>
                  </a:cubicBezTo>
                  <a:cubicBezTo>
                    <a:pt x="3958" y="6875"/>
                    <a:pt x="3842" y="6846"/>
                    <a:pt x="3726" y="6803"/>
                  </a:cubicBezTo>
                  <a:cubicBezTo>
                    <a:pt x="3697" y="6788"/>
                    <a:pt x="3668" y="6788"/>
                    <a:pt x="3624" y="6774"/>
                  </a:cubicBezTo>
                  <a:lnTo>
                    <a:pt x="3523" y="6730"/>
                  </a:lnTo>
                  <a:lnTo>
                    <a:pt x="3508" y="6730"/>
                  </a:lnTo>
                  <a:cubicBezTo>
                    <a:pt x="3479" y="6716"/>
                    <a:pt x="3450" y="6701"/>
                    <a:pt x="3407" y="6687"/>
                  </a:cubicBezTo>
                  <a:cubicBezTo>
                    <a:pt x="3349" y="6643"/>
                    <a:pt x="3277" y="6600"/>
                    <a:pt x="3219" y="6556"/>
                  </a:cubicBezTo>
                  <a:cubicBezTo>
                    <a:pt x="3175" y="6542"/>
                    <a:pt x="3146" y="6527"/>
                    <a:pt x="3117" y="6498"/>
                  </a:cubicBezTo>
                  <a:lnTo>
                    <a:pt x="3045" y="6440"/>
                  </a:lnTo>
                  <a:cubicBezTo>
                    <a:pt x="3001" y="6411"/>
                    <a:pt x="2972" y="6368"/>
                    <a:pt x="2929" y="6339"/>
                  </a:cubicBezTo>
                  <a:cubicBezTo>
                    <a:pt x="2900" y="6310"/>
                    <a:pt x="2871" y="6281"/>
                    <a:pt x="2827" y="6237"/>
                  </a:cubicBezTo>
                  <a:lnTo>
                    <a:pt x="2755" y="6151"/>
                  </a:lnTo>
                  <a:cubicBezTo>
                    <a:pt x="2653" y="6049"/>
                    <a:pt x="2581" y="5933"/>
                    <a:pt x="2494" y="5817"/>
                  </a:cubicBezTo>
                  <a:cubicBezTo>
                    <a:pt x="2479" y="5774"/>
                    <a:pt x="2465" y="5745"/>
                    <a:pt x="2436" y="5716"/>
                  </a:cubicBezTo>
                  <a:cubicBezTo>
                    <a:pt x="2421" y="5672"/>
                    <a:pt x="2392" y="5629"/>
                    <a:pt x="2378" y="5600"/>
                  </a:cubicBezTo>
                  <a:cubicBezTo>
                    <a:pt x="2363" y="5556"/>
                    <a:pt x="2363" y="5556"/>
                    <a:pt x="2349" y="5527"/>
                  </a:cubicBezTo>
                  <a:cubicBezTo>
                    <a:pt x="2349" y="5513"/>
                    <a:pt x="2334" y="5498"/>
                    <a:pt x="2334" y="5484"/>
                  </a:cubicBezTo>
                  <a:cubicBezTo>
                    <a:pt x="2334" y="5469"/>
                    <a:pt x="2320" y="5440"/>
                    <a:pt x="2305" y="5426"/>
                  </a:cubicBezTo>
                  <a:cubicBezTo>
                    <a:pt x="2305" y="5397"/>
                    <a:pt x="2291" y="5368"/>
                    <a:pt x="2276" y="5339"/>
                  </a:cubicBezTo>
                  <a:cubicBezTo>
                    <a:pt x="2276" y="5339"/>
                    <a:pt x="2276" y="5324"/>
                    <a:pt x="2276" y="5310"/>
                  </a:cubicBezTo>
                  <a:cubicBezTo>
                    <a:pt x="2262" y="5281"/>
                    <a:pt x="2247" y="5252"/>
                    <a:pt x="2247" y="5223"/>
                  </a:cubicBezTo>
                  <a:cubicBezTo>
                    <a:pt x="2233" y="5165"/>
                    <a:pt x="2218" y="5121"/>
                    <a:pt x="2204" y="5063"/>
                  </a:cubicBezTo>
                  <a:cubicBezTo>
                    <a:pt x="2204" y="5034"/>
                    <a:pt x="2189" y="5005"/>
                    <a:pt x="2189" y="4976"/>
                  </a:cubicBezTo>
                  <a:cubicBezTo>
                    <a:pt x="2175" y="4918"/>
                    <a:pt x="2160" y="4860"/>
                    <a:pt x="2160" y="4802"/>
                  </a:cubicBezTo>
                  <a:cubicBezTo>
                    <a:pt x="2160" y="4730"/>
                    <a:pt x="2146" y="4643"/>
                    <a:pt x="2146" y="4556"/>
                  </a:cubicBezTo>
                  <a:cubicBezTo>
                    <a:pt x="2146" y="4484"/>
                    <a:pt x="2160" y="4397"/>
                    <a:pt x="2160" y="4310"/>
                  </a:cubicBezTo>
                  <a:cubicBezTo>
                    <a:pt x="2160" y="4310"/>
                    <a:pt x="2160" y="4295"/>
                    <a:pt x="2160" y="4295"/>
                  </a:cubicBezTo>
                  <a:cubicBezTo>
                    <a:pt x="2160" y="4252"/>
                    <a:pt x="2175" y="4208"/>
                    <a:pt x="2175" y="4179"/>
                  </a:cubicBezTo>
                  <a:cubicBezTo>
                    <a:pt x="2189" y="4136"/>
                    <a:pt x="2189" y="4092"/>
                    <a:pt x="2204" y="4049"/>
                  </a:cubicBezTo>
                  <a:cubicBezTo>
                    <a:pt x="2218" y="3962"/>
                    <a:pt x="2247" y="3889"/>
                    <a:pt x="2262" y="3802"/>
                  </a:cubicBezTo>
                  <a:lnTo>
                    <a:pt x="2305" y="3715"/>
                  </a:lnTo>
                  <a:cubicBezTo>
                    <a:pt x="2305" y="3686"/>
                    <a:pt x="2320" y="3657"/>
                    <a:pt x="2334" y="3643"/>
                  </a:cubicBezTo>
                  <a:cubicBezTo>
                    <a:pt x="2334" y="3614"/>
                    <a:pt x="2349" y="3599"/>
                    <a:pt x="2349" y="3585"/>
                  </a:cubicBezTo>
                  <a:cubicBezTo>
                    <a:pt x="2363" y="3570"/>
                    <a:pt x="2378" y="3541"/>
                    <a:pt x="2378" y="3527"/>
                  </a:cubicBezTo>
                  <a:cubicBezTo>
                    <a:pt x="2407" y="3454"/>
                    <a:pt x="2450" y="3396"/>
                    <a:pt x="2479" y="3338"/>
                  </a:cubicBezTo>
                  <a:lnTo>
                    <a:pt x="2537" y="3251"/>
                  </a:lnTo>
                  <a:lnTo>
                    <a:pt x="2581" y="3179"/>
                  </a:lnTo>
                  <a:cubicBezTo>
                    <a:pt x="2610" y="3135"/>
                    <a:pt x="2639" y="3106"/>
                    <a:pt x="2668" y="3077"/>
                  </a:cubicBezTo>
                  <a:cubicBezTo>
                    <a:pt x="2697" y="3034"/>
                    <a:pt x="2711" y="3005"/>
                    <a:pt x="2740" y="2976"/>
                  </a:cubicBezTo>
                  <a:cubicBezTo>
                    <a:pt x="2769" y="2947"/>
                    <a:pt x="2798" y="2918"/>
                    <a:pt x="2827" y="2874"/>
                  </a:cubicBezTo>
                  <a:cubicBezTo>
                    <a:pt x="2987" y="2730"/>
                    <a:pt x="3146" y="2599"/>
                    <a:pt x="3334" y="2483"/>
                  </a:cubicBezTo>
                  <a:lnTo>
                    <a:pt x="3421" y="2440"/>
                  </a:lnTo>
                  <a:lnTo>
                    <a:pt x="3508" y="2396"/>
                  </a:lnTo>
                  <a:lnTo>
                    <a:pt x="3610" y="2353"/>
                  </a:lnTo>
                  <a:cubicBezTo>
                    <a:pt x="3653" y="2324"/>
                    <a:pt x="3711" y="2309"/>
                    <a:pt x="3769" y="2280"/>
                  </a:cubicBezTo>
                  <a:cubicBezTo>
                    <a:pt x="3798" y="2266"/>
                    <a:pt x="3827" y="2266"/>
                    <a:pt x="3856" y="2251"/>
                  </a:cubicBezTo>
                  <a:lnTo>
                    <a:pt x="3958" y="2222"/>
                  </a:lnTo>
                  <a:cubicBezTo>
                    <a:pt x="4016" y="2208"/>
                    <a:pt x="4088" y="2193"/>
                    <a:pt x="4161" y="2193"/>
                  </a:cubicBezTo>
                  <a:lnTo>
                    <a:pt x="4262" y="2179"/>
                  </a:lnTo>
                  <a:lnTo>
                    <a:pt x="4364" y="2164"/>
                  </a:lnTo>
                  <a:cubicBezTo>
                    <a:pt x="4429" y="2157"/>
                    <a:pt x="4494" y="2153"/>
                    <a:pt x="4561" y="2153"/>
                  </a:cubicBezTo>
                  <a:close/>
                  <a:moveTo>
                    <a:pt x="4588" y="1"/>
                  </a:moveTo>
                  <a:cubicBezTo>
                    <a:pt x="4422" y="1"/>
                    <a:pt x="4255" y="12"/>
                    <a:pt x="4088" y="33"/>
                  </a:cubicBezTo>
                  <a:cubicBezTo>
                    <a:pt x="3827" y="62"/>
                    <a:pt x="3624" y="309"/>
                    <a:pt x="3653" y="570"/>
                  </a:cubicBezTo>
                  <a:lnTo>
                    <a:pt x="3653" y="613"/>
                  </a:lnTo>
                  <a:cubicBezTo>
                    <a:pt x="3653" y="642"/>
                    <a:pt x="3653" y="657"/>
                    <a:pt x="3653" y="686"/>
                  </a:cubicBezTo>
                  <a:cubicBezTo>
                    <a:pt x="3653" y="874"/>
                    <a:pt x="3552" y="1048"/>
                    <a:pt x="3378" y="1135"/>
                  </a:cubicBezTo>
                  <a:lnTo>
                    <a:pt x="3334" y="1149"/>
                  </a:lnTo>
                  <a:lnTo>
                    <a:pt x="3190" y="1207"/>
                  </a:lnTo>
                  <a:lnTo>
                    <a:pt x="3059" y="1265"/>
                  </a:lnTo>
                  <a:lnTo>
                    <a:pt x="3030" y="1280"/>
                  </a:lnTo>
                  <a:cubicBezTo>
                    <a:pt x="2964" y="1306"/>
                    <a:pt x="2895" y="1319"/>
                    <a:pt x="2827" y="1319"/>
                  </a:cubicBezTo>
                  <a:cubicBezTo>
                    <a:pt x="2673" y="1319"/>
                    <a:pt x="2526" y="1252"/>
                    <a:pt x="2436" y="1121"/>
                  </a:cubicBezTo>
                  <a:cubicBezTo>
                    <a:pt x="2336" y="985"/>
                    <a:pt x="2185" y="917"/>
                    <a:pt x="2030" y="917"/>
                  </a:cubicBezTo>
                  <a:cubicBezTo>
                    <a:pt x="1937" y="917"/>
                    <a:pt x="1841" y="941"/>
                    <a:pt x="1754" y="990"/>
                  </a:cubicBezTo>
                  <a:lnTo>
                    <a:pt x="1711" y="1019"/>
                  </a:lnTo>
                  <a:cubicBezTo>
                    <a:pt x="1465" y="1222"/>
                    <a:pt x="1233" y="1454"/>
                    <a:pt x="1030" y="1715"/>
                  </a:cubicBezTo>
                  <a:cubicBezTo>
                    <a:pt x="928" y="1845"/>
                    <a:pt x="885" y="2005"/>
                    <a:pt x="943" y="2164"/>
                  </a:cubicBezTo>
                  <a:cubicBezTo>
                    <a:pt x="957" y="2208"/>
                    <a:pt x="972" y="2251"/>
                    <a:pt x="1001" y="2295"/>
                  </a:cubicBezTo>
                  <a:cubicBezTo>
                    <a:pt x="1015" y="2324"/>
                    <a:pt x="1044" y="2367"/>
                    <a:pt x="1073" y="2382"/>
                  </a:cubicBezTo>
                  <a:lnTo>
                    <a:pt x="1117" y="2425"/>
                  </a:lnTo>
                  <a:cubicBezTo>
                    <a:pt x="1305" y="2570"/>
                    <a:pt x="1378" y="2817"/>
                    <a:pt x="1276" y="3034"/>
                  </a:cubicBezTo>
                  <a:cubicBezTo>
                    <a:pt x="1233" y="3135"/>
                    <a:pt x="1189" y="3237"/>
                    <a:pt x="1146" y="3338"/>
                  </a:cubicBezTo>
                  <a:cubicBezTo>
                    <a:pt x="1131" y="3396"/>
                    <a:pt x="1102" y="3454"/>
                    <a:pt x="1059" y="3498"/>
                  </a:cubicBezTo>
                  <a:cubicBezTo>
                    <a:pt x="1030" y="3527"/>
                    <a:pt x="1001" y="3541"/>
                    <a:pt x="972" y="3570"/>
                  </a:cubicBezTo>
                  <a:cubicBezTo>
                    <a:pt x="943" y="3585"/>
                    <a:pt x="899" y="3599"/>
                    <a:pt x="870" y="3614"/>
                  </a:cubicBezTo>
                  <a:cubicBezTo>
                    <a:pt x="841" y="3628"/>
                    <a:pt x="827" y="3643"/>
                    <a:pt x="798" y="3643"/>
                  </a:cubicBezTo>
                  <a:cubicBezTo>
                    <a:pt x="769" y="3650"/>
                    <a:pt x="740" y="3654"/>
                    <a:pt x="711" y="3654"/>
                  </a:cubicBezTo>
                  <a:cubicBezTo>
                    <a:pt x="682" y="3654"/>
                    <a:pt x="653" y="3650"/>
                    <a:pt x="624" y="3643"/>
                  </a:cubicBezTo>
                  <a:lnTo>
                    <a:pt x="450" y="3643"/>
                  </a:lnTo>
                  <a:cubicBezTo>
                    <a:pt x="232" y="3686"/>
                    <a:pt x="73" y="3860"/>
                    <a:pt x="44" y="4078"/>
                  </a:cubicBezTo>
                  <a:cubicBezTo>
                    <a:pt x="0" y="4397"/>
                    <a:pt x="0" y="4730"/>
                    <a:pt x="44" y="5049"/>
                  </a:cubicBezTo>
                  <a:cubicBezTo>
                    <a:pt x="70" y="5305"/>
                    <a:pt x="277" y="5494"/>
                    <a:pt x="525" y="5494"/>
                  </a:cubicBezTo>
                  <a:cubicBezTo>
                    <a:pt x="557" y="5494"/>
                    <a:pt x="590" y="5490"/>
                    <a:pt x="624" y="5484"/>
                  </a:cubicBezTo>
                  <a:lnTo>
                    <a:pt x="696" y="5484"/>
                  </a:lnTo>
                  <a:cubicBezTo>
                    <a:pt x="798" y="5484"/>
                    <a:pt x="885" y="5527"/>
                    <a:pt x="972" y="5571"/>
                  </a:cubicBezTo>
                  <a:cubicBezTo>
                    <a:pt x="1001" y="5585"/>
                    <a:pt x="1015" y="5614"/>
                    <a:pt x="1030" y="5629"/>
                  </a:cubicBezTo>
                  <a:cubicBezTo>
                    <a:pt x="1088" y="5672"/>
                    <a:pt x="1131" y="5730"/>
                    <a:pt x="1160" y="5803"/>
                  </a:cubicBezTo>
                  <a:cubicBezTo>
                    <a:pt x="1189" y="5904"/>
                    <a:pt x="1233" y="6006"/>
                    <a:pt x="1276" y="6107"/>
                  </a:cubicBezTo>
                  <a:cubicBezTo>
                    <a:pt x="1378" y="6310"/>
                    <a:pt x="1320" y="6527"/>
                    <a:pt x="1175" y="6672"/>
                  </a:cubicBezTo>
                  <a:lnTo>
                    <a:pt x="1117" y="6716"/>
                  </a:lnTo>
                  <a:cubicBezTo>
                    <a:pt x="1073" y="6745"/>
                    <a:pt x="1030" y="6788"/>
                    <a:pt x="1001" y="6846"/>
                  </a:cubicBezTo>
                  <a:cubicBezTo>
                    <a:pt x="972" y="6875"/>
                    <a:pt x="957" y="6919"/>
                    <a:pt x="943" y="6977"/>
                  </a:cubicBezTo>
                  <a:cubicBezTo>
                    <a:pt x="943" y="6991"/>
                    <a:pt x="943" y="7006"/>
                    <a:pt x="928" y="7020"/>
                  </a:cubicBezTo>
                  <a:lnTo>
                    <a:pt x="928" y="7064"/>
                  </a:lnTo>
                  <a:cubicBezTo>
                    <a:pt x="928" y="7078"/>
                    <a:pt x="928" y="7093"/>
                    <a:pt x="928" y="7107"/>
                  </a:cubicBezTo>
                  <a:lnTo>
                    <a:pt x="928" y="7122"/>
                  </a:lnTo>
                  <a:lnTo>
                    <a:pt x="928" y="7194"/>
                  </a:lnTo>
                  <a:cubicBezTo>
                    <a:pt x="943" y="7223"/>
                    <a:pt x="943" y="7238"/>
                    <a:pt x="957" y="7267"/>
                  </a:cubicBezTo>
                  <a:cubicBezTo>
                    <a:pt x="957" y="7267"/>
                    <a:pt x="957" y="7281"/>
                    <a:pt x="957" y="7281"/>
                  </a:cubicBezTo>
                  <a:cubicBezTo>
                    <a:pt x="972" y="7296"/>
                    <a:pt x="972" y="7325"/>
                    <a:pt x="986" y="7339"/>
                  </a:cubicBezTo>
                  <a:lnTo>
                    <a:pt x="986" y="7354"/>
                  </a:lnTo>
                  <a:cubicBezTo>
                    <a:pt x="1001" y="7368"/>
                    <a:pt x="1001" y="7383"/>
                    <a:pt x="1015" y="7397"/>
                  </a:cubicBezTo>
                  <a:cubicBezTo>
                    <a:pt x="1218" y="7658"/>
                    <a:pt x="1450" y="7890"/>
                    <a:pt x="1711" y="8093"/>
                  </a:cubicBezTo>
                  <a:cubicBezTo>
                    <a:pt x="1796" y="8166"/>
                    <a:pt x="1901" y="8198"/>
                    <a:pt x="2001" y="8198"/>
                  </a:cubicBezTo>
                  <a:cubicBezTo>
                    <a:pt x="2021" y="8198"/>
                    <a:pt x="2040" y="8197"/>
                    <a:pt x="2059" y="8194"/>
                  </a:cubicBezTo>
                  <a:cubicBezTo>
                    <a:pt x="2102" y="8194"/>
                    <a:pt x="2146" y="8180"/>
                    <a:pt x="2189" y="8165"/>
                  </a:cubicBezTo>
                  <a:cubicBezTo>
                    <a:pt x="2291" y="8136"/>
                    <a:pt x="2363" y="8078"/>
                    <a:pt x="2421" y="8006"/>
                  </a:cubicBezTo>
                  <a:lnTo>
                    <a:pt x="2465" y="7948"/>
                  </a:lnTo>
                  <a:cubicBezTo>
                    <a:pt x="2523" y="7905"/>
                    <a:pt x="2581" y="7861"/>
                    <a:pt x="2653" y="7832"/>
                  </a:cubicBezTo>
                  <a:lnTo>
                    <a:pt x="2827" y="7789"/>
                  </a:lnTo>
                  <a:cubicBezTo>
                    <a:pt x="2900" y="7803"/>
                    <a:pt x="2972" y="7818"/>
                    <a:pt x="3030" y="7847"/>
                  </a:cubicBezTo>
                  <a:cubicBezTo>
                    <a:pt x="3132" y="7890"/>
                    <a:pt x="3233" y="7933"/>
                    <a:pt x="3334" y="7962"/>
                  </a:cubicBezTo>
                  <a:cubicBezTo>
                    <a:pt x="3421" y="8006"/>
                    <a:pt x="3508" y="8064"/>
                    <a:pt x="3566" y="8151"/>
                  </a:cubicBezTo>
                  <a:cubicBezTo>
                    <a:pt x="3581" y="8180"/>
                    <a:pt x="3610" y="8209"/>
                    <a:pt x="3610" y="8252"/>
                  </a:cubicBezTo>
                  <a:cubicBezTo>
                    <a:pt x="3653" y="8325"/>
                    <a:pt x="3653" y="8412"/>
                    <a:pt x="3639" y="8499"/>
                  </a:cubicBezTo>
                  <a:cubicBezTo>
                    <a:pt x="3610" y="8760"/>
                    <a:pt x="3769" y="9006"/>
                    <a:pt x="4030" y="9064"/>
                  </a:cubicBezTo>
                  <a:lnTo>
                    <a:pt x="4074" y="9064"/>
                  </a:lnTo>
                  <a:cubicBezTo>
                    <a:pt x="4248" y="9079"/>
                    <a:pt x="4407" y="9093"/>
                    <a:pt x="4567" y="9093"/>
                  </a:cubicBezTo>
                  <a:cubicBezTo>
                    <a:pt x="4726" y="9093"/>
                    <a:pt x="4900" y="9079"/>
                    <a:pt x="5059" y="9064"/>
                  </a:cubicBezTo>
                  <a:cubicBezTo>
                    <a:pt x="5175" y="9050"/>
                    <a:pt x="5277" y="9006"/>
                    <a:pt x="5364" y="8919"/>
                  </a:cubicBezTo>
                  <a:cubicBezTo>
                    <a:pt x="5393" y="8876"/>
                    <a:pt x="5422" y="8847"/>
                    <a:pt x="5436" y="8803"/>
                  </a:cubicBezTo>
                  <a:cubicBezTo>
                    <a:pt x="5451" y="8789"/>
                    <a:pt x="5465" y="8774"/>
                    <a:pt x="5465" y="8745"/>
                  </a:cubicBezTo>
                  <a:cubicBezTo>
                    <a:pt x="5494" y="8673"/>
                    <a:pt x="5509" y="8586"/>
                    <a:pt x="5494" y="8499"/>
                  </a:cubicBezTo>
                  <a:cubicBezTo>
                    <a:pt x="5494" y="8470"/>
                    <a:pt x="5494" y="8441"/>
                    <a:pt x="5494" y="8426"/>
                  </a:cubicBezTo>
                  <a:cubicBezTo>
                    <a:pt x="5494" y="8209"/>
                    <a:pt x="5625" y="8020"/>
                    <a:pt x="5813" y="7948"/>
                  </a:cubicBezTo>
                  <a:cubicBezTo>
                    <a:pt x="5915" y="7919"/>
                    <a:pt x="6016" y="7876"/>
                    <a:pt x="6118" y="7832"/>
                  </a:cubicBezTo>
                  <a:cubicBezTo>
                    <a:pt x="6183" y="7796"/>
                    <a:pt x="6255" y="7778"/>
                    <a:pt x="6328" y="7778"/>
                  </a:cubicBezTo>
                  <a:cubicBezTo>
                    <a:pt x="6400" y="7778"/>
                    <a:pt x="6473" y="7796"/>
                    <a:pt x="6538" y="7832"/>
                  </a:cubicBezTo>
                  <a:cubicBezTo>
                    <a:pt x="6582" y="7847"/>
                    <a:pt x="6611" y="7876"/>
                    <a:pt x="6639" y="7890"/>
                  </a:cubicBezTo>
                  <a:cubicBezTo>
                    <a:pt x="6654" y="7905"/>
                    <a:pt x="6668" y="7919"/>
                    <a:pt x="6683" y="7933"/>
                  </a:cubicBezTo>
                  <a:cubicBezTo>
                    <a:pt x="6697" y="7948"/>
                    <a:pt x="6712" y="7962"/>
                    <a:pt x="6726" y="7977"/>
                  </a:cubicBezTo>
                  <a:cubicBezTo>
                    <a:pt x="6817" y="8113"/>
                    <a:pt x="6964" y="8181"/>
                    <a:pt x="7119" y="8181"/>
                  </a:cubicBezTo>
                  <a:cubicBezTo>
                    <a:pt x="7211" y="8181"/>
                    <a:pt x="7306" y="8156"/>
                    <a:pt x="7393" y="8107"/>
                  </a:cubicBezTo>
                  <a:lnTo>
                    <a:pt x="7437" y="8078"/>
                  </a:lnTo>
                  <a:cubicBezTo>
                    <a:pt x="7553" y="7977"/>
                    <a:pt x="7683" y="7861"/>
                    <a:pt x="7799" y="7745"/>
                  </a:cubicBezTo>
                  <a:cubicBezTo>
                    <a:pt x="7915" y="7629"/>
                    <a:pt x="8017" y="7513"/>
                    <a:pt x="8118" y="7383"/>
                  </a:cubicBezTo>
                  <a:cubicBezTo>
                    <a:pt x="8220" y="7252"/>
                    <a:pt x="8249" y="7093"/>
                    <a:pt x="8205" y="6933"/>
                  </a:cubicBezTo>
                  <a:cubicBezTo>
                    <a:pt x="8205" y="6904"/>
                    <a:pt x="8191" y="6890"/>
                    <a:pt x="8176" y="6861"/>
                  </a:cubicBezTo>
                  <a:cubicBezTo>
                    <a:pt x="8176" y="6846"/>
                    <a:pt x="8162" y="6817"/>
                    <a:pt x="8147" y="6803"/>
                  </a:cubicBezTo>
                  <a:cubicBezTo>
                    <a:pt x="8133" y="6774"/>
                    <a:pt x="8104" y="6745"/>
                    <a:pt x="8075" y="6716"/>
                  </a:cubicBezTo>
                  <a:lnTo>
                    <a:pt x="8031" y="6672"/>
                  </a:lnTo>
                  <a:cubicBezTo>
                    <a:pt x="8017" y="6658"/>
                    <a:pt x="8002" y="6658"/>
                    <a:pt x="7988" y="6643"/>
                  </a:cubicBezTo>
                  <a:cubicBezTo>
                    <a:pt x="7828" y="6498"/>
                    <a:pt x="7785" y="6266"/>
                    <a:pt x="7872" y="6078"/>
                  </a:cubicBezTo>
                  <a:cubicBezTo>
                    <a:pt x="7915" y="5977"/>
                    <a:pt x="7959" y="5875"/>
                    <a:pt x="8002" y="5774"/>
                  </a:cubicBezTo>
                  <a:cubicBezTo>
                    <a:pt x="8065" y="5571"/>
                    <a:pt x="8250" y="5446"/>
                    <a:pt x="8449" y="5446"/>
                  </a:cubicBezTo>
                  <a:cubicBezTo>
                    <a:pt x="8479" y="5446"/>
                    <a:pt x="8509" y="5449"/>
                    <a:pt x="8538" y="5455"/>
                  </a:cubicBezTo>
                  <a:cubicBezTo>
                    <a:pt x="8558" y="5457"/>
                    <a:pt x="8578" y="5458"/>
                    <a:pt x="8598" y="5458"/>
                  </a:cubicBezTo>
                  <a:cubicBezTo>
                    <a:pt x="8694" y="5458"/>
                    <a:pt x="8788" y="5430"/>
                    <a:pt x="8872" y="5382"/>
                  </a:cubicBezTo>
                  <a:cubicBezTo>
                    <a:pt x="8901" y="5368"/>
                    <a:pt x="8915" y="5353"/>
                    <a:pt x="8944" y="5339"/>
                  </a:cubicBezTo>
                  <a:lnTo>
                    <a:pt x="8973" y="5295"/>
                  </a:lnTo>
                  <a:cubicBezTo>
                    <a:pt x="8988" y="5295"/>
                    <a:pt x="8988" y="5281"/>
                    <a:pt x="9002" y="5266"/>
                  </a:cubicBezTo>
                  <a:cubicBezTo>
                    <a:pt x="9060" y="5194"/>
                    <a:pt x="9104" y="5107"/>
                    <a:pt x="9104" y="5020"/>
                  </a:cubicBezTo>
                  <a:cubicBezTo>
                    <a:pt x="9147" y="4686"/>
                    <a:pt x="9147" y="4368"/>
                    <a:pt x="9104" y="4034"/>
                  </a:cubicBezTo>
                  <a:lnTo>
                    <a:pt x="9104" y="4063"/>
                  </a:lnTo>
                  <a:cubicBezTo>
                    <a:pt x="9104" y="4020"/>
                    <a:pt x="9089" y="3962"/>
                    <a:pt x="9075" y="3918"/>
                  </a:cubicBezTo>
                  <a:cubicBezTo>
                    <a:pt x="9060" y="3889"/>
                    <a:pt x="9046" y="3875"/>
                    <a:pt x="9031" y="3846"/>
                  </a:cubicBezTo>
                  <a:cubicBezTo>
                    <a:pt x="9017" y="3817"/>
                    <a:pt x="9002" y="3802"/>
                    <a:pt x="8973" y="3773"/>
                  </a:cubicBezTo>
                  <a:lnTo>
                    <a:pt x="8944" y="3744"/>
                  </a:lnTo>
                  <a:cubicBezTo>
                    <a:pt x="8930" y="3730"/>
                    <a:pt x="8915" y="3730"/>
                    <a:pt x="8915" y="3715"/>
                  </a:cubicBezTo>
                  <a:lnTo>
                    <a:pt x="8857" y="3686"/>
                  </a:lnTo>
                  <a:cubicBezTo>
                    <a:pt x="8828" y="3657"/>
                    <a:pt x="8785" y="3643"/>
                    <a:pt x="8741" y="3643"/>
                  </a:cubicBezTo>
                  <a:lnTo>
                    <a:pt x="8712" y="3628"/>
                  </a:lnTo>
                  <a:cubicBezTo>
                    <a:pt x="8683" y="3621"/>
                    <a:pt x="8654" y="3617"/>
                    <a:pt x="8625" y="3617"/>
                  </a:cubicBezTo>
                  <a:cubicBezTo>
                    <a:pt x="8596" y="3617"/>
                    <a:pt x="8567" y="3621"/>
                    <a:pt x="8538" y="3628"/>
                  </a:cubicBezTo>
                  <a:lnTo>
                    <a:pt x="8422" y="3628"/>
                  </a:lnTo>
                  <a:cubicBezTo>
                    <a:pt x="8335" y="3614"/>
                    <a:pt x="8249" y="3585"/>
                    <a:pt x="8176" y="3541"/>
                  </a:cubicBezTo>
                  <a:lnTo>
                    <a:pt x="8133" y="3512"/>
                  </a:lnTo>
                  <a:cubicBezTo>
                    <a:pt x="8118" y="3498"/>
                    <a:pt x="8104" y="3483"/>
                    <a:pt x="8104" y="3469"/>
                  </a:cubicBezTo>
                  <a:cubicBezTo>
                    <a:pt x="8075" y="3454"/>
                    <a:pt x="8060" y="3425"/>
                    <a:pt x="8046" y="3411"/>
                  </a:cubicBezTo>
                  <a:lnTo>
                    <a:pt x="8017" y="3353"/>
                  </a:lnTo>
                  <a:cubicBezTo>
                    <a:pt x="8002" y="3338"/>
                    <a:pt x="8002" y="3324"/>
                    <a:pt x="8002" y="3309"/>
                  </a:cubicBezTo>
                  <a:cubicBezTo>
                    <a:pt x="8002" y="3295"/>
                    <a:pt x="7988" y="3295"/>
                    <a:pt x="7988" y="3280"/>
                  </a:cubicBezTo>
                  <a:cubicBezTo>
                    <a:pt x="7959" y="3179"/>
                    <a:pt x="7915" y="3092"/>
                    <a:pt x="7872" y="3005"/>
                  </a:cubicBezTo>
                  <a:cubicBezTo>
                    <a:pt x="7872" y="2990"/>
                    <a:pt x="7857" y="2976"/>
                    <a:pt x="7857" y="2961"/>
                  </a:cubicBezTo>
                  <a:cubicBezTo>
                    <a:pt x="7828" y="2889"/>
                    <a:pt x="7828" y="2817"/>
                    <a:pt x="7828" y="2744"/>
                  </a:cubicBezTo>
                  <a:cubicBezTo>
                    <a:pt x="7843" y="2701"/>
                    <a:pt x="7857" y="2643"/>
                    <a:pt x="7886" y="2585"/>
                  </a:cubicBezTo>
                  <a:cubicBezTo>
                    <a:pt x="7901" y="2527"/>
                    <a:pt x="7930" y="2469"/>
                    <a:pt x="7973" y="2425"/>
                  </a:cubicBezTo>
                  <a:cubicBezTo>
                    <a:pt x="7988" y="2411"/>
                    <a:pt x="8002" y="2396"/>
                    <a:pt x="8017" y="2396"/>
                  </a:cubicBezTo>
                  <a:lnTo>
                    <a:pt x="8031" y="2396"/>
                  </a:lnTo>
                  <a:lnTo>
                    <a:pt x="8075" y="2353"/>
                  </a:lnTo>
                  <a:cubicBezTo>
                    <a:pt x="8118" y="2324"/>
                    <a:pt x="8147" y="2280"/>
                    <a:pt x="8176" y="2237"/>
                  </a:cubicBezTo>
                  <a:cubicBezTo>
                    <a:pt x="8176" y="2208"/>
                    <a:pt x="8191" y="2193"/>
                    <a:pt x="8205" y="2164"/>
                  </a:cubicBezTo>
                  <a:cubicBezTo>
                    <a:pt x="8205" y="2150"/>
                    <a:pt x="8220" y="2121"/>
                    <a:pt x="8220" y="2092"/>
                  </a:cubicBezTo>
                  <a:cubicBezTo>
                    <a:pt x="8249" y="1947"/>
                    <a:pt x="8220" y="1802"/>
                    <a:pt x="8133" y="1686"/>
                  </a:cubicBezTo>
                  <a:cubicBezTo>
                    <a:pt x="8017" y="1555"/>
                    <a:pt x="7915" y="1439"/>
                    <a:pt x="7799" y="1323"/>
                  </a:cubicBezTo>
                  <a:cubicBezTo>
                    <a:pt x="7683" y="1207"/>
                    <a:pt x="7567" y="1092"/>
                    <a:pt x="7437" y="990"/>
                  </a:cubicBezTo>
                  <a:cubicBezTo>
                    <a:pt x="7352" y="926"/>
                    <a:pt x="7244" y="886"/>
                    <a:pt x="7135" y="886"/>
                  </a:cubicBezTo>
                  <a:cubicBezTo>
                    <a:pt x="7095" y="886"/>
                    <a:pt x="7055" y="891"/>
                    <a:pt x="7016" y="903"/>
                  </a:cubicBezTo>
                  <a:lnTo>
                    <a:pt x="6958" y="918"/>
                  </a:lnTo>
                  <a:cubicBezTo>
                    <a:pt x="6886" y="947"/>
                    <a:pt x="6828" y="990"/>
                    <a:pt x="6770" y="1048"/>
                  </a:cubicBezTo>
                  <a:cubicBezTo>
                    <a:pt x="6755" y="1063"/>
                    <a:pt x="6741" y="1077"/>
                    <a:pt x="6726" y="1092"/>
                  </a:cubicBezTo>
                  <a:cubicBezTo>
                    <a:pt x="6668" y="1178"/>
                    <a:pt x="6596" y="1236"/>
                    <a:pt x="6509" y="1265"/>
                  </a:cubicBezTo>
                  <a:cubicBezTo>
                    <a:pt x="6466" y="1280"/>
                    <a:pt x="6437" y="1294"/>
                    <a:pt x="6408" y="1294"/>
                  </a:cubicBezTo>
                  <a:lnTo>
                    <a:pt x="6263" y="1294"/>
                  </a:lnTo>
                  <a:cubicBezTo>
                    <a:pt x="6234" y="1294"/>
                    <a:pt x="6205" y="1280"/>
                    <a:pt x="6190" y="1280"/>
                  </a:cubicBezTo>
                  <a:lnTo>
                    <a:pt x="6132" y="1251"/>
                  </a:lnTo>
                  <a:lnTo>
                    <a:pt x="6074" y="1222"/>
                  </a:lnTo>
                  <a:cubicBezTo>
                    <a:pt x="6045" y="1207"/>
                    <a:pt x="6016" y="1193"/>
                    <a:pt x="5987" y="1193"/>
                  </a:cubicBezTo>
                  <a:cubicBezTo>
                    <a:pt x="5944" y="1178"/>
                    <a:pt x="5871" y="1149"/>
                    <a:pt x="5828" y="1121"/>
                  </a:cubicBezTo>
                  <a:cubicBezTo>
                    <a:pt x="5625" y="1048"/>
                    <a:pt x="5494" y="845"/>
                    <a:pt x="5509" y="628"/>
                  </a:cubicBezTo>
                  <a:lnTo>
                    <a:pt x="5509" y="599"/>
                  </a:lnTo>
                  <a:cubicBezTo>
                    <a:pt x="5552" y="338"/>
                    <a:pt x="5378" y="106"/>
                    <a:pt x="5132" y="48"/>
                  </a:cubicBezTo>
                  <a:cubicBezTo>
                    <a:pt x="5117" y="33"/>
                    <a:pt x="5103" y="33"/>
                    <a:pt x="5088" y="33"/>
                  </a:cubicBezTo>
                  <a:cubicBezTo>
                    <a:pt x="4922" y="12"/>
                    <a:pt x="4755" y="1"/>
                    <a:pt x="45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8"/>
                                        </p:tgtEl>
                                        <p:attrNameLst>
                                          <p:attrName>style.visibility</p:attrName>
                                        </p:attrNameLst>
                                      </p:cBhvr>
                                      <p:to>
                                        <p:strVal val="visible"/>
                                      </p:to>
                                    </p:set>
                                    <p:animEffect filter="fade" transition="in">
                                      <p:cBhvr>
                                        <p:cTn dur="1000"/>
                                        <p:tgtEl>
                                          <p:spTgt spid="10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Healthcare Center Website by Slidesgo">
  <a:themeElements>
    <a:clrScheme name="Simple Light">
      <a:dk1>
        <a:srgbClr val="2F4A8A"/>
      </a:dk1>
      <a:lt1>
        <a:srgbClr val="FFFFFF"/>
      </a:lt1>
      <a:dk2>
        <a:srgbClr val="666666"/>
      </a:dk2>
      <a:lt2>
        <a:srgbClr val="4869B1"/>
      </a:lt2>
      <a:accent1>
        <a:srgbClr val="7EACEC"/>
      </a:accent1>
      <a:accent2>
        <a:srgbClr val="C3D9FB"/>
      </a:accent2>
      <a:accent3>
        <a:srgbClr val="90D1CB"/>
      </a:accent3>
      <a:accent4>
        <a:srgbClr val="AFDCDD"/>
      </a:accent4>
      <a:accent5>
        <a:srgbClr val="F8DBC4"/>
      </a:accent5>
      <a:accent6>
        <a:srgbClr val="FFB172"/>
      </a:accent6>
      <a:hlink>
        <a:srgbClr val="2F4A8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