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7" r:id="rId13"/>
    <p:sldId id="266"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984DD-3325-483F-837B-8538C53FB2F0}" type="doc">
      <dgm:prSet loTypeId="urn:microsoft.com/office/officeart/2008/layout/NameandTitleOrganizationalChart" loCatId="hierarchy" qsTypeId="urn:microsoft.com/office/officeart/2005/8/quickstyle/simple1" qsCatId="simple" csTypeId="urn:microsoft.com/office/officeart/2005/8/colors/colorful3" csCatId="colorful" phldr="1"/>
      <dgm:spPr/>
      <dgm:t>
        <a:bodyPr/>
        <a:lstStyle/>
        <a:p>
          <a:endParaRPr lang="fr-FR"/>
        </a:p>
      </dgm:t>
    </dgm:pt>
    <dgm:pt modelId="{067E834E-8748-4914-9E39-EE73C13DF69F}">
      <dgm:prSet phldrT="[Texte]" custT="1"/>
      <dgm:spPr/>
      <dgm:t>
        <a:bodyPr/>
        <a:lstStyle/>
        <a:p>
          <a:r>
            <a:rPr lang="fr-FR" sz="2400" dirty="0"/>
            <a:t>Hamza Jamal</a:t>
          </a:r>
        </a:p>
      </dgm:t>
    </dgm:pt>
    <dgm:pt modelId="{C2BFDDA9-096D-4C44-9313-52F76A71F4B7}" type="parTrans" cxnId="{2A8FBFFA-51D5-495B-AB57-08EAD1C3F603}">
      <dgm:prSet/>
      <dgm:spPr/>
      <dgm:t>
        <a:bodyPr/>
        <a:lstStyle/>
        <a:p>
          <a:endParaRPr lang="fr-FR"/>
        </a:p>
      </dgm:t>
    </dgm:pt>
    <dgm:pt modelId="{97DB8F85-9989-4262-89DE-79A2C42EBBA7}" type="sibTrans" cxnId="{2A8FBFFA-51D5-495B-AB57-08EAD1C3F603}">
      <dgm:prSet/>
      <dgm:spPr/>
      <dgm:t>
        <a:bodyPr/>
        <a:lstStyle/>
        <a:p>
          <a:pPr algn="ctr"/>
          <a:r>
            <a:rPr lang="fr-FR" dirty="0"/>
            <a:t>ENCADRENT</a:t>
          </a:r>
        </a:p>
      </dgm:t>
    </dgm:pt>
    <dgm:pt modelId="{2396362B-8A7A-4B0B-B574-E56BB50CC10F}">
      <dgm:prSet phldrT="[Texte]" custT="1"/>
      <dgm:spPr/>
      <dgm:t>
        <a:bodyPr/>
        <a:lstStyle/>
        <a:p>
          <a:r>
            <a:rPr lang="fr-FR" sz="2400" dirty="0"/>
            <a:t>OUSSAMA OUARDI</a:t>
          </a:r>
        </a:p>
      </dgm:t>
    </dgm:pt>
    <dgm:pt modelId="{C9EE4306-2FED-44BF-9DE3-D54FF380DFD9}" type="parTrans" cxnId="{ED10F807-B727-4463-8A1B-5BC99C1C71AD}">
      <dgm:prSet/>
      <dgm:spPr/>
      <dgm:t>
        <a:bodyPr/>
        <a:lstStyle/>
        <a:p>
          <a:endParaRPr lang="fr-FR"/>
        </a:p>
      </dgm:t>
    </dgm:pt>
    <dgm:pt modelId="{3052BEA4-96DA-4E93-9F53-4923BC5DDE02}" type="sibTrans" cxnId="{ED10F807-B727-4463-8A1B-5BC99C1C71AD}">
      <dgm:prSet/>
      <dgm:spPr/>
      <dgm:t>
        <a:bodyPr/>
        <a:lstStyle/>
        <a:p>
          <a:pPr algn="ctr"/>
          <a:r>
            <a:rPr lang="fr-FR" dirty="0"/>
            <a:t>FRONTEND</a:t>
          </a:r>
        </a:p>
      </dgm:t>
    </dgm:pt>
    <dgm:pt modelId="{D282FE0D-1D27-4B72-BF73-74CFA789AE6E}">
      <dgm:prSet phldrT="[Texte]" custT="1"/>
      <dgm:spPr/>
      <dgm:t>
        <a:bodyPr/>
        <a:lstStyle/>
        <a:p>
          <a:r>
            <a:rPr lang="fr-FR" sz="2400" dirty="0"/>
            <a:t>CHAGDALI ABELALI </a:t>
          </a:r>
        </a:p>
      </dgm:t>
    </dgm:pt>
    <dgm:pt modelId="{E7E406C1-374A-4B33-94F1-0A8FEF0D0F3D}" type="parTrans" cxnId="{C1EF6E21-673D-4554-9C05-077570E7374C}">
      <dgm:prSet/>
      <dgm:spPr/>
      <dgm:t>
        <a:bodyPr/>
        <a:lstStyle/>
        <a:p>
          <a:endParaRPr lang="fr-FR"/>
        </a:p>
      </dgm:t>
    </dgm:pt>
    <dgm:pt modelId="{E677297A-9400-4FCB-AF0D-9A40EDF01D7A}" type="sibTrans" cxnId="{C1EF6E21-673D-4554-9C05-077570E7374C}">
      <dgm:prSet/>
      <dgm:spPr/>
      <dgm:t>
        <a:bodyPr/>
        <a:lstStyle/>
        <a:p>
          <a:pPr algn="ctr"/>
          <a:r>
            <a:rPr lang="fr-FR" dirty="0"/>
            <a:t>MODELISATION</a:t>
          </a:r>
        </a:p>
      </dgm:t>
    </dgm:pt>
    <dgm:pt modelId="{D9CE91A2-51FC-4D2E-B90B-805BBB545B63}">
      <dgm:prSet phldrT="[Texte]" custT="1"/>
      <dgm:spPr/>
      <dgm:t>
        <a:bodyPr/>
        <a:lstStyle/>
        <a:p>
          <a:r>
            <a:rPr lang="fr-FR" sz="2400" dirty="0"/>
            <a:t>MENDOUBI ABDO</a:t>
          </a:r>
        </a:p>
      </dgm:t>
    </dgm:pt>
    <dgm:pt modelId="{8CE53129-EC04-41B8-A64D-B0B8A88CAD0A}" type="parTrans" cxnId="{C2B8C971-A501-47BA-A128-FA602C8A7197}">
      <dgm:prSet/>
      <dgm:spPr/>
      <dgm:t>
        <a:bodyPr/>
        <a:lstStyle/>
        <a:p>
          <a:endParaRPr lang="fr-FR"/>
        </a:p>
      </dgm:t>
    </dgm:pt>
    <dgm:pt modelId="{9C7FDB8C-2C5D-4061-9368-2BDF934074D8}" type="sibTrans" cxnId="{C2B8C971-A501-47BA-A128-FA602C8A7197}">
      <dgm:prSet/>
      <dgm:spPr/>
      <dgm:t>
        <a:bodyPr/>
        <a:lstStyle/>
        <a:p>
          <a:pPr algn="ctr"/>
          <a:r>
            <a:rPr lang="fr-FR" dirty="0"/>
            <a:t>BACKEND</a:t>
          </a:r>
        </a:p>
      </dgm:t>
    </dgm:pt>
    <dgm:pt modelId="{77509CC9-E012-466D-8202-0ED9D3F895BC}">
      <dgm:prSet phldrT="[Texte]" custT="1"/>
      <dgm:spPr/>
      <dgm:t>
        <a:bodyPr/>
        <a:lstStyle/>
        <a:p>
          <a:r>
            <a:rPr lang="fr-FR" sz="2400" dirty="0"/>
            <a:t>BOUACHRA YAHYA</a:t>
          </a:r>
        </a:p>
      </dgm:t>
    </dgm:pt>
    <dgm:pt modelId="{95060666-9C71-452D-8269-943ACBEC9DA9}" type="parTrans" cxnId="{20EB21DD-8CFE-4EE3-A358-62567407C094}">
      <dgm:prSet/>
      <dgm:spPr/>
      <dgm:t>
        <a:bodyPr/>
        <a:lstStyle/>
        <a:p>
          <a:endParaRPr lang="fr-FR"/>
        </a:p>
      </dgm:t>
    </dgm:pt>
    <dgm:pt modelId="{79AE91DD-7647-4EBE-A8CD-B35B6BC1F7DF}" type="sibTrans" cxnId="{20EB21DD-8CFE-4EE3-A358-62567407C094}">
      <dgm:prSet/>
      <dgm:spPr/>
      <dgm:t>
        <a:bodyPr/>
        <a:lstStyle/>
        <a:p>
          <a:pPr algn="ctr"/>
          <a:r>
            <a:rPr lang="fr-FR" dirty="0"/>
            <a:t>BACKEND</a:t>
          </a:r>
        </a:p>
      </dgm:t>
    </dgm:pt>
    <dgm:pt modelId="{A723F46B-B87B-4B07-9E2C-825D84C8201B}" type="pres">
      <dgm:prSet presAssocID="{69E984DD-3325-483F-837B-8538C53FB2F0}" presName="hierChild1" presStyleCnt="0">
        <dgm:presLayoutVars>
          <dgm:orgChart val="1"/>
          <dgm:chPref val="1"/>
          <dgm:dir/>
          <dgm:animOne val="branch"/>
          <dgm:animLvl val="lvl"/>
          <dgm:resizeHandles/>
        </dgm:presLayoutVars>
      </dgm:prSet>
      <dgm:spPr/>
    </dgm:pt>
    <dgm:pt modelId="{415D1819-5747-4961-A8E3-D1DDB1EB9C2E}" type="pres">
      <dgm:prSet presAssocID="{067E834E-8748-4914-9E39-EE73C13DF69F}" presName="hierRoot1" presStyleCnt="0">
        <dgm:presLayoutVars>
          <dgm:hierBranch val="init"/>
        </dgm:presLayoutVars>
      </dgm:prSet>
      <dgm:spPr/>
    </dgm:pt>
    <dgm:pt modelId="{38B39D0D-4469-444F-B04E-31FC9A56973D}" type="pres">
      <dgm:prSet presAssocID="{067E834E-8748-4914-9E39-EE73C13DF69F}" presName="rootComposite1" presStyleCnt="0"/>
      <dgm:spPr/>
    </dgm:pt>
    <dgm:pt modelId="{DDA9E117-885F-4E3D-A478-8F81BDB11A7E}" type="pres">
      <dgm:prSet presAssocID="{067E834E-8748-4914-9E39-EE73C13DF69F}" presName="rootText1" presStyleLbl="node0" presStyleIdx="0" presStyleCnt="1">
        <dgm:presLayoutVars>
          <dgm:chMax/>
          <dgm:chPref val="3"/>
        </dgm:presLayoutVars>
      </dgm:prSet>
      <dgm:spPr/>
    </dgm:pt>
    <dgm:pt modelId="{0F09706A-6DF6-4871-91D7-BA262E4C6A2A}" type="pres">
      <dgm:prSet presAssocID="{067E834E-8748-4914-9E39-EE73C13DF69F}" presName="titleText1" presStyleLbl="fgAcc0" presStyleIdx="0" presStyleCnt="1">
        <dgm:presLayoutVars>
          <dgm:chMax val="0"/>
          <dgm:chPref val="0"/>
        </dgm:presLayoutVars>
      </dgm:prSet>
      <dgm:spPr/>
    </dgm:pt>
    <dgm:pt modelId="{3DD8945A-5A25-4764-B191-DAE70383B32F}" type="pres">
      <dgm:prSet presAssocID="{067E834E-8748-4914-9E39-EE73C13DF69F}" presName="rootConnector1" presStyleLbl="node1" presStyleIdx="0" presStyleCnt="4"/>
      <dgm:spPr/>
    </dgm:pt>
    <dgm:pt modelId="{FF39A65E-C178-4F73-A083-BCF290EF0CA5}" type="pres">
      <dgm:prSet presAssocID="{067E834E-8748-4914-9E39-EE73C13DF69F}" presName="hierChild2" presStyleCnt="0"/>
      <dgm:spPr/>
    </dgm:pt>
    <dgm:pt modelId="{13302864-4C27-4F57-9B1F-D02F4E5D7926}" type="pres">
      <dgm:prSet presAssocID="{C9EE4306-2FED-44BF-9DE3-D54FF380DFD9}" presName="Name37" presStyleLbl="parChTrans1D2" presStyleIdx="0" presStyleCnt="4"/>
      <dgm:spPr/>
    </dgm:pt>
    <dgm:pt modelId="{F756FAA5-BCF8-4292-9DEB-F248B7969308}" type="pres">
      <dgm:prSet presAssocID="{2396362B-8A7A-4B0B-B574-E56BB50CC10F}" presName="hierRoot2" presStyleCnt="0">
        <dgm:presLayoutVars>
          <dgm:hierBranch val="init"/>
        </dgm:presLayoutVars>
      </dgm:prSet>
      <dgm:spPr/>
    </dgm:pt>
    <dgm:pt modelId="{D093040F-BD27-44E3-B6A3-EAA8049D9FF9}" type="pres">
      <dgm:prSet presAssocID="{2396362B-8A7A-4B0B-B574-E56BB50CC10F}" presName="rootComposite" presStyleCnt="0"/>
      <dgm:spPr/>
    </dgm:pt>
    <dgm:pt modelId="{568B35EC-CF42-44E0-858D-2D57BDC87F6D}" type="pres">
      <dgm:prSet presAssocID="{2396362B-8A7A-4B0B-B574-E56BB50CC10F}" presName="rootText" presStyleLbl="node1" presStyleIdx="0" presStyleCnt="4">
        <dgm:presLayoutVars>
          <dgm:chMax/>
          <dgm:chPref val="3"/>
        </dgm:presLayoutVars>
      </dgm:prSet>
      <dgm:spPr/>
    </dgm:pt>
    <dgm:pt modelId="{94E93323-D307-4A54-841F-D2E9C5C4692B}" type="pres">
      <dgm:prSet presAssocID="{2396362B-8A7A-4B0B-B574-E56BB50CC10F}" presName="titleText2" presStyleLbl="fgAcc1" presStyleIdx="0" presStyleCnt="4">
        <dgm:presLayoutVars>
          <dgm:chMax val="0"/>
          <dgm:chPref val="0"/>
        </dgm:presLayoutVars>
      </dgm:prSet>
      <dgm:spPr/>
    </dgm:pt>
    <dgm:pt modelId="{FB8B9AD9-0384-47F3-B790-DBA7CDF7A000}" type="pres">
      <dgm:prSet presAssocID="{2396362B-8A7A-4B0B-B574-E56BB50CC10F}" presName="rootConnector" presStyleLbl="node2" presStyleIdx="0" presStyleCnt="0"/>
      <dgm:spPr/>
    </dgm:pt>
    <dgm:pt modelId="{4CFB18FE-3429-4740-ACD2-E66B56A08068}" type="pres">
      <dgm:prSet presAssocID="{2396362B-8A7A-4B0B-B574-E56BB50CC10F}" presName="hierChild4" presStyleCnt="0"/>
      <dgm:spPr/>
    </dgm:pt>
    <dgm:pt modelId="{CDFF2DCA-FC9D-4AF2-AC87-E8A6958EF5F0}" type="pres">
      <dgm:prSet presAssocID="{2396362B-8A7A-4B0B-B574-E56BB50CC10F}" presName="hierChild5" presStyleCnt="0"/>
      <dgm:spPr/>
    </dgm:pt>
    <dgm:pt modelId="{CC44FC87-47FD-473F-B238-0096D07E6EA2}" type="pres">
      <dgm:prSet presAssocID="{E7E406C1-374A-4B33-94F1-0A8FEF0D0F3D}" presName="Name37" presStyleLbl="parChTrans1D2" presStyleIdx="1" presStyleCnt="4"/>
      <dgm:spPr/>
    </dgm:pt>
    <dgm:pt modelId="{4926F203-F556-45CB-889F-ED6FE21511AD}" type="pres">
      <dgm:prSet presAssocID="{D282FE0D-1D27-4B72-BF73-74CFA789AE6E}" presName="hierRoot2" presStyleCnt="0">
        <dgm:presLayoutVars>
          <dgm:hierBranch val="init"/>
        </dgm:presLayoutVars>
      </dgm:prSet>
      <dgm:spPr/>
    </dgm:pt>
    <dgm:pt modelId="{C75BF613-ADB3-43B7-866E-9B59F89487A8}" type="pres">
      <dgm:prSet presAssocID="{D282FE0D-1D27-4B72-BF73-74CFA789AE6E}" presName="rootComposite" presStyleCnt="0"/>
      <dgm:spPr/>
    </dgm:pt>
    <dgm:pt modelId="{0268F1E4-6841-4A43-A3E2-AD33872BD6EB}" type="pres">
      <dgm:prSet presAssocID="{D282FE0D-1D27-4B72-BF73-74CFA789AE6E}" presName="rootText" presStyleLbl="node1" presStyleIdx="1" presStyleCnt="4">
        <dgm:presLayoutVars>
          <dgm:chMax/>
          <dgm:chPref val="3"/>
        </dgm:presLayoutVars>
      </dgm:prSet>
      <dgm:spPr/>
    </dgm:pt>
    <dgm:pt modelId="{E0825373-6A1C-4CA0-9F00-7B74F4261F1E}" type="pres">
      <dgm:prSet presAssocID="{D282FE0D-1D27-4B72-BF73-74CFA789AE6E}" presName="titleText2" presStyleLbl="fgAcc1" presStyleIdx="1" presStyleCnt="4">
        <dgm:presLayoutVars>
          <dgm:chMax val="0"/>
          <dgm:chPref val="0"/>
        </dgm:presLayoutVars>
      </dgm:prSet>
      <dgm:spPr/>
    </dgm:pt>
    <dgm:pt modelId="{5122E14B-70DD-4351-8D07-F49D3D943066}" type="pres">
      <dgm:prSet presAssocID="{D282FE0D-1D27-4B72-BF73-74CFA789AE6E}" presName="rootConnector" presStyleLbl="node2" presStyleIdx="0" presStyleCnt="0"/>
      <dgm:spPr/>
    </dgm:pt>
    <dgm:pt modelId="{6A7D70D0-C7D5-4623-BFB8-B4823159BE25}" type="pres">
      <dgm:prSet presAssocID="{D282FE0D-1D27-4B72-BF73-74CFA789AE6E}" presName="hierChild4" presStyleCnt="0"/>
      <dgm:spPr/>
    </dgm:pt>
    <dgm:pt modelId="{C6722B9C-924C-4BF9-8516-5F931F769FF8}" type="pres">
      <dgm:prSet presAssocID="{D282FE0D-1D27-4B72-BF73-74CFA789AE6E}" presName="hierChild5" presStyleCnt="0"/>
      <dgm:spPr/>
    </dgm:pt>
    <dgm:pt modelId="{C2F03FEB-7C1A-4592-9FE1-9C0A174DF878}" type="pres">
      <dgm:prSet presAssocID="{8CE53129-EC04-41B8-A64D-B0B8A88CAD0A}" presName="Name37" presStyleLbl="parChTrans1D2" presStyleIdx="2" presStyleCnt="4"/>
      <dgm:spPr/>
    </dgm:pt>
    <dgm:pt modelId="{54E82B19-BFCD-4618-B8C5-9A7140CD875A}" type="pres">
      <dgm:prSet presAssocID="{D9CE91A2-51FC-4D2E-B90B-805BBB545B63}" presName="hierRoot2" presStyleCnt="0">
        <dgm:presLayoutVars>
          <dgm:hierBranch val="init"/>
        </dgm:presLayoutVars>
      </dgm:prSet>
      <dgm:spPr/>
    </dgm:pt>
    <dgm:pt modelId="{C21F6EEA-975B-4558-8849-5F2D6A9F9EDF}" type="pres">
      <dgm:prSet presAssocID="{D9CE91A2-51FC-4D2E-B90B-805BBB545B63}" presName="rootComposite" presStyleCnt="0"/>
      <dgm:spPr/>
    </dgm:pt>
    <dgm:pt modelId="{7B9459D8-9B20-4FE8-B0FC-040B8F5379A2}" type="pres">
      <dgm:prSet presAssocID="{D9CE91A2-51FC-4D2E-B90B-805BBB545B63}" presName="rootText" presStyleLbl="node1" presStyleIdx="2" presStyleCnt="4">
        <dgm:presLayoutVars>
          <dgm:chMax/>
          <dgm:chPref val="3"/>
        </dgm:presLayoutVars>
      </dgm:prSet>
      <dgm:spPr/>
    </dgm:pt>
    <dgm:pt modelId="{79E75C5A-52F5-4214-9382-B8D313706CEA}" type="pres">
      <dgm:prSet presAssocID="{D9CE91A2-51FC-4D2E-B90B-805BBB545B63}" presName="titleText2" presStyleLbl="fgAcc1" presStyleIdx="2" presStyleCnt="4">
        <dgm:presLayoutVars>
          <dgm:chMax val="0"/>
          <dgm:chPref val="0"/>
        </dgm:presLayoutVars>
      </dgm:prSet>
      <dgm:spPr/>
    </dgm:pt>
    <dgm:pt modelId="{D4574D62-339B-4265-A0F9-C9F50B1BE9B3}" type="pres">
      <dgm:prSet presAssocID="{D9CE91A2-51FC-4D2E-B90B-805BBB545B63}" presName="rootConnector" presStyleLbl="node2" presStyleIdx="0" presStyleCnt="0"/>
      <dgm:spPr/>
    </dgm:pt>
    <dgm:pt modelId="{B91796E4-B7A6-4605-8609-8FF72ECA6CD6}" type="pres">
      <dgm:prSet presAssocID="{D9CE91A2-51FC-4D2E-B90B-805BBB545B63}" presName="hierChild4" presStyleCnt="0"/>
      <dgm:spPr/>
    </dgm:pt>
    <dgm:pt modelId="{FD958860-A4D9-4639-87A2-6AFFC5774F46}" type="pres">
      <dgm:prSet presAssocID="{D9CE91A2-51FC-4D2E-B90B-805BBB545B63}" presName="hierChild5" presStyleCnt="0"/>
      <dgm:spPr/>
    </dgm:pt>
    <dgm:pt modelId="{55B99BCB-C8D4-4B80-9F97-9DA3F641D076}" type="pres">
      <dgm:prSet presAssocID="{95060666-9C71-452D-8269-943ACBEC9DA9}" presName="Name37" presStyleLbl="parChTrans1D2" presStyleIdx="3" presStyleCnt="4"/>
      <dgm:spPr/>
    </dgm:pt>
    <dgm:pt modelId="{0D6DCB68-28E7-4D2E-9192-560CC59139D7}" type="pres">
      <dgm:prSet presAssocID="{77509CC9-E012-466D-8202-0ED9D3F895BC}" presName="hierRoot2" presStyleCnt="0">
        <dgm:presLayoutVars>
          <dgm:hierBranch val="init"/>
        </dgm:presLayoutVars>
      </dgm:prSet>
      <dgm:spPr/>
    </dgm:pt>
    <dgm:pt modelId="{685D8EE4-BF1C-4811-AE05-735729450C98}" type="pres">
      <dgm:prSet presAssocID="{77509CC9-E012-466D-8202-0ED9D3F895BC}" presName="rootComposite" presStyleCnt="0"/>
      <dgm:spPr/>
    </dgm:pt>
    <dgm:pt modelId="{ACB91135-0026-432F-8848-EBFFA5713C0A}" type="pres">
      <dgm:prSet presAssocID="{77509CC9-E012-466D-8202-0ED9D3F895BC}" presName="rootText" presStyleLbl="node1" presStyleIdx="3" presStyleCnt="4">
        <dgm:presLayoutVars>
          <dgm:chMax/>
          <dgm:chPref val="3"/>
        </dgm:presLayoutVars>
      </dgm:prSet>
      <dgm:spPr/>
    </dgm:pt>
    <dgm:pt modelId="{561A7E2B-FB2A-40A0-850F-BF6B75E2C9B2}" type="pres">
      <dgm:prSet presAssocID="{77509CC9-E012-466D-8202-0ED9D3F895BC}" presName="titleText2" presStyleLbl="fgAcc1" presStyleIdx="3" presStyleCnt="4">
        <dgm:presLayoutVars>
          <dgm:chMax val="0"/>
          <dgm:chPref val="0"/>
        </dgm:presLayoutVars>
      </dgm:prSet>
      <dgm:spPr/>
    </dgm:pt>
    <dgm:pt modelId="{6190E3FC-8E1F-40D4-AA5E-42E0CD240ABA}" type="pres">
      <dgm:prSet presAssocID="{77509CC9-E012-466D-8202-0ED9D3F895BC}" presName="rootConnector" presStyleLbl="node2" presStyleIdx="0" presStyleCnt="0"/>
      <dgm:spPr/>
    </dgm:pt>
    <dgm:pt modelId="{82ABECD1-5CAB-4393-9493-22F4C9895D3C}" type="pres">
      <dgm:prSet presAssocID="{77509CC9-E012-466D-8202-0ED9D3F895BC}" presName="hierChild4" presStyleCnt="0"/>
      <dgm:spPr/>
    </dgm:pt>
    <dgm:pt modelId="{5A29D910-6E84-40A4-B686-32598A625AE7}" type="pres">
      <dgm:prSet presAssocID="{77509CC9-E012-466D-8202-0ED9D3F895BC}" presName="hierChild5" presStyleCnt="0"/>
      <dgm:spPr/>
    </dgm:pt>
    <dgm:pt modelId="{BA1EB0EE-B43C-4858-8C1E-E5E484315BCF}" type="pres">
      <dgm:prSet presAssocID="{067E834E-8748-4914-9E39-EE73C13DF69F}" presName="hierChild3" presStyleCnt="0"/>
      <dgm:spPr/>
    </dgm:pt>
  </dgm:ptLst>
  <dgm:cxnLst>
    <dgm:cxn modelId="{ED10F807-B727-4463-8A1B-5BC99C1C71AD}" srcId="{067E834E-8748-4914-9E39-EE73C13DF69F}" destId="{2396362B-8A7A-4B0B-B574-E56BB50CC10F}" srcOrd="0" destOrd="0" parTransId="{C9EE4306-2FED-44BF-9DE3-D54FF380DFD9}" sibTransId="{3052BEA4-96DA-4E93-9F53-4923BC5DDE02}"/>
    <dgm:cxn modelId="{B16F400A-8C2D-4E4C-8B06-C85B8FF5A430}" type="presOf" srcId="{77509CC9-E012-466D-8202-0ED9D3F895BC}" destId="{6190E3FC-8E1F-40D4-AA5E-42E0CD240ABA}" srcOrd="1" destOrd="0" presId="urn:microsoft.com/office/officeart/2008/layout/NameandTitleOrganizationalChart"/>
    <dgm:cxn modelId="{EEC92E0C-A8E1-42B8-A82C-C425E566FEDF}" type="presOf" srcId="{3052BEA4-96DA-4E93-9F53-4923BC5DDE02}" destId="{94E93323-D307-4A54-841F-D2E9C5C4692B}" srcOrd="0" destOrd="0" presId="urn:microsoft.com/office/officeart/2008/layout/NameandTitleOrganizationalChart"/>
    <dgm:cxn modelId="{8EC6BE1B-F2F0-4DAC-93AF-67B1887952E1}" type="presOf" srcId="{C9EE4306-2FED-44BF-9DE3-D54FF380DFD9}" destId="{13302864-4C27-4F57-9B1F-D02F4E5D7926}" srcOrd="0" destOrd="0" presId="urn:microsoft.com/office/officeart/2008/layout/NameandTitleOrganizationalChart"/>
    <dgm:cxn modelId="{262C1021-9AB3-4B1B-9761-53165B5764A6}" type="presOf" srcId="{8CE53129-EC04-41B8-A64D-B0B8A88CAD0A}" destId="{C2F03FEB-7C1A-4592-9FE1-9C0A174DF878}" srcOrd="0" destOrd="0" presId="urn:microsoft.com/office/officeart/2008/layout/NameandTitleOrganizationalChart"/>
    <dgm:cxn modelId="{C1EF6E21-673D-4554-9C05-077570E7374C}" srcId="{067E834E-8748-4914-9E39-EE73C13DF69F}" destId="{D282FE0D-1D27-4B72-BF73-74CFA789AE6E}" srcOrd="1" destOrd="0" parTransId="{E7E406C1-374A-4B33-94F1-0A8FEF0D0F3D}" sibTransId="{E677297A-9400-4FCB-AF0D-9A40EDF01D7A}"/>
    <dgm:cxn modelId="{2083294B-4218-4475-A68C-E9645B545941}" type="presOf" srcId="{E7E406C1-374A-4B33-94F1-0A8FEF0D0F3D}" destId="{CC44FC87-47FD-473F-B238-0096D07E6EA2}" srcOrd="0" destOrd="0" presId="urn:microsoft.com/office/officeart/2008/layout/NameandTitleOrganizationalChart"/>
    <dgm:cxn modelId="{1B6D4B4F-6373-4AFB-93D5-55D319A54074}" type="presOf" srcId="{D282FE0D-1D27-4B72-BF73-74CFA789AE6E}" destId="{5122E14B-70DD-4351-8D07-F49D3D943066}" srcOrd="1" destOrd="0" presId="urn:microsoft.com/office/officeart/2008/layout/NameandTitleOrganizationalChart"/>
    <dgm:cxn modelId="{C2B8C971-A501-47BA-A128-FA602C8A7197}" srcId="{067E834E-8748-4914-9E39-EE73C13DF69F}" destId="{D9CE91A2-51FC-4D2E-B90B-805BBB545B63}" srcOrd="2" destOrd="0" parTransId="{8CE53129-EC04-41B8-A64D-B0B8A88CAD0A}" sibTransId="{9C7FDB8C-2C5D-4061-9368-2BDF934074D8}"/>
    <dgm:cxn modelId="{35D7C072-519D-4960-AE36-E4DCB0A590A3}" type="presOf" srcId="{067E834E-8748-4914-9E39-EE73C13DF69F}" destId="{DDA9E117-885F-4E3D-A478-8F81BDB11A7E}" srcOrd="0" destOrd="0" presId="urn:microsoft.com/office/officeart/2008/layout/NameandTitleOrganizationalChart"/>
    <dgm:cxn modelId="{80A57053-43D6-440D-A709-D52983E2FFC7}" type="presOf" srcId="{D9CE91A2-51FC-4D2E-B90B-805BBB545B63}" destId="{D4574D62-339B-4265-A0F9-C9F50B1BE9B3}" srcOrd="1" destOrd="0" presId="urn:microsoft.com/office/officeart/2008/layout/NameandTitleOrganizationalChart"/>
    <dgm:cxn modelId="{4909A654-AC19-453B-9E63-A80FA7EBCDD3}" type="presOf" srcId="{2396362B-8A7A-4B0B-B574-E56BB50CC10F}" destId="{568B35EC-CF42-44E0-858D-2D57BDC87F6D}" srcOrd="0" destOrd="0" presId="urn:microsoft.com/office/officeart/2008/layout/NameandTitleOrganizationalChart"/>
    <dgm:cxn modelId="{93388D96-F786-473E-9722-8C0B828ACE26}" type="presOf" srcId="{9C7FDB8C-2C5D-4061-9368-2BDF934074D8}" destId="{79E75C5A-52F5-4214-9382-B8D313706CEA}" srcOrd="0" destOrd="0" presId="urn:microsoft.com/office/officeart/2008/layout/NameandTitleOrganizationalChart"/>
    <dgm:cxn modelId="{2100549C-6D1D-46F2-B768-42CF7F7795B2}" type="presOf" srcId="{79AE91DD-7647-4EBE-A8CD-B35B6BC1F7DF}" destId="{561A7E2B-FB2A-40A0-850F-BF6B75E2C9B2}" srcOrd="0" destOrd="0" presId="urn:microsoft.com/office/officeart/2008/layout/NameandTitleOrganizationalChart"/>
    <dgm:cxn modelId="{76BECDA1-A0B3-482D-A1F3-7E5CE722F0C8}" type="presOf" srcId="{D282FE0D-1D27-4B72-BF73-74CFA789AE6E}" destId="{0268F1E4-6841-4A43-A3E2-AD33872BD6EB}" srcOrd="0" destOrd="0" presId="urn:microsoft.com/office/officeart/2008/layout/NameandTitleOrganizationalChart"/>
    <dgm:cxn modelId="{EDD1B1BC-6F2C-4351-BB38-163103150247}" type="presOf" srcId="{97DB8F85-9989-4262-89DE-79A2C42EBBA7}" destId="{0F09706A-6DF6-4871-91D7-BA262E4C6A2A}" srcOrd="0" destOrd="0" presId="urn:microsoft.com/office/officeart/2008/layout/NameandTitleOrganizationalChart"/>
    <dgm:cxn modelId="{FE7677BE-7700-4DA7-B6F5-B51BF1C590B2}" type="presOf" srcId="{69E984DD-3325-483F-837B-8538C53FB2F0}" destId="{A723F46B-B87B-4B07-9E2C-825D84C8201B}" srcOrd="0" destOrd="0" presId="urn:microsoft.com/office/officeart/2008/layout/NameandTitleOrganizationalChart"/>
    <dgm:cxn modelId="{D82092C3-211F-48CD-90C3-55D7F5CD21C3}" type="presOf" srcId="{D9CE91A2-51FC-4D2E-B90B-805BBB545B63}" destId="{7B9459D8-9B20-4FE8-B0FC-040B8F5379A2}" srcOrd="0" destOrd="0" presId="urn:microsoft.com/office/officeart/2008/layout/NameandTitleOrganizationalChart"/>
    <dgm:cxn modelId="{521A88D1-01D2-47E8-9A45-A50011695A6A}" type="presOf" srcId="{77509CC9-E012-466D-8202-0ED9D3F895BC}" destId="{ACB91135-0026-432F-8848-EBFFA5713C0A}" srcOrd="0" destOrd="0" presId="urn:microsoft.com/office/officeart/2008/layout/NameandTitleOrganizationalChart"/>
    <dgm:cxn modelId="{E6E3CFDB-A490-4728-BACF-276BBA3E84E3}" type="presOf" srcId="{067E834E-8748-4914-9E39-EE73C13DF69F}" destId="{3DD8945A-5A25-4764-B191-DAE70383B32F}" srcOrd="1" destOrd="0" presId="urn:microsoft.com/office/officeart/2008/layout/NameandTitleOrganizationalChart"/>
    <dgm:cxn modelId="{20EB21DD-8CFE-4EE3-A358-62567407C094}" srcId="{067E834E-8748-4914-9E39-EE73C13DF69F}" destId="{77509CC9-E012-466D-8202-0ED9D3F895BC}" srcOrd="3" destOrd="0" parTransId="{95060666-9C71-452D-8269-943ACBEC9DA9}" sibTransId="{79AE91DD-7647-4EBE-A8CD-B35B6BC1F7DF}"/>
    <dgm:cxn modelId="{7AC938E7-6B22-48E1-82BE-CD2C96CC3174}" type="presOf" srcId="{E677297A-9400-4FCB-AF0D-9A40EDF01D7A}" destId="{E0825373-6A1C-4CA0-9F00-7B74F4261F1E}" srcOrd="0" destOrd="0" presId="urn:microsoft.com/office/officeart/2008/layout/NameandTitleOrganizationalChart"/>
    <dgm:cxn modelId="{3E86B3F9-F311-497C-9E16-8DEE4AA5E36E}" type="presOf" srcId="{95060666-9C71-452D-8269-943ACBEC9DA9}" destId="{55B99BCB-C8D4-4B80-9F97-9DA3F641D076}" srcOrd="0" destOrd="0" presId="urn:microsoft.com/office/officeart/2008/layout/NameandTitleOrganizationalChart"/>
    <dgm:cxn modelId="{2A8FBFFA-51D5-495B-AB57-08EAD1C3F603}" srcId="{69E984DD-3325-483F-837B-8538C53FB2F0}" destId="{067E834E-8748-4914-9E39-EE73C13DF69F}" srcOrd="0" destOrd="0" parTransId="{C2BFDDA9-096D-4C44-9313-52F76A71F4B7}" sibTransId="{97DB8F85-9989-4262-89DE-79A2C42EBBA7}"/>
    <dgm:cxn modelId="{EA79C7FB-2360-496D-9162-A50043A7BA0B}" type="presOf" srcId="{2396362B-8A7A-4B0B-B574-E56BB50CC10F}" destId="{FB8B9AD9-0384-47F3-B790-DBA7CDF7A000}" srcOrd="1" destOrd="0" presId="urn:microsoft.com/office/officeart/2008/layout/NameandTitleOrganizationalChart"/>
    <dgm:cxn modelId="{EE9C3DD3-2189-4475-A0EE-4530081218BC}" type="presParOf" srcId="{A723F46B-B87B-4B07-9E2C-825D84C8201B}" destId="{415D1819-5747-4961-A8E3-D1DDB1EB9C2E}" srcOrd="0" destOrd="0" presId="urn:microsoft.com/office/officeart/2008/layout/NameandTitleOrganizationalChart"/>
    <dgm:cxn modelId="{F9121CCF-31CF-41E8-85B1-50CA4E8D140F}" type="presParOf" srcId="{415D1819-5747-4961-A8E3-D1DDB1EB9C2E}" destId="{38B39D0D-4469-444F-B04E-31FC9A56973D}" srcOrd="0" destOrd="0" presId="urn:microsoft.com/office/officeart/2008/layout/NameandTitleOrganizationalChart"/>
    <dgm:cxn modelId="{D39ADD8C-C013-4CAF-BA22-5C5CEE4EC800}" type="presParOf" srcId="{38B39D0D-4469-444F-B04E-31FC9A56973D}" destId="{DDA9E117-885F-4E3D-A478-8F81BDB11A7E}" srcOrd="0" destOrd="0" presId="urn:microsoft.com/office/officeart/2008/layout/NameandTitleOrganizationalChart"/>
    <dgm:cxn modelId="{803830AB-4CBE-4614-B05A-FAB5D4EF80B1}" type="presParOf" srcId="{38B39D0D-4469-444F-B04E-31FC9A56973D}" destId="{0F09706A-6DF6-4871-91D7-BA262E4C6A2A}" srcOrd="1" destOrd="0" presId="urn:microsoft.com/office/officeart/2008/layout/NameandTitleOrganizationalChart"/>
    <dgm:cxn modelId="{6E158568-BED4-4303-933E-628B8248BD20}" type="presParOf" srcId="{38B39D0D-4469-444F-B04E-31FC9A56973D}" destId="{3DD8945A-5A25-4764-B191-DAE70383B32F}" srcOrd="2" destOrd="0" presId="urn:microsoft.com/office/officeart/2008/layout/NameandTitleOrganizationalChart"/>
    <dgm:cxn modelId="{A9C202AA-39F4-46E5-9E31-277EA0105F76}" type="presParOf" srcId="{415D1819-5747-4961-A8E3-D1DDB1EB9C2E}" destId="{FF39A65E-C178-4F73-A083-BCF290EF0CA5}" srcOrd="1" destOrd="0" presId="urn:microsoft.com/office/officeart/2008/layout/NameandTitleOrganizationalChart"/>
    <dgm:cxn modelId="{1A8BAA44-170F-4158-80EB-D3218A7AF982}" type="presParOf" srcId="{FF39A65E-C178-4F73-A083-BCF290EF0CA5}" destId="{13302864-4C27-4F57-9B1F-D02F4E5D7926}" srcOrd="0" destOrd="0" presId="urn:microsoft.com/office/officeart/2008/layout/NameandTitleOrganizationalChart"/>
    <dgm:cxn modelId="{7D243596-A085-444F-8706-E1F362C9F8BF}" type="presParOf" srcId="{FF39A65E-C178-4F73-A083-BCF290EF0CA5}" destId="{F756FAA5-BCF8-4292-9DEB-F248B7969308}" srcOrd="1" destOrd="0" presId="urn:microsoft.com/office/officeart/2008/layout/NameandTitleOrganizationalChart"/>
    <dgm:cxn modelId="{F204A0DD-5FD6-4B8A-839C-EEECDB329604}" type="presParOf" srcId="{F756FAA5-BCF8-4292-9DEB-F248B7969308}" destId="{D093040F-BD27-44E3-B6A3-EAA8049D9FF9}" srcOrd="0" destOrd="0" presId="urn:microsoft.com/office/officeart/2008/layout/NameandTitleOrganizationalChart"/>
    <dgm:cxn modelId="{2A770029-6F8B-49FA-8E63-01C3FF8F3B2E}" type="presParOf" srcId="{D093040F-BD27-44E3-B6A3-EAA8049D9FF9}" destId="{568B35EC-CF42-44E0-858D-2D57BDC87F6D}" srcOrd="0" destOrd="0" presId="urn:microsoft.com/office/officeart/2008/layout/NameandTitleOrganizationalChart"/>
    <dgm:cxn modelId="{A780B36D-AD73-4F98-A97D-9A6C91EC3B06}" type="presParOf" srcId="{D093040F-BD27-44E3-B6A3-EAA8049D9FF9}" destId="{94E93323-D307-4A54-841F-D2E9C5C4692B}" srcOrd="1" destOrd="0" presId="urn:microsoft.com/office/officeart/2008/layout/NameandTitleOrganizationalChart"/>
    <dgm:cxn modelId="{9FC28F69-BA7F-4140-830F-EAA1D7474B80}" type="presParOf" srcId="{D093040F-BD27-44E3-B6A3-EAA8049D9FF9}" destId="{FB8B9AD9-0384-47F3-B790-DBA7CDF7A000}" srcOrd="2" destOrd="0" presId="urn:microsoft.com/office/officeart/2008/layout/NameandTitleOrganizationalChart"/>
    <dgm:cxn modelId="{33022940-309C-413E-AAD4-3CF7064EDB93}" type="presParOf" srcId="{F756FAA5-BCF8-4292-9DEB-F248B7969308}" destId="{4CFB18FE-3429-4740-ACD2-E66B56A08068}" srcOrd="1" destOrd="0" presId="urn:microsoft.com/office/officeart/2008/layout/NameandTitleOrganizationalChart"/>
    <dgm:cxn modelId="{6778545F-D977-490D-B8EB-600C0D2CF424}" type="presParOf" srcId="{F756FAA5-BCF8-4292-9DEB-F248B7969308}" destId="{CDFF2DCA-FC9D-4AF2-AC87-E8A6958EF5F0}" srcOrd="2" destOrd="0" presId="urn:microsoft.com/office/officeart/2008/layout/NameandTitleOrganizationalChart"/>
    <dgm:cxn modelId="{45793AA4-3B7D-4660-B796-639EF180BF09}" type="presParOf" srcId="{FF39A65E-C178-4F73-A083-BCF290EF0CA5}" destId="{CC44FC87-47FD-473F-B238-0096D07E6EA2}" srcOrd="2" destOrd="0" presId="urn:microsoft.com/office/officeart/2008/layout/NameandTitleOrganizationalChart"/>
    <dgm:cxn modelId="{37C3304A-F748-4FAD-BC3A-A42DE985D370}" type="presParOf" srcId="{FF39A65E-C178-4F73-A083-BCF290EF0CA5}" destId="{4926F203-F556-45CB-889F-ED6FE21511AD}" srcOrd="3" destOrd="0" presId="urn:microsoft.com/office/officeart/2008/layout/NameandTitleOrganizationalChart"/>
    <dgm:cxn modelId="{92759FEB-A1F1-43A5-9FA1-0D50EF0C9455}" type="presParOf" srcId="{4926F203-F556-45CB-889F-ED6FE21511AD}" destId="{C75BF613-ADB3-43B7-866E-9B59F89487A8}" srcOrd="0" destOrd="0" presId="urn:microsoft.com/office/officeart/2008/layout/NameandTitleOrganizationalChart"/>
    <dgm:cxn modelId="{FFB930C4-1C08-4C7D-B754-DEFDF5491A93}" type="presParOf" srcId="{C75BF613-ADB3-43B7-866E-9B59F89487A8}" destId="{0268F1E4-6841-4A43-A3E2-AD33872BD6EB}" srcOrd="0" destOrd="0" presId="urn:microsoft.com/office/officeart/2008/layout/NameandTitleOrganizationalChart"/>
    <dgm:cxn modelId="{6C60A228-5D8C-44F3-B2B1-A3945409D6B2}" type="presParOf" srcId="{C75BF613-ADB3-43B7-866E-9B59F89487A8}" destId="{E0825373-6A1C-4CA0-9F00-7B74F4261F1E}" srcOrd="1" destOrd="0" presId="urn:microsoft.com/office/officeart/2008/layout/NameandTitleOrganizationalChart"/>
    <dgm:cxn modelId="{CFA053A0-D614-49C3-9A2C-7D3900B544E4}" type="presParOf" srcId="{C75BF613-ADB3-43B7-866E-9B59F89487A8}" destId="{5122E14B-70DD-4351-8D07-F49D3D943066}" srcOrd="2" destOrd="0" presId="urn:microsoft.com/office/officeart/2008/layout/NameandTitleOrganizationalChart"/>
    <dgm:cxn modelId="{3CAFDC3A-730B-4A53-95DF-DF298C76218F}" type="presParOf" srcId="{4926F203-F556-45CB-889F-ED6FE21511AD}" destId="{6A7D70D0-C7D5-4623-BFB8-B4823159BE25}" srcOrd="1" destOrd="0" presId="urn:microsoft.com/office/officeart/2008/layout/NameandTitleOrganizationalChart"/>
    <dgm:cxn modelId="{C3711DCC-3E2D-4D07-AF77-7623CCD1FB20}" type="presParOf" srcId="{4926F203-F556-45CB-889F-ED6FE21511AD}" destId="{C6722B9C-924C-4BF9-8516-5F931F769FF8}" srcOrd="2" destOrd="0" presId="urn:microsoft.com/office/officeart/2008/layout/NameandTitleOrganizationalChart"/>
    <dgm:cxn modelId="{09F9E7B2-C246-4B9F-BC53-51170EBDEE7F}" type="presParOf" srcId="{FF39A65E-C178-4F73-A083-BCF290EF0CA5}" destId="{C2F03FEB-7C1A-4592-9FE1-9C0A174DF878}" srcOrd="4" destOrd="0" presId="urn:microsoft.com/office/officeart/2008/layout/NameandTitleOrganizationalChart"/>
    <dgm:cxn modelId="{246B03B6-5E76-4B06-8D07-981536E297CB}" type="presParOf" srcId="{FF39A65E-C178-4F73-A083-BCF290EF0CA5}" destId="{54E82B19-BFCD-4618-B8C5-9A7140CD875A}" srcOrd="5" destOrd="0" presId="urn:microsoft.com/office/officeart/2008/layout/NameandTitleOrganizationalChart"/>
    <dgm:cxn modelId="{16C0C2CD-0A8E-4E35-8393-8AC0EA5E4105}" type="presParOf" srcId="{54E82B19-BFCD-4618-B8C5-9A7140CD875A}" destId="{C21F6EEA-975B-4558-8849-5F2D6A9F9EDF}" srcOrd="0" destOrd="0" presId="urn:microsoft.com/office/officeart/2008/layout/NameandTitleOrganizationalChart"/>
    <dgm:cxn modelId="{71286903-8CBD-4CC1-859A-ABA4AAF387B0}" type="presParOf" srcId="{C21F6EEA-975B-4558-8849-5F2D6A9F9EDF}" destId="{7B9459D8-9B20-4FE8-B0FC-040B8F5379A2}" srcOrd="0" destOrd="0" presId="urn:microsoft.com/office/officeart/2008/layout/NameandTitleOrganizationalChart"/>
    <dgm:cxn modelId="{11F34BB7-F2F7-4F0B-96CF-E84F2CE156A8}" type="presParOf" srcId="{C21F6EEA-975B-4558-8849-5F2D6A9F9EDF}" destId="{79E75C5A-52F5-4214-9382-B8D313706CEA}" srcOrd="1" destOrd="0" presId="urn:microsoft.com/office/officeart/2008/layout/NameandTitleOrganizationalChart"/>
    <dgm:cxn modelId="{3A27A147-8000-4C3D-866C-6B39D42D854F}" type="presParOf" srcId="{C21F6EEA-975B-4558-8849-5F2D6A9F9EDF}" destId="{D4574D62-339B-4265-A0F9-C9F50B1BE9B3}" srcOrd="2" destOrd="0" presId="urn:microsoft.com/office/officeart/2008/layout/NameandTitleOrganizationalChart"/>
    <dgm:cxn modelId="{83DD828E-370D-4140-9D5E-8768F736707A}" type="presParOf" srcId="{54E82B19-BFCD-4618-B8C5-9A7140CD875A}" destId="{B91796E4-B7A6-4605-8609-8FF72ECA6CD6}" srcOrd="1" destOrd="0" presId="urn:microsoft.com/office/officeart/2008/layout/NameandTitleOrganizationalChart"/>
    <dgm:cxn modelId="{25DFD7BE-01CD-4BEF-879C-DB648CDBD26E}" type="presParOf" srcId="{54E82B19-BFCD-4618-B8C5-9A7140CD875A}" destId="{FD958860-A4D9-4639-87A2-6AFFC5774F46}" srcOrd="2" destOrd="0" presId="urn:microsoft.com/office/officeart/2008/layout/NameandTitleOrganizationalChart"/>
    <dgm:cxn modelId="{A60A2965-AA3E-4F70-A6F0-A750F7987901}" type="presParOf" srcId="{FF39A65E-C178-4F73-A083-BCF290EF0CA5}" destId="{55B99BCB-C8D4-4B80-9F97-9DA3F641D076}" srcOrd="6" destOrd="0" presId="urn:microsoft.com/office/officeart/2008/layout/NameandTitleOrganizationalChart"/>
    <dgm:cxn modelId="{2652D7EB-6B94-4817-A9F1-3697518CF5BC}" type="presParOf" srcId="{FF39A65E-C178-4F73-A083-BCF290EF0CA5}" destId="{0D6DCB68-28E7-4D2E-9192-560CC59139D7}" srcOrd="7" destOrd="0" presId="urn:microsoft.com/office/officeart/2008/layout/NameandTitleOrganizationalChart"/>
    <dgm:cxn modelId="{FEAB709B-B6FB-46DA-9511-C37DEF49EE98}" type="presParOf" srcId="{0D6DCB68-28E7-4D2E-9192-560CC59139D7}" destId="{685D8EE4-BF1C-4811-AE05-735729450C98}" srcOrd="0" destOrd="0" presId="urn:microsoft.com/office/officeart/2008/layout/NameandTitleOrganizationalChart"/>
    <dgm:cxn modelId="{5A0B8ADB-4EB8-4E59-9E95-59B752461972}" type="presParOf" srcId="{685D8EE4-BF1C-4811-AE05-735729450C98}" destId="{ACB91135-0026-432F-8848-EBFFA5713C0A}" srcOrd="0" destOrd="0" presId="urn:microsoft.com/office/officeart/2008/layout/NameandTitleOrganizationalChart"/>
    <dgm:cxn modelId="{9B3F0467-B184-4DE4-9393-F0B11440FE30}" type="presParOf" srcId="{685D8EE4-BF1C-4811-AE05-735729450C98}" destId="{561A7E2B-FB2A-40A0-850F-BF6B75E2C9B2}" srcOrd="1" destOrd="0" presId="urn:microsoft.com/office/officeart/2008/layout/NameandTitleOrganizationalChart"/>
    <dgm:cxn modelId="{51503BDA-1F1F-49A5-A838-9F9E6FA15FA9}" type="presParOf" srcId="{685D8EE4-BF1C-4811-AE05-735729450C98}" destId="{6190E3FC-8E1F-40D4-AA5E-42E0CD240ABA}" srcOrd="2" destOrd="0" presId="urn:microsoft.com/office/officeart/2008/layout/NameandTitleOrganizationalChart"/>
    <dgm:cxn modelId="{DC037151-0DEC-45D4-A8B0-F7E280092818}" type="presParOf" srcId="{0D6DCB68-28E7-4D2E-9192-560CC59139D7}" destId="{82ABECD1-5CAB-4393-9493-22F4C9895D3C}" srcOrd="1" destOrd="0" presId="urn:microsoft.com/office/officeart/2008/layout/NameandTitleOrganizationalChart"/>
    <dgm:cxn modelId="{E9AA647C-B942-4736-9BD9-863919F8072D}" type="presParOf" srcId="{0D6DCB68-28E7-4D2E-9192-560CC59139D7}" destId="{5A29D910-6E84-40A4-B686-32598A625AE7}" srcOrd="2" destOrd="0" presId="urn:microsoft.com/office/officeart/2008/layout/NameandTitleOrganizationalChart"/>
    <dgm:cxn modelId="{0399F009-A5C7-4AC1-8096-EAF96058C1D8}" type="presParOf" srcId="{415D1819-5747-4961-A8E3-D1DDB1EB9C2E}" destId="{BA1EB0EE-B43C-4858-8C1E-E5E484315BCF}"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99BCB-C8D4-4B80-9F97-9DA3F641D076}">
      <dsp:nvSpPr>
        <dsp:cNvPr id="0" name=""/>
        <dsp:cNvSpPr/>
      </dsp:nvSpPr>
      <dsp:spPr>
        <a:xfrm>
          <a:off x="5157251" y="1817035"/>
          <a:ext cx="4046947" cy="601579"/>
        </a:xfrm>
        <a:custGeom>
          <a:avLst/>
          <a:gdLst/>
          <a:ahLst/>
          <a:cxnLst/>
          <a:rect l="0" t="0" r="0" b="0"/>
          <a:pathLst>
            <a:path>
              <a:moveTo>
                <a:pt x="0" y="0"/>
              </a:moveTo>
              <a:lnTo>
                <a:pt x="0" y="358633"/>
              </a:lnTo>
              <a:lnTo>
                <a:pt x="4046947" y="358633"/>
              </a:lnTo>
              <a:lnTo>
                <a:pt x="4046947" y="60157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F03FEB-7C1A-4592-9FE1-9C0A174DF878}">
      <dsp:nvSpPr>
        <dsp:cNvPr id="0" name=""/>
        <dsp:cNvSpPr/>
      </dsp:nvSpPr>
      <dsp:spPr>
        <a:xfrm>
          <a:off x="5157251" y="1817035"/>
          <a:ext cx="1348982" cy="601579"/>
        </a:xfrm>
        <a:custGeom>
          <a:avLst/>
          <a:gdLst/>
          <a:ahLst/>
          <a:cxnLst/>
          <a:rect l="0" t="0" r="0" b="0"/>
          <a:pathLst>
            <a:path>
              <a:moveTo>
                <a:pt x="0" y="0"/>
              </a:moveTo>
              <a:lnTo>
                <a:pt x="0" y="358633"/>
              </a:lnTo>
              <a:lnTo>
                <a:pt x="1348982" y="358633"/>
              </a:lnTo>
              <a:lnTo>
                <a:pt x="1348982" y="60157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44FC87-47FD-473F-B238-0096D07E6EA2}">
      <dsp:nvSpPr>
        <dsp:cNvPr id="0" name=""/>
        <dsp:cNvSpPr/>
      </dsp:nvSpPr>
      <dsp:spPr>
        <a:xfrm>
          <a:off x="3808268" y="1817035"/>
          <a:ext cx="1348982" cy="601579"/>
        </a:xfrm>
        <a:custGeom>
          <a:avLst/>
          <a:gdLst/>
          <a:ahLst/>
          <a:cxnLst/>
          <a:rect l="0" t="0" r="0" b="0"/>
          <a:pathLst>
            <a:path>
              <a:moveTo>
                <a:pt x="1348982" y="0"/>
              </a:moveTo>
              <a:lnTo>
                <a:pt x="1348982" y="358633"/>
              </a:lnTo>
              <a:lnTo>
                <a:pt x="0" y="358633"/>
              </a:lnTo>
              <a:lnTo>
                <a:pt x="0" y="60157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302864-4C27-4F57-9B1F-D02F4E5D7926}">
      <dsp:nvSpPr>
        <dsp:cNvPr id="0" name=""/>
        <dsp:cNvSpPr/>
      </dsp:nvSpPr>
      <dsp:spPr>
        <a:xfrm>
          <a:off x="1110303" y="1817035"/>
          <a:ext cx="4046947" cy="601579"/>
        </a:xfrm>
        <a:custGeom>
          <a:avLst/>
          <a:gdLst/>
          <a:ahLst/>
          <a:cxnLst/>
          <a:rect l="0" t="0" r="0" b="0"/>
          <a:pathLst>
            <a:path>
              <a:moveTo>
                <a:pt x="4046947" y="0"/>
              </a:moveTo>
              <a:lnTo>
                <a:pt x="4046947" y="358633"/>
              </a:lnTo>
              <a:lnTo>
                <a:pt x="0" y="358633"/>
              </a:lnTo>
              <a:lnTo>
                <a:pt x="0" y="60157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A9E117-885F-4E3D-A478-8F81BDB11A7E}">
      <dsp:nvSpPr>
        <dsp:cNvPr id="0" name=""/>
        <dsp:cNvSpPr/>
      </dsp:nvSpPr>
      <dsp:spPr>
        <a:xfrm>
          <a:off x="4151762" y="775840"/>
          <a:ext cx="2010976" cy="104119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46924" numCol="1" spcCol="1270" anchor="ctr" anchorCtr="0">
          <a:noAutofit/>
        </a:bodyPr>
        <a:lstStyle/>
        <a:p>
          <a:pPr marL="0" lvl="0" indent="0" algn="ctr" defTabSz="1066800">
            <a:lnSpc>
              <a:spcPct val="90000"/>
            </a:lnSpc>
            <a:spcBef>
              <a:spcPct val="0"/>
            </a:spcBef>
            <a:spcAft>
              <a:spcPct val="35000"/>
            </a:spcAft>
            <a:buNone/>
          </a:pPr>
          <a:r>
            <a:rPr lang="fr-FR" sz="2400" kern="1200" dirty="0"/>
            <a:t>Hamza Jamal</a:t>
          </a:r>
        </a:p>
      </dsp:txBody>
      <dsp:txXfrm>
        <a:off x="4151762" y="775840"/>
        <a:ext cx="2010976" cy="1041194"/>
      </dsp:txXfrm>
    </dsp:sp>
    <dsp:sp modelId="{0F09706A-6DF6-4871-91D7-BA262E4C6A2A}">
      <dsp:nvSpPr>
        <dsp:cNvPr id="0" name=""/>
        <dsp:cNvSpPr/>
      </dsp:nvSpPr>
      <dsp:spPr>
        <a:xfrm>
          <a:off x="4553958" y="1585658"/>
          <a:ext cx="1809878" cy="347064"/>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ctr" defTabSz="977900">
            <a:lnSpc>
              <a:spcPct val="90000"/>
            </a:lnSpc>
            <a:spcBef>
              <a:spcPct val="0"/>
            </a:spcBef>
            <a:spcAft>
              <a:spcPct val="35000"/>
            </a:spcAft>
            <a:buNone/>
          </a:pPr>
          <a:r>
            <a:rPr lang="fr-FR" sz="2200" kern="1200" dirty="0"/>
            <a:t>ENCADRENT</a:t>
          </a:r>
        </a:p>
      </dsp:txBody>
      <dsp:txXfrm>
        <a:off x="4553958" y="1585658"/>
        <a:ext cx="1809878" cy="347064"/>
      </dsp:txXfrm>
    </dsp:sp>
    <dsp:sp modelId="{568B35EC-CF42-44E0-858D-2D57BDC87F6D}">
      <dsp:nvSpPr>
        <dsp:cNvPr id="0" name=""/>
        <dsp:cNvSpPr/>
      </dsp:nvSpPr>
      <dsp:spPr>
        <a:xfrm>
          <a:off x="104815" y="2418614"/>
          <a:ext cx="2010976" cy="104119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46924" numCol="1" spcCol="1270" anchor="ctr" anchorCtr="0">
          <a:noAutofit/>
        </a:bodyPr>
        <a:lstStyle/>
        <a:p>
          <a:pPr marL="0" lvl="0" indent="0" algn="ctr" defTabSz="1066800">
            <a:lnSpc>
              <a:spcPct val="90000"/>
            </a:lnSpc>
            <a:spcBef>
              <a:spcPct val="0"/>
            </a:spcBef>
            <a:spcAft>
              <a:spcPct val="35000"/>
            </a:spcAft>
            <a:buNone/>
          </a:pPr>
          <a:r>
            <a:rPr lang="fr-FR" sz="2400" kern="1200" dirty="0"/>
            <a:t>OUSSAMA OUARDI</a:t>
          </a:r>
        </a:p>
      </dsp:txBody>
      <dsp:txXfrm>
        <a:off x="104815" y="2418614"/>
        <a:ext cx="2010976" cy="1041194"/>
      </dsp:txXfrm>
    </dsp:sp>
    <dsp:sp modelId="{94E93323-D307-4A54-841F-D2E9C5C4692B}">
      <dsp:nvSpPr>
        <dsp:cNvPr id="0" name=""/>
        <dsp:cNvSpPr/>
      </dsp:nvSpPr>
      <dsp:spPr>
        <a:xfrm>
          <a:off x="507010" y="3228432"/>
          <a:ext cx="1809878" cy="347064"/>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ctr" defTabSz="977900">
            <a:lnSpc>
              <a:spcPct val="90000"/>
            </a:lnSpc>
            <a:spcBef>
              <a:spcPct val="0"/>
            </a:spcBef>
            <a:spcAft>
              <a:spcPct val="35000"/>
            </a:spcAft>
            <a:buNone/>
          </a:pPr>
          <a:r>
            <a:rPr lang="fr-FR" sz="2200" kern="1200" dirty="0"/>
            <a:t>FRONTEND</a:t>
          </a:r>
        </a:p>
      </dsp:txBody>
      <dsp:txXfrm>
        <a:off x="507010" y="3228432"/>
        <a:ext cx="1809878" cy="347064"/>
      </dsp:txXfrm>
    </dsp:sp>
    <dsp:sp modelId="{0268F1E4-6841-4A43-A3E2-AD33872BD6EB}">
      <dsp:nvSpPr>
        <dsp:cNvPr id="0" name=""/>
        <dsp:cNvSpPr/>
      </dsp:nvSpPr>
      <dsp:spPr>
        <a:xfrm>
          <a:off x="2802780" y="2418614"/>
          <a:ext cx="2010976" cy="1041194"/>
        </a:xfrm>
        <a:prstGeom prst="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46924" numCol="1" spcCol="1270" anchor="ctr" anchorCtr="0">
          <a:noAutofit/>
        </a:bodyPr>
        <a:lstStyle/>
        <a:p>
          <a:pPr marL="0" lvl="0" indent="0" algn="ctr" defTabSz="1066800">
            <a:lnSpc>
              <a:spcPct val="90000"/>
            </a:lnSpc>
            <a:spcBef>
              <a:spcPct val="0"/>
            </a:spcBef>
            <a:spcAft>
              <a:spcPct val="35000"/>
            </a:spcAft>
            <a:buNone/>
          </a:pPr>
          <a:r>
            <a:rPr lang="fr-FR" sz="2400" kern="1200" dirty="0"/>
            <a:t>CHAGDALI ABELALI </a:t>
          </a:r>
        </a:p>
      </dsp:txBody>
      <dsp:txXfrm>
        <a:off x="2802780" y="2418614"/>
        <a:ext cx="2010976" cy="1041194"/>
      </dsp:txXfrm>
    </dsp:sp>
    <dsp:sp modelId="{E0825373-6A1C-4CA0-9F00-7B74F4261F1E}">
      <dsp:nvSpPr>
        <dsp:cNvPr id="0" name=""/>
        <dsp:cNvSpPr/>
      </dsp:nvSpPr>
      <dsp:spPr>
        <a:xfrm>
          <a:off x="3204975" y="3228432"/>
          <a:ext cx="1809878" cy="347064"/>
        </a:xfrm>
        <a:prstGeom prst="rect">
          <a:avLst/>
        </a:prstGeom>
        <a:solidFill>
          <a:schemeClr val="lt1">
            <a:alpha val="90000"/>
            <a:hueOff val="0"/>
            <a:satOff val="0"/>
            <a:lumOff val="0"/>
            <a:alphaOff val="0"/>
          </a:schemeClr>
        </a:solidFill>
        <a:ln w="12700" cap="flat" cmpd="sng" algn="ctr">
          <a:solidFill>
            <a:schemeClr val="accent3">
              <a:hueOff val="903533"/>
              <a:satOff val="33333"/>
              <a:lumOff val="-490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13335" rIns="53340" bIns="13335" numCol="1" spcCol="1270" anchor="ctr" anchorCtr="0">
          <a:noAutofit/>
        </a:bodyPr>
        <a:lstStyle/>
        <a:p>
          <a:pPr marL="0" lvl="0" indent="0" algn="ctr" defTabSz="933450">
            <a:lnSpc>
              <a:spcPct val="90000"/>
            </a:lnSpc>
            <a:spcBef>
              <a:spcPct val="0"/>
            </a:spcBef>
            <a:spcAft>
              <a:spcPct val="35000"/>
            </a:spcAft>
            <a:buNone/>
          </a:pPr>
          <a:r>
            <a:rPr lang="fr-FR" sz="2100" kern="1200" dirty="0"/>
            <a:t>MODELISATION</a:t>
          </a:r>
        </a:p>
      </dsp:txBody>
      <dsp:txXfrm>
        <a:off x="3204975" y="3228432"/>
        <a:ext cx="1809878" cy="347064"/>
      </dsp:txXfrm>
    </dsp:sp>
    <dsp:sp modelId="{7B9459D8-9B20-4FE8-B0FC-040B8F5379A2}">
      <dsp:nvSpPr>
        <dsp:cNvPr id="0" name=""/>
        <dsp:cNvSpPr/>
      </dsp:nvSpPr>
      <dsp:spPr>
        <a:xfrm>
          <a:off x="5500745" y="2418614"/>
          <a:ext cx="2010976" cy="1041194"/>
        </a:xfrm>
        <a:prstGeom prst="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46924" numCol="1" spcCol="1270" anchor="ctr" anchorCtr="0">
          <a:noAutofit/>
        </a:bodyPr>
        <a:lstStyle/>
        <a:p>
          <a:pPr marL="0" lvl="0" indent="0" algn="ctr" defTabSz="1066800">
            <a:lnSpc>
              <a:spcPct val="90000"/>
            </a:lnSpc>
            <a:spcBef>
              <a:spcPct val="0"/>
            </a:spcBef>
            <a:spcAft>
              <a:spcPct val="35000"/>
            </a:spcAft>
            <a:buNone/>
          </a:pPr>
          <a:r>
            <a:rPr lang="fr-FR" sz="2400" kern="1200" dirty="0"/>
            <a:t>MENDOUBI ABDO</a:t>
          </a:r>
        </a:p>
      </dsp:txBody>
      <dsp:txXfrm>
        <a:off x="5500745" y="2418614"/>
        <a:ext cx="2010976" cy="1041194"/>
      </dsp:txXfrm>
    </dsp:sp>
    <dsp:sp modelId="{79E75C5A-52F5-4214-9382-B8D313706CEA}">
      <dsp:nvSpPr>
        <dsp:cNvPr id="0" name=""/>
        <dsp:cNvSpPr/>
      </dsp:nvSpPr>
      <dsp:spPr>
        <a:xfrm>
          <a:off x="5902940" y="3228432"/>
          <a:ext cx="1809878" cy="347064"/>
        </a:xfrm>
        <a:prstGeom prst="rect">
          <a:avLst/>
        </a:prstGeom>
        <a:solidFill>
          <a:schemeClr val="lt1">
            <a:alpha val="90000"/>
            <a:hueOff val="0"/>
            <a:satOff val="0"/>
            <a:lumOff val="0"/>
            <a:alphaOff val="0"/>
          </a:schemeClr>
        </a:solidFill>
        <a:ln w="12700" cap="flat" cmpd="sng" algn="ctr">
          <a:solidFill>
            <a:schemeClr val="accent3">
              <a:hueOff val="1807066"/>
              <a:satOff val="66667"/>
              <a:lumOff val="-9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ctr" defTabSz="977900">
            <a:lnSpc>
              <a:spcPct val="90000"/>
            </a:lnSpc>
            <a:spcBef>
              <a:spcPct val="0"/>
            </a:spcBef>
            <a:spcAft>
              <a:spcPct val="35000"/>
            </a:spcAft>
            <a:buNone/>
          </a:pPr>
          <a:r>
            <a:rPr lang="fr-FR" sz="2200" kern="1200" dirty="0"/>
            <a:t>BACKEND</a:t>
          </a:r>
        </a:p>
      </dsp:txBody>
      <dsp:txXfrm>
        <a:off x="5902940" y="3228432"/>
        <a:ext cx="1809878" cy="347064"/>
      </dsp:txXfrm>
    </dsp:sp>
    <dsp:sp modelId="{ACB91135-0026-432F-8848-EBFFA5713C0A}">
      <dsp:nvSpPr>
        <dsp:cNvPr id="0" name=""/>
        <dsp:cNvSpPr/>
      </dsp:nvSpPr>
      <dsp:spPr>
        <a:xfrm>
          <a:off x="8198710" y="2418614"/>
          <a:ext cx="2010976" cy="1041194"/>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46924" numCol="1" spcCol="1270" anchor="ctr" anchorCtr="0">
          <a:noAutofit/>
        </a:bodyPr>
        <a:lstStyle/>
        <a:p>
          <a:pPr marL="0" lvl="0" indent="0" algn="ctr" defTabSz="1066800">
            <a:lnSpc>
              <a:spcPct val="90000"/>
            </a:lnSpc>
            <a:spcBef>
              <a:spcPct val="0"/>
            </a:spcBef>
            <a:spcAft>
              <a:spcPct val="35000"/>
            </a:spcAft>
            <a:buNone/>
          </a:pPr>
          <a:r>
            <a:rPr lang="fr-FR" sz="2400" kern="1200" dirty="0"/>
            <a:t>BOUACHRA YAHYA</a:t>
          </a:r>
        </a:p>
      </dsp:txBody>
      <dsp:txXfrm>
        <a:off x="8198710" y="2418614"/>
        <a:ext cx="2010976" cy="1041194"/>
      </dsp:txXfrm>
    </dsp:sp>
    <dsp:sp modelId="{561A7E2B-FB2A-40A0-850F-BF6B75E2C9B2}">
      <dsp:nvSpPr>
        <dsp:cNvPr id="0" name=""/>
        <dsp:cNvSpPr/>
      </dsp:nvSpPr>
      <dsp:spPr>
        <a:xfrm>
          <a:off x="8600905" y="3228432"/>
          <a:ext cx="1809878" cy="347064"/>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ctr" defTabSz="977900">
            <a:lnSpc>
              <a:spcPct val="90000"/>
            </a:lnSpc>
            <a:spcBef>
              <a:spcPct val="0"/>
            </a:spcBef>
            <a:spcAft>
              <a:spcPct val="35000"/>
            </a:spcAft>
            <a:buNone/>
          </a:pPr>
          <a:r>
            <a:rPr lang="fr-FR" sz="2200" kern="1200" dirty="0"/>
            <a:t>BACKEND</a:t>
          </a:r>
        </a:p>
      </dsp:txBody>
      <dsp:txXfrm>
        <a:off x="8600905" y="3228432"/>
        <a:ext cx="1809878" cy="34706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EB0B79-DC0A-78F9-F16B-21D3D5B53E7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EEE26B0-F59B-DB83-B3AA-8772BED8C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53DDD38-D6B5-F313-F855-981566512E9C}"/>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C1CD4868-0A1F-73CA-CFE1-DDF54361C3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62B3AB-94D0-75E8-864D-F1C22AA242E9}"/>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154820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FD31C1-098C-ECB8-A2F2-D7EC5836693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403C751-3A5D-57FD-9BD5-9DE7D3528DA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FA1717-14DC-B92B-F11D-DEE966EF8AA7}"/>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4051F28B-F270-7D49-DBED-FDC7C18FEF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ACF00D-B613-F2EB-8111-808E838ADF8F}"/>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371093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1B6DC9D-FB75-4AD4-5EC8-8F2F64E65C7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B226B7-C93D-F138-2064-82785B9EF45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1E14E5-D74D-823A-6F25-FC5E69899927}"/>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1E21D289-9D26-5C35-1AB8-D527CD3A53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BE6FF2-DB78-A1B0-ECAD-5FA7276E4C87}"/>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23598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4A1E0-38CA-DAAF-8FDA-2E5C58532A0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985F56B-6C06-3DC2-4512-898F92472B1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79061C8-11A8-CBC7-BFD7-652BC9CDE195}"/>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BE748DAF-1038-01D3-1163-D94CD66668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A06AC2-051E-7F73-1C18-7D9B73AB9E09}"/>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53059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444159-4939-AF93-040E-2AFA0891323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E2CBF8E-7AE5-6D8D-83DB-7EEE6A454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26B334A-1E68-1F3B-C9AC-358AEB66099A}"/>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C789534D-FD6F-42E0-D722-4766897AD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A7F043-FE75-DAA1-C036-12D2B36E8730}"/>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112516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DBEE22-ED15-E80D-45EE-E194B2ADEC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1DB6C9C-BA0E-53A3-B0C6-E1EFCEC1877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358EFCD-EEB4-33B7-899E-BFE92BA9AFE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C221CB6-3E2C-EF47-40AB-B78CDEE3E681}"/>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0FBB4BE2-7C45-E5AD-E472-28E2CAC4FDB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3991533-5733-DA43-3992-51CA983C71FF}"/>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2464381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069223-DD42-C99A-BD22-5A76406B1CA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6E9698F-CF60-E50C-4352-B3D9613F3A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78349F-1B66-3615-D67B-D1656ACF87B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177AB2B-7E8F-2968-1F38-E68EF49A67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75F8A75-98B0-BF1A-C446-7DDFC86E035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48F23B3-ED53-9FD4-A611-CC2B07FE4755}"/>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8" name="Espace réservé du pied de page 7">
            <a:extLst>
              <a:ext uri="{FF2B5EF4-FFF2-40B4-BE49-F238E27FC236}">
                <a16:creationId xmlns:a16="http://schemas.microsoft.com/office/drawing/2014/main" id="{6B6B949E-CB39-4E69-A402-A8DB824DF63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CBDFA66-69A5-44F0-97CD-B17DD1FBD113}"/>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359970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D54624-B85E-5B07-DA84-47BB3D51929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37678FD-BDA3-5F71-A8EC-B9A987D7C23A}"/>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4" name="Espace réservé du pied de page 3">
            <a:extLst>
              <a:ext uri="{FF2B5EF4-FFF2-40B4-BE49-F238E27FC236}">
                <a16:creationId xmlns:a16="http://schemas.microsoft.com/office/drawing/2014/main" id="{FC754731-3287-0CB4-A286-5F4AA20E2AF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4C77FE3-96EA-9ECF-DF1C-334D4B4546E7}"/>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123675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0B19CA1-02A6-DA28-D562-0AE8AC31213A}"/>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3" name="Espace réservé du pied de page 2">
            <a:extLst>
              <a:ext uri="{FF2B5EF4-FFF2-40B4-BE49-F238E27FC236}">
                <a16:creationId xmlns:a16="http://schemas.microsoft.com/office/drawing/2014/main" id="{A934CAA7-1833-7827-A0D6-77B97C22183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FCA55BF-2150-1924-4071-9A36DC264357}"/>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227323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601524-08E6-B076-308A-D1EEA31CA21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EAE410F-FFEC-9CCC-9A95-7A9DEBD1F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72DF7E6-5639-680D-3326-CDEF0A476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8EDFA73-BE17-11AF-8C8B-54DBC00BC447}"/>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59892152-706C-C98E-5114-269B3BFD470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C594C4A-0769-1E9A-1E96-890C9A1A2C88}"/>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71936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CC06D-C68B-D6D8-8AFE-F783D25435E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676316A-DEFE-592F-8D1A-23284FAF6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52AF3B3-1BBE-6D35-091D-597AE39FA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EFCCE7-03D0-E250-7D42-1B93B813A687}"/>
              </a:ext>
            </a:extLst>
          </p:cNvPr>
          <p:cNvSpPr>
            <a:spLocks noGrp="1"/>
          </p:cNvSpPr>
          <p:nvPr>
            <p:ph type="dt" sz="half" idx="10"/>
          </p:nvPr>
        </p:nvSpPr>
        <p:spPr/>
        <p:txBody>
          <a:bodyPr/>
          <a:lstStyle/>
          <a:p>
            <a:fld id="{9AAC32A1-2B40-4FF2-BD89-0E76DDDA605E}" type="datetimeFigureOut">
              <a:rPr lang="fr-FR" smtClean="0"/>
              <a:t>22/06/2023</a:t>
            </a:fld>
            <a:endParaRPr lang="fr-FR"/>
          </a:p>
        </p:txBody>
      </p:sp>
      <p:sp>
        <p:nvSpPr>
          <p:cNvPr id="6" name="Espace réservé du pied de page 5">
            <a:extLst>
              <a:ext uri="{FF2B5EF4-FFF2-40B4-BE49-F238E27FC236}">
                <a16:creationId xmlns:a16="http://schemas.microsoft.com/office/drawing/2014/main" id="{CE79D137-ADD9-C40E-2787-1C506981F27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1DB170D-CB10-6836-FCA8-65E9685B6567}"/>
              </a:ext>
            </a:extLst>
          </p:cNvPr>
          <p:cNvSpPr>
            <a:spLocks noGrp="1"/>
          </p:cNvSpPr>
          <p:nvPr>
            <p:ph type="sldNum" sz="quarter" idx="12"/>
          </p:nvPr>
        </p:nvSpPr>
        <p:spPr/>
        <p:txBody>
          <a:bodyPr/>
          <a:lstStyle/>
          <a:p>
            <a:fld id="{DAAB445C-ABEE-4048-9FAC-F689398D4791}" type="slidenum">
              <a:rPr lang="fr-FR" smtClean="0"/>
              <a:t>‹N°›</a:t>
            </a:fld>
            <a:endParaRPr lang="fr-FR"/>
          </a:p>
        </p:txBody>
      </p:sp>
    </p:spTree>
    <p:extLst>
      <p:ext uri="{BB962C8B-B14F-4D97-AF65-F5344CB8AC3E}">
        <p14:creationId xmlns:p14="http://schemas.microsoft.com/office/powerpoint/2010/main" val="27636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C993D8E-2898-559B-1B16-348998EBB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AB79A3C-B2F5-523D-89D5-F47A531643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A6B7BE4-708B-8C0C-18A6-2A7DCFC7E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C32A1-2B40-4FF2-BD89-0E76DDDA605E}" type="datetimeFigureOut">
              <a:rPr lang="fr-FR" smtClean="0"/>
              <a:t>22/06/2023</a:t>
            </a:fld>
            <a:endParaRPr lang="fr-FR"/>
          </a:p>
        </p:txBody>
      </p:sp>
      <p:sp>
        <p:nvSpPr>
          <p:cNvPr id="5" name="Espace réservé du pied de page 4">
            <a:extLst>
              <a:ext uri="{FF2B5EF4-FFF2-40B4-BE49-F238E27FC236}">
                <a16:creationId xmlns:a16="http://schemas.microsoft.com/office/drawing/2014/main" id="{99621FAF-3CE5-CD23-811B-8A30A7B44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15CE2FA-88E2-286F-1541-4E8D06338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B445C-ABEE-4048-9FAC-F689398D4791}" type="slidenum">
              <a:rPr lang="fr-FR" smtClean="0"/>
              <a:t>‹N°›</a:t>
            </a:fld>
            <a:endParaRPr lang="fr-FR"/>
          </a:p>
        </p:txBody>
      </p:sp>
    </p:spTree>
    <p:extLst>
      <p:ext uri="{BB962C8B-B14F-4D97-AF65-F5344CB8AC3E}">
        <p14:creationId xmlns:p14="http://schemas.microsoft.com/office/powerpoint/2010/main" val="62885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AE0302-FC55-F587-31CE-2C76BFADEF06}"/>
              </a:ext>
            </a:extLst>
          </p:cNvPr>
          <p:cNvSpPr>
            <a:spLocks noGrp="1"/>
          </p:cNvSpPr>
          <p:nvPr>
            <p:ph type="ctrTitle"/>
          </p:nvPr>
        </p:nvSpPr>
        <p:spPr/>
        <p:txBody>
          <a:bodyPr/>
          <a:lstStyle/>
          <a:p>
            <a:endParaRPr lang="fr-FR" dirty="0"/>
          </a:p>
        </p:txBody>
      </p:sp>
      <p:sp>
        <p:nvSpPr>
          <p:cNvPr id="3" name="Sous-titre 2">
            <a:extLst>
              <a:ext uri="{FF2B5EF4-FFF2-40B4-BE49-F238E27FC236}">
                <a16:creationId xmlns:a16="http://schemas.microsoft.com/office/drawing/2014/main" id="{827A9046-929B-9F1C-7DD8-3432455C00D7}"/>
              </a:ext>
            </a:extLst>
          </p:cNvPr>
          <p:cNvSpPr>
            <a:spLocks noGrp="1"/>
          </p:cNvSpPr>
          <p:nvPr>
            <p:ph type="subTitle" idx="1"/>
          </p:nvPr>
        </p:nvSpPr>
        <p:spPr/>
        <p:txBody>
          <a:bodyPr/>
          <a:lstStyle/>
          <a:p>
            <a:endParaRPr lang="fr-FR"/>
          </a:p>
        </p:txBody>
      </p:sp>
      <p:sp>
        <p:nvSpPr>
          <p:cNvPr id="4" name="Espace réservé de la date 3">
            <a:extLst>
              <a:ext uri="{FF2B5EF4-FFF2-40B4-BE49-F238E27FC236}">
                <a16:creationId xmlns:a16="http://schemas.microsoft.com/office/drawing/2014/main" id="{7DC9B9E4-D9D0-470E-EE15-FCABA254577C}"/>
              </a:ext>
            </a:extLst>
          </p:cNvPr>
          <p:cNvSpPr>
            <a:spLocks noGrp="1"/>
          </p:cNvSpPr>
          <p:nvPr/>
        </p:nvSpPr>
        <p:spPr>
          <a:xfrm>
            <a:off x="753020" y="6360282"/>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DA7631-0F10-4234-AA84-B74A773B7D2F}" type="datetime6">
              <a:rPr lang="fr-FR" smtClean="0"/>
              <a:pPr/>
              <a:t>​</a:t>
            </a:fld>
            <a:endParaRPr lang="fr-FR"/>
          </a:p>
        </p:txBody>
      </p:sp>
      <p:sp>
        <p:nvSpPr>
          <p:cNvPr id="5" name="Espace réservé du pied de page 4">
            <a:extLst>
              <a:ext uri="{FF2B5EF4-FFF2-40B4-BE49-F238E27FC236}">
                <a16:creationId xmlns:a16="http://schemas.microsoft.com/office/drawing/2014/main" id="{DAE56AB2-386F-3224-11C6-8FE3FAE0B0EB}"/>
              </a:ext>
            </a:extLst>
          </p:cNvPr>
          <p:cNvSpPr>
            <a:spLocks noGrp="1"/>
          </p:cNvSpPr>
          <p:nvPr/>
        </p:nvSpPr>
        <p:spPr>
          <a:xfrm>
            <a:off x="3953420" y="6360282"/>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Création et développement d'une application web e-learning</a:t>
            </a:r>
          </a:p>
        </p:txBody>
      </p:sp>
      <p:sp>
        <p:nvSpPr>
          <p:cNvPr id="6" name="Espace réservé du numéro de diapositive 5">
            <a:extLst>
              <a:ext uri="{FF2B5EF4-FFF2-40B4-BE49-F238E27FC236}">
                <a16:creationId xmlns:a16="http://schemas.microsoft.com/office/drawing/2014/main" id="{300A85E6-5BC0-0B37-2845-F298D5EE9990}"/>
              </a:ext>
            </a:extLst>
          </p:cNvPr>
          <p:cNvSpPr>
            <a:spLocks noGrp="1"/>
          </p:cNvSpPr>
          <p:nvPr/>
        </p:nvSpPr>
        <p:spPr>
          <a:xfrm>
            <a:off x="8525420" y="6360282"/>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476E56-FFD1-4A2B-B23E-2D3654892D7A}" type="slidenum">
              <a:rPr lang="fr-FR" smtClean="0"/>
              <a:pPr/>
              <a:t>​</a:t>
            </a:fld>
            <a:endParaRPr lang="fr-FR"/>
          </a:p>
        </p:txBody>
      </p:sp>
      <p:pic>
        <p:nvPicPr>
          <p:cNvPr id="7" name="Image 6">
            <a:extLst>
              <a:ext uri="{FF2B5EF4-FFF2-40B4-BE49-F238E27FC236}">
                <a16:creationId xmlns:a16="http://schemas.microsoft.com/office/drawing/2014/main" id="{02F65889-370D-3222-CDEC-8C25758E0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1" y="132593"/>
            <a:ext cx="1835331" cy="1505790"/>
          </a:xfrm>
          <a:prstGeom prst="rect">
            <a:avLst/>
          </a:prstGeom>
        </p:spPr>
      </p:pic>
      <p:sp>
        <p:nvSpPr>
          <p:cNvPr id="8" name="ZoneTexte 8">
            <a:extLst>
              <a:ext uri="{FF2B5EF4-FFF2-40B4-BE49-F238E27FC236}">
                <a16:creationId xmlns:a16="http://schemas.microsoft.com/office/drawing/2014/main" id="{799EEB43-E7D1-02AE-BB2F-D34E1888E375}"/>
              </a:ext>
            </a:extLst>
          </p:cNvPr>
          <p:cNvSpPr txBox="1"/>
          <p:nvPr/>
        </p:nvSpPr>
        <p:spPr>
          <a:xfrm>
            <a:off x="2290354" y="487254"/>
            <a:ext cx="7400110" cy="6463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mj-lt"/>
              </a:rPr>
              <a:t>Ecole Marocaine des sciences de</a:t>
            </a:r>
            <a:r>
              <a:rPr lang="en-US" sz="3600" dirty="0">
                <a:latin typeface="+mj-lt"/>
              </a:rPr>
              <a:t> </a:t>
            </a:r>
            <a:r>
              <a:rPr lang="en-US" sz="3200" dirty="0">
                <a:latin typeface="+mj-lt"/>
              </a:rPr>
              <a:t>l’ingénieur</a:t>
            </a:r>
            <a:endParaRPr lang="fr-FR" sz="3600" dirty="0">
              <a:latin typeface="+mj-lt"/>
            </a:endParaRPr>
          </a:p>
        </p:txBody>
      </p:sp>
      <p:sp>
        <p:nvSpPr>
          <p:cNvPr id="9" name="ZoneTexte 9">
            <a:extLst>
              <a:ext uri="{FF2B5EF4-FFF2-40B4-BE49-F238E27FC236}">
                <a16:creationId xmlns:a16="http://schemas.microsoft.com/office/drawing/2014/main" id="{B0465FE1-6262-397D-61D2-D6C87F68A50C}"/>
              </a:ext>
            </a:extLst>
          </p:cNvPr>
          <p:cNvSpPr txBox="1"/>
          <p:nvPr/>
        </p:nvSpPr>
        <p:spPr>
          <a:xfrm>
            <a:off x="3842387" y="1342166"/>
            <a:ext cx="4752702" cy="36933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Arial Narrow" panose="020B0606020202030204" pitchFamily="34" charset="0"/>
              </a:rPr>
              <a:t>Filière: Ingénierie Informatique et Réseau (IIR)</a:t>
            </a:r>
            <a:endParaRPr lang="fr-FR" b="1" dirty="0">
              <a:latin typeface="Arial Narrow" panose="020B0606020202030204" pitchFamily="34" charset="0"/>
            </a:endParaRPr>
          </a:p>
        </p:txBody>
      </p:sp>
      <p:sp>
        <p:nvSpPr>
          <p:cNvPr id="10" name="Rectangle à coins arrondis 10">
            <a:extLst>
              <a:ext uri="{FF2B5EF4-FFF2-40B4-BE49-F238E27FC236}">
                <a16:creationId xmlns:a16="http://schemas.microsoft.com/office/drawing/2014/main" id="{4BDF1AFD-BAEA-2AAD-69FF-816BCCF13BC0}"/>
              </a:ext>
            </a:extLst>
          </p:cNvPr>
          <p:cNvSpPr/>
          <p:nvPr/>
        </p:nvSpPr>
        <p:spPr>
          <a:xfrm>
            <a:off x="2580731" y="2126169"/>
            <a:ext cx="6651171" cy="1384663"/>
          </a:xfrm>
          <a:prstGeom prst="roundRect">
            <a:avLst/>
          </a:prstGeom>
          <a:solidFill>
            <a:srgbClr val="EBF0F9"/>
          </a:solidFill>
          <a:ln>
            <a:solidFill>
              <a:schemeClr val="accent5">
                <a:lumMod val="50000"/>
              </a:schemeClr>
            </a:solidFill>
          </a:ln>
        </p:spPr>
        <p:style>
          <a:lnRef idx="1">
            <a:schemeClr val="accent3"/>
          </a:lnRef>
          <a:fillRef idx="2">
            <a:schemeClr val="accent3"/>
          </a:fillRef>
          <a:effectRef idx="1">
            <a:schemeClr val="accent3"/>
          </a:effectRef>
          <a:fontRef idx="minor">
            <a:schemeClr val="dk1"/>
          </a:fontRef>
        </p:style>
        <p:txBody>
          <a:bodyPr rtlCol="0" anchor="ctr"/>
          <a:lstStyle>
            <a:defPPr>
              <a:defRPr lang="fr-FR">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fr-FR"/>
          </a:p>
        </p:txBody>
      </p:sp>
      <p:sp>
        <p:nvSpPr>
          <p:cNvPr id="11" name="ZoneTexte 11">
            <a:extLst>
              <a:ext uri="{FF2B5EF4-FFF2-40B4-BE49-F238E27FC236}">
                <a16:creationId xmlns:a16="http://schemas.microsoft.com/office/drawing/2014/main" id="{88C071E0-4C00-0F5A-8AA4-69FB973D9FA5}"/>
              </a:ext>
            </a:extLst>
          </p:cNvPr>
          <p:cNvSpPr txBox="1"/>
          <p:nvPr/>
        </p:nvSpPr>
        <p:spPr>
          <a:xfrm>
            <a:off x="3822791" y="2402754"/>
            <a:ext cx="4702629" cy="830997"/>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solidFill>
                  <a:schemeClr val="accent5">
                    <a:lumMod val="50000"/>
                  </a:schemeClr>
                </a:solidFill>
                <a:latin typeface="Arial Narrow" panose="020B0606020202030204" pitchFamily="34" charset="0"/>
              </a:rPr>
              <a:t>Création et développement d’une application web e-learning</a:t>
            </a:r>
            <a:endParaRPr lang="fr-FR" sz="2400" dirty="0">
              <a:solidFill>
                <a:schemeClr val="accent5">
                  <a:lumMod val="50000"/>
                </a:schemeClr>
              </a:solidFill>
              <a:latin typeface="Arial Narrow" panose="020B0606020202030204" pitchFamily="34" charset="0"/>
            </a:endParaRPr>
          </a:p>
        </p:txBody>
      </p:sp>
      <p:sp>
        <p:nvSpPr>
          <p:cNvPr id="12" name="ZoneTexte 12">
            <a:extLst>
              <a:ext uri="{FF2B5EF4-FFF2-40B4-BE49-F238E27FC236}">
                <a16:creationId xmlns:a16="http://schemas.microsoft.com/office/drawing/2014/main" id="{3F8824C0-BAA9-D06B-223A-22935B6961B2}"/>
              </a:ext>
            </a:extLst>
          </p:cNvPr>
          <p:cNvSpPr txBox="1"/>
          <p:nvPr/>
        </p:nvSpPr>
        <p:spPr>
          <a:xfrm>
            <a:off x="4137390" y="3984946"/>
            <a:ext cx="4162696" cy="36933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2060"/>
                </a:solidFill>
              </a:rPr>
              <a:t>SOUTENANCE DU MINI-PROJET EMSI</a:t>
            </a:r>
            <a:endParaRPr lang="fr-FR" dirty="0">
              <a:solidFill>
                <a:srgbClr val="002060"/>
              </a:solidFill>
            </a:endParaRPr>
          </a:p>
        </p:txBody>
      </p:sp>
      <p:cxnSp>
        <p:nvCxnSpPr>
          <p:cNvPr id="13" name="Connecteur droit 12">
            <a:extLst>
              <a:ext uri="{FF2B5EF4-FFF2-40B4-BE49-F238E27FC236}">
                <a16:creationId xmlns:a16="http://schemas.microsoft.com/office/drawing/2014/main" id="{879C605C-8884-49BA-5AFE-9E6DAB4A8EDD}"/>
              </a:ext>
            </a:extLst>
          </p:cNvPr>
          <p:cNvCxnSpPr/>
          <p:nvPr/>
        </p:nvCxnSpPr>
        <p:spPr>
          <a:xfrm flipV="1">
            <a:off x="393791" y="4666658"/>
            <a:ext cx="10781212" cy="8708"/>
          </a:xfrm>
          <a:prstGeom prst="line">
            <a:avLst/>
          </a:prstGeom>
          <a:ln>
            <a:solidFill>
              <a:schemeClr val="accent5">
                <a:lumMod val="75000"/>
              </a:schemeClr>
            </a:solidFill>
          </a:ln>
          <a:effectLst>
            <a:outerShdw blurRad="50800" dist="38100" dir="2700000" algn="tl" rotWithShape="0">
              <a:prstClr val="black">
                <a:alpha val="40000"/>
              </a:prstClr>
            </a:outerShdw>
          </a:effectLst>
        </p:spPr>
        <p:style>
          <a:lnRef idx="2">
            <a:schemeClr val="accent5"/>
          </a:lnRef>
          <a:fillRef idx="0">
            <a:schemeClr val="accent5"/>
          </a:fillRef>
          <a:effectRef idx="1">
            <a:schemeClr val="accent5"/>
          </a:effectRef>
          <a:fontRef idx="minor">
            <a:schemeClr val="tx1"/>
          </a:fontRef>
        </p:style>
      </p:cxnSp>
      <p:sp>
        <p:nvSpPr>
          <p:cNvPr id="14" name="ZoneTexte 17">
            <a:extLst>
              <a:ext uri="{FF2B5EF4-FFF2-40B4-BE49-F238E27FC236}">
                <a16:creationId xmlns:a16="http://schemas.microsoft.com/office/drawing/2014/main" id="{CBA7F925-E38B-2A7F-600F-B229E0908AE5}"/>
              </a:ext>
            </a:extLst>
          </p:cNvPr>
          <p:cNvSpPr txBox="1"/>
          <p:nvPr/>
        </p:nvSpPr>
        <p:spPr>
          <a:xfrm>
            <a:off x="1177563" y="4952200"/>
            <a:ext cx="2489018" cy="1477328"/>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accent5">
                    <a:lumMod val="50000"/>
                  </a:schemeClr>
                </a:solidFill>
              </a:rPr>
              <a:t>Réalisé par:</a:t>
            </a:r>
          </a:p>
          <a:p>
            <a:r>
              <a:rPr lang="en-US" dirty="0"/>
              <a:t>OUARDI Oussama</a:t>
            </a:r>
          </a:p>
          <a:p>
            <a:r>
              <a:rPr lang="en-US" dirty="0"/>
              <a:t>MENDOUBI Abdo </a:t>
            </a:r>
          </a:p>
          <a:p>
            <a:r>
              <a:rPr lang="en-US" dirty="0"/>
              <a:t>CHEGDALI </a:t>
            </a:r>
            <a:r>
              <a:rPr lang="en-US" dirty="0" err="1"/>
              <a:t>Adbelali</a:t>
            </a:r>
            <a:endParaRPr lang="en-US" dirty="0"/>
          </a:p>
          <a:p>
            <a:r>
              <a:rPr lang="en-US" dirty="0"/>
              <a:t>BOUACHRA Yahya</a:t>
            </a:r>
            <a:endParaRPr lang="fr-FR" dirty="0"/>
          </a:p>
        </p:txBody>
      </p:sp>
      <p:sp>
        <p:nvSpPr>
          <p:cNvPr id="15" name="ZoneTexte 18">
            <a:extLst>
              <a:ext uri="{FF2B5EF4-FFF2-40B4-BE49-F238E27FC236}">
                <a16:creationId xmlns:a16="http://schemas.microsoft.com/office/drawing/2014/main" id="{2D76886D-D122-08A7-8C81-2DE92F06D1BE}"/>
              </a:ext>
            </a:extLst>
          </p:cNvPr>
          <p:cNvSpPr txBox="1"/>
          <p:nvPr/>
        </p:nvSpPr>
        <p:spPr>
          <a:xfrm>
            <a:off x="8971735" y="4952200"/>
            <a:ext cx="2203268" cy="6463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accent5">
                    <a:lumMod val="50000"/>
                  </a:schemeClr>
                </a:solidFill>
              </a:rPr>
              <a:t>Encadré par:</a:t>
            </a:r>
          </a:p>
          <a:p>
            <a:r>
              <a:rPr lang="en-US" dirty="0" err="1"/>
              <a:t>Mr.Hamza</a:t>
            </a:r>
            <a:r>
              <a:rPr lang="en-US" dirty="0"/>
              <a:t> Jamal</a:t>
            </a:r>
            <a:endParaRPr lang="fr-FR" dirty="0"/>
          </a:p>
        </p:txBody>
      </p:sp>
      <p:pic>
        <p:nvPicPr>
          <p:cNvPr id="16" name="Image 15">
            <a:extLst>
              <a:ext uri="{FF2B5EF4-FFF2-40B4-BE49-F238E27FC236}">
                <a16:creationId xmlns:a16="http://schemas.microsoft.com/office/drawing/2014/main" id="{600E2F78-B0C6-F179-729C-B8FE2368E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0306" y="323865"/>
            <a:ext cx="2046514" cy="1386630"/>
          </a:xfrm>
          <a:prstGeom prst="rect">
            <a:avLst/>
          </a:prstGeom>
        </p:spPr>
      </p:pic>
    </p:spTree>
    <p:extLst>
      <p:ext uri="{BB962C8B-B14F-4D97-AF65-F5344CB8AC3E}">
        <p14:creationId xmlns:p14="http://schemas.microsoft.com/office/powerpoint/2010/main" val="15663846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14CEC-1CE1-642E-3323-BB519A5345FA}"/>
              </a:ext>
            </a:extLst>
          </p:cNvPr>
          <p:cNvSpPr>
            <a:spLocks noGrp="1"/>
          </p:cNvSpPr>
          <p:nvPr>
            <p:ph type="title"/>
          </p:nvPr>
        </p:nvSpPr>
        <p:spPr/>
        <p:txBody>
          <a:bodyPr/>
          <a:lstStyle/>
          <a:p>
            <a:pPr algn="ctr"/>
            <a:r>
              <a:rPr lang="fr-FR" dirty="0">
                <a:solidFill>
                  <a:srgbClr val="002060"/>
                </a:solidFill>
                <a:latin typeface="Arial" panose="020B0604020202020204" pitchFamily="34" charset="0"/>
                <a:cs typeface="Arial" panose="020B0604020202020204" pitchFamily="34" charset="0"/>
              </a:rPr>
              <a:t>Présentation de backend</a:t>
            </a:r>
          </a:p>
        </p:txBody>
      </p:sp>
      <p:pic>
        <p:nvPicPr>
          <p:cNvPr id="3" name="Image 2">
            <a:extLst>
              <a:ext uri="{FF2B5EF4-FFF2-40B4-BE49-F238E27FC236}">
                <a16:creationId xmlns:a16="http://schemas.microsoft.com/office/drawing/2014/main" id="{D25FB4D4-60C7-5E17-AE48-FB1662353B48}"/>
              </a:ext>
            </a:extLst>
          </p:cNvPr>
          <p:cNvPicPr>
            <a:picLocks noChangeAspect="1"/>
          </p:cNvPicPr>
          <p:nvPr/>
        </p:nvPicPr>
        <p:blipFill>
          <a:blip r:embed="rId2"/>
          <a:stretch>
            <a:fillRect/>
          </a:stretch>
        </p:blipFill>
        <p:spPr>
          <a:xfrm>
            <a:off x="1069413" y="1495359"/>
            <a:ext cx="10053175" cy="36579"/>
          </a:xfrm>
          <a:prstGeom prst="rect">
            <a:avLst/>
          </a:prstGeom>
        </p:spPr>
      </p:pic>
      <p:sp>
        <p:nvSpPr>
          <p:cNvPr id="5" name="ZoneTexte 4">
            <a:extLst>
              <a:ext uri="{FF2B5EF4-FFF2-40B4-BE49-F238E27FC236}">
                <a16:creationId xmlns:a16="http://schemas.microsoft.com/office/drawing/2014/main" id="{970CCADD-521A-8830-FD30-C94DAAC442A6}"/>
              </a:ext>
            </a:extLst>
          </p:cNvPr>
          <p:cNvSpPr txBox="1"/>
          <p:nvPr/>
        </p:nvSpPr>
        <p:spPr>
          <a:xfrm>
            <a:off x="1188720" y="1865376"/>
            <a:ext cx="9933868" cy="3170099"/>
          </a:xfrm>
          <a:prstGeom prst="rect">
            <a:avLst/>
          </a:prstGeom>
          <a:noFill/>
        </p:spPr>
        <p:txBody>
          <a:bodyPr wrap="square">
            <a:spAutoFit/>
          </a:bodyPr>
          <a:lstStyle/>
          <a:p>
            <a:pPr algn="ctr"/>
            <a:r>
              <a:rPr lang="fr-FR" sz="4000" dirty="0"/>
              <a:t>Présentation de Django comme </a:t>
            </a:r>
            <a:r>
              <a:rPr lang="fr-FR" sz="4000" dirty="0" err="1"/>
              <a:t>framework</a:t>
            </a:r>
            <a:r>
              <a:rPr lang="fr-FR" sz="4000" dirty="0"/>
              <a:t> backend utilisé dans TECHABLE, expliquant son rôle dans la gestion des utilisateurs, des cours, des ressources, ainsi que son intégration avec d'autres services externes.</a:t>
            </a:r>
          </a:p>
        </p:txBody>
      </p:sp>
    </p:spTree>
    <p:extLst>
      <p:ext uri="{BB962C8B-B14F-4D97-AF65-F5344CB8AC3E}">
        <p14:creationId xmlns:p14="http://schemas.microsoft.com/office/powerpoint/2010/main" val="3014632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14CEC-1CE1-642E-3323-BB519A5345FA}"/>
              </a:ext>
            </a:extLst>
          </p:cNvPr>
          <p:cNvSpPr>
            <a:spLocks noGrp="1"/>
          </p:cNvSpPr>
          <p:nvPr>
            <p:ph type="title"/>
          </p:nvPr>
        </p:nvSpPr>
        <p:spPr/>
        <p:txBody>
          <a:bodyPr/>
          <a:lstStyle/>
          <a:p>
            <a:pPr algn="ctr"/>
            <a:r>
              <a:rPr lang="fr-FR" sz="4400" dirty="0">
                <a:solidFill>
                  <a:srgbClr val="002060"/>
                </a:solidFill>
                <a:latin typeface="Arial" panose="020B0604020202020204" pitchFamily="34" charset="0"/>
                <a:cs typeface="Arial" panose="020B0604020202020204" pitchFamily="34" charset="0"/>
              </a:rPr>
              <a:t>Exécution de projet</a:t>
            </a:r>
            <a:endParaRPr lang="fr-FR" dirty="0">
              <a:solidFill>
                <a:srgbClr val="002060"/>
              </a:solidFill>
              <a:latin typeface="Arial" panose="020B0604020202020204" pitchFamily="34" charset="0"/>
              <a:cs typeface="Arial" panose="020B0604020202020204" pitchFamily="34" charset="0"/>
            </a:endParaRPr>
          </a:p>
        </p:txBody>
      </p:sp>
      <p:pic>
        <p:nvPicPr>
          <p:cNvPr id="3" name="Image 2">
            <a:extLst>
              <a:ext uri="{FF2B5EF4-FFF2-40B4-BE49-F238E27FC236}">
                <a16:creationId xmlns:a16="http://schemas.microsoft.com/office/drawing/2014/main" id="{D25FB4D4-60C7-5E17-AE48-FB1662353B48}"/>
              </a:ext>
            </a:extLst>
          </p:cNvPr>
          <p:cNvPicPr>
            <a:picLocks noChangeAspect="1"/>
          </p:cNvPicPr>
          <p:nvPr/>
        </p:nvPicPr>
        <p:blipFill>
          <a:blip r:embed="rId2"/>
          <a:stretch>
            <a:fillRect/>
          </a:stretch>
        </p:blipFill>
        <p:spPr>
          <a:xfrm>
            <a:off x="1069413" y="1495359"/>
            <a:ext cx="10053175" cy="36579"/>
          </a:xfrm>
          <a:prstGeom prst="rect">
            <a:avLst/>
          </a:prstGeom>
        </p:spPr>
      </p:pic>
      <p:sp>
        <p:nvSpPr>
          <p:cNvPr id="5" name="ZoneTexte 4">
            <a:extLst>
              <a:ext uri="{FF2B5EF4-FFF2-40B4-BE49-F238E27FC236}">
                <a16:creationId xmlns:a16="http://schemas.microsoft.com/office/drawing/2014/main" id="{970CCADD-521A-8830-FD30-C94DAAC442A6}"/>
              </a:ext>
            </a:extLst>
          </p:cNvPr>
          <p:cNvSpPr txBox="1"/>
          <p:nvPr/>
        </p:nvSpPr>
        <p:spPr>
          <a:xfrm>
            <a:off x="1188720" y="1865376"/>
            <a:ext cx="9933868" cy="3170099"/>
          </a:xfrm>
          <a:prstGeom prst="rect">
            <a:avLst/>
          </a:prstGeom>
          <a:noFill/>
        </p:spPr>
        <p:txBody>
          <a:bodyPr wrap="square">
            <a:spAutoFit/>
          </a:bodyPr>
          <a:lstStyle/>
          <a:p>
            <a:pPr algn="ctr"/>
            <a:r>
              <a:rPr lang="fr-FR" sz="4000" dirty="0"/>
              <a:t>Description du processus de développement itératif de TECHABLE, incluant l'implémentation des fonctionnalités de base, les tests approfondis et l'ajout progressif d'améliorations et de fonctionnalités avancées.</a:t>
            </a:r>
          </a:p>
        </p:txBody>
      </p:sp>
    </p:spTree>
    <p:extLst>
      <p:ext uri="{BB962C8B-B14F-4D97-AF65-F5344CB8AC3E}">
        <p14:creationId xmlns:p14="http://schemas.microsoft.com/office/powerpoint/2010/main" val="10064665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14CEC-1CE1-642E-3323-BB519A5345FA}"/>
              </a:ext>
            </a:extLst>
          </p:cNvPr>
          <p:cNvSpPr>
            <a:spLocks noGrp="1"/>
          </p:cNvSpPr>
          <p:nvPr>
            <p:ph type="title"/>
          </p:nvPr>
        </p:nvSpPr>
        <p:spPr/>
        <p:txBody>
          <a:bodyPr/>
          <a:lstStyle/>
          <a:p>
            <a:pPr algn="ctr"/>
            <a:r>
              <a:rPr lang="fr-FR" dirty="0">
                <a:solidFill>
                  <a:srgbClr val="002060"/>
                </a:solidFill>
                <a:latin typeface="Arial" panose="020B0604020202020204" pitchFamily="34" charset="0"/>
                <a:cs typeface="Arial" panose="020B0604020202020204" pitchFamily="34" charset="0"/>
              </a:rPr>
              <a:t>Résumé</a:t>
            </a:r>
          </a:p>
        </p:txBody>
      </p:sp>
      <p:pic>
        <p:nvPicPr>
          <p:cNvPr id="3" name="Image 2">
            <a:extLst>
              <a:ext uri="{FF2B5EF4-FFF2-40B4-BE49-F238E27FC236}">
                <a16:creationId xmlns:a16="http://schemas.microsoft.com/office/drawing/2014/main" id="{D25FB4D4-60C7-5E17-AE48-FB1662353B48}"/>
              </a:ext>
            </a:extLst>
          </p:cNvPr>
          <p:cNvPicPr>
            <a:picLocks noChangeAspect="1"/>
          </p:cNvPicPr>
          <p:nvPr/>
        </p:nvPicPr>
        <p:blipFill>
          <a:blip r:embed="rId2"/>
          <a:stretch>
            <a:fillRect/>
          </a:stretch>
        </p:blipFill>
        <p:spPr>
          <a:xfrm>
            <a:off x="1069413" y="1495359"/>
            <a:ext cx="10053175" cy="36579"/>
          </a:xfrm>
          <a:prstGeom prst="rect">
            <a:avLst/>
          </a:prstGeom>
        </p:spPr>
      </p:pic>
      <p:sp>
        <p:nvSpPr>
          <p:cNvPr id="5" name="ZoneTexte 4">
            <a:extLst>
              <a:ext uri="{FF2B5EF4-FFF2-40B4-BE49-F238E27FC236}">
                <a16:creationId xmlns:a16="http://schemas.microsoft.com/office/drawing/2014/main" id="{970CCADD-521A-8830-FD30-C94DAAC442A6}"/>
              </a:ext>
            </a:extLst>
          </p:cNvPr>
          <p:cNvSpPr txBox="1"/>
          <p:nvPr/>
        </p:nvSpPr>
        <p:spPr>
          <a:xfrm>
            <a:off x="1188720" y="1865376"/>
            <a:ext cx="9933868" cy="5016758"/>
          </a:xfrm>
          <a:prstGeom prst="rect">
            <a:avLst/>
          </a:prstGeom>
          <a:noFill/>
        </p:spPr>
        <p:txBody>
          <a:bodyPr wrap="square">
            <a:spAutoFit/>
          </a:bodyPr>
          <a:lstStyle/>
          <a:p>
            <a:pPr algn="ctr"/>
            <a:r>
              <a:rPr lang="fr-FR" sz="4000" dirty="0"/>
              <a:t>Mise en évidence des caractéristiques principales de TECHABLE, telles que les transitions fluides, les validations des champs de formulaire, l'intégration de vidéos, le modèle de modélisation, les interfaces conviviales et le backend basé sur Django, et leur contribution à une expérience d'apprentissage en ligne riche et complète.</a:t>
            </a:r>
          </a:p>
        </p:txBody>
      </p:sp>
    </p:spTree>
    <p:extLst>
      <p:ext uri="{BB962C8B-B14F-4D97-AF65-F5344CB8AC3E}">
        <p14:creationId xmlns:p14="http://schemas.microsoft.com/office/powerpoint/2010/main" val="143646126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6AA4A3-F95E-C875-D2C9-81A7A72C2D84}"/>
              </a:ext>
            </a:extLst>
          </p:cNvPr>
          <p:cNvSpPr>
            <a:spLocks noGrp="1"/>
          </p:cNvSpPr>
          <p:nvPr>
            <p:ph type="title"/>
          </p:nvPr>
        </p:nvSpPr>
        <p:spPr>
          <a:xfrm>
            <a:off x="838200" y="365125"/>
            <a:ext cx="10515600" cy="5834507"/>
          </a:xfrm>
        </p:spPr>
        <p:txBody>
          <a:bodyPr/>
          <a:lstStyle/>
          <a:p>
            <a:pPr algn="ctr"/>
            <a:r>
              <a:rPr lang="fr-FR" dirty="0">
                <a:solidFill>
                  <a:srgbClr val="002060"/>
                </a:solidFill>
                <a:latin typeface="Arial" panose="020B0604020202020204" pitchFamily="34" charset="0"/>
                <a:cs typeface="Arial" panose="020B0604020202020204" pitchFamily="34" charset="0"/>
              </a:rPr>
              <a:t>MERCI POUR VOTRE </a:t>
            </a:r>
            <a:r>
              <a:rPr lang="en-US" dirty="0">
                <a:solidFill>
                  <a:srgbClr val="002060"/>
                </a:solidFill>
                <a:latin typeface="Arial" panose="020B0604020202020204" pitchFamily="34" charset="0"/>
                <a:cs typeface="Arial" panose="020B0604020202020204" pitchFamily="34" charset="0"/>
              </a:rPr>
              <a:t>ATTENTION </a:t>
            </a:r>
            <a:endParaRPr lang="fr-FR"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750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5761D35-758C-6BA4-22AB-4A1C5C5D653A}"/>
              </a:ext>
            </a:extLst>
          </p:cNvPr>
          <p:cNvSpPr>
            <a:spLocks noGrp="1"/>
          </p:cNvSpPr>
          <p:nvPr>
            <p:ph type="title"/>
          </p:nvPr>
        </p:nvSpPr>
        <p:spPr/>
        <p:txBody>
          <a:bodyPr/>
          <a:lstStyle/>
          <a:p>
            <a:endParaRPr lang="fr-FR"/>
          </a:p>
        </p:txBody>
      </p:sp>
      <p:sp>
        <p:nvSpPr>
          <p:cNvPr id="6" name="Titre 1">
            <a:extLst>
              <a:ext uri="{FF2B5EF4-FFF2-40B4-BE49-F238E27FC236}">
                <a16:creationId xmlns:a16="http://schemas.microsoft.com/office/drawing/2014/main" id="{642787F9-EFAA-0B5D-7197-EB5206A7AAED}"/>
              </a:ext>
            </a:extLst>
          </p:cNvPr>
          <p:cNvSpPr>
            <a:spLocks noGrp="1"/>
          </p:cNvSpPr>
          <p:nvPr/>
        </p:nvSpPr>
        <p:spPr>
          <a:xfrm>
            <a:off x="646612" y="250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endParaRPr lang="fr-FR" dirty="0"/>
          </a:p>
        </p:txBody>
      </p:sp>
      <p:sp>
        <p:nvSpPr>
          <p:cNvPr id="7" name="Espace réservé du contenu 2">
            <a:extLst>
              <a:ext uri="{FF2B5EF4-FFF2-40B4-BE49-F238E27FC236}">
                <a16:creationId xmlns:a16="http://schemas.microsoft.com/office/drawing/2014/main" id="{185FA1FE-5711-25BA-058B-0B2579A442F4}"/>
              </a:ext>
            </a:extLst>
          </p:cNvPr>
          <p:cNvSpPr>
            <a:spLocks noGrp="1"/>
          </p:cNvSpPr>
          <p:nvPr/>
        </p:nvSpPr>
        <p:spPr>
          <a:xfrm>
            <a:off x="1029789" y="2153467"/>
            <a:ext cx="10515600" cy="35115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latin typeface="+mj-lt"/>
              </a:rPr>
              <a:t>Présentation</a:t>
            </a:r>
          </a:p>
          <a:p>
            <a:r>
              <a:rPr lang="en-US" sz="3200" dirty="0">
                <a:latin typeface="+mj-lt"/>
              </a:rPr>
              <a:t>Conception</a:t>
            </a:r>
          </a:p>
          <a:p>
            <a:r>
              <a:rPr lang="en-US" sz="3200" dirty="0">
                <a:latin typeface="+mj-lt"/>
              </a:rPr>
              <a:t>Outils</a:t>
            </a:r>
          </a:p>
          <a:p>
            <a:r>
              <a:rPr lang="en-US" sz="3200" dirty="0">
                <a:latin typeface="+mj-lt"/>
              </a:rPr>
              <a:t>Frontend </a:t>
            </a:r>
          </a:p>
          <a:p>
            <a:r>
              <a:rPr lang="en-US" sz="3200" dirty="0">
                <a:latin typeface="+mj-lt"/>
              </a:rPr>
              <a:t>Backend</a:t>
            </a:r>
          </a:p>
          <a:p>
            <a:r>
              <a:rPr lang="en-US" sz="3200" dirty="0">
                <a:latin typeface="+mj-lt"/>
              </a:rPr>
              <a:t>Execution</a:t>
            </a:r>
          </a:p>
          <a:p>
            <a:r>
              <a:rPr lang="en-US" sz="3200" dirty="0">
                <a:latin typeface="+mj-lt"/>
              </a:rPr>
              <a:t>Conclusion</a:t>
            </a:r>
            <a:endParaRPr lang="fr-FR" sz="3200" dirty="0">
              <a:latin typeface="+mj-lt"/>
            </a:endParaRPr>
          </a:p>
        </p:txBody>
      </p:sp>
      <p:sp>
        <p:nvSpPr>
          <p:cNvPr id="8" name="Espace réservé de la date 3">
            <a:extLst>
              <a:ext uri="{FF2B5EF4-FFF2-40B4-BE49-F238E27FC236}">
                <a16:creationId xmlns:a16="http://schemas.microsoft.com/office/drawing/2014/main" id="{17ED6358-651A-1BAF-4E98-A61A95233984}"/>
              </a:ext>
            </a:extLst>
          </p:cNvPr>
          <p:cNvSpPr>
            <a:spLocks noGrp="1"/>
          </p:cNvSpPr>
          <p:nvPr/>
        </p:nvSpPr>
        <p:spPr>
          <a:xfrm>
            <a:off x="646612" y="62420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4C4C04-4C0B-4DF5-BEB1-6D2B78489613}" type="datetime6">
              <a:rPr lang="fr-FR" smtClean="0"/>
              <a:pPr/>
              <a:t>​</a:t>
            </a:fld>
            <a:endParaRPr lang="fr-FR"/>
          </a:p>
        </p:txBody>
      </p:sp>
      <p:sp>
        <p:nvSpPr>
          <p:cNvPr id="9" name="Espace réservé du pied de page 4">
            <a:extLst>
              <a:ext uri="{FF2B5EF4-FFF2-40B4-BE49-F238E27FC236}">
                <a16:creationId xmlns:a16="http://schemas.microsoft.com/office/drawing/2014/main" id="{939216B7-9A48-9D30-7DCB-D868909D00B9}"/>
              </a:ext>
            </a:extLst>
          </p:cNvPr>
          <p:cNvSpPr>
            <a:spLocks noGrp="1"/>
          </p:cNvSpPr>
          <p:nvPr/>
        </p:nvSpPr>
        <p:spPr>
          <a:xfrm>
            <a:off x="3847012" y="6242050"/>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Création et développement d'une application web e-learning</a:t>
            </a:r>
          </a:p>
        </p:txBody>
      </p:sp>
      <p:sp>
        <p:nvSpPr>
          <p:cNvPr id="10" name="Espace réservé du numéro de diapositive 5">
            <a:extLst>
              <a:ext uri="{FF2B5EF4-FFF2-40B4-BE49-F238E27FC236}">
                <a16:creationId xmlns:a16="http://schemas.microsoft.com/office/drawing/2014/main" id="{CC0E0EEE-D916-F911-4B19-BA2E07A5170F}"/>
              </a:ext>
            </a:extLst>
          </p:cNvPr>
          <p:cNvSpPr>
            <a:spLocks noGrp="1"/>
          </p:cNvSpPr>
          <p:nvPr/>
        </p:nvSpPr>
        <p:spPr>
          <a:xfrm>
            <a:off x="8419012" y="62420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476E56-FFD1-4A2B-B23E-2D3654892D7A}" type="slidenum">
              <a:rPr lang="fr-FR" smtClean="0"/>
              <a:pPr/>
              <a:t>​</a:t>
            </a:fld>
            <a:endParaRPr lang="fr-FR"/>
          </a:p>
        </p:txBody>
      </p:sp>
      <p:cxnSp>
        <p:nvCxnSpPr>
          <p:cNvPr id="11" name="Connecteur droit 10">
            <a:extLst>
              <a:ext uri="{FF2B5EF4-FFF2-40B4-BE49-F238E27FC236}">
                <a16:creationId xmlns:a16="http://schemas.microsoft.com/office/drawing/2014/main" id="{DB7739A8-BC03-9661-2FDB-D175CEDB04F9}"/>
              </a:ext>
            </a:extLst>
          </p:cNvPr>
          <p:cNvCxnSpPr/>
          <p:nvPr/>
        </p:nvCxnSpPr>
        <p:spPr>
          <a:xfrm flipV="1">
            <a:off x="809898" y="1392283"/>
            <a:ext cx="10032274" cy="17418"/>
          </a:xfrm>
          <a:prstGeom prst="line">
            <a:avLst/>
          </a:prstGeom>
        </p:spPr>
        <p:style>
          <a:lnRef idx="3">
            <a:schemeClr val="accent1"/>
          </a:lnRef>
          <a:fillRef idx="0">
            <a:schemeClr val="accent1"/>
          </a:fillRef>
          <a:effectRef idx="2">
            <a:schemeClr val="accent1"/>
          </a:effectRef>
          <a:fontRef idx="minor">
            <a:schemeClr val="tx1"/>
          </a:fontRef>
        </p:style>
      </p:cxnSp>
      <p:sp>
        <p:nvSpPr>
          <p:cNvPr id="12" name="ZoneTexte 9">
            <a:extLst>
              <a:ext uri="{FF2B5EF4-FFF2-40B4-BE49-F238E27FC236}">
                <a16:creationId xmlns:a16="http://schemas.microsoft.com/office/drawing/2014/main" id="{3076960D-C4E0-7C42-D386-B5758CAC74B6}"/>
              </a:ext>
            </a:extLst>
          </p:cNvPr>
          <p:cNvSpPr txBox="1"/>
          <p:nvPr/>
        </p:nvSpPr>
        <p:spPr>
          <a:xfrm>
            <a:off x="838200" y="467470"/>
            <a:ext cx="9896856" cy="923330"/>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t>Plan</a:t>
            </a:r>
            <a:endParaRPr lang="fr-FR" sz="5400" dirty="0"/>
          </a:p>
        </p:txBody>
      </p:sp>
    </p:spTree>
    <p:extLst>
      <p:ext uri="{BB962C8B-B14F-4D97-AF65-F5344CB8AC3E}">
        <p14:creationId xmlns:p14="http://schemas.microsoft.com/office/powerpoint/2010/main" val="360583701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randombar(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randombar(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randombar(horizontal)">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5EAEA9-16AC-CE41-7E3A-89FB30CF4B56}"/>
              </a:ext>
            </a:extLst>
          </p:cNvPr>
          <p:cNvSpPr>
            <a:spLocks noGrp="1"/>
          </p:cNvSpPr>
          <p:nvPr>
            <p:ph type="title"/>
          </p:nvPr>
        </p:nvSpPr>
        <p:spPr/>
        <p:txBody>
          <a:bodyPr/>
          <a:lstStyle/>
          <a:p>
            <a:pPr algn="ctr"/>
            <a:r>
              <a:rPr lang="fr-FR" dirty="0">
                <a:solidFill>
                  <a:srgbClr val="002060"/>
                </a:solidFill>
                <a:latin typeface="Arial" panose="020B0604020202020204" pitchFamily="34" charset="0"/>
                <a:cs typeface="Arial" panose="020B0604020202020204" pitchFamily="34" charset="0"/>
              </a:rPr>
              <a:t>ORIGANIGRAME</a:t>
            </a:r>
          </a:p>
        </p:txBody>
      </p:sp>
      <p:graphicFrame>
        <p:nvGraphicFramePr>
          <p:cNvPr id="7" name="Espace réservé du contenu 6">
            <a:extLst>
              <a:ext uri="{FF2B5EF4-FFF2-40B4-BE49-F238E27FC236}">
                <a16:creationId xmlns:a16="http://schemas.microsoft.com/office/drawing/2014/main" id="{404844B3-1256-B9C6-84A6-E3B36E87DC68}"/>
              </a:ext>
            </a:extLst>
          </p:cNvPr>
          <p:cNvGraphicFramePr>
            <a:graphicFrameLocks noGrp="1"/>
          </p:cNvGraphicFramePr>
          <p:nvPr>
            <p:ph idx="1"/>
            <p:extLst>
              <p:ext uri="{D42A27DB-BD31-4B8C-83A1-F6EECF244321}">
                <p14:modId xmlns:p14="http://schemas.microsoft.com/office/powerpoint/2010/main" val="6747666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6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graphicEl>
                                              <a:dgm id="{DDA9E117-885F-4E3D-A478-8F81BDB11A7E}"/>
                                            </p:graphicEl>
                                          </p:spTgt>
                                        </p:tgtEl>
                                        <p:attrNameLst>
                                          <p:attrName>style.visibility</p:attrName>
                                        </p:attrNameLst>
                                      </p:cBhvr>
                                      <p:to>
                                        <p:strVal val="visible"/>
                                      </p:to>
                                    </p:set>
                                    <p:animEffect transition="in" filter="fade">
                                      <p:cBhvr>
                                        <p:cTn id="7" dur="1000"/>
                                        <p:tgtEl>
                                          <p:spTgt spid="7">
                                            <p:graphicEl>
                                              <a:dgm id="{DDA9E117-885F-4E3D-A478-8F81BDB11A7E}"/>
                                            </p:graphicEl>
                                          </p:spTgt>
                                        </p:tgtEl>
                                      </p:cBhvr>
                                    </p:animEffect>
                                    <p:anim calcmode="lin" valueType="num">
                                      <p:cBhvr>
                                        <p:cTn id="8" dur="1000" fill="hold"/>
                                        <p:tgtEl>
                                          <p:spTgt spid="7">
                                            <p:graphicEl>
                                              <a:dgm id="{DDA9E117-885F-4E3D-A478-8F81BDB11A7E}"/>
                                            </p:graphicEl>
                                          </p:spTgt>
                                        </p:tgtEl>
                                        <p:attrNameLst>
                                          <p:attrName>ppt_x</p:attrName>
                                        </p:attrNameLst>
                                      </p:cBhvr>
                                      <p:tavLst>
                                        <p:tav tm="0">
                                          <p:val>
                                            <p:strVal val="#ppt_x"/>
                                          </p:val>
                                        </p:tav>
                                        <p:tav tm="100000">
                                          <p:val>
                                            <p:strVal val="#ppt_x"/>
                                          </p:val>
                                        </p:tav>
                                      </p:tavLst>
                                    </p:anim>
                                    <p:anim calcmode="lin" valueType="num">
                                      <p:cBhvr>
                                        <p:cTn id="9" dur="1000" fill="hold"/>
                                        <p:tgtEl>
                                          <p:spTgt spid="7">
                                            <p:graphicEl>
                                              <a:dgm id="{DDA9E117-885F-4E3D-A478-8F81BDB11A7E}"/>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graphicEl>
                                              <a:dgm id="{0F09706A-6DF6-4871-91D7-BA262E4C6A2A}"/>
                                            </p:graphicEl>
                                          </p:spTgt>
                                        </p:tgtEl>
                                        <p:attrNameLst>
                                          <p:attrName>style.visibility</p:attrName>
                                        </p:attrNameLst>
                                      </p:cBhvr>
                                      <p:to>
                                        <p:strVal val="visible"/>
                                      </p:to>
                                    </p:set>
                                    <p:animEffect transition="in" filter="fade">
                                      <p:cBhvr>
                                        <p:cTn id="14" dur="1000"/>
                                        <p:tgtEl>
                                          <p:spTgt spid="7">
                                            <p:graphicEl>
                                              <a:dgm id="{0F09706A-6DF6-4871-91D7-BA262E4C6A2A}"/>
                                            </p:graphicEl>
                                          </p:spTgt>
                                        </p:tgtEl>
                                      </p:cBhvr>
                                    </p:animEffect>
                                    <p:anim calcmode="lin" valueType="num">
                                      <p:cBhvr>
                                        <p:cTn id="15" dur="1000" fill="hold"/>
                                        <p:tgtEl>
                                          <p:spTgt spid="7">
                                            <p:graphicEl>
                                              <a:dgm id="{0F09706A-6DF6-4871-91D7-BA262E4C6A2A}"/>
                                            </p:graphicEl>
                                          </p:spTgt>
                                        </p:tgtEl>
                                        <p:attrNameLst>
                                          <p:attrName>ppt_x</p:attrName>
                                        </p:attrNameLst>
                                      </p:cBhvr>
                                      <p:tavLst>
                                        <p:tav tm="0">
                                          <p:val>
                                            <p:strVal val="#ppt_x"/>
                                          </p:val>
                                        </p:tav>
                                        <p:tav tm="100000">
                                          <p:val>
                                            <p:strVal val="#ppt_x"/>
                                          </p:val>
                                        </p:tav>
                                      </p:tavLst>
                                    </p:anim>
                                    <p:anim calcmode="lin" valueType="num">
                                      <p:cBhvr>
                                        <p:cTn id="16" dur="1000" fill="hold"/>
                                        <p:tgtEl>
                                          <p:spTgt spid="7">
                                            <p:graphicEl>
                                              <a:dgm id="{0F09706A-6DF6-4871-91D7-BA262E4C6A2A}"/>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graphicEl>
                                              <a:dgm id="{13302864-4C27-4F57-9B1F-D02F4E5D7926}"/>
                                            </p:graphicEl>
                                          </p:spTgt>
                                        </p:tgtEl>
                                        <p:attrNameLst>
                                          <p:attrName>style.visibility</p:attrName>
                                        </p:attrNameLst>
                                      </p:cBhvr>
                                      <p:to>
                                        <p:strVal val="visible"/>
                                      </p:to>
                                    </p:set>
                                    <p:animEffect transition="in" filter="fade">
                                      <p:cBhvr>
                                        <p:cTn id="19" dur="1000"/>
                                        <p:tgtEl>
                                          <p:spTgt spid="7">
                                            <p:graphicEl>
                                              <a:dgm id="{13302864-4C27-4F57-9B1F-D02F4E5D7926}"/>
                                            </p:graphicEl>
                                          </p:spTgt>
                                        </p:tgtEl>
                                      </p:cBhvr>
                                    </p:animEffect>
                                    <p:anim calcmode="lin" valueType="num">
                                      <p:cBhvr>
                                        <p:cTn id="20" dur="1000" fill="hold"/>
                                        <p:tgtEl>
                                          <p:spTgt spid="7">
                                            <p:graphicEl>
                                              <a:dgm id="{13302864-4C27-4F57-9B1F-D02F4E5D7926}"/>
                                            </p:graphicEl>
                                          </p:spTgt>
                                        </p:tgtEl>
                                        <p:attrNameLst>
                                          <p:attrName>ppt_x</p:attrName>
                                        </p:attrNameLst>
                                      </p:cBhvr>
                                      <p:tavLst>
                                        <p:tav tm="0">
                                          <p:val>
                                            <p:strVal val="#ppt_x"/>
                                          </p:val>
                                        </p:tav>
                                        <p:tav tm="100000">
                                          <p:val>
                                            <p:strVal val="#ppt_x"/>
                                          </p:val>
                                        </p:tav>
                                      </p:tavLst>
                                    </p:anim>
                                    <p:anim calcmode="lin" valueType="num">
                                      <p:cBhvr>
                                        <p:cTn id="21" dur="1000" fill="hold"/>
                                        <p:tgtEl>
                                          <p:spTgt spid="7">
                                            <p:graphicEl>
                                              <a:dgm id="{13302864-4C27-4F57-9B1F-D02F4E5D7926}"/>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graphicEl>
                                              <a:dgm id="{568B35EC-CF42-44E0-858D-2D57BDC87F6D}"/>
                                            </p:graphicEl>
                                          </p:spTgt>
                                        </p:tgtEl>
                                        <p:attrNameLst>
                                          <p:attrName>style.visibility</p:attrName>
                                        </p:attrNameLst>
                                      </p:cBhvr>
                                      <p:to>
                                        <p:strVal val="visible"/>
                                      </p:to>
                                    </p:set>
                                    <p:animEffect transition="in" filter="fade">
                                      <p:cBhvr>
                                        <p:cTn id="24" dur="1000"/>
                                        <p:tgtEl>
                                          <p:spTgt spid="7">
                                            <p:graphicEl>
                                              <a:dgm id="{568B35EC-CF42-44E0-858D-2D57BDC87F6D}"/>
                                            </p:graphicEl>
                                          </p:spTgt>
                                        </p:tgtEl>
                                      </p:cBhvr>
                                    </p:animEffect>
                                    <p:anim calcmode="lin" valueType="num">
                                      <p:cBhvr>
                                        <p:cTn id="25" dur="1000" fill="hold"/>
                                        <p:tgtEl>
                                          <p:spTgt spid="7">
                                            <p:graphicEl>
                                              <a:dgm id="{568B35EC-CF42-44E0-858D-2D57BDC87F6D}"/>
                                            </p:graphicEl>
                                          </p:spTgt>
                                        </p:tgtEl>
                                        <p:attrNameLst>
                                          <p:attrName>ppt_x</p:attrName>
                                        </p:attrNameLst>
                                      </p:cBhvr>
                                      <p:tavLst>
                                        <p:tav tm="0">
                                          <p:val>
                                            <p:strVal val="#ppt_x"/>
                                          </p:val>
                                        </p:tav>
                                        <p:tav tm="100000">
                                          <p:val>
                                            <p:strVal val="#ppt_x"/>
                                          </p:val>
                                        </p:tav>
                                      </p:tavLst>
                                    </p:anim>
                                    <p:anim calcmode="lin" valueType="num">
                                      <p:cBhvr>
                                        <p:cTn id="26" dur="1000" fill="hold"/>
                                        <p:tgtEl>
                                          <p:spTgt spid="7">
                                            <p:graphicEl>
                                              <a:dgm id="{568B35EC-CF42-44E0-858D-2D57BDC87F6D}"/>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graphicEl>
                                              <a:dgm id="{94E93323-D307-4A54-841F-D2E9C5C4692B}"/>
                                            </p:graphicEl>
                                          </p:spTgt>
                                        </p:tgtEl>
                                        <p:attrNameLst>
                                          <p:attrName>style.visibility</p:attrName>
                                        </p:attrNameLst>
                                      </p:cBhvr>
                                      <p:to>
                                        <p:strVal val="visible"/>
                                      </p:to>
                                    </p:set>
                                    <p:animEffect transition="in" filter="fade">
                                      <p:cBhvr>
                                        <p:cTn id="31" dur="1000"/>
                                        <p:tgtEl>
                                          <p:spTgt spid="7">
                                            <p:graphicEl>
                                              <a:dgm id="{94E93323-D307-4A54-841F-D2E9C5C4692B}"/>
                                            </p:graphicEl>
                                          </p:spTgt>
                                        </p:tgtEl>
                                      </p:cBhvr>
                                    </p:animEffect>
                                    <p:anim calcmode="lin" valueType="num">
                                      <p:cBhvr>
                                        <p:cTn id="32" dur="1000" fill="hold"/>
                                        <p:tgtEl>
                                          <p:spTgt spid="7">
                                            <p:graphicEl>
                                              <a:dgm id="{94E93323-D307-4A54-841F-D2E9C5C4692B}"/>
                                            </p:graphicEl>
                                          </p:spTgt>
                                        </p:tgtEl>
                                        <p:attrNameLst>
                                          <p:attrName>ppt_x</p:attrName>
                                        </p:attrNameLst>
                                      </p:cBhvr>
                                      <p:tavLst>
                                        <p:tav tm="0">
                                          <p:val>
                                            <p:strVal val="#ppt_x"/>
                                          </p:val>
                                        </p:tav>
                                        <p:tav tm="100000">
                                          <p:val>
                                            <p:strVal val="#ppt_x"/>
                                          </p:val>
                                        </p:tav>
                                      </p:tavLst>
                                    </p:anim>
                                    <p:anim calcmode="lin" valueType="num">
                                      <p:cBhvr>
                                        <p:cTn id="33" dur="1000" fill="hold"/>
                                        <p:tgtEl>
                                          <p:spTgt spid="7">
                                            <p:graphicEl>
                                              <a:dgm id="{94E93323-D307-4A54-841F-D2E9C5C4692B}"/>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graphicEl>
                                              <a:dgm id="{CC44FC87-47FD-473F-B238-0096D07E6EA2}"/>
                                            </p:graphicEl>
                                          </p:spTgt>
                                        </p:tgtEl>
                                        <p:attrNameLst>
                                          <p:attrName>style.visibility</p:attrName>
                                        </p:attrNameLst>
                                      </p:cBhvr>
                                      <p:to>
                                        <p:strVal val="visible"/>
                                      </p:to>
                                    </p:set>
                                    <p:animEffect transition="in" filter="fade">
                                      <p:cBhvr>
                                        <p:cTn id="36" dur="1000"/>
                                        <p:tgtEl>
                                          <p:spTgt spid="7">
                                            <p:graphicEl>
                                              <a:dgm id="{CC44FC87-47FD-473F-B238-0096D07E6EA2}"/>
                                            </p:graphicEl>
                                          </p:spTgt>
                                        </p:tgtEl>
                                      </p:cBhvr>
                                    </p:animEffect>
                                    <p:anim calcmode="lin" valueType="num">
                                      <p:cBhvr>
                                        <p:cTn id="37" dur="1000" fill="hold"/>
                                        <p:tgtEl>
                                          <p:spTgt spid="7">
                                            <p:graphicEl>
                                              <a:dgm id="{CC44FC87-47FD-473F-B238-0096D07E6EA2}"/>
                                            </p:graphicEl>
                                          </p:spTgt>
                                        </p:tgtEl>
                                        <p:attrNameLst>
                                          <p:attrName>ppt_x</p:attrName>
                                        </p:attrNameLst>
                                      </p:cBhvr>
                                      <p:tavLst>
                                        <p:tav tm="0">
                                          <p:val>
                                            <p:strVal val="#ppt_x"/>
                                          </p:val>
                                        </p:tav>
                                        <p:tav tm="100000">
                                          <p:val>
                                            <p:strVal val="#ppt_x"/>
                                          </p:val>
                                        </p:tav>
                                      </p:tavLst>
                                    </p:anim>
                                    <p:anim calcmode="lin" valueType="num">
                                      <p:cBhvr>
                                        <p:cTn id="38" dur="1000" fill="hold"/>
                                        <p:tgtEl>
                                          <p:spTgt spid="7">
                                            <p:graphicEl>
                                              <a:dgm id="{CC44FC87-47FD-473F-B238-0096D07E6EA2}"/>
                                            </p:graphic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graphicEl>
                                              <a:dgm id="{0268F1E4-6841-4A43-A3E2-AD33872BD6EB}"/>
                                            </p:graphicEl>
                                          </p:spTgt>
                                        </p:tgtEl>
                                        <p:attrNameLst>
                                          <p:attrName>style.visibility</p:attrName>
                                        </p:attrNameLst>
                                      </p:cBhvr>
                                      <p:to>
                                        <p:strVal val="visible"/>
                                      </p:to>
                                    </p:set>
                                    <p:animEffect transition="in" filter="fade">
                                      <p:cBhvr>
                                        <p:cTn id="41" dur="1000"/>
                                        <p:tgtEl>
                                          <p:spTgt spid="7">
                                            <p:graphicEl>
                                              <a:dgm id="{0268F1E4-6841-4A43-A3E2-AD33872BD6EB}"/>
                                            </p:graphicEl>
                                          </p:spTgt>
                                        </p:tgtEl>
                                      </p:cBhvr>
                                    </p:animEffect>
                                    <p:anim calcmode="lin" valueType="num">
                                      <p:cBhvr>
                                        <p:cTn id="42" dur="1000" fill="hold"/>
                                        <p:tgtEl>
                                          <p:spTgt spid="7">
                                            <p:graphicEl>
                                              <a:dgm id="{0268F1E4-6841-4A43-A3E2-AD33872BD6EB}"/>
                                            </p:graphicEl>
                                          </p:spTgt>
                                        </p:tgtEl>
                                        <p:attrNameLst>
                                          <p:attrName>ppt_x</p:attrName>
                                        </p:attrNameLst>
                                      </p:cBhvr>
                                      <p:tavLst>
                                        <p:tav tm="0">
                                          <p:val>
                                            <p:strVal val="#ppt_x"/>
                                          </p:val>
                                        </p:tav>
                                        <p:tav tm="100000">
                                          <p:val>
                                            <p:strVal val="#ppt_x"/>
                                          </p:val>
                                        </p:tav>
                                      </p:tavLst>
                                    </p:anim>
                                    <p:anim calcmode="lin" valueType="num">
                                      <p:cBhvr>
                                        <p:cTn id="43" dur="1000" fill="hold"/>
                                        <p:tgtEl>
                                          <p:spTgt spid="7">
                                            <p:graphicEl>
                                              <a:dgm id="{0268F1E4-6841-4A43-A3E2-AD33872BD6EB}"/>
                                            </p:graphic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graphicEl>
                                              <a:dgm id="{E0825373-6A1C-4CA0-9F00-7B74F4261F1E}"/>
                                            </p:graphicEl>
                                          </p:spTgt>
                                        </p:tgtEl>
                                        <p:attrNameLst>
                                          <p:attrName>style.visibility</p:attrName>
                                        </p:attrNameLst>
                                      </p:cBhvr>
                                      <p:to>
                                        <p:strVal val="visible"/>
                                      </p:to>
                                    </p:set>
                                    <p:animEffect transition="in" filter="fade">
                                      <p:cBhvr>
                                        <p:cTn id="48" dur="1000"/>
                                        <p:tgtEl>
                                          <p:spTgt spid="7">
                                            <p:graphicEl>
                                              <a:dgm id="{E0825373-6A1C-4CA0-9F00-7B74F4261F1E}"/>
                                            </p:graphicEl>
                                          </p:spTgt>
                                        </p:tgtEl>
                                      </p:cBhvr>
                                    </p:animEffect>
                                    <p:anim calcmode="lin" valueType="num">
                                      <p:cBhvr>
                                        <p:cTn id="49" dur="1000" fill="hold"/>
                                        <p:tgtEl>
                                          <p:spTgt spid="7">
                                            <p:graphicEl>
                                              <a:dgm id="{E0825373-6A1C-4CA0-9F00-7B74F4261F1E}"/>
                                            </p:graphicEl>
                                          </p:spTgt>
                                        </p:tgtEl>
                                        <p:attrNameLst>
                                          <p:attrName>ppt_x</p:attrName>
                                        </p:attrNameLst>
                                      </p:cBhvr>
                                      <p:tavLst>
                                        <p:tav tm="0">
                                          <p:val>
                                            <p:strVal val="#ppt_x"/>
                                          </p:val>
                                        </p:tav>
                                        <p:tav tm="100000">
                                          <p:val>
                                            <p:strVal val="#ppt_x"/>
                                          </p:val>
                                        </p:tav>
                                      </p:tavLst>
                                    </p:anim>
                                    <p:anim calcmode="lin" valueType="num">
                                      <p:cBhvr>
                                        <p:cTn id="50" dur="1000" fill="hold"/>
                                        <p:tgtEl>
                                          <p:spTgt spid="7">
                                            <p:graphicEl>
                                              <a:dgm id="{E0825373-6A1C-4CA0-9F00-7B74F4261F1E}"/>
                                            </p:graphic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graphicEl>
                                              <a:dgm id="{C2F03FEB-7C1A-4592-9FE1-9C0A174DF878}"/>
                                            </p:graphicEl>
                                          </p:spTgt>
                                        </p:tgtEl>
                                        <p:attrNameLst>
                                          <p:attrName>style.visibility</p:attrName>
                                        </p:attrNameLst>
                                      </p:cBhvr>
                                      <p:to>
                                        <p:strVal val="visible"/>
                                      </p:to>
                                    </p:set>
                                    <p:animEffect transition="in" filter="fade">
                                      <p:cBhvr>
                                        <p:cTn id="53" dur="1000"/>
                                        <p:tgtEl>
                                          <p:spTgt spid="7">
                                            <p:graphicEl>
                                              <a:dgm id="{C2F03FEB-7C1A-4592-9FE1-9C0A174DF878}"/>
                                            </p:graphicEl>
                                          </p:spTgt>
                                        </p:tgtEl>
                                      </p:cBhvr>
                                    </p:animEffect>
                                    <p:anim calcmode="lin" valueType="num">
                                      <p:cBhvr>
                                        <p:cTn id="54" dur="1000" fill="hold"/>
                                        <p:tgtEl>
                                          <p:spTgt spid="7">
                                            <p:graphicEl>
                                              <a:dgm id="{C2F03FEB-7C1A-4592-9FE1-9C0A174DF878}"/>
                                            </p:graphicEl>
                                          </p:spTgt>
                                        </p:tgtEl>
                                        <p:attrNameLst>
                                          <p:attrName>ppt_x</p:attrName>
                                        </p:attrNameLst>
                                      </p:cBhvr>
                                      <p:tavLst>
                                        <p:tav tm="0">
                                          <p:val>
                                            <p:strVal val="#ppt_x"/>
                                          </p:val>
                                        </p:tav>
                                        <p:tav tm="100000">
                                          <p:val>
                                            <p:strVal val="#ppt_x"/>
                                          </p:val>
                                        </p:tav>
                                      </p:tavLst>
                                    </p:anim>
                                    <p:anim calcmode="lin" valueType="num">
                                      <p:cBhvr>
                                        <p:cTn id="55" dur="1000" fill="hold"/>
                                        <p:tgtEl>
                                          <p:spTgt spid="7">
                                            <p:graphicEl>
                                              <a:dgm id="{C2F03FEB-7C1A-4592-9FE1-9C0A174DF878}"/>
                                            </p:graphic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7">
                                            <p:graphicEl>
                                              <a:dgm id="{7B9459D8-9B20-4FE8-B0FC-040B8F5379A2}"/>
                                            </p:graphicEl>
                                          </p:spTgt>
                                        </p:tgtEl>
                                        <p:attrNameLst>
                                          <p:attrName>style.visibility</p:attrName>
                                        </p:attrNameLst>
                                      </p:cBhvr>
                                      <p:to>
                                        <p:strVal val="visible"/>
                                      </p:to>
                                    </p:set>
                                    <p:animEffect transition="in" filter="fade">
                                      <p:cBhvr>
                                        <p:cTn id="58" dur="1000"/>
                                        <p:tgtEl>
                                          <p:spTgt spid="7">
                                            <p:graphicEl>
                                              <a:dgm id="{7B9459D8-9B20-4FE8-B0FC-040B8F5379A2}"/>
                                            </p:graphicEl>
                                          </p:spTgt>
                                        </p:tgtEl>
                                      </p:cBhvr>
                                    </p:animEffect>
                                    <p:anim calcmode="lin" valueType="num">
                                      <p:cBhvr>
                                        <p:cTn id="59" dur="1000" fill="hold"/>
                                        <p:tgtEl>
                                          <p:spTgt spid="7">
                                            <p:graphicEl>
                                              <a:dgm id="{7B9459D8-9B20-4FE8-B0FC-040B8F5379A2}"/>
                                            </p:graphicEl>
                                          </p:spTgt>
                                        </p:tgtEl>
                                        <p:attrNameLst>
                                          <p:attrName>ppt_x</p:attrName>
                                        </p:attrNameLst>
                                      </p:cBhvr>
                                      <p:tavLst>
                                        <p:tav tm="0">
                                          <p:val>
                                            <p:strVal val="#ppt_x"/>
                                          </p:val>
                                        </p:tav>
                                        <p:tav tm="100000">
                                          <p:val>
                                            <p:strVal val="#ppt_x"/>
                                          </p:val>
                                        </p:tav>
                                      </p:tavLst>
                                    </p:anim>
                                    <p:anim calcmode="lin" valueType="num">
                                      <p:cBhvr>
                                        <p:cTn id="60" dur="1000" fill="hold"/>
                                        <p:tgtEl>
                                          <p:spTgt spid="7">
                                            <p:graphicEl>
                                              <a:dgm id="{7B9459D8-9B20-4FE8-B0FC-040B8F5379A2}"/>
                                            </p:graphic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7">
                                            <p:graphicEl>
                                              <a:dgm id="{79E75C5A-52F5-4214-9382-B8D313706CEA}"/>
                                            </p:graphicEl>
                                          </p:spTgt>
                                        </p:tgtEl>
                                        <p:attrNameLst>
                                          <p:attrName>style.visibility</p:attrName>
                                        </p:attrNameLst>
                                      </p:cBhvr>
                                      <p:to>
                                        <p:strVal val="visible"/>
                                      </p:to>
                                    </p:set>
                                    <p:animEffect transition="in" filter="fade">
                                      <p:cBhvr>
                                        <p:cTn id="65" dur="1000"/>
                                        <p:tgtEl>
                                          <p:spTgt spid="7">
                                            <p:graphicEl>
                                              <a:dgm id="{79E75C5A-52F5-4214-9382-B8D313706CEA}"/>
                                            </p:graphicEl>
                                          </p:spTgt>
                                        </p:tgtEl>
                                      </p:cBhvr>
                                    </p:animEffect>
                                    <p:anim calcmode="lin" valueType="num">
                                      <p:cBhvr>
                                        <p:cTn id="66" dur="1000" fill="hold"/>
                                        <p:tgtEl>
                                          <p:spTgt spid="7">
                                            <p:graphicEl>
                                              <a:dgm id="{79E75C5A-52F5-4214-9382-B8D313706CEA}"/>
                                            </p:graphicEl>
                                          </p:spTgt>
                                        </p:tgtEl>
                                        <p:attrNameLst>
                                          <p:attrName>ppt_x</p:attrName>
                                        </p:attrNameLst>
                                      </p:cBhvr>
                                      <p:tavLst>
                                        <p:tav tm="0">
                                          <p:val>
                                            <p:strVal val="#ppt_x"/>
                                          </p:val>
                                        </p:tav>
                                        <p:tav tm="100000">
                                          <p:val>
                                            <p:strVal val="#ppt_x"/>
                                          </p:val>
                                        </p:tav>
                                      </p:tavLst>
                                    </p:anim>
                                    <p:anim calcmode="lin" valueType="num">
                                      <p:cBhvr>
                                        <p:cTn id="67" dur="1000" fill="hold"/>
                                        <p:tgtEl>
                                          <p:spTgt spid="7">
                                            <p:graphicEl>
                                              <a:dgm id="{79E75C5A-52F5-4214-9382-B8D313706CEA}"/>
                                            </p:graphicEl>
                                          </p:spTgt>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7">
                                            <p:graphicEl>
                                              <a:dgm id="{55B99BCB-C8D4-4B80-9F97-9DA3F641D076}"/>
                                            </p:graphicEl>
                                          </p:spTgt>
                                        </p:tgtEl>
                                        <p:attrNameLst>
                                          <p:attrName>style.visibility</p:attrName>
                                        </p:attrNameLst>
                                      </p:cBhvr>
                                      <p:to>
                                        <p:strVal val="visible"/>
                                      </p:to>
                                    </p:set>
                                    <p:animEffect transition="in" filter="fade">
                                      <p:cBhvr>
                                        <p:cTn id="70" dur="1000"/>
                                        <p:tgtEl>
                                          <p:spTgt spid="7">
                                            <p:graphicEl>
                                              <a:dgm id="{55B99BCB-C8D4-4B80-9F97-9DA3F641D076}"/>
                                            </p:graphicEl>
                                          </p:spTgt>
                                        </p:tgtEl>
                                      </p:cBhvr>
                                    </p:animEffect>
                                    <p:anim calcmode="lin" valueType="num">
                                      <p:cBhvr>
                                        <p:cTn id="71" dur="1000" fill="hold"/>
                                        <p:tgtEl>
                                          <p:spTgt spid="7">
                                            <p:graphicEl>
                                              <a:dgm id="{55B99BCB-C8D4-4B80-9F97-9DA3F641D076}"/>
                                            </p:graphicEl>
                                          </p:spTgt>
                                        </p:tgtEl>
                                        <p:attrNameLst>
                                          <p:attrName>ppt_x</p:attrName>
                                        </p:attrNameLst>
                                      </p:cBhvr>
                                      <p:tavLst>
                                        <p:tav tm="0">
                                          <p:val>
                                            <p:strVal val="#ppt_x"/>
                                          </p:val>
                                        </p:tav>
                                        <p:tav tm="100000">
                                          <p:val>
                                            <p:strVal val="#ppt_x"/>
                                          </p:val>
                                        </p:tav>
                                      </p:tavLst>
                                    </p:anim>
                                    <p:anim calcmode="lin" valueType="num">
                                      <p:cBhvr>
                                        <p:cTn id="72" dur="1000" fill="hold"/>
                                        <p:tgtEl>
                                          <p:spTgt spid="7">
                                            <p:graphicEl>
                                              <a:dgm id="{55B99BCB-C8D4-4B80-9F97-9DA3F641D076}"/>
                                            </p:graphicEl>
                                          </p:spTgt>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7">
                                            <p:graphicEl>
                                              <a:dgm id="{ACB91135-0026-432F-8848-EBFFA5713C0A}"/>
                                            </p:graphicEl>
                                          </p:spTgt>
                                        </p:tgtEl>
                                        <p:attrNameLst>
                                          <p:attrName>style.visibility</p:attrName>
                                        </p:attrNameLst>
                                      </p:cBhvr>
                                      <p:to>
                                        <p:strVal val="visible"/>
                                      </p:to>
                                    </p:set>
                                    <p:animEffect transition="in" filter="fade">
                                      <p:cBhvr>
                                        <p:cTn id="75" dur="1000"/>
                                        <p:tgtEl>
                                          <p:spTgt spid="7">
                                            <p:graphicEl>
                                              <a:dgm id="{ACB91135-0026-432F-8848-EBFFA5713C0A}"/>
                                            </p:graphicEl>
                                          </p:spTgt>
                                        </p:tgtEl>
                                      </p:cBhvr>
                                    </p:animEffect>
                                    <p:anim calcmode="lin" valueType="num">
                                      <p:cBhvr>
                                        <p:cTn id="76" dur="1000" fill="hold"/>
                                        <p:tgtEl>
                                          <p:spTgt spid="7">
                                            <p:graphicEl>
                                              <a:dgm id="{ACB91135-0026-432F-8848-EBFFA5713C0A}"/>
                                            </p:graphicEl>
                                          </p:spTgt>
                                        </p:tgtEl>
                                        <p:attrNameLst>
                                          <p:attrName>ppt_x</p:attrName>
                                        </p:attrNameLst>
                                      </p:cBhvr>
                                      <p:tavLst>
                                        <p:tav tm="0">
                                          <p:val>
                                            <p:strVal val="#ppt_x"/>
                                          </p:val>
                                        </p:tav>
                                        <p:tav tm="100000">
                                          <p:val>
                                            <p:strVal val="#ppt_x"/>
                                          </p:val>
                                        </p:tav>
                                      </p:tavLst>
                                    </p:anim>
                                    <p:anim calcmode="lin" valueType="num">
                                      <p:cBhvr>
                                        <p:cTn id="77" dur="1000" fill="hold"/>
                                        <p:tgtEl>
                                          <p:spTgt spid="7">
                                            <p:graphicEl>
                                              <a:dgm id="{ACB91135-0026-432F-8848-EBFFA5713C0A}"/>
                                            </p:graphic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7">
                                            <p:graphicEl>
                                              <a:dgm id="{561A7E2B-FB2A-40A0-850F-BF6B75E2C9B2}"/>
                                            </p:graphicEl>
                                          </p:spTgt>
                                        </p:tgtEl>
                                        <p:attrNameLst>
                                          <p:attrName>style.visibility</p:attrName>
                                        </p:attrNameLst>
                                      </p:cBhvr>
                                      <p:to>
                                        <p:strVal val="visible"/>
                                      </p:to>
                                    </p:set>
                                    <p:animEffect transition="in" filter="fade">
                                      <p:cBhvr>
                                        <p:cTn id="82" dur="1000"/>
                                        <p:tgtEl>
                                          <p:spTgt spid="7">
                                            <p:graphicEl>
                                              <a:dgm id="{561A7E2B-FB2A-40A0-850F-BF6B75E2C9B2}"/>
                                            </p:graphicEl>
                                          </p:spTgt>
                                        </p:tgtEl>
                                      </p:cBhvr>
                                    </p:animEffect>
                                    <p:anim calcmode="lin" valueType="num">
                                      <p:cBhvr>
                                        <p:cTn id="83" dur="1000" fill="hold"/>
                                        <p:tgtEl>
                                          <p:spTgt spid="7">
                                            <p:graphicEl>
                                              <a:dgm id="{561A7E2B-FB2A-40A0-850F-BF6B75E2C9B2}"/>
                                            </p:graphicEl>
                                          </p:spTgt>
                                        </p:tgtEl>
                                        <p:attrNameLst>
                                          <p:attrName>ppt_x</p:attrName>
                                        </p:attrNameLst>
                                      </p:cBhvr>
                                      <p:tavLst>
                                        <p:tav tm="0">
                                          <p:val>
                                            <p:strVal val="#ppt_x"/>
                                          </p:val>
                                        </p:tav>
                                        <p:tav tm="100000">
                                          <p:val>
                                            <p:strVal val="#ppt_x"/>
                                          </p:val>
                                        </p:tav>
                                      </p:tavLst>
                                    </p:anim>
                                    <p:anim calcmode="lin" valueType="num">
                                      <p:cBhvr>
                                        <p:cTn id="84" dur="1000" fill="hold"/>
                                        <p:tgtEl>
                                          <p:spTgt spid="7">
                                            <p:graphicEl>
                                              <a:dgm id="{561A7E2B-FB2A-40A0-850F-BF6B75E2C9B2}"/>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DCBC6E-F68D-E5CF-E5DA-DEEE71AEE23B}"/>
              </a:ext>
            </a:extLst>
          </p:cNvPr>
          <p:cNvSpPr>
            <a:spLocks noGrp="1"/>
          </p:cNvSpPr>
          <p:nvPr>
            <p:ph type="title"/>
          </p:nvPr>
        </p:nvSpPr>
        <p:spPr/>
        <p:txBody>
          <a:bodyPr/>
          <a:lstStyle/>
          <a:p>
            <a:endParaRPr lang="fr-FR" dirty="0"/>
          </a:p>
        </p:txBody>
      </p:sp>
      <p:sp>
        <p:nvSpPr>
          <p:cNvPr id="3" name="Titre 1">
            <a:extLst>
              <a:ext uri="{FF2B5EF4-FFF2-40B4-BE49-F238E27FC236}">
                <a16:creationId xmlns:a16="http://schemas.microsoft.com/office/drawing/2014/main" id="{D2CD496F-B2CF-25B4-5501-8D8E352B3F10}"/>
              </a:ext>
            </a:extLst>
          </p:cNvPr>
          <p:cNvSpPr txBox="1">
            <a:spLocks/>
          </p:cNvSpPr>
          <p:nvPr/>
        </p:nvSpPr>
        <p:spPr>
          <a:xfrm>
            <a:off x="3253740" y="1957701"/>
            <a:ext cx="5684520" cy="130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dirty="0">
                <a:solidFill>
                  <a:srgbClr val="002060"/>
                </a:solidFill>
                <a:latin typeface="Arial" panose="020B0604020202020204" pitchFamily="34" charset="0"/>
                <a:cs typeface="Arial" panose="020B0604020202020204" pitchFamily="34" charset="0"/>
              </a:rPr>
              <a:t>TECHABLE</a:t>
            </a:r>
          </a:p>
        </p:txBody>
      </p:sp>
      <p:sp>
        <p:nvSpPr>
          <p:cNvPr id="4" name="Sous-titre 2">
            <a:extLst>
              <a:ext uri="{FF2B5EF4-FFF2-40B4-BE49-F238E27FC236}">
                <a16:creationId xmlns:a16="http://schemas.microsoft.com/office/drawing/2014/main" id="{597AE7C7-CF5C-B5C7-DF34-59C9055AEA94}"/>
              </a:ext>
            </a:extLst>
          </p:cNvPr>
          <p:cNvSpPr txBox="1">
            <a:spLocks/>
          </p:cNvSpPr>
          <p:nvPr/>
        </p:nvSpPr>
        <p:spPr>
          <a:xfrm>
            <a:off x="3253740" y="3429000"/>
            <a:ext cx="5684520" cy="13055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2400" dirty="0"/>
              <a:t>Bienvenue à la présentation de projet sur TECHABLE, une plateforme d’E-Learning novatrice !</a:t>
            </a:r>
          </a:p>
        </p:txBody>
      </p:sp>
    </p:spTree>
    <p:extLst>
      <p:ext uri="{BB962C8B-B14F-4D97-AF65-F5344CB8AC3E}">
        <p14:creationId xmlns:p14="http://schemas.microsoft.com/office/powerpoint/2010/main" val="41480761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4B1113-9444-D3E3-F540-A0C163E86D3E}"/>
              </a:ext>
            </a:extLst>
          </p:cNvPr>
          <p:cNvSpPr>
            <a:spLocks noGrp="1"/>
          </p:cNvSpPr>
          <p:nvPr>
            <p:ph type="title"/>
          </p:nvPr>
        </p:nvSpPr>
        <p:spPr/>
        <p:txBody>
          <a:bodyPr/>
          <a:lstStyle/>
          <a:p>
            <a:endParaRPr lang="fr-FR"/>
          </a:p>
        </p:txBody>
      </p:sp>
      <p:sp>
        <p:nvSpPr>
          <p:cNvPr id="3" name="Titre 1">
            <a:extLst>
              <a:ext uri="{FF2B5EF4-FFF2-40B4-BE49-F238E27FC236}">
                <a16:creationId xmlns:a16="http://schemas.microsoft.com/office/drawing/2014/main" id="{B717C7BD-FF1F-8516-61B0-F9ADF8EC95C0}"/>
              </a:ext>
            </a:extLst>
          </p:cNvPr>
          <p:cNvSpPr>
            <a:spLocks noGrp="1"/>
          </p:cNvSpPr>
          <p:nvPr/>
        </p:nvSpPr>
        <p:spPr>
          <a:xfrm>
            <a:off x="765266" y="250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002060"/>
                </a:solidFill>
                <a:latin typeface="Arial" panose="020B0604020202020204" pitchFamily="34" charset="0"/>
                <a:cs typeface="Arial" panose="020B0604020202020204" pitchFamily="34" charset="0"/>
              </a:rPr>
              <a:t>Présentation</a:t>
            </a:r>
            <a:endParaRPr lang="fr-FR" sz="4800" dirty="0">
              <a:solidFill>
                <a:srgbClr val="002060"/>
              </a:solidFill>
              <a:latin typeface="Arial" panose="020B0604020202020204" pitchFamily="34" charset="0"/>
              <a:cs typeface="Arial" panose="020B0604020202020204" pitchFamily="34" charset="0"/>
            </a:endParaRPr>
          </a:p>
        </p:txBody>
      </p:sp>
      <p:sp>
        <p:nvSpPr>
          <p:cNvPr id="4" name="Espace réservé du contenu 2">
            <a:extLst>
              <a:ext uri="{FF2B5EF4-FFF2-40B4-BE49-F238E27FC236}">
                <a16:creationId xmlns:a16="http://schemas.microsoft.com/office/drawing/2014/main" id="{566F8DAB-CA76-8727-6452-DD55C93EEA93}"/>
              </a:ext>
            </a:extLst>
          </p:cNvPr>
          <p:cNvSpPr>
            <a:spLocks noGrp="1"/>
          </p:cNvSpPr>
          <p:nvPr/>
        </p:nvSpPr>
        <p:spPr>
          <a:xfrm>
            <a:off x="911134" y="2130278"/>
            <a:ext cx="10515600" cy="3634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fr-FR" sz="3600" dirty="0"/>
              <a:t>Le projet TECHABLE vise à créer une plateforme d'e-learning avancée qui propose des cours interactifs dans divers domaines technologiques. Notre objectif est de fournir une expérience d'apprentissage en ligne immersive et accessible à un large public, permettant aux apprenants d'acquérir des compétences techniques précieuses.</a:t>
            </a:r>
          </a:p>
        </p:txBody>
      </p:sp>
      <p:sp>
        <p:nvSpPr>
          <p:cNvPr id="5" name="Espace réservé de la date 3">
            <a:extLst>
              <a:ext uri="{FF2B5EF4-FFF2-40B4-BE49-F238E27FC236}">
                <a16:creationId xmlns:a16="http://schemas.microsoft.com/office/drawing/2014/main" id="{63184B91-053F-A8FF-7BC2-3A72D59ED954}"/>
              </a:ext>
            </a:extLst>
          </p:cNvPr>
          <p:cNvSpPr>
            <a:spLocks noGrp="1"/>
          </p:cNvSpPr>
          <p:nvPr/>
        </p:nvSpPr>
        <p:spPr>
          <a:xfrm>
            <a:off x="765266" y="62420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4C4C04-4C0B-4DF5-BEB1-6D2B78489613}" type="datetime6">
              <a:rPr lang="fr-FR" smtClean="0"/>
              <a:pPr/>
              <a:t>​</a:t>
            </a:fld>
            <a:endParaRPr lang="fr-FR"/>
          </a:p>
        </p:txBody>
      </p:sp>
      <p:sp>
        <p:nvSpPr>
          <p:cNvPr id="6" name="Espace réservé du pied de page 4">
            <a:extLst>
              <a:ext uri="{FF2B5EF4-FFF2-40B4-BE49-F238E27FC236}">
                <a16:creationId xmlns:a16="http://schemas.microsoft.com/office/drawing/2014/main" id="{5BB756AC-40E4-340A-339A-6ED27E72B9E0}"/>
              </a:ext>
            </a:extLst>
          </p:cNvPr>
          <p:cNvSpPr>
            <a:spLocks noGrp="1"/>
          </p:cNvSpPr>
          <p:nvPr/>
        </p:nvSpPr>
        <p:spPr>
          <a:xfrm>
            <a:off x="3965666" y="6242050"/>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Création et développement d'une application web e-learning</a:t>
            </a:r>
          </a:p>
        </p:txBody>
      </p:sp>
      <p:sp>
        <p:nvSpPr>
          <p:cNvPr id="7" name="Espace réservé du numéro de diapositive 5">
            <a:extLst>
              <a:ext uri="{FF2B5EF4-FFF2-40B4-BE49-F238E27FC236}">
                <a16:creationId xmlns:a16="http://schemas.microsoft.com/office/drawing/2014/main" id="{AD5491C8-B607-0997-7091-E7FD480E39D2}"/>
              </a:ext>
            </a:extLst>
          </p:cNvPr>
          <p:cNvSpPr>
            <a:spLocks noGrp="1"/>
          </p:cNvSpPr>
          <p:nvPr/>
        </p:nvSpPr>
        <p:spPr>
          <a:xfrm>
            <a:off x="8537666" y="62420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476E56-FFD1-4A2B-B23E-2D3654892D7A}" type="slidenum">
              <a:rPr lang="fr-FR" smtClean="0"/>
              <a:pPr/>
              <a:t>​</a:t>
            </a:fld>
            <a:endParaRPr lang="fr-FR"/>
          </a:p>
        </p:txBody>
      </p:sp>
      <p:cxnSp>
        <p:nvCxnSpPr>
          <p:cNvPr id="8" name="Connecteur droit 7">
            <a:extLst>
              <a:ext uri="{FF2B5EF4-FFF2-40B4-BE49-F238E27FC236}">
                <a16:creationId xmlns:a16="http://schemas.microsoft.com/office/drawing/2014/main" id="{99546DDD-0FD3-F4BA-A0B6-D75D62D08024}"/>
              </a:ext>
            </a:extLst>
          </p:cNvPr>
          <p:cNvCxnSpPr/>
          <p:nvPr/>
        </p:nvCxnSpPr>
        <p:spPr>
          <a:xfrm flipV="1">
            <a:off x="911134" y="1635147"/>
            <a:ext cx="10032274" cy="1741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45286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C203FD3E-160E-4548-141B-989F132B494B}"/>
              </a:ext>
            </a:extLst>
          </p:cNvPr>
          <p:cNvSpPr>
            <a:spLocks noGrp="1"/>
          </p:cNvSpPr>
          <p:nvPr/>
        </p:nvSpPr>
        <p:spPr>
          <a:xfrm>
            <a:off x="1205049" y="250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002060"/>
                </a:solidFill>
                <a:latin typeface="Arial" panose="020B0604020202020204" pitchFamily="34" charset="0"/>
                <a:cs typeface="Arial" panose="020B0604020202020204" pitchFamily="34" charset="0"/>
              </a:rPr>
              <a:t>Conception</a:t>
            </a:r>
            <a:endParaRPr lang="fr-FR" sz="4800" dirty="0"/>
          </a:p>
        </p:txBody>
      </p:sp>
      <p:sp>
        <p:nvSpPr>
          <p:cNvPr id="8" name="Espace réservé de la date 3">
            <a:extLst>
              <a:ext uri="{FF2B5EF4-FFF2-40B4-BE49-F238E27FC236}">
                <a16:creationId xmlns:a16="http://schemas.microsoft.com/office/drawing/2014/main" id="{D6146C24-2B9D-88DB-20D6-294A25E57F18}"/>
              </a:ext>
            </a:extLst>
          </p:cNvPr>
          <p:cNvSpPr>
            <a:spLocks noGrp="1"/>
          </p:cNvSpPr>
          <p:nvPr/>
        </p:nvSpPr>
        <p:spPr>
          <a:xfrm>
            <a:off x="1205049" y="62420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4C4C04-4C0B-4DF5-BEB1-6D2B78489613}" type="datetime6">
              <a:rPr lang="fr-FR" smtClean="0"/>
              <a:pPr/>
              <a:t>​</a:t>
            </a:fld>
            <a:endParaRPr lang="fr-FR"/>
          </a:p>
        </p:txBody>
      </p:sp>
      <p:sp>
        <p:nvSpPr>
          <p:cNvPr id="9" name="Espace réservé du pied de page 4">
            <a:extLst>
              <a:ext uri="{FF2B5EF4-FFF2-40B4-BE49-F238E27FC236}">
                <a16:creationId xmlns:a16="http://schemas.microsoft.com/office/drawing/2014/main" id="{1AFFA274-5B22-1DDE-F5A9-FD6B82E5A78E}"/>
              </a:ext>
            </a:extLst>
          </p:cNvPr>
          <p:cNvSpPr>
            <a:spLocks noGrp="1"/>
          </p:cNvSpPr>
          <p:nvPr/>
        </p:nvSpPr>
        <p:spPr>
          <a:xfrm>
            <a:off x="4405449" y="6242050"/>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Création et développement d'une application web e-learning pour enfants</a:t>
            </a:r>
          </a:p>
        </p:txBody>
      </p:sp>
      <p:sp>
        <p:nvSpPr>
          <p:cNvPr id="10" name="Espace réservé du numéro de diapositive 5">
            <a:extLst>
              <a:ext uri="{FF2B5EF4-FFF2-40B4-BE49-F238E27FC236}">
                <a16:creationId xmlns:a16="http://schemas.microsoft.com/office/drawing/2014/main" id="{F34E915A-05D8-085E-5A6D-A6D94198E68E}"/>
              </a:ext>
            </a:extLst>
          </p:cNvPr>
          <p:cNvSpPr>
            <a:spLocks noGrp="1"/>
          </p:cNvSpPr>
          <p:nvPr/>
        </p:nvSpPr>
        <p:spPr>
          <a:xfrm>
            <a:off x="8977449" y="62420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476E56-FFD1-4A2B-B23E-2D3654892D7A}" type="slidenum">
              <a:rPr lang="fr-FR" smtClean="0"/>
              <a:pPr/>
              <a:t>​</a:t>
            </a:fld>
            <a:endParaRPr lang="fr-FR"/>
          </a:p>
        </p:txBody>
      </p:sp>
      <p:pic>
        <p:nvPicPr>
          <p:cNvPr id="11" name="Image 10">
            <a:extLst>
              <a:ext uri="{FF2B5EF4-FFF2-40B4-BE49-F238E27FC236}">
                <a16:creationId xmlns:a16="http://schemas.microsoft.com/office/drawing/2014/main" id="{2EB9D259-2324-2608-86EE-3C75997AF46F}"/>
              </a:ext>
            </a:extLst>
          </p:cNvPr>
          <p:cNvPicPr>
            <a:picLocks noChangeAspect="1"/>
          </p:cNvPicPr>
          <p:nvPr/>
        </p:nvPicPr>
        <p:blipFill>
          <a:blip r:embed="rId2"/>
          <a:stretch>
            <a:fillRect/>
          </a:stretch>
        </p:blipFill>
        <p:spPr>
          <a:xfrm>
            <a:off x="1357884" y="1495359"/>
            <a:ext cx="10053175" cy="36579"/>
          </a:xfrm>
          <a:prstGeom prst="rect">
            <a:avLst/>
          </a:prstGeom>
        </p:spPr>
      </p:pic>
      <p:sp>
        <p:nvSpPr>
          <p:cNvPr id="41" name="ZoneTexte 83">
            <a:extLst>
              <a:ext uri="{FF2B5EF4-FFF2-40B4-BE49-F238E27FC236}">
                <a16:creationId xmlns:a16="http://schemas.microsoft.com/office/drawing/2014/main" id="{01803B87-A74B-DC0B-47AE-34AC52D27805}"/>
              </a:ext>
            </a:extLst>
          </p:cNvPr>
          <p:cNvSpPr txBox="1"/>
          <p:nvPr/>
        </p:nvSpPr>
        <p:spPr>
          <a:xfrm>
            <a:off x="471351" y="2087983"/>
            <a:ext cx="2400301" cy="36933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u="sng" dirty="0">
                <a:solidFill>
                  <a:srgbClr val="002060"/>
                </a:solidFill>
              </a:rPr>
              <a:t> Diagramme De </a:t>
            </a:r>
            <a:r>
              <a:rPr lang="en-US" b="1" u="sng" dirty="0" err="1">
                <a:solidFill>
                  <a:srgbClr val="002060"/>
                </a:solidFill>
              </a:rPr>
              <a:t>Classe</a:t>
            </a:r>
            <a:r>
              <a:rPr lang="en-US" b="1" u="sng" dirty="0">
                <a:solidFill>
                  <a:srgbClr val="002060"/>
                </a:solidFill>
              </a:rPr>
              <a:t> :</a:t>
            </a:r>
            <a:endParaRPr lang="fr-FR" b="1" u="sng" dirty="0">
              <a:solidFill>
                <a:srgbClr val="002060"/>
              </a:solidFill>
            </a:endParaRPr>
          </a:p>
        </p:txBody>
      </p:sp>
      <p:pic>
        <p:nvPicPr>
          <p:cNvPr id="47" name="Image 46">
            <a:extLst>
              <a:ext uri="{FF2B5EF4-FFF2-40B4-BE49-F238E27FC236}">
                <a16:creationId xmlns:a16="http://schemas.microsoft.com/office/drawing/2014/main" id="{4FC81679-66EA-2A4D-E37B-257D4FB441E8}"/>
              </a:ext>
            </a:extLst>
          </p:cNvPr>
          <p:cNvPicPr>
            <a:picLocks noChangeAspect="1"/>
          </p:cNvPicPr>
          <p:nvPr/>
        </p:nvPicPr>
        <p:blipFill>
          <a:blip r:embed="rId3"/>
          <a:stretch>
            <a:fillRect/>
          </a:stretch>
        </p:blipFill>
        <p:spPr>
          <a:xfrm>
            <a:off x="2912364" y="1656627"/>
            <a:ext cx="9106368" cy="4396700"/>
          </a:xfrm>
          <a:prstGeom prst="rect">
            <a:avLst/>
          </a:prstGeom>
        </p:spPr>
      </p:pic>
    </p:spTree>
    <p:extLst>
      <p:ext uri="{BB962C8B-B14F-4D97-AF65-F5344CB8AC3E}">
        <p14:creationId xmlns:p14="http://schemas.microsoft.com/office/powerpoint/2010/main" val="39226757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416382A-B242-B5D0-81B9-7BA99612A23A}"/>
              </a:ext>
            </a:extLst>
          </p:cNvPr>
          <p:cNvSpPr>
            <a:spLocks noGrp="1"/>
          </p:cNvSpPr>
          <p:nvPr/>
        </p:nvSpPr>
        <p:spPr>
          <a:xfrm>
            <a:off x="518160" y="250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002060"/>
                </a:solidFill>
                <a:latin typeface="Arial" panose="020B0604020202020204" pitchFamily="34" charset="0"/>
                <a:cs typeface="Arial" panose="020B0604020202020204" pitchFamily="34" charset="0"/>
              </a:rPr>
              <a:t>Outils</a:t>
            </a:r>
            <a:endParaRPr lang="fr-FR" sz="4800" dirty="0"/>
          </a:p>
        </p:txBody>
      </p:sp>
      <p:sp>
        <p:nvSpPr>
          <p:cNvPr id="4" name="Espace réservé du contenu 2">
            <a:extLst>
              <a:ext uri="{FF2B5EF4-FFF2-40B4-BE49-F238E27FC236}">
                <a16:creationId xmlns:a16="http://schemas.microsoft.com/office/drawing/2014/main" id="{DEDEA76D-1011-DDB1-D0FD-80783CA95274}"/>
              </a:ext>
            </a:extLst>
          </p:cNvPr>
          <p:cNvSpPr>
            <a:spLocks noGrp="1"/>
          </p:cNvSpPr>
          <p:nvPr/>
        </p:nvSpPr>
        <p:spPr>
          <a:xfrm>
            <a:off x="518160" y="17113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endParaRPr lang="fr-FR" dirty="0"/>
          </a:p>
        </p:txBody>
      </p:sp>
      <p:sp>
        <p:nvSpPr>
          <p:cNvPr id="5" name="Espace réservé de la date 3">
            <a:extLst>
              <a:ext uri="{FF2B5EF4-FFF2-40B4-BE49-F238E27FC236}">
                <a16:creationId xmlns:a16="http://schemas.microsoft.com/office/drawing/2014/main" id="{547C47F9-C2AE-C72E-531E-CD61118B893A}"/>
              </a:ext>
            </a:extLst>
          </p:cNvPr>
          <p:cNvSpPr>
            <a:spLocks noGrp="1"/>
          </p:cNvSpPr>
          <p:nvPr/>
        </p:nvSpPr>
        <p:spPr>
          <a:xfrm>
            <a:off x="518160" y="62420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4C4C04-4C0B-4DF5-BEB1-6D2B78489613}" type="datetime6">
              <a:rPr lang="fr-FR" smtClean="0"/>
              <a:pPr/>
              <a:t>​</a:t>
            </a:fld>
            <a:endParaRPr lang="fr-FR"/>
          </a:p>
        </p:txBody>
      </p:sp>
      <p:sp>
        <p:nvSpPr>
          <p:cNvPr id="6" name="Espace réservé du pied de page 4">
            <a:extLst>
              <a:ext uri="{FF2B5EF4-FFF2-40B4-BE49-F238E27FC236}">
                <a16:creationId xmlns:a16="http://schemas.microsoft.com/office/drawing/2014/main" id="{D3240E3D-8232-9065-BBDF-7040736BDEB1}"/>
              </a:ext>
            </a:extLst>
          </p:cNvPr>
          <p:cNvSpPr>
            <a:spLocks noGrp="1"/>
          </p:cNvSpPr>
          <p:nvPr/>
        </p:nvSpPr>
        <p:spPr>
          <a:xfrm>
            <a:off x="3718560" y="6242050"/>
            <a:ext cx="4114800" cy="365125"/>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t>Création et développement d'une application web e-learning pour enfants</a:t>
            </a:r>
          </a:p>
        </p:txBody>
      </p:sp>
      <p:sp>
        <p:nvSpPr>
          <p:cNvPr id="7" name="Espace réservé du numéro de diapositive 5">
            <a:extLst>
              <a:ext uri="{FF2B5EF4-FFF2-40B4-BE49-F238E27FC236}">
                <a16:creationId xmlns:a16="http://schemas.microsoft.com/office/drawing/2014/main" id="{0EFF2C53-C020-976A-5D4B-6674A9494939}"/>
              </a:ext>
            </a:extLst>
          </p:cNvPr>
          <p:cNvSpPr>
            <a:spLocks noGrp="1"/>
          </p:cNvSpPr>
          <p:nvPr/>
        </p:nvSpPr>
        <p:spPr>
          <a:xfrm>
            <a:off x="8290560" y="62420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476E56-FFD1-4A2B-B23E-2D3654892D7A}" type="slidenum">
              <a:rPr lang="fr-FR" smtClean="0"/>
              <a:pPr/>
              <a:t>​</a:t>
            </a:fld>
            <a:endParaRPr lang="fr-FR"/>
          </a:p>
        </p:txBody>
      </p:sp>
      <p:pic>
        <p:nvPicPr>
          <p:cNvPr id="8" name="Espace réservé du contenu 6">
            <a:extLst>
              <a:ext uri="{FF2B5EF4-FFF2-40B4-BE49-F238E27FC236}">
                <a16:creationId xmlns:a16="http://schemas.microsoft.com/office/drawing/2014/main" id="{96C1E213-841B-C47C-2887-AFA310D6A5E5}"/>
              </a:ext>
            </a:extLst>
          </p:cNvPr>
          <p:cNvPicPr>
            <a:picLocks noGrp="1" noChangeAspect="1"/>
          </p:cNvPicPr>
          <p:nvPr/>
        </p:nvPicPr>
        <p:blipFill>
          <a:blip r:embed="rId2"/>
          <a:stretch>
            <a:fillRect/>
          </a:stretch>
        </p:blipFill>
        <p:spPr>
          <a:xfrm>
            <a:off x="639209" y="1581398"/>
            <a:ext cx="10047079" cy="36579"/>
          </a:xfrm>
          <a:prstGeom prst="rect">
            <a:avLst/>
          </a:prstGeom>
        </p:spPr>
      </p:pic>
      <p:sp>
        <p:nvSpPr>
          <p:cNvPr id="10" name="ZoneTexte 8">
            <a:extLst>
              <a:ext uri="{FF2B5EF4-FFF2-40B4-BE49-F238E27FC236}">
                <a16:creationId xmlns:a16="http://schemas.microsoft.com/office/drawing/2014/main" id="{F547640B-0A79-1726-1E09-00B20F3A8F25}"/>
              </a:ext>
            </a:extLst>
          </p:cNvPr>
          <p:cNvSpPr txBox="1"/>
          <p:nvPr/>
        </p:nvSpPr>
        <p:spPr>
          <a:xfrm>
            <a:off x="2695303" y="2283657"/>
            <a:ext cx="7077891" cy="6463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err="1"/>
              <a:t>GreenSock</a:t>
            </a:r>
            <a:r>
              <a:rPr lang="fr-FR" dirty="0"/>
              <a:t> (GSAP) est une bibliothèque JavaScript populaire utilisée pour créer des animations puissantes et fluides sur le Web</a:t>
            </a:r>
          </a:p>
        </p:txBody>
      </p:sp>
      <p:sp>
        <p:nvSpPr>
          <p:cNvPr id="12" name="ZoneTexte 10">
            <a:extLst>
              <a:ext uri="{FF2B5EF4-FFF2-40B4-BE49-F238E27FC236}">
                <a16:creationId xmlns:a16="http://schemas.microsoft.com/office/drawing/2014/main" id="{4A11859F-B1A1-C8BD-E5C9-0A602FCA6092}"/>
              </a:ext>
            </a:extLst>
          </p:cNvPr>
          <p:cNvSpPr txBox="1"/>
          <p:nvPr/>
        </p:nvSpPr>
        <p:spPr>
          <a:xfrm>
            <a:off x="2695303" y="3336763"/>
            <a:ext cx="8881001" cy="646331"/>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t>VS Code est un éditeur de code léger et puissant, offrant une personnalisation étendue et une large gamme de fonctionnalités pour les développeurs.</a:t>
            </a:r>
          </a:p>
        </p:txBody>
      </p:sp>
      <p:pic>
        <p:nvPicPr>
          <p:cNvPr id="13" name="Image 12">
            <a:extLst>
              <a:ext uri="{FF2B5EF4-FFF2-40B4-BE49-F238E27FC236}">
                <a16:creationId xmlns:a16="http://schemas.microsoft.com/office/drawing/2014/main" id="{99E215DD-BE8E-1CFE-1FCD-177BFFF332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34533" y="4513759"/>
            <a:ext cx="914808" cy="911632"/>
          </a:xfrm>
          <a:prstGeom prst="rect">
            <a:avLst/>
          </a:prstGeom>
        </p:spPr>
      </p:pic>
      <p:sp>
        <p:nvSpPr>
          <p:cNvPr id="14" name="ZoneTexte 12">
            <a:extLst>
              <a:ext uri="{FF2B5EF4-FFF2-40B4-BE49-F238E27FC236}">
                <a16:creationId xmlns:a16="http://schemas.microsoft.com/office/drawing/2014/main" id="{DAF1FCE7-6A13-AEAB-396A-750C4C3B77CE}"/>
              </a:ext>
            </a:extLst>
          </p:cNvPr>
          <p:cNvSpPr txBox="1"/>
          <p:nvPr/>
        </p:nvSpPr>
        <p:spPr>
          <a:xfrm>
            <a:off x="2695303" y="4800027"/>
            <a:ext cx="4397828" cy="369332"/>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Un Framework web open source en Python.</a:t>
            </a:r>
            <a:endParaRPr lang="fr-FR" dirty="0"/>
          </a:p>
        </p:txBody>
      </p:sp>
      <p:pic>
        <p:nvPicPr>
          <p:cNvPr id="42" name="Image 41" descr="Une image contenant Graphique, graphisme, capture d’écran, symbole&#10;&#10;Description générée automatiquement">
            <a:extLst>
              <a:ext uri="{FF2B5EF4-FFF2-40B4-BE49-F238E27FC236}">
                <a16:creationId xmlns:a16="http://schemas.microsoft.com/office/drawing/2014/main" id="{D62A8BFE-92F7-DE40-A072-86FC2B269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825" y="3260762"/>
            <a:ext cx="918225" cy="914400"/>
          </a:xfrm>
          <a:prstGeom prst="rect">
            <a:avLst/>
          </a:prstGeom>
        </p:spPr>
      </p:pic>
      <p:pic>
        <p:nvPicPr>
          <p:cNvPr id="44" name="Image 43" descr="Une image contenant dessin, croquis, illustration, Dessin au trait&#10;&#10;Description générée automatiquement">
            <a:extLst>
              <a:ext uri="{FF2B5EF4-FFF2-40B4-BE49-F238E27FC236}">
                <a16:creationId xmlns:a16="http://schemas.microsoft.com/office/drawing/2014/main" id="{76B8D9C0-8FD6-3DC0-E970-5C7384A079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4737" y="2086287"/>
            <a:ext cx="914400" cy="914400"/>
          </a:xfrm>
          <a:prstGeom prst="rect">
            <a:avLst/>
          </a:prstGeom>
        </p:spPr>
      </p:pic>
    </p:spTree>
    <p:extLst>
      <p:ext uri="{BB962C8B-B14F-4D97-AF65-F5344CB8AC3E}">
        <p14:creationId xmlns:p14="http://schemas.microsoft.com/office/powerpoint/2010/main" val="3068753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14CEC-1CE1-642E-3323-BB519A5345FA}"/>
              </a:ext>
            </a:extLst>
          </p:cNvPr>
          <p:cNvSpPr>
            <a:spLocks noGrp="1"/>
          </p:cNvSpPr>
          <p:nvPr>
            <p:ph type="title"/>
          </p:nvPr>
        </p:nvSpPr>
        <p:spPr/>
        <p:txBody>
          <a:bodyPr/>
          <a:lstStyle/>
          <a:p>
            <a:pPr algn="ctr"/>
            <a:r>
              <a:rPr lang="fr-FR" dirty="0">
                <a:solidFill>
                  <a:srgbClr val="002060"/>
                </a:solidFill>
                <a:latin typeface="Arial" panose="020B0604020202020204" pitchFamily="34" charset="0"/>
                <a:cs typeface="Arial" panose="020B0604020202020204" pitchFamily="34" charset="0"/>
              </a:rPr>
              <a:t>Présentation des interfaces</a:t>
            </a:r>
          </a:p>
        </p:txBody>
      </p:sp>
      <p:pic>
        <p:nvPicPr>
          <p:cNvPr id="3" name="Image 2">
            <a:extLst>
              <a:ext uri="{FF2B5EF4-FFF2-40B4-BE49-F238E27FC236}">
                <a16:creationId xmlns:a16="http://schemas.microsoft.com/office/drawing/2014/main" id="{D25FB4D4-60C7-5E17-AE48-FB1662353B48}"/>
              </a:ext>
            </a:extLst>
          </p:cNvPr>
          <p:cNvPicPr>
            <a:picLocks noChangeAspect="1"/>
          </p:cNvPicPr>
          <p:nvPr/>
        </p:nvPicPr>
        <p:blipFill>
          <a:blip r:embed="rId2"/>
          <a:stretch>
            <a:fillRect/>
          </a:stretch>
        </p:blipFill>
        <p:spPr>
          <a:xfrm>
            <a:off x="1069413" y="1495359"/>
            <a:ext cx="10053175" cy="36579"/>
          </a:xfrm>
          <a:prstGeom prst="rect">
            <a:avLst/>
          </a:prstGeom>
        </p:spPr>
      </p:pic>
      <p:sp>
        <p:nvSpPr>
          <p:cNvPr id="5" name="ZoneTexte 4">
            <a:extLst>
              <a:ext uri="{FF2B5EF4-FFF2-40B4-BE49-F238E27FC236}">
                <a16:creationId xmlns:a16="http://schemas.microsoft.com/office/drawing/2014/main" id="{970CCADD-521A-8830-FD30-C94DAAC442A6}"/>
              </a:ext>
            </a:extLst>
          </p:cNvPr>
          <p:cNvSpPr txBox="1"/>
          <p:nvPr/>
        </p:nvSpPr>
        <p:spPr>
          <a:xfrm>
            <a:off x="1188720" y="1865376"/>
            <a:ext cx="9933868" cy="2554545"/>
          </a:xfrm>
          <a:prstGeom prst="rect">
            <a:avLst/>
          </a:prstGeom>
          <a:noFill/>
        </p:spPr>
        <p:txBody>
          <a:bodyPr wrap="square">
            <a:spAutoFit/>
          </a:bodyPr>
          <a:lstStyle/>
          <a:p>
            <a:pPr algn="ctr"/>
            <a:r>
              <a:rPr lang="fr-FR" sz="4000" dirty="0"/>
              <a:t>Démonstration des interfaces utilisateur conviviales et intuitives de TECHABLE, permettant une navigation facile et une interaction fluide avec le contenu.</a:t>
            </a:r>
          </a:p>
        </p:txBody>
      </p:sp>
    </p:spTree>
    <p:extLst>
      <p:ext uri="{BB962C8B-B14F-4D97-AF65-F5344CB8AC3E}">
        <p14:creationId xmlns:p14="http://schemas.microsoft.com/office/powerpoint/2010/main" val="3940797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F14CEC-1CE1-642E-3323-BB519A5345FA}"/>
              </a:ext>
            </a:extLst>
          </p:cNvPr>
          <p:cNvSpPr>
            <a:spLocks noGrp="1"/>
          </p:cNvSpPr>
          <p:nvPr>
            <p:ph type="title"/>
          </p:nvPr>
        </p:nvSpPr>
        <p:spPr/>
        <p:txBody>
          <a:bodyPr/>
          <a:lstStyle/>
          <a:p>
            <a:pPr algn="ctr"/>
            <a:r>
              <a:rPr lang="fr-FR" dirty="0">
                <a:solidFill>
                  <a:srgbClr val="002060"/>
                </a:solidFill>
                <a:latin typeface="Arial" panose="020B0604020202020204" pitchFamily="34" charset="0"/>
                <a:cs typeface="Arial" panose="020B0604020202020204" pitchFamily="34" charset="0"/>
              </a:rPr>
              <a:t>Présentation de FRONTEND </a:t>
            </a:r>
          </a:p>
        </p:txBody>
      </p:sp>
      <p:pic>
        <p:nvPicPr>
          <p:cNvPr id="3" name="Image 2">
            <a:extLst>
              <a:ext uri="{FF2B5EF4-FFF2-40B4-BE49-F238E27FC236}">
                <a16:creationId xmlns:a16="http://schemas.microsoft.com/office/drawing/2014/main" id="{D25FB4D4-60C7-5E17-AE48-FB1662353B48}"/>
              </a:ext>
            </a:extLst>
          </p:cNvPr>
          <p:cNvPicPr>
            <a:picLocks noChangeAspect="1"/>
          </p:cNvPicPr>
          <p:nvPr/>
        </p:nvPicPr>
        <p:blipFill>
          <a:blip r:embed="rId2"/>
          <a:stretch>
            <a:fillRect/>
          </a:stretch>
        </p:blipFill>
        <p:spPr>
          <a:xfrm>
            <a:off x="1069413" y="1495359"/>
            <a:ext cx="10053175" cy="36579"/>
          </a:xfrm>
          <a:prstGeom prst="rect">
            <a:avLst/>
          </a:prstGeom>
        </p:spPr>
      </p:pic>
      <p:sp>
        <p:nvSpPr>
          <p:cNvPr id="5" name="ZoneTexte 4">
            <a:extLst>
              <a:ext uri="{FF2B5EF4-FFF2-40B4-BE49-F238E27FC236}">
                <a16:creationId xmlns:a16="http://schemas.microsoft.com/office/drawing/2014/main" id="{970CCADD-521A-8830-FD30-C94DAAC442A6}"/>
              </a:ext>
            </a:extLst>
          </p:cNvPr>
          <p:cNvSpPr txBox="1"/>
          <p:nvPr/>
        </p:nvSpPr>
        <p:spPr>
          <a:xfrm>
            <a:off x="1188720" y="1865376"/>
            <a:ext cx="9933868" cy="3170099"/>
          </a:xfrm>
          <a:prstGeom prst="rect">
            <a:avLst/>
          </a:prstGeom>
          <a:noFill/>
        </p:spPr>
        <p:txBody>
          <a:bodyPr wrap="square">
            <a:spAutoFit/>
          </a:bodyPr>
          <a:lstStyle/>
          <a:p>
            <a:pPr algn="ctr"/>
            <a:r>
              <a:rPr lang="fr-FR" sz="4000" dirty="0"/>
              <a:t>Introduction des technologies utilisées dans le développement du frontend de TECHABLE, avec un accent sur l'utilisation de GSAP pour les transitions, l'intégration de vidéos et l'importance du fichier normalize.css.</a:t>
            </a:r>
          </a:p>
        </p:txBody>
      </p:sp>
    </p:spTree>
    <p:extLst>
      <p:ext uri="{BB962C8B-B14F-4D97-AF65-F5344CB8AC3E}">
        <p14:creationId xmlns:p14="http://schemas.microsoft.com/office/powerpoint/2010/main" val="98699363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430</Words>
  <Application>Microsoft Office PowerPoint</Application>
  <PresentationFormat>Grand écran</PresentationFormat>
  <Paragraphs>67</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Arial Narrow</vt:lpstr>
      <vt:lpstr>Calibri</vt:lpstr>
      <vt:lpstr>Calibri Light</vt:lpstr>
      <vt:lpstr>Thème Office</vt:lpstr>
      <vt:lpstr>Présentation PowerPoint</vt:lpstr>
      <vt:lpstr>Présentation PowerPoint</vt:lpstr>
      <vt:lpstr>ORIGANIGRAME</vt:lpstr>
      <vt:lpstr>Présentation PowerPoint</vt:lpstr>
      <vt:lpstr>Présentation PowerPoint</vt:lpstr>
      <vt:lpstr>Présentation PowerPoint</vt:lpstr>
      <vt:lpstr>Présentation PowerPoint</vt:lpstr>
      <vt:lpstr>Présentation des interfaces</vt:lpstr>
      <vt:lpstr>Présentation de FRONTEND </vt:lpstr>
      <vt:lpstr>Présentation de backend</vt:lpstr>
      <vt:lpstr>Exécution de projet</vt:lpstr>
      <vt:lpstr>Résumé</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oussama ouardi</dc:creator>
  <cp:lastModifiedBy>oussama ouardi</cp:lastModifiedBy>
  <cp:revision>1</cp:revision>
  <dcterms:created xsi:type="dcterms:W3CDTF">2023-06-22T21:37:21Z</dcterms:created>
  <dcterms:modified xsi:type="dcterms:W3CDTF">2023-06-22T22:56:47Z</dcterms:modified>
</cp:coreProperties>
</file>