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embeddedFontLst>
    <p:embeddedFont>
      <p:font typeface="Book Antiqu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6" roundtripDataSignature="AMtx7mgqDSGgors50I5ORddcfwSw3sis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BookAntiqua-regular.fntdata"/><Relationship Id="rId21" Type="http://schemas.openxmlformats.org/officeDocument/2006/relationships/slide" Target="slides/slide15.xml"/><Relationship Id="rId24" Type="http://schemas.openxmlformats.org/officeDocument/2006/relationships/font" Target="fonts/BookAntiqua-italic.fntdata"/><Relationship Id="rId23" Type="http://schemas.openxmlformats.org/officeDocument/2006/relationships/font" Target="fonts/BookAntiqu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BookAntiqu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ba7fa2c6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ba7fa2c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descr="CoverOverlay.png" id="13" name="Google Shape;13;p1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4" name="Google Shape;14;p18"/>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Book Antiqua"/>
                <a:ea typeface="Book Antiqua"/>
                <a:cs typeface="Book Antiqua"/>
                <a:sym typeface="Book Antiqua"/>
              </a:defRPr>
            </a:lvl1pPr>
            <a:lvl2pPr indent="0" lvl="1" marL="0" algn="r">
              <a:spcBef>
                <a:spcPts val="0"/>
              </a:spcBef>
              <a:buNone/>
              <a:defRPr b="0" i="0" sz="1200" u="none" cap="none" strike="noStrike">
                <a:solidFill>
                  <a:schemeClr val="lt2"/>
                </a:solidFill>
                <a:latin typeface="Book Antiqua"/>
                <a:ea typeface="Book Antiqua"/>
                <a:cs typeface="Book Antiqua"/>
                <a:sym typeface="Book Antiqua"/>
              </a:defRPr>
            </a:lvl2pPr>
            <a:lvl3pPr indent="0" lvl="2" marL="0" algn="r">
              <a:spcBef>
                <a:spcPts val="0"/>
              </a:spcBef>
              <a:buNone/>
              <a:defRPr b="0" i="0" sz="1200" u="none" cap="none" strike="noStrike">
                <a:solidFill>
                  <a:schemeClr val="lt2"/>
                </a:solidFill>
                <a:latin typeface="Book Antiqua"/>
                <a:ea typeface="Book Antiqua"/>
                <a:cs typeface="Book Antiqua"/>
                <a:sym typeface="Book Antiqua"/>
              </a:defRPr>
            </a:lvl3pPr>
            <a:lvl4pPr indent="0" lvl="3" marL="0" algn="r">
              <a:spcBef>
                <a:spcPts val="0"/>
              </a:spcBef>
              <a:buNone/>
              <a:defRPr b="0" i="0" sz="1200" u="none" cap="none" strike="noStrike">
                <a:solidFill>
                  <a:schemeClr val="lt2"/>
                </a:solidFill>
                <a:latin typeface="Book Antiqua"/>
                <a:ea typeface="Book Antiqua"/>
                <a:cs typeface="Book Antiqua"/>
                <a:sym typeface="Book Antiqua"/>
              </a:defRPr>
            </a:lvl4pPr>
            <a:lvl5pPr indent="0" lvl="4" marL="0" algn="r">
              <a:spcBef>
                <a:spcPts val="0"/>
              </a:spcBef>
              <a:buNone/>
              <a:defRPr b="0" i="0" sz="1200" u="none" cap="none" strike="noStrike">
                <a:solidFill>
                  <a:schemeClr val="lt2"/>
                </a:solidFill>
                <a:latin typeface="Book Antiqua"/>
                <a:ea typeface="Book Antiqua"/>
                <a:cs typeface="Book Antiqua"/>
                <a:sym typeface="Book Antiqua"/>
              </a:defRPr>
            </a:lvl5pPr>
            <a:lvl6pPr indent="0" lvl="5" marL="0" algn="r">
              <a:spcBef>
                <a:spcPts val="0"/>
              </a:spcBef>
              <a:buNone/>
              <a:defRPr b="0" i="0" sz="1200" u="none" cap="none" strike="noStrike">
                <a:solidFill>
                  <a:schemeClr val="lt2"/>
                </a:solidFill>
                <a:latin typeface="Book Antiqua"/>
                <a:ea typeface="Book Antiqua"/>
                <a:cs typeface="Book Antiqua"/>
                <a:sym typeface="Book Antiqua"/>
              </a:defRPr>
            </a:lvl6pPr>
            <a:lvl7pPr indent="0" lvl="6" marL="0" algn="r">
              <a:spcBef>
                <a:spcPts val="0"/>
              </a:spcBef>
              <a:buNone/>
              <a:defRPr b="0" i="0" sz="1200" u="none" cap="none" strike="noStrike">
                <a:solidFill>
                  <a:schemeClr val="lt2"/>
                </a:solidFill>
                <a:latin typeface="Book Antiqua"/>
                <a:ea typeface="Book Antiqua"/>
                <a:cs typeface="Book Antiqua"/>
                <a:sym typeface="Book Antiqua"/>
              </a:defRPr>
            </a:lvl7pPr>
            <a:lvl8pPr indent="0" lvl="7" marL="0" algn="r">
              <a:spcBef>
                <a:spcPts val="0"/>
              </a:spcBef>
              <a:buNone/>
              <a:defRPr b="0" i="0" sz="1200" u="none" cap="none" strike="noStrike">
                <a:solidFill>
                  <a:schemeClr val="lt2"/>
                </a:solidFill>
                <a:latin typeface="Book Antiqua"/>
                <a:ea typeface="Book Antiqua"/>
                <a:cs typeface="Book Antiqua"/>
                <a:sym typeface="Book Antiqua"/>
              </a:defRPr>
            </a:lvl8pPr>
            <a:lvl9pPr indent="0" lvl="8" marL="0" algn="r">
              <a:spcBef>
                <a:spcPts val="0"/>
              </a:spcBef>
              <a:buNone/>
              <a:defRPr b="0" i="0" sz="1200" u="none" cap="none" strike="noStrike">
                <a:solidFill>
                  <a:schemeClr val="lt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fr-FR"/>
              <a:t>‹#›</a:t>
            </a:fld>
            <a:endParaRPr/>
          </a:p>
        </p:txBody>
      </p:sp>
      <p:grpSp>
        <p:nvGrpSpPr>
          <p:cNvPr id="17" name="Google Shape;17;p18"/>
          <p:cNvGrpSpPr/>
          <p:nvPr/>
        </p:nvGrpSpPr>
        <p:grpSpPr>
          <a:xfrm>
            <a:off x="1194101" y="2887530"/>
            <a:ext cx="6779110" cy="923330"/>
            <a:chOff x="1172584" y="1381459"/>
            <a:chExt cx="6779110" cy="923330"/>
          </a:xfrm>
        </p:grpSpPr>
        <p:sp>
          <p:nvSpPr>
            <p:cNvPr id="18" name="Google Shape;18;p18"/>
            <p:cNvSpPr txBox="1"/>
            <p:nvPr/>
          </p:nvSpPr>
          <p:spPr>
            <a:xfrm>
              <a:off x="4147073" y="1381459"/>
              <a:ext cx="877163" cy="923330"/>
            </a:xfrm>
            <a:prstGeom prst="rect">
              <a:avLst/>
            </a:prstGeom>
            <a:noFill/>
            <a:ln>
              <a:noFill/>
            </a:ln>
            <a:effectLst>
              <a:outerShdw blurRad="38100" rotWithShape="0" dir="16200000" dist="12700">
                <a:srgbClr val="000000">
                  <a:alpha val="29803"/>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5400" u="none" cap="none" strike="noStrike">
                  <a:solidFill>
                    <a:srgbClr val="E1DCA5"/>
                  </a:solidFill>
                  <a:latin typeface="Noto Sans Symbols"/>
                  <a:ea typeface="Noto Sans Symbols"/>
                  <a:cs typeface="Noto Sans Symbols"/>
                  <a:sym typeface="Noto Sans Symbols"/>
                </a:rPr>
                <a:t>🙢</a:t>
              </a:r>
              <a:endParaRPr sz="5400">
                <a:solidFill>
                  <a:srgbClr val="E1DCA5"/>
                </a:solidFill>
                <a:latin typeface="Noto Sans Symbols"/>
                <a:ea typeface="Noto Sans Symbols"/>
                <a:cs typeface="Noto Sans Symbols"/>
                <a:sym typeface="Noto Sans Symbols"/>
              </a:endParaRPr>
            </a:p>
          </p:txBody>
        </p:sp>
        <p:cxnSp>
          <p:nvCxnSpPr>
            <p:cNvPr id="19" name="Google Shape;19;p18"/>
            <p:cNvCxnSpPr/>
            <p:nvPr/>
          </p:nvCxnSpPr>
          <p:spPr>
            <a:xfrm rot="10800000">
              <a:off x="1172584" y="1925620"/>
              <a:ext cx="3119718" cy="1588"/>
            </a:xfrm>
            <a:prstGeom prst="straightConnector1">
              <a:avLst/>
            </a:prstGeom>
            <a:noFill/>
            <a:ln cap="flat" cmpd="sng" w="12700">
              <a:solidFill>
                <a:srgbClr val="E1DCA5"/>
              </a:solidFill>
              <a:prstDash val="solid"/>
              <a:round/>
              <a:headEnd len="sm" w="sm" type="none"/>
              <a:tailEnd len="sm" w="sm" type="none"/>
            </a:ln>
          </p:spPr>
        </p:cxnSp>
        <p:cxnSp>
          <p:nvCxnSpPr>
            <p:cNvPr id="20" name="Google Shape;20;p18"/>
            <p:cNvCxnSpPr/>
            <p:nvPr/>
          </p:nvCxnSpPr>
          <p:spPr>
            <a:xfrm rot="10800000">
              <a:off x="4831976" y="1922930"/>
              <a:ext cx="3119718" cy="1588"/>
            </a:xfrm>
            <a:prstGeom prst="straightConnector1">
              <a:avLst/>
            </a:prstGeom>
            <a:noFill/>
            <a:ln cap="flat" cmpd="sng" w="12700">
              <a:solidFill>
                <a:srgbClr val="E1DCA5"/>
              </a:solidFill>
              <a:prstDash val="solid"/>
              <a:round/>
              <a:headEnd len="sm" w="sm" type="none"/>
              <a:tailEnd len="sm" w="sm" type="none"/>
            </a:ln>
          </p:spPr>
        </p:cxnSp>
      </p:grpSp>
      <p:sp>
        <p:nvSpPr>
          <p:cNvPr id="21" name="Google Shape;21;p18"/>
          <p:cNvSpPr txBox="1"/>
          <p:nvPr>
            <p:ph type="ctrTitle"/>
          </p:nvPr>
        </p:nvSpPr>
        <p:spPr>
          <a:xfrm>
            <a:off x="1183341" y="1387737"/>
            <a:ext cx="6777318" cy="173198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lt1"/>
              </a:buClr>
              <a:buSzPts val="5400"/>
              <a:buFont typeface="Book Antiqua"/>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 type="subTitle"/>
          </p:nvPr>
        </p:nvSpPr>
        <p:spPr>
          <a:xfrm>
            <a:off x="1371600" y="3767862"/>
            <a:ext cx="6400800" cy="17526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SzPts val="2400"/>
              <a:buNone/>
              <a:defRPr>
                <a:solidFill>
                  <a:schemeClr val="lt1"/>
                </a:solidFill>
              </a:defRPr>
            </a:lvl1pPr>
            <a:lvl2pPr lvl="1" algn="ctr">
              <a:spcBef>
                <a:spcPts val="440"/>
              </a:spcBef>
              <a:spcAft>
                <a:spcPts val="0"/>
              </a:spcAft>
              <a:buSzPts val="2200"/>
              <a:buNone/>
              <a:defRPr>
                <a:solidFill>
                  <a:schemeClr val="lt1"/>
                </a:solidFill>
              </a:defRPr>
            </a:lvl2pPr>
            <a:lvl3pPr lvl="2" algn="ctr">
              <a:spcBef>
                <a:spcPts val="400"/>
              </a:spcBef>
              <a:spcAft>
                <a:spcPts val="0"/>
              </a:spcAft>
              <a:buSzPts val="2000"/>
              <a:buNone/>
              <a:defRPr>
                <a:solidFill>
                  <a:schemeClr val="lt1"/>
                </a:solidFill>
              </a:defRPr>
            </a:lvl3pPr>
            <a:lvl4pPr lvl="3" algn="ctr">
              <a:spcBef>
                <a:spcPts val="360"/>
              </a:spcBef>
              <a:spcAft>
                <a:spcPts val="0"/>
              </a:spcAft>
              <a:buSzPts val="1800"/>
              <a:buNone/>
              <a:defRPr>
                <a:solidFill>
                  <a:schemeClr val="lt1"/>
                </a:solidFill>
              </a:defRPr>
            </a:lvl4pPr>
            <a:lvl5pPr lvl="4" algn="ctr">
              <a:spcBef>
                <a:spcPts val="320"/>
              </a:spcBef>
              <a:spcAft>
                <a:spcPts val="0"/>
              </a:spcAft>
              <a:buSzPts val="1600"/>
              <a:buNone/>
              <a:defRPr>
                <a:solidFill>
                  <a:schemeClr val="lt1"/>
                </a:solidFill>
              </a:defRPr>
            </a:lvl5pPr>
            <a:lvl6pPr lvl="5" algn="ctr">
              <a:spcBef>
                <a:spcPts val="400"/>
              </a:spcBef>
              <a:spcAft>
                <a:spcPts val="0"/>
              </a:spcAft>
              <a:buSzPts val="1400"/>
              <a:buNone/>
              <a:defRPr>
                <a:solidFill>
                  <a:schemeClr val="lt1"/>
                </a:solidFill>
              </a:defRPr>
            </a:lvl6pPr>
            <a:lvl7pPr lvl="6" algn="ctr">
              <a:spcBef>
                <a:spcPts val="400"/>
              </a:spcBef>
              <a:spcAft>
                <a:spcPts val="0"/>
              </a:spcAft>
              <a:buSzPts val="1400"/>
              <a:buNone/>
              <a:defRPr>
                <a:solidFill>
                  <a:schemeClr val="lt1"/>
                </a:solidFill>
              </a:defRPr>
            </a:lvl7pPr>
            <a:lvl8pPr lvl="7" algn="ctr">
              <a:spcBef>
                <a:spcPts val="400"/>
              </a:spcBef>
              <a:spcAft>
                <a:spcPts val="0"/>
              </a:spcAft>
              <a:buSzPts val="1400"/>
              <a:buNone/>
              <a:defRPr>
                <a:solidFill>
                  <a:schemeClr val="lt1"/>
                </a:solidFill>
              </a:defRPr>
            </a:lvl8pPr>
            <a:lvl9pPr lvl="8" algn="ctr">
              <a:spcBef>
                <a:spcPts val="400"/>
              </a:spcBef>
              <a:spcAft>
                <a:spcPts val="0"/>
              </a:spcAft>
              <a:buSzPts val="1400"/>
              <a:buNone/>
              <a:defRPr>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106" name="Shape 106"/>
        <p:cNvGrpSpPr/>
        <p:nvPr/>
      </p:nvGrpSpPr>
      <p:grpSpPr>
        <a:xfrm>
          <a:off x="0" y="0"/>
          <a:ext cx="0" cy="0"/>
          <a:chOff x="0" y="0"/>
          <a:chExt cx="0" cy="0"/>
        </a:xfrm>
      </p:grpSpPr>
      <p:sp>
        <p:nvSpPr>
          <p:cNvPr id="107" name="Google Shape;107;p26"/>
          <p:cNvSpPr txBox="1"/>
          <p:nvPr>
            <p:ph type="title"/>
          </p:nvPr>
        </p:nvSpPr>
        <p:spPr>
          <a:xfrm>
            <a:off x="677731" y="4668818"/>
            <a:ext cx="7767021" cy="644729"/>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800"/>
              <a:buFont typeface="Book Antiqua"/>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p:nvPr>
            <p:ph idx="2" type="pic"/>
          </p:nvPr>
        </p:nvSpPr>
        <p:spPr>
          <a:xfrm rot="240000">
            <a:off x="2183792" y="666965"/>
            <a:ext cx="4772156" cy="3598016"/>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3921"/>
              </a:srgbClr>
            </a:outerShdw>
          </a:effectLst>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3200"/>
              <a:buFont typeface="Noto Sans Symbols"/>
              <a:buNone/>
              <a:defRPr b="0" i="0" sz="3200" u="none" cap="none" strike="noStrike">
                <a:solidFill>
                  <a:srgbClr val="262626"/>
                </a:solidFill>
                <a:latin typeface="Book Antiqua"/>
                <a:ea typeface="Book Antiqua"/>
                <a:cs typeface="Book Antiqua"/>
                <a:sym typeface="Book Antiqua"/>
              </a:defRPr>
            </a:lvl1pPr>
            <a:lvl2pPr lvl="1" marR="0" rtl="0" algn="l">
              <a:spcBef>
                <a:spcPts val="560"/>
              </a:spcBef>
              <a:spcAft>
                <a:spcPts val="0"/>
              </a:spcAft>
              <a:buClr>
                <a:schemeClr val="accent1"/>
              </a:buClr>
              <a:buSzPts val="2800"/>
              <a:buFont typeface="Noto Sans Symbols"/>
              <a:buNone/>
              <a:defRPr b="0" i="0" sz="2800" u="none" cap="none" strike="noStrike">
                <a:solidFill>
                  <a:srgbClr val="262626"/>
                </a:solidFill>
                <a:latin typeface="Book Antiqua"/>
                <a:ea typeface="Book Antiqua"/>
                <a:cs typeface="Book Antiqua"/>
                <a:sym typeface="Book Antiqua"/>
              </a:defRPr>
            </a:lvl2pPr>
            <a:lvl3pPr lvl="2" marR="0" rtl="0" algn="l">
              <a:spcBef>
                <a:spcPts val="480"/>
              </a:spcBef>
              <a:spcAft>
                <a:spcPts val="0"/>
              </a:spcAft>
              <a:buClr>
                <a:schemeClr val="accent1"/>
              </a:buClr>
              <a:buSzPts val="2400"/>
              <a:buFont typeface="Noto Sans Symbols"/>
              <a:buNone/>
              <a:defRPr b="0" i="0" sz="2400" u="none" cap="none" strike="noStrike">
                <a:solidFill>
                  <a:srgbClr val="262626"/>
                </a:solidFill>
                <a:latin typeface="Book Antiqua"/>
                <a:ea typeface="Book Antiqua"/>
                <a:cs typeface="Book Antiqua"/>
                <a:sym typeface="Book Antiqua"/>
              </a:defRPr>
            </a:lvl3pPr>
            <a:lvl4pPr lvl="3"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4pPr>
            <a:lvl5pPr lvl="4"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5pPr>
            <a:lvl6pPr lvl="5"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6pPr>
            <a:lvl7pPr lvl="6"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7pPr>
            <a:lvl8pPr lvl="7"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8pPr>
            <a:lvl9pPr lvl="8"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9pPr>
          </a:lstStyle>
          <a:p/>
        </p:txBody>
      </p:sp>
      <p:sp>
        <p:nvSpPr>
          <p:cNvPr id="109" name="Google Shape;109;p26"/>
          <p:cNvSpPr txBox="1"/>
          <p:nvPr>
            <p:ph idx="1" type="body"/>
          </p:nvPr>
        </p:nvSpPr>
        <p:spPr>
          <a:xfrm>
            <a:off x="688489" y="5324306"/>
            <a:ext cx="7756264" cy="804862"/>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400"/>
              </a:spcBef>
              <a:spcAft>
                <a:spcPts val="0"/>
              </a:spcAft>
              <a:buSzPts val="900"/>
              <a:buNone/>
              <a:defRPr sz="900"/>
            </a:lvl6pPr>
            <a:lvl7pPr indent="-228600" lvl="6" marL="3200400" algn="l">
              <a:spcBef>
                <a:spcPts val="400"/>
              </a:spcBef>
              <a:spcAft>
                <a:spcPts val="0"/>
              </a:spcAft>
              <a:buSzPts val="900"/>
              <a:buNone/>
              <a:defRPr sz="900"/>
            </a:lvl7pPr>
            <a:lvl8pPr indent="-228600" lvl="7" marL="3657600" algn="l">
              <a:spcBef>
                <a:spcPts val="400"/>
              </a:spcBef>
              <a:spcAft>
                <a:spcPts val="0"/>
              </a:spcAft>
              <a:buSzPts val="900"/>
              <a:buNone/>
              <a:defRPr sz="900"/>
            </a:lvl8pPr>
            <a:lvl9pPr indent="-228600" lvl="8" marL="4114800" algn="l">
              <a:spcBef>
                <a:spcPts val="400"/>
              </a:spcBef>
              <a:spcAft>
                <a:spcPts val="0"/>
              </a:spcAft>
              <a:buSzPts val="900"/>
              <a:buNone/>
              <a:defRPr sz="900"/>
            </a:lvl9pPr>
          </a:lstStyle>
          <a:p/>
        </p:txBody>
      </p:sp>
      <p:sp>
        <p:nvSpPr>
          <p:cNvPr id="110" name="Google Shape;110;p26"/>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113" name="Shape 113"/>
        <p:cNvGrpSpPr/>
        <p:nvPr/>
      </p:nvGrpSpPr>
      <p:grpSpPr>
        <a:xfrm>
          <a:off x="0" y="0"/>
          <a:ext cx="0" cy="0"/>
          <a:chOff x="0" y="0"/>
          <a:chExt cx="0" cy="0"/>
        </a:xfrm>
      </p:grpSpPr>
      <p:sp>
        <p:nvSpPr>
          <p:cNvPr id="114" name="Google Shape;114;p27"/>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7"/>
          <p:cNvSpPr txBox="1"/>
          <p:nvPr>
            <p:ph idx="1" type="body"/>
          </p:nvPr>
        </p:nvSpPr>
        <p:spPr>
          <a:xfrm rot="5400000">
            <a:off x="2633092" y="314502"/>
            <a:ext cx="3877815" cy="7745505"/>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116" name="Google Shape;116;p27"/>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7"/>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grpSp>
        <p:nvGrpSpPr>
          <p:cNvPr id="119" name="Google Shape;119;p27"/>
          <p:cNvGrpSpPr/>
          <p:nvPr/>
        </p:nvGrpSpPr>
        <p:grpSpPr>
          <a:xfrm>
            <a:off x="1172584" y="1392217"/>
            <a:ext cx="6779110" cy="923330"/>
            <a:chOff x="1172584" y="1381459"/>
            <a:chExt cx="6779110" cy="923330"/>
          </a:xfrm>
        </p:grpSpPr>
        <p:sp>
          <p:nvSpPr>
            <p:cNvPr id="120" name="Google Shape;120;p27"/>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121" name="Google Shape;121;p27"/>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122" name="Google Shape;122;p27"/>
            <p:cNvCxnSpPr/>
            <p:nvPr/>
          </p:nvCxnSpPr>
          <p:spPr>
            <a:xfrm rot="10800000">
              <a:off x="4831976" y="1922650"/>
              <a:ext cx="3119718" cy="1588"/>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123" name="Shape 123"/>
        <p:cNvGrpSpPr/>
        <p:nvPr/>
      </p:nvGrpSpPr>
      <p:grpSpPr>
        <a:xfrm>
          <a:off x="0" y="0"/>
          <a:ext cx="0" cy="0"/>
          <a:chOff x="0" y="0"/>
          <a:chExt cx="0" cy="0"/>
        </a:xfrm>
      </p:grpSpPr>
      <p:sp>
        <p:nvSpPr>
          <p:cNvPr id="124" name="Google Shape;124;p28"/>
          <p:cNvSpPr txBox="1"/>
          <p:nvPr>
            <p:ph type="title"/>
          </p:nvPr>
        </p:nvSpPr>
        <p:spPr>
          <a:xfrm rot="5400000">
            <a:off x="4822274" y="2503684"/>
            <a:ext cx="5566765" cy="167819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 type="body"/>
          </p:nvPr>
        </p:nvSpPr>
        <p:spPr>
          <a:xfrm rot="5400000">
            <a:off x="930536" y="607806"/>
            <a:ext cx="5023821" cy="550791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126" name="Google Shape;126;p28"/>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8"/>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8"/>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grpSp>
        <p:nvGrpSpPr>
          <p:cNvPr id="129" name="Google Shape;129;p28"/>
          <p:cNvGrpSpPr/>
          <p:nvPr/>
        </p:nvGrpSpPr>
        <p:grpSpPr>
          <a:xfrm rot="5400000">
            <a:off x="3909050" y="2880823"/>
            <a:ext cx="5480154" cy="923330"/>
            <a:chOff x="1815339" y="1381459"/>
            <a:chExt cx="5480154" cy="923330"/>
          </a:xfrm>
        </p:grpSpPr>
        <p:sp>
          <p:nvSpPr>
            <p:cNvPr id="130" name="Google Shape;130;p28"/>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131" name="Google Shape;131;p28"/>
            <p:cNvCxnSpPr/>
            <p:nvPr/>
          </p:nvCxnSpPr>
          <p:spPr>
            <a:xfrm rot="10800000">
              <a:off x="1815339" y="1924709"/>
              <a:ext cx="2468880" cy="2505"/>
            </a:xfrm>
            <a:prstGeom prst="straightConnector1">
              <a:avLst/>
            </a:prstGeom>
            <a:noFill/>
            <a:ln cap="flat" cmpd="sng" w="12700">
              <a:solidFill>
                <a:srgbClr val="DBA253"/>
              </a:solidFill>
              <a:prstDash val="solid"/>
              <a:round/>
              <a:headEnd len="sm" w="sm" type="none"/>
              <a:tailEnd len="sm" w="sm" type="none"/>
            </a:ln>
          </p:spPr>
        </p:cxnSp>
        <p:cxnSp>
          <p:nvCxnSpPr>
            <p:cNvPr id="132" name="Google Shape;132;p28"/>
            <p:cNvCxnSpPr/>
            <p:nvPr/>
          </p:nvCxnSpPr>
          <p:spPr>
            <a:xfrm rot="10800000">
              <a:off x="4826613" y="1927417"/>
              <a:ext cx="2468880" cy="1588"/>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bg>
      <p:bgPr>
        <a:blipFill rotWithShape="1">
          <a:blip r:embed="rId2">
            <a:alphaModFix/>
          </a:blip>
          <a:tile algn="tl" flip="none" tx="0" sx="60000" ty="0" sy="60000"/>
        </a:blipFill>
      </p:bgPr>
    </p:bg>
    <p:spTree>
      <p:nvGrpSpPr>
        <p:cNvPr id="30" name="Shape 30"/>
        <p:cNvGrpSpPr/>
        <p:nvPr/>
      </p:nvGrpSpPr>
      <p:grpSpPr>
        <a:xfrm>
          <a:off x="0" y="0"/>
          <a:ext cx="0" cy="0"/>
          <a:chOff x="0" y="0"/>
          <a:chExt cx="0" cy="0"/>
        </a:xfrm>
      </p:grpSpPr>
      <p:sp>
        <p:nvSpPr>
          <p:cNvPr id="31" name="Google Shape;31;p19"/>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32" name="Google Shape;32;p19"/>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35" name="Google Shape;35;p19"/>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6" name="Google Shape;36;p19"/>
          <p:cNvGrpSpPr/>
          <p:nvPr/>
        </p:nvGrpSpPr>
        <p:grpSpPr>
          <a:xfrm>
            <a:off x="1172584" y="1392217"/>
            <a:ext cx="6779110" cy="923330"/>
            <a:chOff x="1172584" y="1381459"/>
            <a:chExt cx="6779110" cy="923330"/>
          </a:xfrm>
        </p:grpSpPr>
        <p:sp>
          <p:nvSpPr>
            <p:cNvPr id="37" name="Google Shape;37;p19"/>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38" name="Google Shape;38;p19"/>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39" name="Google Shape;39;p19"/>
            <p:cNvCxnSpPr/>
            <p:nvPr/>
          </p:nvCxnSpPr>
          <p:spPr>
            <a:xfrm rot="10800000">
              <a:off x="4831976" y="1922650"/>
              <a:ext cx="3119718" cy="1588"/>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bg>
      <p:bgPr>
        <a:blipFill>
          <a:blip r:embed="rId2">
            <a:alphaModFix/>
          </a:blip>
          <a:stretch>
            <a:fillRect/>
          </a:stretch>
        </a:blipFill>
      </p:bgPr>
    </p:bg>
    <p:spTree>
      <p:nvGrpSpPr>
        <p:cNvPr id="40" name="Shape 40"/>
        <p:cNvGrpSpPr/>
        <p:nvPr/>
      </p:nvGrpSpPr>
      <p:grpSpPr>
        <a:xfrm>
          <a:off x="0" y="0"/>
          <a:ext cx="0" cy="0"/>
          <a:chOff x="0" y="0"/>
          <a:chExt cx="0" cy="0"/>
        </a:xfrm>
      </p:grpSpPr>
      <p:pic>
        <p:nvPicPr>
          <p:cNvPr descr="CoverOverlay.png" id="41" name="Google Shape;41;p1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2" name="Google Shape;42;p17"/>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Book Antiqua"/>
                <a:ea typeface="Book Antiqua"/>
                <a:cs typeface="Book Antiqua"/>
                <a:sym typeface="Book Antiqua"/>
              </a:defRPr>
            </a:lvl1pPr>
            <a:lvl2pPr indent="0" lvl="1" marL="0" algn="r">
              <a:spcBef>
                <a:spcPts val="0"/>
              </a:spcBef>
              <a:buNone/>
              <a:defRPr b="0" i="0" sz="1200" u="none" cap="none" strike="noStrike">
                <a:solidFill>
                  <a:schemeClr val="lt2"/>
                </a:solidFill>
                <a:latin typeface="Book Antiqua"/>
                <a:ea typeface="Book Antiqua"/>
                <a:cs typeface="Book Antiqua"/>
                <a:sym typeface="Book Antiqua"/>
              </a:defRPr>
            </a:lvl2pPr>
            <a:lvl3pPr indent="0" lvl="2" marL="0" algn="r">
              <a:spcBef>
                <a:spcPts val="0"/>
              </a:spcBef>
              <a:buNone/>
              <a:defRPr b="0" i="0" sz="1200" u="none" cap="none" strike="noStrike">
                <a:solidFill>
                  <a:schemeClr val="lt2"/>
                </a:solidFill>
                <a:latin typeface="Book Antiqua"/>
                <a:ea typeface="Book Antiqua"/>
                <a:cs typeface="Book Antiqua"/>
                <a:sym typeface="Book Antiqua"/>
              </a:defRPr>
            </a:lvl3pPr>
            <a:lvl4pPr indent="0" lvl="3" marL="0" algn="r">
              <a:spcBef>
                <a:spcPts val="0"/>
              </a:spcBef>
              <a:buNone/>
              <a:defRPr b="0" i="0" sz="1200" u="none" cap="none" strike="noStrike">
                <a:solidFill>
                  <a:schemeClr val="lt2"/>
                </a:solidFill>
                <a:latin typeface="Book Antiqua"/>
                <a:ea typeface="Book Antiqua"/>
                <a:cs typeface="Book Antiqua"/>
                <a:sym typeface="Book Antiqua"/>
              </a:defRPr>
            </a:lvl4pPr>
            <a:lvl5pPr indent="0" lvl="4" marL="0" algn="r">
              <a:spcBef>
                <a:spcPts val="0"/>
              </a:spcBef>
              <a:buNone/>
              <a:defRPr b="0" i="0" sz="1200" u="none" cap="none" strike="noStrike">
                <a:solidFill>
                  <a:schemeClr val="lt2"/>
                </a:solidFill>
                <a:latin typeface="Book Antiqua"/>
                <a:ea typeface="Book Antiqua"/>
                <a:cs typeface="Book Antiqua"/>
                <a:sym typeface="Book Antiqua"/>
              </a:defRPr>
            </a:lvl5pPr>
            <a:lvl6pPr indent="0" lvl="5" marL="0" algn="r">
              <a:spcBef>
                <a:spcPts val="0"/>
              </a:spcBef>
              <a:buNone/>
              <a:defRPr b="0" i="0" sz="1200" u="none" cap="none" strike="noStrike">
                <a:solidFill>
                  <a:schemeClr val="lt2"/>
                </a:solidFill>
                <a:latin typeface="Book Antiqua"/>
                <a:ea typeface="Book Antiqua"/>
                <a:cs typeface="Book Antiqua"/>
                <a:sym typeface="Book Antiqua"/>
              </a:defRPr>
            </a:lvl6pPr>
            <a:lvl7pPr indent="0" lvl="6" marL="0" algn="r">
              <a:spcBef>
                <a:spcPts val="0"/>
              </a:spcBef>
              <a:buNone/>
              <a:defRPr b="0" i="0" sz="1200" u="none" cap="none" strike="noStrike">
                <a:solidFill>
                  <a:schemeClr val="lt2"/>
                </a:solidFill>
                <a:latin typeface="Book Antiqua"/>
                <a:ea typeface="Book Antiqua"/>
                <a:cs typeface="Book Antiqua"/>
                <a:sym typeface="Book Antiqua"/>
              </a:defRPr>
            </a:lvl7pPr>
            <a:lvl8pPr indent="0" lvl="7" marL="0" algn="r">
              <a:spcBef>
                <a:spcPts val="0"/>
              </a:spcBef>
              <a:buNone/>
              <a:defRPr b="0" i="0" sz="1200" u="none" cap="none" strike="noStrike">
                <a:solidFill>
                  <a:schemeClr val="lt2"/>
                </a:solidFill>
                <a:latin typeface="Book Antiqua"/>
                <a:ea typeface="Book Antiqua"/>
                <a:cs typeface="Book Antiqua"/>
                <a:sym typeface="Book Antiqua"/>
              </a:defRPr>
            </a:lvl8pPr>
            <a:lvl9pPr indent="0" lvl="8" marL="0" algn="r">
              <a:spcBef>
                <a:spcPts val="0"/>
              </a:spcBef>
              <a:buNone/>
              <a:defRPr b="0" i="0" sz="1200" u="none" cap="none" strike="noStrike">
                <a:solidFill>
                  <a:schemeClr val="lt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fr-FR"/>
              <a:t>‹#›</a:t>
            </a:fld>
            <a:endParaRPr/>
          </a:p>
        </p:txBody>
      </p:sp>
      <p:grpSp>
        <p:nvGrpSpPr>
          <p:cNvPr id="45" name="Google Shape;45;p17"/>
          <p:cNvGrpSpPr/>
          <p:nvPr/>
        </p:nvGrpSpPr>
        <p:grpSpPr>
          <a:xfrm>
            <a:off x="1194101" y="2887530"/>
            <a:ext cx="6779110" cy="923330"/>
            <a:chOff x="1172584" y="1381459"/>
            <a:chExt cx="6779110" cy="923330"/>
          </a:xfrm>
        </p:grpSpPr>
        <p:sp>
          <p:nvSpPr>
            <p:cNvPr id="46" name="Google Shape;46;p17"/>
            <p:cNvSpPr txBox="1"/>
            <p:nvPr/>
          </p:nvSpPr>
          <p:spPr>
            <a:xfrm>
              <a:off x="4147073" y="1381459"/>
              <a:ext cx="877163" cy="923330"/>
            </a:xfrm>
            <a:prstGeom prst="rect">
              <a:avLst/>
            </a:prstGeom>
            <a:noFill/>
            <a:ln>
              <a:noFill/>
            </a:ln>
            <a:effectLst>
              <a:outerShdw blurRad="38100" rotWithShape="0" dir="16200000" dist="12700">
                <a:srgbClr val="000000">
                  <a:alpha val="29803"/>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fr-FR" sz="5400">
                  <a:solidFill>
                    <a:srgbClr val="E1DCA5"/>
                  </a:solidFill>
                  <a:latin typeface="Noto Sans Symbols"/>
                  <a:ea typeface="Noto Sans Symbols"/>
                  <a:cs typeface="Noto Sans Symbols"/>
                  <a:sym typeface="Noto Sans Symbols"/>
                </a:rPr>
                <a:t>🙢</a:t>
              </a:r>
              <a:endParaRPr sz="5400">
                <a:solidFill>
                  <a:srgbClr val="E1DCA5"/>
                </a:solidFill>
                <a:latin typeface="Noto Sans Symbols"/>
                <a:ea typeface="Noto Sans Symbols"/>
                <a:cs typeface="Noto Sans Symbols"/>
                <a:sym typeface="Noto Sans Symbols"/>
              </a:endParaRPr>
            </a:p>
          </p:txBody>
        </p:sp>
        <p:cxnSp>
          <p:nvCxnSpPr>
            <p:cNvPr id="47" name="Google Shape;47;p17"/>
            <p:cNvCxnSpPr/>
            <p:nvPr/>
          </p:nvCxnSpPr>
          <p:spPr>
            <a:xfrm rot="10800000">
              <a:off x="1172584" y="1925620"/>
              <a:ext cx="3119718" cy="1588"/>
            </a:xfrm>
            <a:prstGeom prst="straightConnector1">
              <a:avLst/>
            </a:prstGeom>
            <a:noFill/>
            <a:ln cap="flat" cmpd="sng" w="12700">
              <a:solidFill>
                <a:srgbClr val="E1DCA5"/>
              </a:solidFill>
              <a:prstDash val="solid"/>
              <a:round/>
              <a:headEnd len="sm" w="sm" type="none"/>
              <a:tailEnd len="sm" w="sm" type="none"/>
            </a:ln>
          </p:spPr>
        </p:cxnSp>
        <p:cxnSp>
          <p:nvCxnSpPr>
            <p:cNvPr id="48" name="Google Shape;48;p17"/>
            <p:cNvCxnSpPr/>
            <p:nvPr/>
          </p:nvCxnSpPr>
          <p:spPr>
            <a:xfrm rot="10800000">
              <a:off x="4831976" y="1922930"/>
              <a:ext cx="3119718" cy="1588"/>
            </a:xfrm>
            <a:prstGeom prst="straightConnector1">
              <a:avLst/>
            </a:prstGeom>
            <a:noFill/>
            <a:ln cap="flat" cmpd="sng" w="12700">
              <a:solidFill>
                <a:srgbClr val="E1DCA5"/>
              </a:solidFill>
              <a:prstDash val="solid"/>
              <a:round/>
              <a:headEnd len="sm" w="sm" type="none"/>
              <a:tailEnd len="sm" w="sm" type="none"/>
            </a:ln>
          </p:spPr>
        </p:cxnSp>
      </p:grpSp>
      <p:sp>
        <p:nvSpPr>
          <p:cNvPr id="49" name="Google Shape;49;p17"/>
          <p:cNvSpPr txBox="1"/>
          <p:nvPr>
            <p:ph type="ctrTitle"/>
          </p:nvPr>
        </p:nvSpPr>
        <p:spPr>
          <a:xfrm>
            <a:off x="1183341" y="1387737"/>
            <a:ext cx="6777318" cy="173198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lt1"/>
              </a:buClr>
              <a:buSzPts val="5400"/>
              <a:buFont typeface="Book Antiqua"/>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 type="subTitle"/>
          </p:nvPr>
        </p:nvSpPr>
        <p:spPr>
          <a:xfrm>
            <a:off x="1371600" y="3767862"/>
            <a:ext cx="6400800" cy="17526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SzPts val="2400"/>
              <a:buNone/>
              <a:defRPr>
                <a:solidFill>
                  <a:schemeClr val="lt1"/>
                </a:solidFill>
              </a:defRPr>
            </a:lvl1pPr>
            <a:lvl2pPr lvl="1" algn="ctr">
              <a:spcBef>
                <a:spcPts val="440"/>
              </a:spcBef>
              <a:spcAft>
                <a:spcPts val="0"/>
              </a:spcAft>
              <a:buSzPts val="2200"/>
              <a:buNone/>
              <a:defRPr>
                <a:solidFill>
                  <a:schemeClr val="lt1"/>
                </a:solidFill>
              </a:defRPr>
            </a:lvl2pPr>
            <a:lvl3pPr lvl="2" algn="ctr">
              <a:spcBef>
                <a:spcPts val="400"/>
              </a:spcBef>
              <a:spcAft>
                <a:spcPts val="0"/>
              </a:spcAft>
              <a:buSzPts val="2000"/>
              <a:buNone/>
              <a:defRPr>
                <a:solidFill>
                  <a:schemeClr val="lt1"/>
                </a:solidFill>
              </a:defRPr>
            </a:lvl3pPr>
            <a:lvl4pPr lvl="3" algn="ctr">
              <a:spcBef>
                <a:spcPts val="360"/>
              </a:spcBef>
              <a:spcAft>
                <a:spcPts val="0"/>
              </a:spcAft>
              <a:buSzPts val="1800"/>
              <a:buNone/>
              <a:defRPr>
                <a:solidFill>
                  <a:schemeClr val="lt1"/>
                </a:solidFill>
              </a:defRPr>
            </a:lvl4pPr>
            <a:lvl5pPr lvl="4" algn="ctr">
              <a:spcBef>
                <a:spcPts val="320"/>
              </a:spcBef>
              <a:spcAft>
                <a:spcPts val="0"/>
              </a:spcAft>
              <a:buSzPts val="1600"/>
              <a:buNone/>
              <a:defRPr>
                <a:solidFill>
                  <a:schemeClr val="lt1"/>
                </a:solidFill>
              </a:defRPr>
            </a:lvl5pPr>
            <a:lvl6pPr lvl="5" algn="ctr">
              <a:spcBef>
                <a:spcPts val="400"/>
              </a:spcBef>
              <a:spcAft>
                <a:spcPts val="0"/>
              </a:spcAft>
              <a:buSzPts val="1400"/>
              <a:buNone/>
              <a:defRPr>
                <a:solidFill>
                  <a:schemeClr val="lt1"/>
                </a:solidFill>
              </a:defRPr>
            </a:lvl6pPr>
            <a:lvl7pPr lvl="6" algn="ctr">
              <a:spcBef>
                <a:spcPts val="400"/>
              </a:spcBef>
              <a:spcAft>
                <a:spcPts val="0"/>
              </a:spcAft>
              <a:buSzPts val="1400"/>
              <a:buNone/>
              <a:defRPr>
                <a:solidFill>
                  <a:schemeClr val="lt1"/>
                </a:solidFill>
              </a:defRPr>
            </a:lvl7pPr>
            <a:lvl8pPr lvl="7" algn="ctr">
              <a:spcBef>
                <a:spcPts val="400"/>
              </a:spcBef>
              <a:spcAft>
                <a:spcPts val="0"/>
              </a:spcAft>
              <a:buSzPts val="1400"/>
              <a:buNone/>
              <a:defRPr>
                <a:solidFill>
                  <a:schemeClr val="lt1"/>
                </a:solidFill>
              </a:defRPr>
            </a:lvl8pPr>
            <a:lvl9pPr lvl="8" algn="ctr">
              <a:spcBef>
                <a:spcPts val="400"/>
              </a:spcBef>
              <a:spcAft>
                <a:spcPts val="0"/>
              </a:spcAft>
              <a:buSzPts val="14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bg>
      <p:bgPr>
        <a:blipFill rotWithShape="1">
          <a:blip r:embed="rId2">
            <a:alphaModFix/>
          </a:blip>
          <a:tile algn="tl" flip="none" tx="0" sx="60000" ty="0" sy="60000"/>
        </a:blipFill>
      </p:bgPr>
    </p:bg>
    <p:spTree>
      <p:nvGrpSpPr>
        <p:cNvPr id="51" name="Shape 51"/>
        <p:cNvGrpSpPr/>
        <p:nvPr/>
      </p:nvGrpSpPr>
      <p:grpSpPr>
        <a:xfrm>
          <a:off x="0" y="0"/>
          <a:ext cx="0" cy="0"/>
          <a:chOff x="0" y="0"/>
          <a:chExt cx="0" cy="0"/>
        </a:xfrm>
      </p:grpSpPr>
      <p:pic>
        <p:nvPicPr>
          <p:cNvPr descr="CoverOverlay.png" id="52" name="Google Shape;52;p20"/>
          <p:cNvPicPr preferRelativeResize="0"/>
          <p:nvPr/>
        </p:nvPicPr>
        <p:blipFill rotWithShape="1">
          <a:blip r:embed="rId3">
            <a:alphaModFix/>
          </a:blip>
          <a:srcRect b="0" l="0" r="0" t="0"/>
          <a:stretch/>
        </p:blipFill>
        <p:spPr>
          <a:xfrm>
            <a:off x="0" y="0"/>
            <a:ext cx="9144000" cy="6858000"/>
          </a:xfrm>
          <a:prstGeom prst="rect">
            <a:avLst/>
          </a:prstGeom>
          <a:noFill/>
          <a:ln>
            <a:noFill/>
          </a:ln>
        </p:spPr>
      </p:pic>
      <p:grpSp>
        <p:nvGrpSpPr>
          <p:cNvPr id="53" name="Google Shape;53;p20"/>
          <p:cNvGrpSpPr/>
          <p:nvPr/>
        </p:nvGrpSpPr>
        <p:grpSpPr>
          <a:xfrm>
            <a:off x="1172584" y="2887579"/>
            <a:ext cx="6779110" cy="923330"/>
            <a:chOff x="1172584" y="1381459"/>
            <a:chExt cx="6779110" cy="923330"/>
          </a:xfrm>
        </p:grpSpPr>
        <p:sp>
          <p:nvSpPr>
            <p:cNvPr id="54" name="Google Shape;54;p20"/>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55" name="Google Shape;55;p20"/>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56" name="Google Shape;56;p20"/>
            <p:cNvCxnSpPr/>
            <p:nvPr/>
          </p:nvCxnSpPr>
          <p:spPr>
            <a:xfrm rot="10800000">
              <a:off x="4831976" y="1927412"/>
              <a:ext cx="3119718" cy="1588"/>
            </a:xfrm>
            <a:prstGeom prst="straightConnector1">
              <a:avLst/>
            </a:prstGeom>
            <a:noFill/>
            <a:ln cap="flat" cmpd="sng" w="12700">
              <a:solidFill>
                <a:srgbClr val="DBA253"/>
              </a:solidFill>
              <a:prstDash val="solid"/>
              <a:round/>
              <a:headEnd len="sm" w="sm" type="none"/>
              <a:tailEnd len="sm" w="sm" type="none"/>
            </a:ln>
          </p:spPr>
        </p:cxnSp>
      </p:grpSp>
      <p:sp>
        <p:nvSpPr>
          <p:cNvPr id="57" name="Google Shape;57;p20"/>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5400"/>
              <a:buFont typeface="Book Antiqua"/>
              <a:buNone/>
              <a:defRPr b="0" sz="5400" cap="none">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 type="body"/>
          </p:nvPr>
        </p:nvSpPr>
        <p:spPr>
          <a:xfrm>
            <a:off x="699248" y="3767316"/>
            <a:ext cx="7734747" cy="1500187"/>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SzPts val="2000"/>
              <a:buNone/>
              <a:defRPr sz="2000">
                <a:solidFill>
                  <a:schemeClr val="dk2"/>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400"/>
              </a:spcBef>
              <a:spcAft>
                <a:spcPts val="0"/>
              </a:spcAft>
              <a:buSzPts val="1400"/>
              <a:buNone/>
              <a:defRPr sz="1400">
                <a:solidFill>
                  <a:srgbClr val="888888"/>
                </a:solidFill>
              </a:defRPr>
            </a:lvl6pPr>
            <a:lvl7pPr indent="-228600" lvl="6" marL="3200400" algn="l">
              <a:spcBef>
                <a:spcPts val="400"/>
              </a:spcBef>
              <a:spcAft>
                <a:spcPts val="0"/>
              </a:spcAft>
              <a:buSzPts val="1400"/>
              <a:buNone/>
              <a:defRPr sz="1400">
                <a:solidFill>
                  <a:srgbClr val="888888"/>
                </a:solidFill>
              </a:defRPr>
            </a:lvl7pPr>
            <a:lvl8pPr indent="-228600" lvl="7" marL="3657600" algn="l">
              <a:spcBef>
                <a:spcPts val="400"/>
              </a:spcBef>
              <a:spcAft>
                <a:spcPts val="0"/>
              </a:spcAft>
              <a:buSzPts val="1400"/>
              <a:buNone/>
              <a:defRPr sz="1400">
                <a:solidFill>
                  <a:srgbClr val="888888"/>
                </a:solidFill>
              </a:defRPr>
            </a:lvl8pPr>
            <a:lvl9pPr indent="-228600" lvl="8" marL="4114800" algn="l">
              <a:spcBef>
                <a:spcPts val="400"/>
              </a:spcBef>
              <a:spcAft>
                <a:spcPts val="0"/>
              </a:spcAft>
              <a:buSzPts val="1400"/>
              <a:buNone/>
              <a:defRPr sz="1400">
                <a:solidFill>
                  <a:srgbClr val="888888"/>
                </a:solidFill>
              </a:defRPr>
            </a:lvl9pPr>
          </a:lstStyle>
          <a:p/>
        </p:txBody>
      </p:sp>
      <p:sp>
        <p:nvSpPr>
          <p:cNvPr id="59" name="Google Shape;59;p20"/>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62" name="Shape 62"/>
        <p:cNvGrpSpPr/>
        <p:nvPr/>
      </p:nvGrpSpPr>
      <p:grpSpPr>
        <a:xfrm>
          <a:off x="0" y="0"/>
          <a:ext cx="0" cy="0"/>
          <a:chOff x="0" y="0"/>
          <a:chExt cx="0" cy="0"/>
        </a:xfrm>
      </p:grpSpPr>
      <p:sp>
        <p:nvSpPr>
          <p:cNvPr id="63" name="Google Shape;63;p21"/>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66" name="Google Shape;66;p21"/>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5400"/>
              <a:buFont typeface="Book Antiqua"/>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67" name="Google Shape;67;p21"/>
          <p:cNvGrpSpPr/>
          <p:nvPr/>
        </p:nvGrpSpPr>
        <p:grpSpPr>
          <a:xfrm>
            <a:off x="1172584" y="1392217"/>
            <a:ext cx="6779110" cy="923330"/>
            <a:chOff x="1172584" y="1381459"/>
            <a:chExt cx="6779110" cy="923330"/>
          </a:xfrm>
        </p:grpSpPr>
        <p:sp>
          <p:nvSpPr>
            <p:cNvPr id="68" name="Google Shape;68;p21"/>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69" name="Google Shape;69;p21"/>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70" name="Google Shape;70;p21"/>
            <p:cNvCxnSpPr/>
            <p:nvPr/>
          </p:nvCxnSpPr>
          <p:spPr>
            <a:xfrm rot="10800000">
              <a:off x="4831976" y="1922650"/>
              <a:ext cx="3119718" cy="1588"/>
            </a:xfrm>
            <a:prstGeom prst="straightConnector1">
              <a:avLst/>
            </a:prstGeom>
            <a:noFill/>
            <a:ln cap="flat" cmpd="sng" w="12700">
              <a:solidFill>
                <a:srgbClr val="DBA253"/>
              </a:solidFill>
              <a:prstDash val="solid"/>
              <a:round/>
              <a:headEnd len="sm" w="sm" type="none"/>
              <a:tailEnd len="sm" w="sm" type="none"/>
            </a:ln>
          </p:spPr>
        </p:cxnSp>
      </p:grpSp>
      <p:sp>
        <p:nvSpPr>
          <p:cNvPr id="71" name="Google Shape;71;p21"/>
          <p:cNvSpPr txBox="1"/>
          <p:nvPr>
            <p:ph idx="1" type="body"/>
          </p:nvPr>
        </p:nvSpPr>
        <p:spPr>
          <a:xfrm>
            <a:off x="685800" y="2240280"/>
            <a:ext cx="3803904" cy="387705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72" name="Google Shape;72;p21"/>
          <p:cNvSpPr txBox="1"/>
          <p:nvPr>
            <p:ph idx="2" type="body"/>
          </p:nvPr>
        </p:nvSpPr>
        <p:spPr>
          <a:xfrm>
            <a:off x="4645151" y="2240280"/>
            <a:ext cx="3803904" cy="387705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73" name="Shape 73"/>
        <p:cNvGrpSpPr/>
        <p:nvPr/>
      </p:nvGrpSpPr>
      <p:grpSpPr>
        <a:xfrm>
          <a:off x="0" y="0"/>
          <a:ext cx="0" cy="0"/>
          <a:chOff x="0" y="0"/>
          <a:chExt cx="0" cy="0"/>
        </a:xfrm>
      </p:grpSpPr>
      <p:sp>
        <p:nvSpPr>
          <p:cNvPr id="74" name="Google Shape;74;p22"/>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5400"/>
              <a:buFont typeface="Book Antiqu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 type="body"/>
          </p:nvPr>
        </p:nvSpPr>
        <p:spPr>
          <a:xfrm>
            <a:off x="1051560" y="2240280"/>
            <a:ext cx="3442446" cy="658368"/>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76" name="Google Shape;76;p22"/>
          <p:cNvSpPr txBox="1"/>
          <p:nvPr>
            <p:ph idx="2" type="body"/>
          </p:nvPr>
        </p:nvSpPr>
        <p:spPr>
          <a:xfrm>
            <a:off x="688488" y="2947595"/>
            <a:ext cx="3803904" cy="317296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77" name="Google Shape;77;p22"/>
          <p:cNvSpPr txBox="1"/>
          <p:nvPr>
            <p:ph idx="3" type="body"/>
          </p:nvPr>
        </p:nvSpPr>
        <p:spPr>
          <a:xfrm>
            <a:off x="5002306" y="2240280"/>
            <a:ext cx="3447288" cy="658368"/>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78" name="Google Shape;78;p22"/>
          <p:cNvSpPr txBox="1"/>
          <p:nvPr>
            <p:ph idx="4" type="body"/>
          </p:nvPr>
        </p:nvSpPr>
        <p:spPr>
          <a:xfrm>
            <a:off x="4645026" y="2944368"/>
            <a:ext cx="3799728" cy="317296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79" name="Google Shape;79;p22"/>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grpSp>
        <p:nvGrpSpPr>
          <p:cNvPr id="82" name="Google Shape;82;p22"/>
          <p:cNvGrpSpPr/>
          <p:nvPr/>
        </p:nvGrpSpPr>
        <p:grpSpPr>
          <a:xfrm>
            <a:off x="1172584" y="1392217"/>
            <a:ext cx="6779110" cy="923330"/>
            <a:chOff x="1172584" y="1381459"/>
            <a:chExt cx="6779110" cy="923330"/>
          </a:xfrm>
        </p:grpSpPr>
        <p:sp>
          <p:nvSpPr>
            <p:cNvPr id="83" name="Google Shape;83;p22"/>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84" name="Google Shape;84;p22"/>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85" name="Google Shape;85;p22"/>
            <p:cNvCxnSpPr/>
            <p:nvPr/>
          </p:nvCxnSpPr>
          <p:spPr>
            <a:xfrm rot="10800000">
              <a:off x="4831976" y="1922650"/>
              <a:ext cx="3119718" cy="1588"/>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86" name="Shape 86"/>
        <p:cNvGrpSpPr/>
        <p:nvPr/>
      </p:nvGrpSpPr>
      <p:grpSpPr>
        <a:xfrm>
          <a:off x="0" y="0"/>
          <a:ext cx="0" cy="0"/>
          <a:chOff x="0" y="0"/>
          <a:chExt cx="0" cy="0"/>
        </a:xfrm>
      </p:grpSpPr>
      <p:sp>
        <p:nvSpPr>
          <p:cNvPr id="87" name="Google Shape;87;p23"/>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grpSp>
        <p:nvGrpSpPr>
          <p:cNvPr id="91" name="Google Shape;91;p23"/>
          <p:cNvGrpSpPr/>
          <p:nvPr/>
        </p:nvGrpSpPr>
        <p:grpSpPr>
          <a:xfrm>
            <a:off x="1172584" y="1392217"/>
            <a:ext cx="6779110" cy="923330"/>
            <a:chOff x="1172584" y="1381459"/>
            <a:chExt cx="6779110" cy="923330"/>
          </a:xfrm>
        </p:grpSpPr>
        <p:sp>
          <p:nvSpPr>
            <p:cNvPr id="92" name="Google Shape;92;p23"/>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93" name="Google Shape;93;p23"/>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94" name="Google Shape;94;p23"/>
            <p:cNvCxnSpPr/>
            <p:nvPr/>
          </p:nvCxnSpPr>
          <p:spPr>
            <a:xfrm rot="10800000">
              <a:off x="4831976" y="1922650"/>
              <a:ext cx="3119718" cy="1588"/>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95" name="Shape 95"/>
        <p:cNvGrpSpPr/>
        <p:nvPr/>
      </p:nvGrpSpPr>
      <p:grpSpPr>
        <a:xfrm>
          <a:off x="0" y="0"/>
          <a:ext cx="0" cy="0"/>
          <a:chOff x="0" y="0"/>
          <a:chExt cx="0" cy="0"/>
        </a:xfrm>
      </p:grpSpPr>
      <p:sp>
        <p:nvSpPr>
          <p:cNvPr id="96" name="Google Shape;96;p24"/>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99" name="Shape 99"/>
        <p:cNvGrpSpPr/>
        <p:nvPr/>
      </p:nvGrpSpPr>
      <p:grpSpPr>
        <a:xfrm>
          <a:off x="0" y="0"/>
          <a:ext cx="0" cy="0"/>
          <a:chOff x="0" y="0"/>
          <a:chExt cx="0" cy="0"/>
        </a:xfrm>
      </p:grpSpPr>
      <p:sp>
        <p:nvSpPr>
          <p:cNvPr id="100" name="Google Shape;100;p25"/>
          <p:cNvSpPr txBox="1"/>
          <p:nvPr>
            <p:ph type="title"/>
          </p:nvPr>
        </p:nvSpPr>
        <p:spPr>
          <a:xfrm>
            <a:off x="5034579" y="1678195"/>
            <a:ext cx="3422483" cy="188692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800"/>
              <a:buFont typeface="Book Antiqua"/>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 type="body"/>
          </p:nvPr>
        </p:nvSpPr>
        <p:spPr>
          <a:xfrm>
            <a:off x="692001" y="559398"/>
            <a:ext cx="4116667" cy="5566765"/>
          </a:xfrm>
          <a:prstGeom prst="rect">
            <a:avLst/>
          </a:prstGeom>
          <a:noFill/>
          <a:ln>
            <a:noFill/>
          </a:ln>
        </p:spPr>
        <p:txBody>
          <a:bodyPr anchorCtr="0" anchor="ctr" bIns="45700" lIns="91425" spcFirstLastPara="1" rIns="91425" wrap="square" tIns="45700">
            <a:normAutofit/>
          </a:bodyPr>
          <a:lstStyle>
            <a:lvl1pPr indent="-381000" lvl="0" marL="457200" algn="l">
              <a:spcBef>
                <a:spcPts val="480"/>
              </a:spcBef>
              <a:spcAft>
                <a:spcPts val="0"/>
              </a:spcAft>
              <a:buSzPts val="2400"/>
              <a:buChar char="🙣"/>
              <a:defRPr sz="2400"/>
            </a:lvl1pPr>
            <a:lvl2pPr indent="-368300" lvl="1" marL="914400" algn="l">
              <a:spcBef>
                <a:spcPts val="440"/>
              </a:spcBef>
              <a:spcAft>
                <a:spcPts val="0"/>
              </a:spcAft>
              <a:buSzPts val="2200"/>
              <a:buChar char="🙢"/>
              <a:defRPr sz="22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30200" lvl="4" marL="2286000" algn="l">
              <a:spcBef>
                <a:spcPts val="320"/>
              </a:spcBef>
              <a:spcAft>
                <a:spcPts val="0"/>
              </a:spcAft>
              <a:buSzPts val="1600"/>
              <a:buChar char="🙣"/>
              <a:defRPr sz="16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02" name="Google Shape;102;p25"/>
          <p:cNvSpPr txBox="1"/>
          <p:nvPr>
            <p:ph idx="2" type="body"/>
          </p:nvPr>
        </p:nvSpPr>
        <p:spPr>
          <a:xfrm>
            <a:off x="5034579" y="3603812"/>
            <a:ext cx="3411725" cy="2517289"/>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400"/>
              </a:spcBef>
              <a:spcAft>
                <a:spcPts val="0"/>
              </a:spcAft>
              <a:buSzPts val="900"/>
              <a:buNone/>
              <a:defRPr sz="900"/>
            </a:lvl6pPr>
            <a:lvl7pPr indent="-228600" lvl="6" marL="3200400" algn="l">
              <a:spcBef>
                <a:spcPts val="400"/>
              </a:spcBef>
              <a:spcAft>
                <a:spcPts val="0"/>
              </a:spcAft>
              <a:buSzPts val="900"/>
              <a:buNone/>
              <a:defRPr sz="900"/>
            </a:lvl7pPr>
            <a:lvl8pPr indent="-228600" lvl="7" marL="3657600" algn="l">
              <a:spcBef>
                <a:spcPts val="400"/>
              </a:spcBef>
              <a:spcAft>
                <a:spcPts val="0"/>
              </a:spcAft>
              <a:buSzPts val="900"/>
              <a:buNone/>
              <a:defRPr sz="900"/>
            </a:lvl8pPr>
            <a:lvl9pPr indent="-228600" lvl="8" marL="4114800" algn="l">
              <a:spcBef>
                <a:spcPts val="400"/>
              </a:spcBef>
              <a:spcAft>
                <a:spcPts val="0"/>
              </a:spcAft>
              <a:buSzPts val="900"/>
              <a:buNone/>
              <a:defRPr sz="900"/>
            </a:lvl9pPr>
          </a:lstStyle>
          <a:p/>
        </p:txBody>
      </p:sp>
      <p:sp>
        <p:nvSpPr>
          <p:cNvPr id="103" name="Google Shape;103;p25"/>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0000" ty="0" sy="60000"/>
        </a:blipFill>
      </p:bgPr>
    </p:bg>
    <p:spTree>
      <p:nvGrpSpPr>
        <p:cNvPr id="5" name="Shape 5"/>
        <p:cNvGrpSpPr/>
        <p:nvPr/>
      </p:nvGrpSpPr>
      <p:grpSpPr>
        <a:xfrm>
          <a:off x="0" y="0"/>
          <a:ext cx="0" cy="0"/>
          <a:chOff x="0" y="0"/>
          <a:chExt cx="0" cy="0"/>
        </a:xfrm>
      </p:grpSpPr>
      <p:sp>
        <p:nvSpPr>
          <p:cNvPr id="6" name="Google Shape;6;p16"/>
          <p:cNvSpPr/>
          <p:nvPr/>
        </p:nvSpPr>
        <p:spPr>
          <a:xfrm>
            <a:off x="0" y="0"/>
            <a:ext cx="9144000" cy="6858000"/>
          </a:xfrm>
          <a:prstGeom prst="rect">
            <a:avLst/>
          </a:prstGeom>
          <a:gradFill>
            <a:gsLst>
              <a:gs pos="0">
                <a:srgbClr val="000000">
                  <a:alpha val="10980"/>
                </a:srgbClr>
              </a:gs>
              <a:gs pos="83000">
                <a:srgbClr val="000000">
                  <a:alpha val="10980"/>
                </a:srgbClr>
              </a:gs>
              <a:gs pos="100000">
                <a:srgbClr val="664515">
                  <a:alpha val="22745"/>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ook Antiqua"/>
              <a:ea typeface="Book Antiqua"/>
              <a:cs typeface="Book Antiqua"/>
              <a:sym typeface="Book Antiqua"/>
            </a:endParaRPr>
          </a:p>
        </p:txBody>
      </p:sp>
      <p:sp>
        <p:nvSpPr>
          <p:cNvPr id="7" name="Google Shape;7;p16"/>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lt2"/>
              </a:buClr>
              <a:buSzPts val="5400"/>
              <a:buFont typeface="Book Antiqua"/>
              <a:buNone/>
              <a:defRPr b="0" i="0" sz="5400" u="none" cap="none" strike="noStrike">
                <a:solidFill>
                  <a:schemeClr val="lt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 name="Google Shape;8;p16"/>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rgbClr val="FEFEFE"/>
                </a:solidFill>
                <a:latin typeface="Book Antiqua"/>
                <a:ea typeface="Book Antiqua"/>
                <a:cs typeface="Book Antiqua"/>
                <a:sym typeface="Book Antiqu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rgbClr val="FEFEFE"/>
                </a:solidFill>
                <a:latin typeface="Book Antiqua"/>
                <a:ea typeface="Book Antiqua"/>
                <a:cs typeface="Book Antiqua"/>
                <a:sym typeface="Book Antiqu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rgbClr val="FEFEFE"/>
                </a:solidFill>
                <a:latin typeface="Book Antiqua"/>
                <a:ea typeface="Book Antiqua"/>
                <a:cs typeface="Book Antiqua"/>
                <a:sym typeface="Book Antiqu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rgbClr val="FEFEFE"/>
                </a:solidFill>
                <a:latin typeface="Book Antiqua"/>
                <a:ea typeface="Book Antiqua"/>
                <a:cs typeface="Book Antiqua"/>
                <a:sym typeface="Book Antiqu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rgbClr val="FEFEFE"/>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9pPr>
          </a:lstStyle>
          <a:p/>
        </p:txBody>
      </p:sp>
      <p:sp>
        <p:nvSpPr>
          <p:cNvPr id="9" name="Google Shape;9;p16"/>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9pPr>
          </a:lstStyle>
          <a:p/>
        </p:txBody>
      </p:sp>
      <p:sp>
        <p:nvSpPr>
          <p:cNvPr id="10" name="Google Shape;10;p16"/>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9pPr>
          </a:lstStyle>
          <a:p/>
        </p:txBody>
      </p:sp>
      <p:sp>
        <p:nvSpPr>
          <p:cNvPr id="11" name="Google Shape;11;p16"/>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Book Antiqua"/>
                <a:ea typeface="Book Antiqua"/>
                <a:cs typeface="Book Antiqua"/>
                <a:sym typeface="Book Antiqua"/>
              </a:defRPr>
            </a:lvl1pPr>
            <a:lvl2pPr indent="0" lvl="1" marL="0" marR="0" rtl="0" algn="r">
              <a:spcBef>
                <a:spcPts val="0"/>
              </a:spcBef>
              <a:buNone/>
              <a:defRPr b="0" i="0" sz="1200" u="none" cap="none" strike="noStrike">
                <a:solidFill>
                  <a:schemeClr val="lt2"/>
                </a:solidFill>
                <a:latin typeface="Book Antiqua"/>
                <a:ea typeface="Book Antiqua"/>
                <a:cs typeface="Book Antiqua"/>
                <a:sym typeface="Book Antiqua"/>
              </a:defRPr>
            </a:lvl2pPr>
            <a:lvl3pPr indent="0" lvl="2" marL="0" marR="0" rtl="0" algn="r">
              <a:spcBef>
                <a:spcPts val="0"/>
              </a:spcBef>
              <a:buNone/>
              <a:defRPr b="0" i="0" sz="1200" u="none" cap="none" strike="noStrike">
                <a:solidFill>
                  <a:schemeClr val="lt2"/>
                </a:solidFill>
                <a:latin typeface="Book Antiqua"/>
                <a:ea typeface="Book Antiqua"/>
                <a:cs typeface="Book Antiqua"/>
                <a:sym typeface="Book Antiqua"/>
              </a:defRPr>
            </a:lvl3pPr>
            <a:lvl4pPr indent="0" lvl="3" marL="0" marR="0" rtl="0" algn="r">
              <a:spcBef>
                <a:spcPts val="0"/>
              </a:spcBef>
              <a:buNone/>
              <a:defRPr b="0" i="0" sz="1200" u="none" cap="none" strike="noStrike">
                <a:solidFill>
                  <a:schemeClr val="lt2"/>
                </a:solidFill>
                <a:latin typeface="Book Antiqua"/>
                <a:ea typeface="Book Antiqua"/>
                <a:cs typeface="Book Antiqua"/>
                <a:sym typeface="Book Antiqua"/>
              </a:defRPr>
            </a:lvl4pPr>
            <a:lvl5pPr indent="0" lvl="4" marL="0" marR="0" rtl="0" algn="r">
              <a:spcBef>
                <a:spcPts val="0"/>
              </a:spcBef>
              <a:buNone/>
              <a:defRPr b="0" i="0" sz="1200" u="none" cap="none" strike="noStrike">
                <a:solidFill>
                  <a:schemeClr val="lt2"/>
                </a:solidFill>
                <a:latin typeface="Book Antiqua"/>
                <a:ea typeface="Book Antiqua"/>
                <a:cs typeface="Book Antiqua"/>
                <a:sym typeface="Book Antiqua"/>
              </a:defRPr>
            </a:lvl5pPr>
            <a:lvl6pPr indent="0" lvl="5" marL="0" marR="0" rtl="0" algn="r">
              <a:spcBef>
                <a:spcPts val="0"/>
              </a:spcBef>
              <a:buNone/>
              <a:defRPr b="0" i="0" sz="1200" u="none" cap="none" strike="noStrike">
                <a:solidFill>
                  <a:schemeClr val="lt2"/>
                </a:solidFill>
                <a:latin typeface="Book Antiqua"/>
                <a:ea typeface="Book Antiqua"/>
                <a:cs typeface="Book Antiqua"/>
                <a:sym typeface="Book Antiqua"/>
              </a:defRPr>
            </a:lvl6pPr>
            <a:lvl7pPr indent="0" lvl="6" marL="0" marR="0" rtl="0" algn="r">
              <a:spcBef>
                <a:spcPts val="0"/>
              </a:spcBef>
              <a:buNone/>
              <a:defRPr b="0" i="0" sz="1200" u="none" cap="none" strike="noStrike">
                <a:solidFill>
                  <a:schemeClr val="lt2"/>
                </a:solidFill>
                <a:latin typeface="Book Antiqua"/>
                <a:ea typeface="Book Antiqua"/>
                <a:cs typeface="Book Antiqua"/>
                <a:sym typeface="Book Antiqua"/>
              </a:defRPr>
            </a:lvl7pPr>
            <a:lvl8pPr indent="0" lvl="7" marL="0" marR="0" rtl="0" algn="r">
              <a:spcBef>
                <a:spcPts val="0"/>
              </a:spcBef>
              <a:buNone/>
              <a:defRPr b="0" i="0" sz="1200" u="none" cap="none" strike="noStrike">
                <a:solidFill>
                  <a:schemeClr val="lt2"/>
                </a:solidFill>
                <a:latin typeface="Book Antiqua"/>
                <a:ea typeface="Book Antiqua"/>
                <a:cs typeface="Book Antiqua"/>
                <a:sym typeface="Book Antiqua"/>
              </a:defRPr>
            </a:lvl8pPr>
            <a:lvl9pPr indent="0" lvl="8" marL="0" marR="0" rtl="0" algn="r">
              <a:spcBef>
                <a:spcPts val="0"/>
              </a:spcBef>
              <a:buNone/>
              <a:defRPr b="0" i="0" sz="1200" u="none" cap="none" strike="noStrike">
                <a:solidFill>
                  <a:schemeClr val="lt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0000" ty="0" sy="60000"/>
        </a:blipFill>
      </p:bgPr>
    </p:bg>
    <p:spTree>
      <p:nvGrpSpPr>
        <p:cNvPr id="23" name="Shape 23"/>
        <p:cNvGrpSpPr/>
        <p:nvPr/>
      </p:nvGrpSpPr>
      <p:grpSpPr>
        <a:xfrm>
          <a:off x="0" y="0"/>
          <a:ext cx="0" cy="0"/>
          <a:chOff x="0" y="0"/>
          <a:chExt cx="0" cy="0"/>
        </a:xfrm>
      </p:grpSpPr>
      <p:sp>
        <p:nvSpPr>
          <p:cNvPr id="24" name="Google Shape;24;p15"/>
          <p:cNvSpPr/>
          <p:nvPr/>
        </p:nvSpPr>
        <p:spPr>
          <a:xfrm>
            <a:off x="0" y="0"/>
            <a:ext cx="9144000" cy="6858000"/>
          </a:xfrm>
          <a:prstGeom prst="rect">
            <a:avLst/>
          </a:prstGeom>
          <a:gradFill>
            <a:gsLst>
              <a:gs pos="0">
                <a:srgbClr val="FFFFFF">
                  <a:alpha val="10980"/>
                </a:srgbClr>
              </a:gs>
              <a:gs pos="83000">
                <a:srgbClr val="FFFFFF">
                  <a:alpha val="10980"/>
                </a:srgbClr>
              </a:gs>
              <a:gs pos="100000">
                <a:srgbClr val="D0C974">
                  <a:alpha val="22745"/>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Book Antiqua"/>
              <a:ea typeface="Book Antiqua"/>
              <a:cs typeface="Book Antiqua"/>
              <a:sym typeface="Book Antiqua"/>
            </a:endParaRPr>
          </a:p>
        </p:txBody>
      </p:sp>
      <p:sp>
        <p:nvSpPr>
          <p:cNvPr id="25" name="Google Shape;25;p15"/>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2"/>
              </a:buClr>
              <a:buSzPts val="5400"/>
              <a:buFont typeface="Book Antiqua"/>
              <a:buNone/>
              <a:defRPr b="0" i="0" sz="54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6" name="Google Shape;26;p15"/>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rgbClr val="262626"/>
                </a:solidFill>
                <a:latin typeface="Book Antiqua"/>
                <a:ea typeface="Book Antiqua"/>
                <a:cs typeface="Book Antiqua"/>
                <a:sym typeface="Book Antiqu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rgbClr val="262626"/>
                </a:solidFill>
                <a:latin typeface="Book Antiqua"/>
                <a:ea typeface="Book Antiqua"/>
                <a:cs typeface="Book Antiqua"/>
                <a:sym typeface="Book Antiqu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rgbClr val="262626"/>
                </a:solidFill>
                <a:latin typeface="Book Antiqua"/>
                <a:ea typeface="Book Antiqua"/>
                <a:cs typeface="Book Antiqua"/>
                <a:sym typeface="Book Antiqu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rgbClr val="262626"/>
                </a:solidFill>
                <a:latin typeface="Book Antiqua"/>
                <a:ea typeface="Book Antiqua"/>
                <a:cs typeface="Book Antiqua"/>
                <a:sym typeface="Book Antiqu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27" name="Google Shape;27;p15"/>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28" name="Google Shape;28;p15"/>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29" name="Google Shape;29;p15"/>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dk2"/>
                </a:solidFill>
                <a:latin typeface="Book Antiqua"/>
                <a:ea typeface="Book Antiqua"/>
                <a:cs typeface="Book Antiqua"/>
                <a:sym typeface="Book Antiqua"/>
              </a:defRPr>
            </a:lvl1pPr>
            <a:lvl2pPr indent="0" lvl="1" marL="0" marR="0" rtl="0" algn="r">
              <a:spcBef>
                <a:spcPts val="0"/>
              </a:spcBef>
              <a:buNone/>
              <a:defRPr b="0" sz="1200" u="none">
                <a:solidFill>
                  <a:schemeClr val="dk2"/>
                </a:solidFill>
                <a:latin typeface="Book Antiqua"/>
                <a:ea typeface="Book Antiqua"/>
                <a:cs typeface="Book Antiqua"/>
                <a:sym typeface="Book Antiqua"/>
              </a:defRPr>
            </a:lvl2pPr>
            <a:lvl3pPr indent="0" lvl="2" marL="0" marR="0" rtl="0" algn="r">
              <a:spcBef>
                <a:spcPts val="0"/>
              </a:spcBef>
              <a:buNone/>
              <a:defRPr b="0" sz="1200" u="none">
                <a:solidFill>
                  <a:schemeClr val="dk2"/>
                </a:solidFill>
                <a:latin typeface="Book Antiqua"/>
                <a:ea typeface="Book Antiqua"/>
                <a:cs typeface="Book Antiqua"/>
                <a:sym typeface="Book Antiqua"/>
              </a:defRPr>
            </a:lvl3pPr>
            <a:lvl4pPr indent="0" lvl="3" marL="0" marR="0" rtl="0" algn="r">
              <a:spcBef>
                <a:spcPts val="0"/>
              </a:spcBef>
              <a:buNone/>
              <a:defRPr b="0" sz="1200" u="none">
                <a:solidFill>
                  <a:schemeClr val="dk2"/>
                </a:solidFill>
                <a:latin typeface="Book Antiqua"/>
                <a:ea typeface="Book Antiqua"/>
                <a:cs typeface="Book Antiqua"/>
                <a:sym typeface="Book Antiqua"/>
              </a:defRPr>
            </a:lvl4pPr>
            <a:lvl5pPr indent="0" lvl="4" marL="0" marR="0" rtl="0" algn="r">
              <a:spcBef>
                <a:spcPts val="0"/>
              </a:spcBef>
              <a:buNone/>
              <a:defRPr b="0" sz="1200" u="none">
                <a:solidFill>
                  <a:schemeClr val="dk2"/>
                </a:solidFill>
                <a:latin typeface="Book Antiqua"/>
                <a:ea typeface="Book Antiqua"/>
                <a:cs typeface="Book Antiqua"/>
                <a:sym typeface="Book Antiqua"/>
              </a:defRPr>
            </a:lvl5pPr>
            <a:lvl6pPr indent="0" lvl="5" marL="0" marR="0" rtl="0" algn="r">
              <a:spcBef>
                <a:spcPts val="0"/>
              </a:spcBef>
              <a:buNone/>
              <a:defRPr b="0" sz="1200" u="none">
                <a:solidFill>
                  <a:schemeClr val="dk2"/>
                </a:solidFill>
                <a:latin typeface="Book Antiqua"/>
                <a:ea typeface="Book Antiqua"/>
                <a:cs typeface="Book Antiqua"/>
                <a:sym typeface="Book Antiqua"/>
              </a:defRPr>
            </a:lvl6pPr>
            <a:lvl7pPr indent="0" lvl="6" marL="0" marR="0" rtl="0" algn="r">
              <a:spcBef>
                <a:spcPts val="0"/>
              </a:spcBef>
              <a:buNone/>
              <a:defRPr b="0" sz="1200" u="none">
                <a:solidFill>
                  <a:schemeClr val="dk2"/>
                </a:solidFill>
                <a:latin typeface="Book Antiqua"/>
                <a:ea typeface="Book Antiqua"/>
                <a:cs typeface="Book Antiqua"/>
                <a:sym typeface="Book Antiqua"/>
              </a:defRPr>
            </a:lvl7pPr>
            <a:lvl8pPr indent="0" lvl="7" marL="0" marR="0" rtl="0" algn="r">
              <a:spcBef>
                <a:spcPts val="0"/>
              </a:spcBef>
              <a:buNone/>
              <a:defRPr b="0" sz="1200" u="none">
                <a:solidFill>
                  <a:schemeClr val="dk2"/>
                </a:solidFill>
                <a:latin typeface="Book Antiqua"/>
                <a:ea typeface="Book Antiqua"/>
                <a:cs typeface="Book Antiqua"/>
                <a:sym typeface="Book Antiqua"/>
              </a:defRPr>
            </a:lvl8pPr>
            <a:lvl9pPr indent="0" lvl="8" marL="0" marR="0" rtl="0" algn="r">
              <a:spcBef>
                <a:spcPts val="0"/>
              </a:spcBef>
              <a:buNone/>
              <a:defRPr b="0" sz="1200" u="none">
                <a:solidFill>
                  <a:schemeClr val="dk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smartbugmedia.com/blog/back-to-basics-what-is-a-landing-page-and-how-do-they-work" TargetMode="External"/><Relationship Id="rId4" Type="http://schemas.openxmlformats.org/officeDocument/2006/relationships/hyperlink" Target="https://www.forbes.com/sites/johnrampton/2016/07/21/10-examples-of-amazing-landing-pages/?sh=3d8b717a7b08" TargetMode="External"/><Relationship Id="rId5" Type="http://schemas.openxmlformats.org/officeDocument/2006/relationships/hyperlink" Target="https://onepagelove.com/unfold-li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1183341" y="1387737"/>
            <a:ext cx="6777318" cy="173198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5400"/>
              <a:buFont typeface="Book Antiqua"/>
              <a:buNone/>
            </a:pPr>
            <a:r>
              <a:rPr lang="fr-FR"/>
              <a:t>Landing Page :</a:t>
            </a:r>
            <a:endParaRPr/>
          </a:p>
        </p:txBody>
      </p:sp>
      <p:sp>
        <p:nvSpPr>
          <p:cNvPr id="138" name="Google Shape;138;p1"/>
          <p:cNvSpPr txBox="1"/>
          <p:nvPr>
            <p:ph idx="1" type="subTitle"/>
          </p:nvPr>
        </p:nvSpPr>
        <p:spPr>
          <a:xfrm>
            <a:off x="1371600" y="3767862"/>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2220"/>
              <a:buNone/>
            </a:pPr>
            <a:r>
              <a:t/>
            </a:r>
            <a:endParaRPr sz="2220"/>
          </a:p>
          <a:p>
            <a:pPr indent="0" lvl="0" marL="0" rtl="0" algn="ctr">
              <a:lnSpc>
                <a:spcPct val="80000"/>
              </a:lnSpc>
              <a:spcBef>
                <a:spcPts val="444"/>
              </a:spcBef>
              <a:spcAft>
                <a:spcPts val="0"/>
              </a:spcAft>
              <a:buSzPts val="2220"/>
              <a:buNone/>
            </a:pPr>
            <a:r>
              <a:rPr lang="fr-FR" sz="2220"/>
              <a:t>ESSARAJ  FOUAD</a:t>
            </a:r>
            <a:endParaRPr/>
          </a:p>
          <a:p>
            <a:pPr indent="0" lvl="0" marL="0" rtl="0" algn="ctr">
              <a:lnSpc>
                <a:spcPct val="80000"/>
              </a:lnSpc>
              <a:spcBef>
                <a:spcPts val="444"/>
              </a:spcBef>
              <a:spcAft>
                <a:spcPts val="0"/>
              </a:spcAft>
              <a:buSzPts val="2220"/>
              <a:buNone/>
            </a:pPr>
            <a:r>
              <a:t/>
            </a:r>
            <a:endParaRPr sz="2220"/>
          </a:p>
          <a:p>
            <a:pPr indent="0" lvl="0" marL="0" rtl="0" algn="ctr">
              <a:lnSpc>
                <a:spcPct val="80000"/>
              </a:lnSpc>
              <a:spcBef>
                <a:spcPts val="444"/>
              </a:spcBef>
              <a:spcAft>
                <a:spcPts val="0"/>
              </a:spcAft>
              <a:buSzPts val="2220"/>
              <a:buNone/>
            </a:pPr>
            <a:r>
              <a:rPr lang="fr-FR" sz="2220"/>
              <a:t>Réaliser par :</a:t>
            </a:r>
            <a:endParaRPr/>
          </a:p>
          <a:p>
            <a:pPr indent="0" lvl="0" marL="0" rtl="0" algn="ctr">
              <a:lnSpc>
                <a:spcPct val="80000"/>
              </a:lnSpc>
              <a:spcBef>
                <a:spcPts val="444"/>
              </a:spcBef>
              <a:spcAft>
                <a:spcPts val="0"/>
              </a:spcAft>
              <a:buSzPts val="2220"/>
              <a:buNone/>
            </a:pPr>
            <a:r>
              <a:rPr lang="fr-FR" sz="2220"/>
              <a:t>En-nasser  Oussama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9"/>
          <p:cNvPicPr preferRelativeResize="0"/>
          <p:nvPr>
            <p:ph idx="1" type="body"/>
          </p:nvPr>
        </p:nvPicPr>
        <p:blipFill rotWithShape="1">
          <a:blip r:embed="rId3">
            <a:alphaModFix/>
          </a:blip>
          <a:srcRect b="0" l="0" r="0" t="0"/>
          <a:stretch/>
        </p:blipFill>
        <p:spPr>
          <a:xfrm>
            <a:off x="698500" y="2132856"/>
            <a:ext cx="7747000" cy="37862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0"/>
          <p:cNvPicPr preferRelativeResize="0"/>
          <p:nvPr>
            <p:ph idx="1" type="body"/>
          </p:nvPr>
        </p:nvPicPr>
        <p:blipFill rotWithShape="1">
          <a:blip r:embed="rId3">
            <a:alphaModFix/>
          </a:blip>
          <a:srcRect b="0" l="0" r="0" t="0"/>
          <a:stretch/>
        </p:blipFill>
        <p:spPr>
          <a:xfrm>
            <a:off x="698500" y="2491858"/>
            <a:ext cx="7747000" cy="38894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1"/>
          <p:cNvPicPr preferRelativeResize="0"/>
          <p:nvPr>
            <p:ph idx="1" type="body"/>
          </p:nvPr>
        </p:nvPicPr>
        <p:blipFill rotWithShape="1">
          <a:blip r:embed="rId3">
            <a:alphaModFix/>
          </a:blip>
          <a:srcRect b="0" l="0" r="0" t="0"/>
          <a:stretch/>
        </p:blipFill>
        <p:spPr>
          <a:xfrm>
            <a:off x="698500" y="2132856"/>
            <a:ext cx="7747000" cy="41044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2"/>
          <p:cNvPicPr preferRelativeResize="0"/>
          <p:nvPr>
            <p:ph idx="1" type="body"/>
          </p:nvPr>
        </p:nvPicPr>
        <p:blipFill rotWithShape="1">
          <a:blip r:embed="rId3">
            <a:alphaModFix/>
          </a:blip>
          <a:srcRect b="0" l="0" r="0" t="0"/>
          <a:stretch/>
        </p:blipFill>
        <p:spPr>
          <a:xfrm>
            <a:off x="698500" y="2204864"/>
            <a:ext cx="7747000" cy="39604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213359" lvl="0" marL="365760" rtl="0" algn="l">
              <a:spcBef>
                <a:spcPts val="0"/>
              </a:spcBef>
              <a:spcAft>
                <a:spcPts val="0"/>
              </a:spcAft>
              <a:buSzPts val="2400"/>
              <a:buNone/>
            </a:pPr>
            <a:r>
              <a:t/>
            </a:r>
            <a:endParaRPr/>
          </a:p>
          <a:p>
            <a:pPr indent="-365760" lvl="0" marL="365760" rtl="0" algn="l">
              <a:spcBef>
                <a:spcPts val="480"/>
              </a:spcBef>
              <a:spcAft>
                <a:spcPts val="0"/>
              </a:spcAft>
              <a:buSzPts val="2400"/>
              <a:buChar char="🙣"/>
            </a:pPr>
            <a:r>
              <a:rPr lang="fr-FR" u="sng">
                <a:solidFill>
                  <a:schemeClr val="hlink"/>
                </a:solidFill>
                <a:hlinkClick r:id="rId3"/>
              </a:rPr>
              <a:t>https://www.smartbugmedia.com/blog/back-to-basics-what-is-a-landing-page-and-how-do-they-work</a:t>
            </a:r>
            <a:endParaRPr/>
          </a:p>
          <a:p>
            <a:pPr indent="0" lvl="0" marL="0" rtl="0" algn="l">
              <a:spcBef>
                <a:spcPts val="480"/>
              </a:spcBef>
              <a:spcAft>
                <a:spcPts val="0"/>
              </a:spcAft>
              <a:buSzPts val="2400"/>
              <a:buNone/>
            </a:pPr>
            <a:r>
              <a:t/>
            </a:r>
            <a:endParaRPr/>
          </a:p>
          <a:p>
            <a:pPr indent="-365760" lvl="0" marL="365760" rtl="0" algn="l">
              <a:spcBef>
                <a:spcPts val="480"/>
              </a:spcBef>
              <a:spcAft>
                <a:spcPts val="0"/>
              </a:spcAft>
              <a:buSzPts val="2400"/>
              <a:buChar char="🙣"/>
            </a:pPr>
            <a:r>
              <a:rPr lang="fr-FR" u="sng">
                <a:solidFill>
                  <a:schemeClr val="hlink"/>
                </a:solidFill>
                <a:hlinkClick r:id="rId4"/>
              </a:rPr>
              <a:t>https://www.forbes.com/sites/johnrampton/2016/07/21/10-examples-of-amazing-landing-pages/?sh=3d8b717a7b08</a:t>
            </a:r>
            <a:endParaRPr/>
          </a:p>
          <a:p>
            <a:pPr indent="-365760" lvl="0" marL="365760" rtl="0" algn="l">
              <a:spcBef>
                <a:spcPts val="480"/>
              </a:spcBef>
              <a:spcAft>
                <a:spcPts val="0"/>
              </a:spcAft>
              <a:buSzPts val="2400"/>
              <a:buChar char="🙣"/>
            </a:pPr>
            <a:r>
              <a:rPr lang="fr-FR" u="sng">
                <a:solidFill>
                  <a:schemeClr val="hlink"/>
                </a:solidFill>
                <a:hlinkClick r:id="rId5"/>
              </a:rPr>
              <a:t>https://onepagelove.com/unfold-lite</a:t>
            </a:r>
            <a:endParaRPr/>
          </a:p>
          <a:p>
            <a:pPr indent="-213359" lvl="0" marL="365760" rtl="0" algn="l">
              <a:spcBef>
                <a:spcPts val="480"/>
              </a:spcBef>
              <a:spcAft>
                <a:spcPts val="0"/>
              </a:spcAft>
              <a:buSzPts val="2400"/>
              <a:buNone/>
            </a:pPr>
            <a:r>
              <a:t/>
            </a:r>
            <a:endParaRPr/>
          </a:p>
          <a:p>
            <a:pPr indent="-213359" lvl="0" marL="365760" rtl="0" algn="l">
              <a:spcBef>
                <a:spcPts val="480"/>
              </a:spcBef>
              <a:spcAft>
                <a:spcPts val="0"/>
              </a:spcAft>
              <a:buSzPts val="2400"/>
              <a:buNone/>
            </a:pPr>
            <a:r>
              <a:t/>
            </a:r>
            <a:endParaRPr/>
          </a:p>
        </p:txBody>
      </p:sp>
      <p:sp>
        <p:nvSpPr>
          <p:cNvPr id="211" name="Google Shape;211;p13"/>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5400"/>
              <a:buFont typeface="Book Antiqua"/>
              <a:buNone/>
            </a:pPr>
            <a:r>
              <a:rPr lang="fr-FR"/>
              <a:t>Références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ctrTitle"/>
          </p:nvPr>
        </p:nvSpPr>
        <p:spPr>
          <a:xfrm>
            <a:off x="1183341" y="1387737"/>
            <a:ext cx="6777318" cy="173198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5400"/>
              <a:buFont typeface="Book Antiqua"/>
              <a:buNone/>
            </a:pPr>
            <a:r>
              <a:rPr lang="fr-FR"/>
              <a:t>Thank you for your attention</a:t>
            </a:r>
            <a:endParaRPr/>
          </a:p>
        </p:txBody>
      </p:sp>
      <p:sp>
        <p:nvSpPr>
          <p:cNvPr id="217" name="Google Shape;217;p14"/>
          <p:cNvSpPr txBox="1"/>
          <p:nvPr>
            <p:ph idx="1" type="subTitle"/>
          </p:nvPr>
        </p:nvSpPr>
        <p:spPr>
          <a:xfrm>
            <a:off x="1403648" y="3789040"/>
            <a:ext cx="6400800" cy="216024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00"/>
              <a:buNone/>
            </a:pPr>
            <a:r>
              <a:t/>
            </a:r>
            <a:endParaRPr/>
          </a:p>
          <a:p>
            <a:pPr indent="0" lvl="0" marL="0" rtl="0" algn="ctr">
              <a:spcBef>
                <a:spcPts val="480"/>
              </a:spcBef>
              <a:spcAft>
                <a:spcPts val="0"/>
              </a:spcAft>
              <a:buSzPts val="2400"/>
              <a:buNone/>
            </a:pPr>
            <a:r>
              <a:t/>
            </a:r>
            <a:endParaRPr/>
          </a:p>
          <a:p>
            <a:pPr indent="0" lvl="0" marL="0" rtl="0" algn="ctr">
              <a:spcBef>
                <a:spcPts val="1080"/>
              </a:spcBef>
              <a:spcAft>
                <a:spcPts val="0"/>
              </a:spcAft>
              <a:buSzPts val="5400"/>
              <a:buNone/>
            </a:pPr>
            <a:r>
              <a:rPr lang="fr-FR" sz="5400"/>
              <a:t>Fin.</a:t>
            </a:r>
            <a:endParaRPr/>
          </a:p>
          <a:p>
            <a:pPr indent="0" lvl="0" marL="0" rtl="0" algn="ctr">
              <a:spcBef>
                <a:spcPts val="480"/>
              </a:spcBef>
              <a:spcAft>
                <a:spcPts val="0"/>
              </a:spcAft>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213359" lvl="0" marL="365760" rtl="0" algn="l">
              <a:spcBef>
                <a:spcPts val="0"/>
              </a:spcBef>
              <a:spcAft>
                <a:spcPts val="0"/>
              </a:spcAft>
              <a:buSzPts val="2400"/>
              <a:buNone/>
            </a:pPr>
            <a:r>
              <a:t/>
            </a:r>
            <a:endParaRPr/>
          </a:p>
          <a:p>
            <a:pPr indent="-365760" lvl="0" marL="365760" rtl="0" algn="l">
              <a:spcBef>
                <a:spcPts val="480"/>
              </a:spcBef>
              <a:spcAft>
                <a:spcPts val="0"/>
              </a:spcAft>
              <a:buSzPts val="2400"/>
              <a:buChar char="🙣"/>
            </a:pPr>
            <a:r>
              <a:rPr lang="fr-FR"/>
              <a:t>Une page de destination est une page de votre site conçue pour convertir les visiteurs en prospects.</a:t>
            </a:r>
            <a:endParaRPr/>
          </a:p>
          <a:p>
            <a:pPr indent="0" lvl="0" marL="0" rtl="0" algn="l">
              <a:spcBef>
                <a:spcPts val="480"/>
              </a:spcBef>
              <a:spcAft>
                <a:spcPts val="0"/>
              </a:spcAft>
              <a:buSzPts val="2400"/>
              <a:buNone/>
            </a:pPr>
            <a:r>
              <a:t/>
            </a:r>
            <a:endParaRPr/>
          </a:p>
          <a:p>
            <a:pPr indent="0" lvl="0" marL="0" rtl="0" algn="l">
              <a:spcBef>
                <a:spcPts val="480"/>
              </a:spcBef>
              <a:spcAft>
                <a:spcPts val="0"/>
              </a:spcAft>
              <a:buSzPts val="2400"/>
              <a:buNone/>
            </a:pPr>
            <a:r>
              <a:t/>
            </a:r>
            <a:endParaRPr/>
          </a:p>
          <a:p>
            <a:pPr indent="-365760" lvl="0" marL="365760" rtl="0" algn="l">
              <a:spcBef>
                <a:spcPts val="480"/>
              </a:spcBef>
              <a:spcAft>
                <a:spcPts val="0"/>
              </a:spcAft>
              <a:buSzPts val="2400"/>
              <a:buChar char="🙣"/>
            </a:pPr>
            <a:r>
              <a:rPr lang="fr-FR"/>
              <a:t>une page de destination est une page qui comporte un formulaire et n'inclut pas d'autres distractions</a:t>
            </a:r>
            <a:endParaRPr/>
          </a:p>
        </p:txBody>
      </p:sp>
      <p:sp>
        <p:nvSpPr>
          <p:cNvPr id="144" name="Google Shape;144;p2"/>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5400"/>
              <a:buFont typeface="Book Antiqua"/>
              <a:buNone/>
            </a:pPr>
            <a:r>
              <a:rPr lang="fr-FR"/>
              <a:t>Définition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365760" lvl="0" marL="365760" rtl="0" algn="l">
              <a:spcBef>
                <a:spcPts val="0"/>
              </a:spcBef>
              <a:spcAft>
                <a:spcPts val="0"/>
              </a:spcAft>
              <a:buSzPts val="2400"/>
              <a:buChar char="🙣"/>
            </a:pPr>
            <a:r>
              <a:rPr lang="fr-FR"/>
              <a:t>Votre page d'accueil est générale où une page de destination est ciblée et spécifique. Alors que la page d'accueil attire les visiteurs plus loin dans votre site Web en présentant toutes les options que votre entreprise a à offrir, une page de destination offre un appel à l'action simple et clair.</a:t>
            </a:r>
            <a:endParaRPr/>
          </a:p>
          <a:p>
            <a:pPr indent="0" lvl="0" marL="0" rtl="0" algn="l">
              <a:spcBef>
                <a:spcPts val="480"/>
              </a:spcBef>
              <a:spcAft>
                <a:spcPts val="0"/>
              </a:spcAft>
              <a:buSzPts val="2400"/>
              <a:buNone/>
            </a:pPr>
            <a:br>
              <a:rPr lang="fr-FR"/>
            </a:br>
            <a:endParaRPr/>
          </a:p>
        </p:txBody>
      </p:sp>
      <p:sp>
        <p:nvSpPr>
          <p:cNvPr id="150" name="Google Shape;150;p3"/>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5400"/>
              <a:buFont typeface="Book Antiqua"/>
              <a:buNone/>
            </a:pPr>
            <a:r>
              <a:rPr lang="fr-FR"/>
              <a:t>Rôle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4"/>
          <p:cNvPicPr preferRelativeResize="0"/>
          <p:nvPr>
            <p:ph idx="1" type="body"/>
          </p:nvPr>
        </p:nvPicPr>
        <p:blipFill rotWithShape="1">
          <a:blip r:embed="rId3">
            <a:alphaModFix/>
          </a:blip>
          <a:srcRect b="0" l="0" r="0" t="0"/>
          <a:stretch/>
        </p:blipFill>
        <p:spPr>
          <a:xfrm>
            <a:off x="867351" y="2247900"/>
            <a:ext cx="7409298" cy="3878263"/>
          </a:xfrm>
          <a:prstGeom prst="rect">
            <a:avLst/>
          </a:prstGeom>
          <a:noFill/>
          <a:ln>
            <a:noFill/>
          </a:ln>
        </p:spPr>
      </p:pic>
      <p:sp>
        <p:nvSpPr>
          <p:cNvPr id="156" name="Google Shape;156;p4"/>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5400"/>
              <a:buFont typeface="Book Antiqua"/>
              <a:buNone/>
            </a:pPr>
            <a:r>
              <a:rPr lang="fr-FR"/>
              <a:t>Exemple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213359" lvl="0" marL="365760" rtl="0" algn="l">
              <a:spcBef>
                <a:spcPts val="0"/>
              </a:spcBef>
              <a:spcAft>
                <a:spcPts val="0"/>
              </a:spcAft>
              <a:buSzPts val="2400"/>
              <a:buNone/>
            </a:pPr>
            <a:r>
              <a:t/>
            </a:r>
            <a:endParaRPr/>
          </a:p>
          <a:p>
            <a:pPr indent="-365760" lvl="0" marL="365760" rtl="0" algn="l">
              <a:spcBef>
                <a:spcPts val="480"/>
              </a:spcBef>
              <a:spcAft>
                <a:spcPts val="0"/>
              </a:spcAft>
              <a:buSzPts val="2400"/>
              <a:buChar char="🙣"/>
            </a:pPr>
            <a:r>
              <a:rPr lang="fr-FR"/>
              <a:t>Une landing page d’une page portfolio</a:t>
            </a:r>
            <a:endParaRPr/>
          </a:p>
        </p:txBody>
      </p:sp>
      <p:sp>
        <p:nvSpPr>
          <p:cNvPr id="162" name="Google Shape;162;p5"/>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5400"/>
              <a:buFont typeface="Book Antiqua"/>
              <a:buNone/>
            </a:pPr>
            <a:r>
              <a:rPr b="1" lang="fr-FR"/>
              <a:t>Analyse de Bosion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213359" lvl="0" marL="365760" rtl="0" algn="l">
              <a:spcBef>
                <a:spcPts val="0"/>
              </a:spcBef>
              <a:spcAft>
                <a:spcPts val="0"/>
              </a:spcAft>
              <a:buSzPts val="2400"/>
              <a:buNone/>
            </a:pPr>
            <a:r>
              <a:t/>
            </a:r>
            <a:endParaRPr/>
          </a:p>
          <a:p>
            <a:pPr indent="-213359" lvl="0" marL="365760" rtl="0" algn="l">
              <a:spcBef>
                <a:spcPts val="480"/>
              </a:spcBef>
              <a:spcAft>
                <a:spcPts val="0"/>
              </a:spcAft>
              <a:buSzPts val="2400"/>
              <a:buNone/>
            </a:pPr>
            <a:r>
              <a:t/>
            </a:r>
            <a:endParaRPr/>
          </a:p>
          <a:p>
            <a:pPr indent="-365760" lvl="0" marL="365760" rtl="0" algn="ctr">
              <a:spcBef>
                <a:spcPts val="480"/>
              </a:spcBef>
              <a:spcAft>
                <a:spcPts val="0"/>
              </a:spcAft>
              <a:buSzPts val="2400"/>
              <a:buChar char="🙣"/>
            </a:pPr>
            <a:r>
              <a:rPr lang="fr-FR"/>
              <a:t>HTML </a:t>
            </a:r>
            <a:endParaRPr/>
          </a:p>
          <a:p>
            <a:pPr indent="-213359" lvl="0" marL="365760" rtl="0" algn="ctr">
              <a:spcBef>
                <a:spcPts val="480"/>
              </a:spcBef>
              <a:spcAft>
                <a:spcPts val="0"/>
              </a:spcAft>
              <a:buSzPts val="2400"/>
              <a:buNone/>
            </a:pPr>
            <a:r>
              <a:t/>
            </a:r>
            <a:endParaRPr/>
          </a:p>
          <a:p>
            <a:pPr indent="-365760" lvl="0" marL="365760" rtl="0" algn="ctr">
              <a:spcBef>
                <a:spcPts val="480"/>
              </a:spcBef>
              <a:spcAft>
                <a:spcPts val="0"/>
              </a:spcAft>
              <a:buSzPts val="2400"/>
              <a:buChar char="🙣"/>
            </a:pPr>
            <a:r>
              <a:rPr lang="fr-FR"/>
              <a:t>CSS </a:t>
            </a:r>
            <a:endParaRPr/>
          </a:p>
          <a:p>
            <a:pPr indent="0" lvl="0" marL="0" rtl="0" algn="ctr">
              <a:spcBef>
                <a:spcPts val="480"/>
              </a:spcBef>
              <a:spcAft>
                <a:spcPts val="0"/>
              </a:spcAft>
              <a:buSzPts val="2400"/>
              <a:buNone/>
            </a:pPr>
            <a:r>
              <a:t/>
            </a:r>
            <a:endParaRPr/>
          </a:p>
          <a:p>
            <a:pPr indent="-365760" lvl="0" marL="365760" rtl="0" algn="ctr">
              <a:spcBef>
                <a:spcPts val="480"/>
              </a:spcBef>
              <a:spcAft>
                <a:spcPts val="0"/>
              </a:spcAft>
              <a:buSzPts val="2400"/>
              <a:buChar char="🙣"/>
            </a:pPr>
            <a:r>
              <a:rPr lang="fr-FR"/>
              <a:t>JAVASCRIPT </a:t>
            </a:r>
            <a:endParaRPr/>
          </a:p>
        </p:txBody>
      </p:sp>
      <p:sp>
        <p:nvSpPr>
          <p:cNvPr id="168" name="Google Shape;168;p6"/>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5400"/>
              <a:buFont typeface="Book Antiqua"/>
              <a:buNone/>
            </a:pPr>
            <a:r>
              <a:rPr lang="fr-FR"/>
              <a:t>Analyse technique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7"/>
          <p:cNvPicPr preferRelativeResize="0"/>
          <p:nvPr>
            <p:ph idx="1" type="body"/>
          </p:nvPr>
        </p:nvPicPr>
        <p:blipFill rotWithShape="1">
          <a:blip r:embed="rId3">
            <a:alphaModFix/>
          </a:blip>
          <a:srcRect b="0" l="0" r="0" t="0"/>
          <a:stretch/>
        </p:blipFill>
        <p:spPr>
          <a:xfrm>
            <a:off x="698500" y="2204864"/>
            <a:ext cx="7747000" cy="4176464"/>
          </a:xfrm>
          <a:prstGeom prst="rect">
            <a:avLst/>
          </a:prstGeom>
          <a:noFill/>
          <a:ln>
            <a:noFill/>
          </a:ln>
        </p:spPr>
      </p:pic>
      <p:sp>
        <p:nvSpPr>
          <p:cNvPr id="174" name="Google Shape;174;p7"/>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5400"/>
              <a:buFont typeface="Book Antiqua"/>
              <a:buNone/>
            </a:pPr>
            <a:r>
              <a:rPr lang="fr-FR"/>
              <a:t>Réalisation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8"/>
          <p:cNvPicPr preferRelativeResize="0"/>
          <p:nvPr>
            <p:ph idx="1" type="body"/>
          </p:nvPr>
        </p:nvPicPr>
        <p:blipFill rotWithShape="1">
          <a:blip r:embed="rId3">
            <a:alphaModFix/>
          </a:blip>
          <a:srcRect b="0" l="0" r="0" t="0"/>
          <a:stretch/>
        </p:blipFill>
        <p:spPr>
          <a:xfrm>
            <a:off x="698500" y="2442305"/>
            <a:ext cx="7747000" cy="34894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aba7fa2c6f_0_0"/>
          <p:cNvSpPr txBox="1"/>
          <p:nvPr>
            <p:ph idx="1" type="body"/>
          </p:nvPr>
        </p:nvSpPr>
        <p:spPr>
          <a:xfrm>
            <a:off x="699247" y="2248347"/>
            <a:ext cx="7745400" cy="3877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gaba7fa2c6f_0_0"/>
          <p:cNvSpPr txBox="1"/>
          <p:nvPr>
            <p:ph type="title"/>
          </p:nvPr>
        </p:nvSpPr>
        <p:spPr>
          <a:xfrm>
            <a:off x="688490" y="570156"/>
            <a:ext cx="7756200" cy="105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ivre relié">
  <a:themeElements>
    <a:clrScheme name="Livre relié">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ivre relié">
  <a:themeElements>
    <a:clrScheme name="Livre relié">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2021-01-08T08:55:57Z</dcterms:created>
  <dc:creator>admin</dc:creator>
</cp:coreProperties>
</file>