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b99f814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b99f814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b99f814c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b99f814c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b99f814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b99f814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99f814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99f814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9f814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9f81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99f814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99f814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99f814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99f814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99f814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99f814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Landing page</a:t>
            </a:r>
            <a:endParaRPr sz="5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CHAHBAR SOUFIANE</a:t>
            </a:r>
            <a:br>
              <a:rPr lang="fr"/>
            </a:br>
            <a:r>
              <a:rPr lang="fr"/>
              <a:t>ESSARAJ FOUAD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Publicité d'ouverture de college d'affaire.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Formulaire d'inscription.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Landig page d’ouverture d’un college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-Logiciel de maquettage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-Template de landing page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-HTML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-CSS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Conception</a:t>
            </a:r>
            <a:endParaRPr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3" y="0"/>
            <a:ext cx="90495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2049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/>
              <a:t>Réalisation</a:t>
            </a:r>
            <a:endParaRPr sz="4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-https://www.toocss.com/free-css-landing-page-templates/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Je l'ai trouvé facile à modifier la template, mais j'ai probléme à faire maquette avant de regarder la template.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