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4ab1e53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4ab1e53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4ab1e53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4ab1e53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c4ab1e53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c4ab1e53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c4ab1e53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c4ab1e53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c4ab1e53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c4ab1e53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c94687a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c94687a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4ab1e538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4ab1e538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Page d’inscription</a:t>
            </a:r>
            <a:endParaRPr sz="6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Réalisation</a:t>
            </a:r>
            <a:r>
              <a:rPr lang="fr" sz="2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:   </a:t>
            </a:r>
            <a:r>
              <a:rPr lang="fr" sz="2700">
                <a:solidFill>
                  <a:srgbClr val="FFFFFF"/>
                </a:solidFill>
              </a:rPr>
              <a:t> </a:t>
            </a:r>
            <a:r>
              <a:rPr lang="fr" sz="27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Ennasser Oussama</a:t>
            </a:r>
            <a:endParaRPr sz="27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Encadrant :</a:t>
            </a:r>
            <a:r>
              <a:rPr lang="fr" sz="2700">
                <a:solidFill>
                  <a:srgbClr val="FFFFFF"/>
                </a:solidFill>
              </a:rPr>
              <a:t>        </a:t>
            </a:r>
            <a:r>
              <a:rPr lang="fr" sz="27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Essarraj Fouad</a:t>
            </a:r>
            <a:endParaRPr sz="27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001700" y="0"/>
            <a:ext cx="21423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version 2</a:t>
            </a:r>
            <a:endParaRPr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5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plan :   </a:t>
            </a:r>
            <a:endParaRPr sz="5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086175" y="1185350"/>
            <a:ext cx="5400300" cy="3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lfa Slab One"/>
              <a:buChar char="★"/>
            </a:pPr>
            <a:r>
              <a:rPr lang="fr" sz="21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B</a:t>
            </a:r>
            <a:r>
              <a:rPr lang="fr" sz="21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esoin</a:t>
            </a:r>
            <a:endParaRPr sz="21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lfa Slab One"/>
              <a:buChar char="★"/>
            </a:pPr>
            <a:r>
              <a:rPr lang="fr" sz="22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Analyse du besoin</a:t>
            </a:r>
            <a:endParaRPr sz="22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lfa Slab One"/>
              <a:buChar char="★"/>
            </a:pPr>
            <a:r>
              <a:rPr lang="fr" sz="22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Analyse technique</a:t>
            </a:r>
            <a:endParaRPr sz="22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lfa Slab One"/>
              <a:buChar char="★"/>
            </a:pPr>
            <a:r>
              <a:rPr lang="fr" sz="22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Réalisation  </a:t>
            </a:r>
            <a:endParaRPr sz="21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75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Besoin :</a:t>
            </a:r>
            <a:endParaRPr sz="4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44500" lvl="4" marL="22860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omfortaa"/>
              <a:buChar char="○"/>
            </a:pPr>
            <a:r>
              <a:rPr lang="fr" sz="3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lang="fr" sz="3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réation d’un page d’inscription pour un événement .</a:t>
            </a:r>
            <a:endParaRPr sz="3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25450" lvl="4" marL="22860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Comfortaa"/>
              <a:buChar char="○"/>
            </a:pPr>
            <a:r>
              <a:rPr lang="fr" sz="3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fr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impression de la liste des participants .</a:t>
            </a:r>
            <a:endParaRPr sz="2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Analyse de besoin :</a:t>
            </a:r>
            <a:endParaRPr sz="4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1" marL="9144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mfortaa"/>
              <a:buChar char="○"/>
            </a:pPr>
            <a:r>
              <a:rPr lang="fr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Imprimer la liste des participant .</a:t>
            </a:r>
            <a:endParaRPr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mfortaa"/>
              <a:buChar char="○"/>
            </a:pPr>
            <a:r>
              <a:rPr lang="fr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Imprimer les attestations de tous les participant.</a:t>
            </a:r>
            <a:endParaRPr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mfortaa"/>
              <a:buChar char="○"/>
            </a:pPr>
            <a:r>
              <a:rPr lang="fr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la page droit enregistrer les informations sur </a:t>
            </a:r>
            <a:endParaRPr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l’ordinateur pour une utilisation ultérieur . </a:t>
            </a:r>
            <a:endParaRPr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omfortaa"/>
              <a:buChar char="➔"/>
            </a:pPr>
            <a:r>
              <a:rPr lang="fr" sz="4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Analyse technique :</a:t>
            </a:r>
            <a:endParaRPr sz="4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3" marL="18288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mfortaa"/>
              <a:buChar char="○"/>
            </a:pPr>
            <a:r>
              <a:rPr lang="fr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création d’un formulaire 	PHP </a:t>
            </a:r>
            <a:endParaRPr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mfortaa"/>
              <a:buChar char="○"/>
            </a:pPr>
            <a:r>
              <a:rPr lang="fr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Affichage de contenue du formulaire dans un tableau dans un autre page .</a:t>
            </a:r>
            <a:endParaRPr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mfortaa"/>
              <a:buChar char="○"/>
            </a:pPr>
            <a:r>
              <a:rPr lang="fr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conservation de données à l’aide d’une session PHP</a:t>
            </a:r>
            <a:endParaRPr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mfortaa"/>
              <a:buChar char="○"/>
            </a:pPr>
            <a:r>
              <a:rPr lang="fr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Impression de la 2eme page .</a:t>
            </a:r>
            <a:endParaRPr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4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réalisation :</a:t>
            </a:r>
            <a:endParaRPr sz="4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3900"/>
            <a:ext cx="91440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4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liste de participant :</a:t>
            </a:r>
            <a:endParaRPr sz="4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2900"/>
            <a:ext cx="9144000" cy="435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</a:t>
            </a:r>
            <a:r>
              <a:rPr lang="fr" sz="6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Merci pour votre</a:t>
            </a:r>
            <a:endParaRPr sz="6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    attent</a:t>
            </a:r>
            <a:r>
              <a:rPr lang="fr" sz="6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lang="fr" sz="6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on.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