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Didact Gothic"/>
      <p:regular r:id="rId25"/>
    </p:embeddedFont>
    <p:embeddedFont>
      <p:font typeface="DM Serif Display"/>
      <p:regular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erifDisplay-regular.fntdata"/><Relationship Id="rId25" Type="http://schemas.openxmlformats.org/officeDocument/2006/relationships/font" Target="fonts/DidactGothic-regular.fntdata"/><Relationship Id="rId27" Type="http://schemas.openxmlformats.org/officeDocument/2006/relationships/font" Target="fonts/DMSerifDispl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5b86cc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5b86cc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d1d3ee59_0_10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ed1d3ee59_0_10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1ba42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f1ba42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8ffe7a1c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8ffe7a1c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d3ee59_0_10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d3ee59_0_10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f1bce38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f1bce38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f2a75a668_0_3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f2a75a668_0_3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ed1d3ee59_0_10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ed1d3ee59_0_10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20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s://slack-redir.net/link?url=https%3A%2F%2Fwww.freepik.com%2F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0"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3" type="title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5" type="title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7" type="subTitle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8" type="subTitle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9" type="subTitle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3"/>
          <p:cNvSpPr txBox="1"/>
          <p:nvPr>
            <p:ph idx="13" type="subTitle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3"/>
          <p:cNvSpPr txBox="1"/>
          <p:nvPr>
            <p:ph idx="14" type="subTitle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5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TITLE_AND_TWO_COLUMNS_3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6"/>
          <p:cNvSpPr txBox="1"/>
          <p:nvPr>
            <p:ph idx="2" type="subTitle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6"/>
          <p:cNvSpPr txBox="1"/>
          <p:nvPr>
            <p:ph idx="3" type="subTitle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6"/>
          <p:cNvSpPr txBox="1"/>
          <p:nvPr>
            <p:ph idx="4" type="subTitle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5" type="subTitle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6" type="subTitle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7" type="subTitle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8" type="subTitle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9" type="subTitle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16"/>
          <p:cNvSpPr txBox="1"/>
          <p:nvPr>
            <p:ph idx="13" type="subTitle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b="0" l="29" r="39" t="0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2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title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1"/>
          <p:cNvSpPr txBox="1"/>
          <p:nvPr>
            <p:ph idx="3" type="title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21"/>
          <p:cNvSpPr txBox="1"/>
          <p:nvPr>
            <p:ph idx="4" type="subTitle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21"/>
          <p:cNvSpPr txBox="1"/>
          <p:nvPr>
            <p:ph idx="5" type="title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1" name="Google Shape;121;p21"/>
          <p:cNvSpPr txBox="1"/>
          <p:nvPr>
            <p:ph idx="6" type="subTitle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title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1"/>
          <p:cNvSpPr txBox="1"/>
          <p:nvPr>
            <p:ph idx="8" type="subTitle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3" type="subTitle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4" type="subTitle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5" type="subTitle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6" type="subTitle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7" type="subTitle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8" type="subTitle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9" type="subTitle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3" type="subTitle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4" type="subTitle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5" type="subTitle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700800" y="1657650"/>
            <a:ext cx="35892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10986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2_1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215800" y="1406049"/>
            <a:ext cx="4712400" cy="31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486600"/>
            <a:ext cx="84390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hasCustomPrompt="1" type="title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/>
        </p:txBody>
      </p:sp>
      <p:sp>
        <p:nvSpPr>
          <p:cNvPr id="155" name="Google Shape;155;p26"/>
          <p:cNvSpPr txBox="1"/>
          <p:nvPr>
            <p:ph hasCustomPrompt="1" idx="2" type="title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/>
          <p:nvPr>
            <p:ph idx="3" type="subTitle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sp>
        <p:nvSpPr>
          <p:cNvPr id="157" name="Google Shape;157;p26"/>
          <p:cNvSpPr txBox="1"/>
          <p:nvPr>
            <p:ph idx="4" type="title"/>
          </p:nvPr>
        </p:nvSpPr>
        <p:spPr>
          <a:xfrm>
            <a:off x="690400" y="492275"/>
            <a:ext cx="77634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_1_2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7"/>
          <p:cNvSpPr txBox="1"/>
          <p:nvPr>
            <p:ph idx="2" type="subTitle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27"/>
          <p:cNvSpPr txBox="1"/>
          <p:nvPr>
            <p:ph idx="3" type="subTitle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7"/>
          <p:cNvSpPr txBox="1"/>
          <p:nvPr>
            <p:ph idx="4" type="subTitle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7"/>
          <p:cNvSpPr txBox="1"/>
          <p:nvPr>
            <p:ph idx="5" type="subTitle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6" type="subTitle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7" type="subTitle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8" type="subTitle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hasCustomPrompt="1" idx="9" type="title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/>
          <p:nvPr>
            <p:ph hasCustomPrompt="1" idx="13" type="title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/>
          <p:nvPr>
            <p:ph hasCustomPrompt="1" idx="14" type="title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/>
          <p:nvPr>
            <p:ph hasCustomPrompt="1" idx="15" type="title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0" sz="115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4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89" r="99" t="0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700800" y="696095"/>
            <a:ext cx="2214000" cy="186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grpSp>
        <p:nvGrpSpPr>
          <p:cNvPr id="45" name="Google Shape;45;p10"/>
          <p:cNvGrpSpPr/>
          <p:nvPr/>
        </p:nvGrpSpPr>
        <p:grpSpPr>
          <a:xfrm rot="-314594">
            <a:off x="697904" y="3638848"/>
            <a:ext cx="5417927" cy="4501663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flipH="1" rot="10800000">
              <a:off x="-3" y="3778988"/>
              <a:ext cx="4902105" cy="4073075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" name="Google Shape;47;p10"/>
            <p:cNvSpPr/>
            <p:nvPr/>
          </p:nvSpPr>
          <p:spPr>
            <a:xfrm flipH="1" rot="-1634205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263539" y="-763369"/>
            <a:ext cx="5750159" cy="6398115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flipH="1" rot="-6300050">
              <a:off x="-2575178" y="23471"/>
              <a:ext cx="4902323" cy="4072953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" name="Google Shape;50;p10"/>
            <p:cNvSpPr/>
            <p:nvPr/>
          </p:nvSpPr>
          <p:spPr>
            <a:xfrm flipH="1" rot="7938030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flipH="1" rot="2876940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b="1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b="1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ctrTitle"/>
          </p:nvPr>
        </p:nvSpPr>
        <p:spPr>
          <a:xfrm>
            <a:off x="2634150" y="790603"/>
            <a:ext cx="5317800" cy="19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vitrine</a:t>
            </a:r>
            <a:endParaRPr/>
          </a:p>
        </p:txBody>
      </p:sp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1692900" y="3293391"/>
            <a:ext cx="5758200" cy="18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Ennasser Oussama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Mourig abdellah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Ouafae ghailan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716825" y="1281725"/>
            <a:ext cx="68238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Arial"/>
              <a:buChar char="❏"/>
            </a:pPr>
            <a:r>
              <a:rPr lang="en" sz="2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Analyse de besoin</a:t>
            </a:r>
            <a:endParaRPr sz="2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Arial"/>
              <a:buChar char="❏"/>
            </a:pPr>
            <a:r>
              <a:rPr lang="en" sz="2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Analyse technique</a:t>
            </a:r>
            <a:endParaRPr sz="2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Arial"/>
              <a:buChar char="❏"/>
            </a:pPr>
            <a:r>
              <a:rPr lang="en" sz="2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Conception</a:t>
            </a:r>
            <a:endParaRPr sz="2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Arial"/>
              <a:buChar char="❏"/>
            </a:pPr>
            <a:r>
              <a:rPr lang="en" sz="2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Réalisation</a:t>
            </a:r>
            <a:endParaRPr sz="22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Arial"/>
              <a:buChar char="❏"/>
            </a:pPr>
            <a:r>
              <a:rPr lang="en" sz="2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95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4"/>
          <p:cNvSpPr txBox="1"/>
          <p:nvPr>
            <p:ph type="title"/>
          </p:nvPr>
        </p:nvSpPr>
        <p:spPr>
          <a:xfrm>
            <a:off x="257525" y="6899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5" type="title"/>
          </p:nvPr>
        </p:nvSpPr>
        <p:spPr>
          <a:xfrm>
            <a:off x="1724700" y="1516075"/>
            <a:ext cx="46080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894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40"/>
              <a:buFont typeface="Raleway"/>
              <a:buChar char="❖"/>
            </a:pPr>
            <a:r>
              <a:rPr b="1" lang="en" sz="284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Analyse de besoin: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1124600" y="2701575"/>
            <a:ext cx="60741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Réaliser un </a:t>
            </a: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site vitrine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pour montrons les modèle des voiture.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idx="1" type="subTitle"/>
          </p:nvPr>
        </p:nvSpPr>
        <p:spPr>
          <a:xfrm>
            <a:off x="3407000" y="1861700"/>
            <a:ext cx="5096700" cy="25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❖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HTML </a:t>
            </a: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niveau 2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❖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        </a:t>
            </a: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niveau 2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❖"/>
            </a:pP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 </a:t>
            </a: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niveau 1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❖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  </a:t>
            </a: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niveau 1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❖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Gestion de projet</a:t>
            </a: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niveau 1</a:t>
            </a:r>
            <a:endParaRPr b="1"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❖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  </a:t>
            </a:r>
            <a:r>
              <a:rPr b="1"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niveau 1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6"/>
          <p:cNvSpPr txBox="1"/>
          <p:nvPr>
            <p:ph type="title"/>
          </p:nvPr>
        </p:nvSpPr>
        <p:spPr>
          <a:xfrm>
            <a:off x="1197075" y="1084625"/>
            <a:ext cx="45012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894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40"/>
              <a:buFont typeface="Raleway"/>
              <a:buChar char="❖"/>
            </a:pPr>
            <a:r>
              <a:rPr b="1" lang="en" sz="284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Analyse technique: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261425" y="313825"/>
            <a:ext cx="38712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Concep</a:t>
            </a:r>
            <a:r>
              <a:rPr lang="en"/>
              <a:t>tion :</a:t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625" y="0"/>
            <a:ext cx="50113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2029100" y="142525"/>
            <a:ext cx="39075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424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Réalisation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6025"/>
            <a:ext cx="9144000" cy="438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5" y="0"/>
            <a:ext cx="902050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/>
        </p:nvSpPr>
        <p:spPr>
          <a:xfrm>
            <a:off x="2856075" y="1150200"/>
            <a:ext cx="3000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894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40"/>
              <a:buFont typeface="Raleway"/>
              <a:buChar char="❖"/>
            </a:pPr>
            <a:r>
              <a:rPr b="1" lang="en" sz="284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Conclusion: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2016325" y="2301000"/>
            <a:ext cx="52470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-Difficile de travailler en groupe en utilisant Github.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-Difficile de modifier le template qui contient bootstrap.</a:t>
            </a:r>
            <a:endParaRPr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