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sldIdLst>
    <p:sldId id="256" r:id="rId2"/>
    <p:sldId id="260" r:id="rId3"/>
    <p:sldId id="257" r:id="rId4"/>
    <p:sldId id="262" r:id="rId5"/>
    <p:sldId id="258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B2D68-3608-44AB-AF1D-81302CA77C92}" v="36" dt="2021-04-02T10:55:30.429"/>
    <p1510:client id="{5E6E5849-B2ED-48CF-A066-8FA36AD93CA2}" v="298" dt="2021-01-22T10:13:59.624"/>
    <p1510:client id="{7465513E-1F01-4DE0-8D20-69A3EC619663}" v="4" dt="2021-04-02T12:08:31.282"/>
    <p1510:client id="{92037C41-D36F-4C76-A6AC-5AF94FBF2217}" v="1" dt="2021-02-23T12:34:37.570"/>
    <p1510:client id="{C3CE8BFA-6872-474A-B705-BEA3679A21C5}" v="207" dt="2021-04-02T13:34:41.469"/>
    <p1510:client id="{C430AC25-0C14-4CE3-9C8C-FB362B07641E}" v="89" dt="2021-02-23T12:26:56.589"/>
    <p1510:client id="{D0E55E80-9C42-4202-9963-AF3D8F8AA550}" v="34" dt="2021-01-14T08:59:32.626"/>
    <p1510:client id="{F297BF3E-8338-4A7A-81BC-D14905FA6BA3}" v="279" dt="2021-01-22T10:27:4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BB98E-5582-4907-96AB-A4653F6E93C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681352-021D-4669-AE1D-565F42D45E86}">
      <dgm:prSet/>
      <dgm:spPr/>
      <dgm:t>
        <a:bodyPr/>
        <a:lstStyle/>
        <a:p>
          <a:pPr rtl="0"/>
          <a:r>
            <a:rPr lang="en-US" b="0" i="0"/>
            <a:t>Html</a:t>
          </a:r>
          <a:r>
            <a:rPr lang="en-US" b="0" i="0">
              <a:latin typeface="Century Gothic" panose="020B0502020202020204"/>
            </a:rPr>
            <a:t> </a:t>
          </a:r>
          <a:r>
            <a:rPr lang="en-US" b="0" i="0">
              <a:latin typeface="Garamond"/>
            </a:rPr>
            <a:t> (</a:t>
          </a:r>
          <a:r>
            <a:rPr lang="en-US">
              <a:latin typeface="Garamond"/>
            </a:rPr>
            <a:t> niveau 2)</a:t>
          </a:r>
        </a:p>
      </dgm:t>
    </dgm:pt>
    <dgm:pt modelId="{B0CA8812-8866-49FF-B46E-AF465CD6A44F}" type="parTrans" cxnId="{A7FAD361-205E-461B-AD3E-ED99B7D8C482}">
      <dgm:prSet/>
      <dgm:spPr/>
      <dgm:t>
        <a:bodyPr/>
        <a:lstStyle/>
        <a:p>
          <a:endParaRPr lang="en-US"/>
        </a:p>
      </dgm:t>
    </dgm:pt>
    <dgm:pt modelId="{9F872401-4570-4A52-A411-860C43868D1F}" type="sibTrans" cxnId="{A7FAD361-205E-461B-AD3E-ED99B7D8C482}">
      <dgm:prSet/>
      <dgm:spPr/>
      <dgm:t>
        <a:bodyPr/>
        <a:lstStyle/>
        <a:p>
          <a:endParaRPr lang="en-US"/>
        </a:p>
      </dgm:t>
    </dgm:pt>
    <dgm:pt modelId="{72F7391D-26CF-444E-893A-25824469EAB0}">
      <dgm:prSet/>
      <dgm:spPr/>
      <dgm:t>
        <a:bodyPr/>
        <a:lstStyle/>
        <a:p>
          <a:pPr rtl="0"/>
          <a:r>
            <a:rPr lang="en-US" b="0" i="0"/>
            <a:t>Css </a:t>
          </a:r>
          <a:r>
            <a:rPr lang="en-US"/>
            <a:t>  (</a:t>
          </a:r>
          <a:r>
            <a:rPr lang="en-US">
              <a:latin typeface="Calibri Light"/>
              <a:cs typeface="Calibri Light"/>
            </a:rPr>
            <a:t> niveau 2)</a:t>
          </a:r>
        </a:p>
      </dgm:t>
    </dgm:pt>
    <dgm:pt modelId="{6840769B-EC8F-4C91-AC6B-DC162DF60C4E}" type="parTrans" cxnId="{AD9B0CF5-38E0-42A7-8FF6-A2EF13EB5DEC}">
      <dgm:prSet/>
      <dgm:spPr/>
      <dgm:t>
        <a:bodyPr/>
        <a:lstStyle/>
        <a:p>
          <a:endParaRPr lang="en-US"/>
        </a:p>
      </dgm:t>
    </dgm:pt>
    <dgm:pt modelId="{4304E98C-8C13-49A8-B15E-66C47C7542E0}" type="sibTrans" cxnId="{AD9B0CF5-38E0-42A7-8FF6-A2EF13EB5DEC}">
      <dgm:prSet/>
      <dgm:spPr/>
      <dgm:t>
        <a:bodyPr/>
        <a:lstStyle/>
        <a:p>
          <a:endParaRPr lang="en-US"/>
        </a:p>
      </dgm:t>
    </dgm:pt>
    <dgm:pt modelId="{286257BE-BB2E-43A1-8DDD-22E76F045616}">
      <dgm:prSet/>
      <dgm:spPr/>
      <dgm:t>
        <a:bodyPr/>
        <a:lstStyle/>
        <a:p>
          <a:pPr rtl="0"/>
          <a:r>
            <a:rPr lang="en-US" b="0" i="0"/>
            <a:t>Java script </a:t>
          </a:r>
          <a:r>
            <a:rPr lang="en-US"/>
            <a:t> </a:t>
          </a:r>
          <a:r>
            <a:rPr lang="en-US">
              <a:latin typeface="Times"/>
              <a:cs typeface="Times"/>
            </a:rPr>
            <a:t> ( </a:t>
          </a:r>
          <a:r>
            <a:rPr lang="en-US">
              <a:latin typeface="Times"/>
              <a:cs typeface="Calibri Light"/>
            </a:rPr>
            <a:t>niveau 1)</a:t>
          </a:r>
        </a:p>
      </dgm:t>
    </dgm:pt>
    <dgm:pt modelId="{66F0E441-598D-4C37-9A46-0C13B0C7CAF8}" type="parTrans" cxnId="{ECD75C97-2B2D-457F-ACC4-18C8D815B203}">
      <dgm:prSet/>
      <dgm:spPr/>
      <dgm:t>
        <a:bodyPr/>
        <a:lstStyle/>
        <a:p>
          <a:endParaRPr lang="en-US"/>
        </a:p>
      </dgm:t>
    </dgm:pt>
    <dgm:pt modelId="{5E652960-D369-453B-AD76-D08A4BA9F947}" type="sibTrans" cxnId="{ECD75C97-2B2D-457F-ACC4-18C8D815B203}">
      <dgm:prSet/>
      <dgm:spPr/>
      <dgm:t>
        <a:bodyPr/>
        <a:lstStyle/>
        <a:p>
          <a:endParaRPr lang="en-US"/>
        </a:p>
      </dgm:t>
    </dgm:pt>
    <dgm:pt modelId="{80BB4B1B-DE95-4F38-840D-0726A0DFCE08}" type="pres">
      <dgm:prSet presAssocID="{514BB98E-5582-4907-96AB-A4653F6E9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FE74BE-3B2C-45F4-B533-72BDEBE280A5}" type="pres">
      <dgm:prSet presAssocID="{D9681352-021D-4669-AE1D-565F42D45E86}" presName="hierRoot1" presStyleCnt="0"/>
      <dgm:spPr/>
    </dgm:pt>
    <dgm:pt modelId="{9178BB8E-E0F1-4862-AF40-1CE1BBC5EC82}" type="pres">
      <dgm:prSet presAssocID="{D9681352-021D-4669-AE1D-565F42D45E86}" presName="composite" presStyleCnt="0"/>
      <dgm:spPr/>
    </dgm:pt>
    <dgm:pt modelId="{AB7318A8-16A8-49F7-97B7-F6F1DC4F2985}" type="pres">
      <dgm:prSet presAssocID="{D9681352-021D-4669-AE1D-565F42D45E86}" presName="background" presStyleLbl="node0" presStyleIdx="0" presStyleCnt="3"/>
      <dgm:spPr/>
    </dgm:pt>
    <dgm:pt modelId="{96CD1E8B-A92D-49D2-82B4-919F06D9A85B}" type="pres">
      <dgm:prSet presAssocID="{D9681352-021D-4669-AE1D-565F42D45E86}" presName="text" presStyleLbl="fgAcc0" presStyleIdx="0" presStyleCnt="3">
        <dgm:presLayoutVars>
          <dgm:chPref val="3"/>
        </dgm:presLayoutVars>
      </dgm:prSet>
      <dgm:spPr/>
    </dgm:pt>
    <dgm:pt modelId="{FE25D23B-F747-4960-8E5B-F37AFE1E048C}" type="pres">
      <dgm:prSet presAssocID="{D9681352-021D-4669-AE1D-565F42D45E86}" presName="hierChild2" presStyleCnt="0"/>
      <dgm:spPr/>
    </dgm:pt>
    <dgm:pt modelId="{BEF8EBF7-A368-424F-B130-8E995B7B5BE3}" type="pres">
      <dgm:prSet presAssocID="{72F7391D-26CF-444E-893A-25824469EAB0}" presName="hierRoot1" presStyleCnt="0"/>
      <dgm:spPr/>
    </dgm:pt>
    <dgm:pt modelId="{9426A5D1-5768-4025-985D-1376382F938D}" type="pres">
      <dgm:prSet presAssocID="{72F7391D-26CF-444E-893A-25824469EAB0}" presName="composite" presStyleCnt="0"/>
      <dgm:spPr/>
    </dgm:pt>
    <dgm:pt modelId="{58B46952-5E55-4E04-85A3-C9109807D5C8}" type="pres">
      <dgm:prSet presAssocID="{72F7391D-26CF-444E-893A-25824469EAB0}" presName="background" presStyleLbl="node0" presStyleIdx="1" presStyleCnt="3"/>
      <dgm:spPr/>
    </dgm:pt>
    <dgm:pt modelId="{E9C373FE-9FA0-48A6-8867-CB99D7608EAA}" type="pres">
      <dgm:prSet presAssocID="{72F7391D-26CF-444E-893A-25824469EAB0}" presName="text" presStyleLbl="fgAcc0" presStyleIdx="1" presStyleCnt="3">
        <dgm:presLayoutVars>
          <dgm:chPref val="3"/>
        </dgm:presLayoutVars>
      </dgm:prSet>
      <dgm:spPr/>
    </dgm:pt>
    <dgm:pt modelId="{30BEBC78-60EF-41ED-A90D-F6D759A91C8B}" type="pres">
      <dgm:prSet presAssocID="{72F7391D-26CF-444E-893A-25824469EAB0}" presName="hierChild2" presStyleCnt="0"/>
      <dgm:spPr/>
    </dgm:pt>
    <dgm:pt modelId="{C9E2B9AC-CAEA-478A-98C1-FF78F4F1DAAA}" type="pres">
      <dgm:prSet presAssocID="{286257BE-BB2E-43A1-8DDD-22E76F045616}" presName="hierRoot1" presStyleCnt="0"/>
      <dgm:spPr/>
    </dgm:pt>
    <dgm:pt modelId="{E8A49594-B311-4EC2-ABFA-0A6E6FFEEBBC}" type="pres">
      <dgm:prSet presAssocID="{286257BE-BB2E-43A1-8DDD-22E76F045616}" presName="composite" presStyleCnt="0"/>
      <dgm:spPr/>
    </dgm:pt>
    <dgm:pt modelId="{21004C1B-0264-4934-9A27-FCD5663D60AD}" type="pres">
      <dgm:prSet presAssocID="{286257BE-BB2E-43A1-8DDD-22E76F045616}" presName="background" presStyleLbl="node0" presStyleIdx="2" presStyleCnt="3"/>
      <dgm:spPr/>
    </dgm:pt>
    <dgm:pt modelId="{6A2157AB-BD5D-4EC4-8497-1F4E9C52C0E0}" type="pres">
      <dgm:prSet presAssocID="{286257BE-BB2E-43A1-8DDD-22E76F045616}" presName="text" presStyleLbl="fgAcc0" presStyleIdx="2" presStyleCnt="3">
        <dgm:presLayoutVars>
          <dgm:chPref val="3"/>
        </dgm:presLayoutVars>
      </dgm:prSet>
      <dgm:spPr/>
    </dgm:pt>
    <dgm:pt modelId="{D47C570A-3CEC-4AD2-A9E1-140924EC0EDF}" type="pres">
      <dgm:prSet presAssocID="{286257BE-BB2E-43A1-8DDD-22E76F045616}" presName="hierChild2" presStyleCnt="0"/>
      <dgm:spPr/>
    </dgm:pt>
  </dgm:ptLst>
  <dgm:cxnLst>
    <dgm:cxn modelId="{73433615-B7F3-4FE5-B518-51039F72DFBE}" type="presOf" srcId="{286257BE-BB2E-43A1-8DDD-22E76F045616}" destId="{6A2157AB-BD5D-4EC4-8497-1F4E9C52C0E0}" srcOrd="0" destOrd="0" presId="urn:microsoft.com/office/officeart/2005/8/layout/hierarchy1"/>
    <dgm:cxn modelId="{A7FAD361-205E-461B-AD3E-ED99B7D8C482}" srcId="{514BB98E-5582-4907-96AB-A4653F6E93CF}" destId="{D9681352-021D-4669-AE1D-565F42D45E86}" srcOrd="0" destOrd="0" parTransId="{B0CA8812-8866-49FF-B46E-AF465CD6A44F}" sibTransId="{9F872401-4570-4A52-A411-860C43868D1F}"/>
    <dgm:cxn modelId="{E2B1FF90-E7DD-4518-8D37-7CF75AAFB1C0}" type="presOf" srcId="{514BB98E-5582-4907-96AB-A4653F6E93CF}" destId="{80BB4B1B-DE95-4F38-840D-0726A0DFCE08}" srcOrd="0" destOrd="0" presId="urn:microsoft.com/office/officeart/2005/8/layout/hierarchy1"/>
    <dgm:cxn modelId="{ECD75C97-2B2D-457F-ACC4-18C8D815B203}" srcId="{514BB98E-5582-4907-96AB-A4653F6E93CF}" destId="{286257BE-BB2E-43A1-8DDD-22E76F045616}" srcOrd="2" destOrd="0" parTransId="{66F0E441-598D-4C37-9A46-0C13B0C7CAF8}" sibTransId="{5E652960-D369-453B-AD76-D08A4BA9F947}"/>
    <dgm:cxn modelId="{02DA449E-F316-4209-9C97-A2969855D611}" type="presOf" srcId="{72F7391D-26CF-444E-893A-25824469EAB0}" destId="{E9C373FE-9FA0-48A6-8867-CB99D7608EAA}" srcOrd="0" destOrd="0" presId="urn:microsoft.com/office/officeart/2005/8/layout/hierarchy1"/>
    <dgm:cxn modelId="{5A6F25F1-B79E-4B7D-9F1B-261574538BA8}" type="presOf" srcId="{D9681352-021D-4669-AE1D-565F42D45E86}" destId="{96CD1E8B-A92D-49D2-82B4-919F06D9A85B}" srcOrd="0" destOrd="0" presId="urn:microsoft.com/office/officeart/2005/8/layout/hierarchy1"/>
    <dgm:cxn modelId="{AD9B0CF5-38E0-42A7-8FF6-A2EF13EB5DEC}" srcId="{514BB98E-5582-4907-96AB-A4653F6E93CF}" destId="{72F7391D-26CF-444E-893A-25824469EAB0}" srcOrd="1" destOrd="0" parTransId="{6840769B-EC8F-4C91-AC6B-DC162DF60C4E}" sibTransId="{4304E98C-8C13-49A8-B15E-66C47C7542E0}"/>
    <dgm:cxn modelId="{3BF0465F-7B8C-4098-84C9-CF71CD767C32}" type="presParOf" srcId="{80BB4B1B-DE95-4F38-840D-0726A0DFCE08}" destId="{5AFE74BE-3B2C-45F4-B533-72BDEBE280A5}" srcOrd="0" destOrd="0" presId="urn:microsoft.com/office/officeart/2005/8/layout/hierarchy1"/>
    <dgm:cxn modelId="{CD8D95FA-F14B-40EA-A1B4-9320606903B2}" type="presParOf" srcId="{5AFE74BE-3B2C-45F4-B533-72BDEBE280A5}" destId="{9178BB8E-E0F1-4862-AF40-1CE1BBC5EC82}" srcOrd="0" destOrd="0" presId="urn:microsoft.com/office/officeart/2005/8/layout/hierarchy1"/>
    <dgm:cxn modelId="{A389CA26-488F-403E-B582-F74CE38FD551}" type="presParOf" srcId="{9178BB8E-E0F1-4862-AF40-1CE1BBC5EC82}" destId="{AB7318A8-16A8-49F7-97B7-F6F1DC4F2985}" srcOrd="0" destOrd="0" presId="urn:microsoft.com/office/officeart/2005/8/layout/hierarchy1"/>
    <dgm:cxn modelId="{DB713CD7-5B20-4736-B301-41B12642299A}" type="presParOf" srcId="{9178BB8E-E0F1-4862-AF40-1CE1BBC5EC82}" destId="{96CD1E8B-A92D-49D2-82B4-919F06D9A85B}" srcOrd="1" destOrd="0" presId="urn:microsoft.com/office/officeart/2005/8/layout/hierarchy1"/>
    <dgm:cxn modelId="{C07D383F-2FCE-4536-B4A9-DA5B0C99A236}" type="presParOf" srcId="{5AFE74BE-3B2C-45F4-B533-72BDEBE280A5}" destId="{FE25D23B-F747-4960-8E5B-F37AFE1E048C}" srcOrd="1" destOrd="0" presId="urn:microsoft.com/office/officeart/2005/8/layout/hierarchy1"/>
    <dgm:cxn modelId="{51720751-CADC-419E-AA9B-F37A29C74154}" type="presParOf" srcId="{80BB4B1B-DE95-4F38-840D-0726A0DFCE08}" destId="{BEF8EBF7-A368-424F-B130-8E995B7B5BE3}" srcOrd="1" destOrd="0" presId="urn:microsoft.com/office/officeart/2005/8/layout/hierarchy1"/>
    <dgm:cxn modelId="{5FD187ED-F2B8-4BD4-BB0B-293D81605077}" type="presParOf" srcId="{BEF8EBF7-A368-424F-B130-8E995B7B5BE3}" destId="{9426A5D1-5768-4025-985D-1376382F938D}" srcOrd="0" destOrd="0" presId="urn:microsoft.com/office/officeart/2005/8/layout/hierarchy1"/>
    <dgm:cxn modelId="{435FB8D9-F9D7-4219-B730-EA7C58F983C5}" type="presParOf" srcId="{9426A5D1-5768-4025-985D-1376382F938D}" destId="{58B46952-5E55-4E04-85A3-C9109807D5C8}" srcOrd="0" destOrd="0" presId="urn:microsoft.com/office/officeart/2005/8/layout/hierarchy1"/>
    <dgm:cxn modelId="{A982DB9A-83A8-4D61-B6CA-DD792CBA9D95}" type="presParOf" srcId="{9426A5D1-5768-4025-985D-1376382F938D}" destId="{E9C373FE-9FA0-48A6-8867-CB99D7608EAA}" srcOrd="1" destOrd="0" presId="urn:microsoft.com/office/officeart/2005/8/layout/hierarchy1"/>
    <dgm:cxn modelId="{BC389B71-A0E8-497A-B31A-4021A31A1D02}" type="presParOf" srcId="{BEF8EBF7-A368-424F-B130-8E995B7B5BE3}" destId="{30BEBC78-60EF-41ED-A90D-F6D759A91C8B}" srcOrd="1" destOrd="0" presId="urn:microsoft.com/office/officeart/2005/8/layout/hierarchy1"/>
    <dgm:cxn modelId="{DD5C93EC-0315-4A7C-BFCE-5C014110B186}" type="presParOf" srcId="{80BB4B1B-DE95-4F38-840D-0726A0DFCE08}" destId="{C9E2B9AC-CAEA-478A-98C1-FF78F4F1DAAA}" srcOrd="2" destOrd="0" presId="urn:microsoft.com/office/officeart/2005/8/layout/hierarchy1"/>
    <dgm:cxn modelId="{4597DA75-C0D5-47B4-8D97-A6D730DE0D43}" type="presParOf" srcId="{C9E2B9AC-CAEA-478A-98C1-FF78F4F1DAAA}" destId="{E8A49594-B311-4EC2-ABFA-0A6E6FFEEBBC}" srcOrd="0" destOrd="0" presId="urn:microsoft.com/office/officeart/2005/8/layout/hierarchy1"/>
    <dgm:cxn modelId="{3B11292F-13B8-47F1-984E-7F65BF6B8918}" type="presParOf" srcId="{E8A49594-B311-4EC2-ABFA-0A6E6FFEEBBC}" destId="{21004C1B-0264-4934-9A27-FCD5663D60AD}" srcOrd="0" destOrd="0" presId="urn:microsoft.com/office/officeart/2005/8/layout/hierarchy1"/>
    <dgm:cxn modelId="{C5493F35-4A2F-4A60-8E9A-4377CC79B274}" type="presParOf" srcId="{E8A49594-B311-4EC2-ABFA-0A6E6FFEEBBC}" destId="{6A2157AB-BD5D-4EC4-8497-1F4E9C52C0E0}" srcOrd="1" destOrd="0" presId="urn:microsoft.com/office/officeart/2005/8/layout/hierarchy1"/>
    <dgm:cxn modelId="{3EC9F153-3A73-4CF8-8466-2102B4C9D1B2}" type="presParOf" srcId="{C9E2B9AC-CAEA-478A-98C1-FF78F4F1DAAA}" destId="{D47C570A-3CEC-4AD2-A9E1-140924EC0E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318A8-16A8-49F7-97B7-F6F1DC4F2985}">
      <dsp:nvSpPr>
        <dsp:cNvPr id="0" name=""/>
        <dsp:cNvSpPr/>
      </dsp:nvSpPr>
      <dsp:spPr>
        <a:xfrm>
          <a:off x="0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1E8B-A92D-49D2-82B4-919F06D9A85B}">
      <dsp:nvSpPr>
        <dsp:cNvPr id="0" name=""/>
        <dsp:cNvSpPr/>
      </dsp:nvSpPr>
      <dsp:spPr>
        <a:xfrm>
          <a:off x="279579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Html</a:t>
          </a:r>
          <a:r>
            <a:rPr lang="en-US" sz="2600" b="0" i="0" kern="1200">
              <a:latin typeface="Century Gothic" panose="020B0502020202020204"/>
            </a:rPr>
            <a:t> </a:t>
          </a:r>
          <a:r>
            <a:rPr lang="en-US" sz="2600" b="0" i="0" kern="1200">
              <a:latin typeface="Garamond"/>
            </a:rPr>
            <a:t> (</a:t>
          </a:r>
          <a:r>
            <a:rPr lang="en-US" sz="2600" kern="1200">
              <a:latin typeface="Garamond"/>
            </a:rPr>
            <a:t> niveau 2)</a:t>
          </a:r>
        </a:p>
      </dsp:txBody>
      <dsp:txXfrm>
        <a:off x="326377" y="1478440"/>
        <a:ext cx="2422618" cy="1504200"/>
      </dsp:txXfrm>
    </dsp:sp>
    <dsp:sp modelId="{58B46952-5E55-4E04-85A3-C9109807D5C8}">
      <dsp:nvSpPr>
        <dsp:cNvPr id="0" name=""/>
        <dsp:cNvSpPr/>
      </dsp:nvSpPr>
      <dsp:spPr>
        <a:xfrm>
          <a:off x="3075373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373FE-9FA0-48A6-8867-CB99D7608EAA}">
      <dsp:nvSpPr>
        <dsp:cNvPr id="0" name=""/>
        <dsp:cNvSpPr/>
      </dsp:nvSpPr>
      <dsp:spPr>
        <a:xfrm>
          <a:off x="3354952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Css </a:t>
          </a:r>
          <a:r>
            <a:rPr lang="en-US" sz="2600" kern="1200"/>
            <a:t>  (</a:t>
          </a:r>
          <a:r>
            <a:rPr lang="en-US" sz="2600" kern="1200">
              <a:latin typeface="Calibri Light"/>
              <a:cs typeface="Calibri Light"/>
            </a:rPr>
            <a:t> niveau 2)</a:t>
          </a:r>
        </a:p>
      </dsp:txBody>
      <dsp:txXfrm>
        <a:off x="3401750" y="1478440"/>
        <a:ext cx="2422618" cy="1504200"/>
      </dsp:txXfrm>
    </dsp:sp>
    <dsp:sp modelId="{21004C1B-0264-4934-9A27-FCD5663D60AD}">
      <dsp:nvSpPr>
        <dsp:cNvPr id="0" name=""/>
        <dsp:cNvSpPr/>
      </dsp:nvSpPr>
      <dsp:spPr>
        <a:xfrm>
          <a:off x="6150746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157AB-BD5D-4EC4-8497-1F4E9C52C0E0}">
      <dsp:nvSpPr>
        <dsp:cNvPr id="0" name=""/>
        <dsp:cNvSpPr/>
      </dsp:nvSpPr>
      <dsp:spPr>
        <a:xfrm>
          <a:off x="6430326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Java script </a:t>
          </a:r>
          <a:r>
            <a:rPr lang="en-US" sz="2600" kern="1200"/>
            <a:t> </a:t>
          </a:r>
          <a:r>
            <a:rPr lang="en-US" sz="2600" kern="1200">
              <a:latin typeface="Times"/>
              <a:cs typeface="Times"/>
            </a:rPr>
            <a:t> ( </a:t>
          </a:r>
          <a:r>
            <a:rPr lang="en-US" sz="2600" kern="1200">
              <a:latin typeface="Times"/>
              <a:cs typeface="Calibri Light"/>
            </a:rPr>
            <a:t>niveau 1)</a:t>
          </a:r>
        </a:p>
      </dsp:txBody>
      <dsp:txXfrm>
        <a:off x="6477124" y="1478440"/>
        <a:ext cx="2422618" cy="150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2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088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6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7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08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47F7B-FA03-4625-9B3A-5A8A8B93F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0455" y="4789287"/>
            <a:ext cx="6022412" cy="1182888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Réaliser par 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 oussama ennasser</a:t>
            </a: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                          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199B-4131-410A-8B04-CDA9C0255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11" y="54769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Page </a:t>
            </a:r>
            <a:r>
              <a:rPr lang="en-US" noProof="1"/>
              <a:t>d'inscription 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6C8D4-0FF1-497B-8955-BA0BE25A3425}"/>
              </a:ext>
            </a:extLst>
          </p:cNvPr>
          <p:cNvSpPr txBox="1"/>
          <p:nvPr/>
        </p:nvSpPr>
        <p:spPr>
          <a:xfrm>
            <a:off x="9915525" y="5486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cap="all" dirty="0">
                <a:solidFill>
                  <a:schemeClr val="bg1"/>
                </a:solidFill>
              </a:rPr>
              <a:t>PROF : FOUAD 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 u="sng" cap="all" dirty="0">
                <a:solidFill>
                  <a:schemeClr val="bg1"/>
                </a:solidFill>
              </a:rPr>
              <a:t>ESSERAJ 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4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0B23-960D-4208-9007-411841C3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/>
              <a:t>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0A3D-D845-4F72-A0EF-0DB28CAB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lvl="1">
              <a:buClr>
                <a:srgbClr val="8AD0D6"/>
              </a:buClr>
            </a:pPr>
            <a:r>
              <a:rPr lang="en-US" sz="3800"/>
              <a:t>Besoin </a:t>
            </a:r>
          </a:p>
          <a:p>
            <a:pPr lvl="1">
              <a:buClr>
                <a:srgbClr val="8AD0D6"/>
              </a:buClr>
            </a:pPr>
            <a:r>
              <a:rPr lang="en-US" sz="3800"/>
              <a:t>Analyse de besoin </a:t>
            </a:r>
          </a:p>
          <a:p>
            <a:pPr lvl="1">
              <a:buClr>
                <a:srgbClr val="8AD0D6"/>
              </a:buClr>
            </a:pPr>
            <a:r>
              <a:rPr lang="en-US" sz="3800"/>
              <a:t>Analyse techneque</a:t>
            </a:r>
          </a:p>
          <a:p>
            <a:pPr lvl="1">
              <a:buClr>
                <a:srgbClr val="8AD0D6"/>
              </a:buClr>
            </a:pPr>
            <a:r>
              <a:rPr lang="en-US" sz="3800"/>
              <a:t>Conception </a:t>
            </a:r>
          </a:p>
          <a:p>
            <a:pPr lvl="1">
              <a:buClr>
                <a:srgbClr val="8AD0D6"/>
              </a:buClr>
            </a:pPr>
            <a:r>
              <a:rPr lang="en-US" sz="3800"/>
              <a:t>Réalisation </a:t>
            </a:r>
          </a:p>
        </p:txBody>
      </p:sp>
    </p:spTree>
    <p:extLst>
      <p:ext uri="{BB962C8B-B14F-4D97-AF65-F5344CB8AC3E}">
        <p14:creationId xmlns:p14="http://schemas.microsoft.com/office/powerpoint/2010/main" val="291920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EB8E-F5E0-4FCF-947E-62B9E309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48" y="547968"/>
            <a:ext cx="9404723" cy="1067156"/>
          </a:xfrm>
        </p:spPr>
        <p:txBody>
          <a:bodyPr/>
          <a:lstStyle/>
          <a:p>
            <a:pPr algn="ctr"/>
            <a:r>
              <a:rPr lang="en-US" b="1"/>
              <a:t>BESOIN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0EB0-5335-4A96-BA52-8464E267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81481"/>
            <a:ext cx="9160853" cy="2947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Réalisation d’une page d’inscription</a:t>
            </a:r>
          </a:p>
          <a:p>
            <a:pPr>
              <a:buClr>
                <a:srgbClr val="8AD0D6"/>
              </a:buClr>
            </a:pPr>
            <a:r>
              <a:rPr lang="en-US" sz="2400">
                <a:ea typeface="+mj-lt"/>
                <a:cs typeface="+mj-lt"/>
              </a:rPr>
              <a:t>Imprimer la liste des participants</a:t>
            </a:r>
            <a:endParaRPr lang="en-US" sz="2400"/>
          </a:p>
          <a:p>
            <a:pPr>
              <a:buClr>
                <a:srgbClr val="8AD0D6"/>
              </a:buClr>
            </a:pPr>
            <a:r>
              <a:rPr lang="en-US" sz="2400">
                <a:ea typeface="+mj-lt"/>
                <a:cs typeface="+mj-lt"/>
              </a:rPr>
              <a:t>Imprimer les attestations de tous les participants</a:t>
            </a:r>
            <a:endParaRPr lang="en-US" sz="2400"/>
          </a:p>
          <a:p>
            <a:pPr>
              <a:buClr>
                <a:srgbClr val="8AD0D6"/>
              </a:buClr>
            </a:pPr>
            <a:r>
              <a:rPr lang="en-US" sz="2400">
                <a:ea typeface="+mj-lt"/>
                <a:cs typeface="+mj-lt"/>
              </a:rPr>
              <a:t>La page doit enregistrer les informations sur l’ordinateur pour une utilisation ultérieur</a:t>
            </a:r>
            <a:endParaRPr lang="en-US" sz="2400"/>
          </a:p>
          <a:p>
            <a:pPr>
              <a:buClr>
                <a:srgbClr val="8AD0D6"/>
              </a:buClr>
            </a:pPr>
            <a:endParaRPr lang="en-US" sz="2800"/>
          </a:p>
          <a:p>
            <a:pPr>
              <a:buClr>
                <a:srgbClr val="8AD0D6"/>
              </a:buClr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28806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7F778-B584-4B3C-9A14-97D92960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Analyse de besoin :</a:t>
            </a:r>
          </a:p>
          <a:p>
            <a:endParaRPr lang="en-US" sz="420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C5BD2C9-2010-4273-8BA1-4591ABDE69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78" r="2" b="2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3880EC-083C-4411-BE04-20FD4A39D5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32" r="16362" b="-2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46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92C3-D20B-4AEE-AD15-D09B136D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/>
              <a:t>ANALYSE TECHNIQUE 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FF595-267A-4FDB-A651-927728A6F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768259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97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07AD98-F842-4B7D-8E70-DF7F5E410B75}"/>
              </a:ext>
            </a:extLst>
          </p:cNvPr>
          <p:cNvSpPr txBox="1">
            <a:spLocks/>
          </p:cNvSpPr>
          <p:nvPr/>
        </p:nvSpPr>
        <p:spPr>
          <a:xfrm>
            <a:off x="80023" y="93150"/>
            <a:ext cx="8337922" cy="8602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 Black"/>
              </a:rPr>
              <a:t>Conception :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7F8D29A-8618-4FD5-9A2B-C9989AE6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0" y="941785"/>
            <a:ext cx="12196760" cy="59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4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8D2A-6C13-4996-949C-B7D79D97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9" y="120209"/>
            <a:ext cx="9404723" cy="790930"/>
          </a:xfrm>
        </p:spPr>
        <p:txBody>
          <a:bodyPr/>
          <a:lstStyle/>
          <a:p>
            <a:r>
              <a:rPr lang="en-US" b="1"/>
              <a:t>Réalisation :</a:t>
            </a: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F61B989-71AC-4A3D-BBE9-9CE2A849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04984"/>
            <a:ext cx="12191997" cy="59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7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F4AB-6629-4D67-A680-DF177FB5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6" y="-2097"/>
            <a:ext cx="12195545" cy="6860948"/>
          </a:xfrm>
          <a:solidFill>
            <a:schemeClr val="bg1"/>
          </a:solidFill>
        </p:spPr>
        <p:txBody>
          <a:bodyPr/>
          <a:lstStyle/>
          <a:p>
            <a:pPr algn="ctr"/>
            <a:br>
              <a:rPr lang="en-US" dirty="0">
                <a:solidFill>
                  <a:schemeClr val="tx1"/>
                </a:solidFill>
                <a:latin typeface="Arial Black"/>
              </a:rPr>
            </a:br>
            <a:br>
              <a:rPr lang="en-US" dirty="0">
                <a:latin typeface="Arial Black"/>
              </a:rPr>
            </a:br>
            <a:br>
              <a:rPr lang="en-US" dirty="0">
                <a:latin typeface="Arial Black"/>
              </a:rPr>
            </a:br>
            <a:r>
              <a:rPr lang="en-US" sz="8000" dirty="0">
                <a:solidFill>
                  <a:schemeClr val="tx1"/>
                </a:solidFill>
                <a:latin typeface="Arial Black"/>
              </a:rPr>
              <a:t>Merci pour votre </a:t>
            </a:r>
            <a:r>
              <a:rPr lang="en-US" sz="8000">
                <a:solidFill>
                  <a:schemeClr val="tx1"/>
                </a:solidFill>
                <a:latin typeface="Arial Black"/>
              </a:rPr>
              <a:t>attention .</a:t>
            </a:r>
            <a:endParaRPr lang="en-US" sz="8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7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Page d'inscription </vt:lpstr>
      <vt:lpstr>Plan:</vt:lpstr>
      <vt:lpstr>BESOIN </vt:lpstr>
      <vt:lpstr>Analyse de besoin : </vt:lpstr>
      <vt:lpstr>ANALYSE TECHNIQUE </vt:lpstr>
      <vt:lpstr>PowerPoint Presentation</vt:lpstr>
      <vt:lpstr>Réalisation :</vt:lpstr>
      <vt:lpstr>   Merci pour votre attention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79</cp:revision>
  <dcterms:created xsi:type="dcterms:W3CDTF">2021-01-14T08:49:25Z</dcterms:created>
  <dcterms:modified xsi:type="dcterms:W3CDTF">2021-04-02T13:36:13Z</dcterms:modified>
</cp:coreProperties>
</file>