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521749-EFA7-4EAE-80D0-02E6FEFA379E}" type="datetimeFigureOut">
              <a:rPr lang="x-none" smtClean="0"/>
              <a:pPr/>
              <a:t>4/14/2021</a:t>
            </a:fld>
            <a:endParaRPr lang="x-non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E531D0-1B20-4698-A24C-7BEAC381024E}" type="slidenum">
              <a:rPr lang="x-none" smtClean="0"/>
              <a:pPr/>
              <a:t>‹N°›</a:t>
            </a:fld>
            <a:endParaRPr lang="x-none"/>
          </a:p>
        </p:txBody>
      </p:sp>
      <p:grpSp>
        <p:nvGrpSpPr>
          <p:cNvPr id="2" name="Groupe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96D0EB-743A-4A5B-B840-B23BFC454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6054"/>
          </a:xfrm>
        </p:spPr>
        <p:txBody>
          <a:bodyPr/>
          <a:lstStyle/>
          <a:p>
            <a:r>
              <a:rPr lang="fr-FR" dirty="0" err="1"/>
              <a:t>Checkppoint</a:t>
            </a:r>
            <a:r>
              <a:rPr lang="fr-FR" dirty="0"/>
              <a:t>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relationship</a:t>
            </a:r>
            <a:r>
              <a:rPr lang="fr-FR" dirty="0"/>
              <a:t> model</a:t>
            </a:r>
            <a:endParaRPr lang="x-non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D163302-DAE9-47FC-AFEC-0590B6457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7559"/>
            <a:ext cx="9144000" cy="858078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9099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3106DE-F9BB-4468-94AF-D5078593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1710"/>
          </a:xfrm>
        </p:spPr>
        <p:txBody>
          <a:bodyPr>
            <a:normAutofit fontScale="90000"/>
          </a:bodyPr>
          <a:lstStyle/>
          <a:p>
            <a:endParaRPr lang="x-non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2090C6CC-0862-4261-9A8A-70BB85CFA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2713" y="636105"/>
            <a:ext cx="7103165" cy="5473148"/>
          </a:xfrm>
        </p:spPr>
      </p:pic>
    </p:spTree>
    <p:extLst>
      <p:ext uri="{BB962C8B-B14F-4D97-AF65-F5344CB8AC3E}">
        <p14:creationId xmlns:p14="http://schemas.microsoft.com/office/powerpoint/2010/main" xmlns="" val="18711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4</Words>
  <Application>Microsoft Office PowerPoint</Application>
  <PresentationFormat>Personnalisé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Débit</vt:lpstr>
      <vt:lpstr>Checkppoint entity relationship model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Checkppoint entity relationship model</dc:title>
  <dc:creator>Ideal-Info</dc:creator>
  <cp:lastModifiedBy>chin</cp:lastModifiedBy>
  <cp:revision>2</cp:revision>
  <dcterms:created xsi:type="dcterms:W3CDTF">2021-03-25T11:22:39Z</dcterms:created>
  <dcterms:modified xsi:type="dcterms:W3CDTF">2021-04-14T14:17:24Z</dcterms:modified>
</cp:coreProperties>
</file>