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x-non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1DE00CE-CAB4-4F18-A187-903496AA8AB8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950C8B-0106-4B63-8B38-76397A316A58}" type="slidenum">
              <a:rPr lang="x-none" smtClean="0"/>
              <a:pPr/>
              <a:t>‹N°›</a:t>
            </a:fld>
            <a:endParaRPr lang="x-non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E63B3E7-BC20-4C92-86EA-B0ACB9734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2626"/>
            <a:ext cx="9144000" cy="2965174"/>
          </a:xfrm>
        </p:spPr>
        <p:txBody>
          <a:bodyPr/>
          <a:lstStyle/>
          <a:p>
            <a:pPr algn="l"/>
            <a:endParaRPr lang="en-US" b="0" i="0" dirty="0">
              <a:solidFill>
                <a:srgbClr val="0F0F19"/>
              </a:solidFill>
              <a:effectLst/>
              <a:latin typeface="inheri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86B42F-D1AC-4395-8265-39F0E30A3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6037"/>
          </a:xfrm>
        </p:spPr>
        <p:txBody>
          <a:bodyPr>
            <a:normAutofit fontScale="90000"/>
          </a:bodyPr>
          <a:lstStyle/>
          <a:p>
            <a:r>
              <a:rPr lang="en-US" sz="2800" b="0" i="1" dirty="0">
                <a:solidFill>
                  <a:srgbClr val="0F0F19"/>
                </a:solidFill>
                <a:effectLst/>
                <a:latin typeface="inherit"/>
              </a:rPr>
              <a:t>Create a database called "contact"</a:t>
            </a:r>
            <a:br>
              <a:rPr lang="en-US" sz="2800" b="0" i="1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sz="2800" i="1" dirty="0"/>
              <a:t/>
            </a:r>
            <a:br>
              <a:rPr lang="en-US" sz="2800" i="1" dirty="0"/>
            </a:br>
            <a:endParaRPr lang="x-none" sz="2800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56D12039-E244-4004-A039-FFD13FCB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2117863"/>
            <a:ext cx="5678557" cy="36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843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1CB632-A81A-4B72-AD64-6DAB50F9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  <a:t>Delete the  contact list having age &lt; 5</a:t>
            </a:r>
            <a:b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  <a:t>=&gt;</a:t>
            </a:r>
            <a:r>
              <a:rPr lang="en-US" sz="2800" b="0" i="0" dirty="0" err="1">
                <a:solidFill>
                  <a:srgbClr val="0F0F19"/>
                </a:solidFill>
                <a:effectLst/>
                <a:latin typeface="inherit"/>
              </a:rPr>
              <a:t>deleteMany</a:t>
            </a:r>
            <a:r>
              <a:rPr lang="en-US" sz="2800" dirty="0"/>
              <a:t/>
            </a:r>
            <a:br>
              <a:rPr lang="en-US" sz="2800" dirty="0"/>
            </a:br>
            <a:endParaRPr lang="x-none" sz="2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1FEDBBA-5529-40BB-B886-26438C9402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8B3AC329-E366-4575-A354-98DA7106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928937"/>
            <a:ext cx="5894526" cy="23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279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CEB645-73CB-47B6-A70C-0F37E4D7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  <a:t>Display all the contact list</a:t>
            </a:r>
            <a:b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  <a:t/>
            </a:r>
            <a:b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  <a:t>=&gt;find().pretty()</a:t>
            </a:r>
            <a:b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sz="2800" dirty="0"/>
              <a:t/>
            </a:r>
            <a:br>
              <a:rPr lang="en-US" sz="2800" dirty="0"/>
            </a:br>
            <a:endParaRPr lang="x-none" sz="28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860065BA-2464-4552-ACB8-BFEBFF5F741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98643" y="1881809"/>
            <a:ext cx="6178619" cy="3900660"/>
          </a:xfrm>
        </p:spPr>
      </p:pic>
    </p:spTree>
    <p:extLst>
      <p:ext uri="{BB962C8B-B14F-4D97-AF65-F5344CB8AC3E}">
        <p14:creationId xmlns:p14="http://schemas.microsoft.com/office/powerpoint/2010/main" xmlns="" val="15391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42972C-832D-4AAB-AB06-4F5571F5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3BBB9F3-DFA4-4A7F-A52A-C5E072EE1B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Merci pour votre attention</a:t>
            </a:r>
            <a:endParaRPr lang="x-none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2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AC6B02-A68E-4F10-AEDE-86FBADA5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F0F19"/>
                </a:solidFill>
                <a:effectLst/>
                <a:latin typeface="inherit"/>
              </a:rPr>
              <a:t/>
            </a:r>
            <a:br>
              <a:rPr lang="en-US" b="1" i="1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b="1" i="1" dirty="0">
                <a:solidFill>
                  <a:srgbClr val="0F0F19"/>
                </a:solidFill>
                <a:effectLst/>
                <a:latin typeface="inherit"/>
              </a:rPr>
              <a:t/>
            </a:r>
            <a:br>
              <a:rPr lang="en-US" b="1" i="1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b="1" i="1" dirty="0">
                <a:solidFill>
                  <a:srgbClr val="0F0F19"/>
                </a:solidFill>
                <a:effectLst/>
                <a:latin typeface="inherit"/>
              </a:rPr>
              <a:t>Create a collection called "</a:t>
            </a:r>
            <a:r>
              <a:rPr lang="en-US" b="1" i="1" dirty="0" err="1">
                <a:solidFill>
                  <a:srgbClr val="0F0F19"/>
                </a:solidFill>
                <a:effectLst/>
                <a:latin typeface="inherit"/>
              </a:rPr>
              <a:t>contactlist</a:t>
            </a:r>
            <a:r>
              <a:rPr lang="en-US" b="1" i="1" dirty="0">
                <a:solidFill>
                  <a:srgbClr val="0F0F19"/>
                </a:solidFill>
                <a:effectLst/>
                <a:latin typeface="inherit"/>
              </a:rPr>
              <a:t>"</a:t>
            </a:r>
            <a:br>
              <a:rPr lang="en-US" b="1" i="1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b="1" i="1" dirty="0"/>
              <a:t/>
            </a:r>
            <a:br>
              <a:rPr lang="en-US" b="1" i="1" dirty="0"/>
            </a:br>
            <a:endParaRPr lang="x-none" b="1" i="1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EA9ADFBE-B962-4805-9BCB-9E572D22B94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54205" y="2239617"/>
            <a:ext cx="7669307" cy="2776297"/>
          </a:xfrm>
        </p:spPr>
      </p:pic>
    </p:spTree>
    <p:extLst>
      <p:ext uri="{BB962C8B-B14F-4D97-AF65-F5344CB8AC3E}">
        <p14:creationId xmlns:p14="http://schemas.microsoft.com/office/powerpoint/2010/main" xmlns="" val="333440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9B2F96A-7908-456C-95D8-5484A9FD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insert : </a:t>
            </a:r>
            <a:r>
              <a:rPr lang="en-US" sz="2700" b="0" i="0" dirty="0">
                <a:solidFill>
                  <a:srgbClr val="0F0F19"/>
                </a:solidFill>
                <a:effectLst/>
                <a:latin typeface="inherit"/>
              </a:rPr>
              <a:t>Last name: Ben </a:t>
            </a:r>
            <a:r>
              <a:rPr lang="en-US" sz="2700" b="0" i="0" dirty="0" err="1">
                <a:solidFill>
                  <a:srgbClr val="0F0F19"/>
                </a:solidFill>
                <a:effectLst/>
                <a:latin typeface="inherit"/>
              </a:rPr>
              <a:t>Lahmer</a:t>
            </a:r>
            <a:r>
              <a:rPr lang="en-US" sz="2700" b="0" i="0" dirty="0">
                <a:solidFill>
                  <a:srgbClr val="0F0F19"/>
                </a:solidFill>
                <a:effectLst/>
                <a:latin typeface="inherit"/>
              </a:rPr>
              <a:t>, First name: Fares, Email: fares@gmail.com, age:26</a:t>
            </a: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b="0" i="0" dirty="0" err="1">
                <a:solidFill>
                  <a:srgbClr val="0F0F19"/>
                </a:solidFill>
                <a:effectLst/>
                <a:latin typeface="inherit"/>
              </a:rPr>
              <a:t>methode</a:t>
            </a: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 : </a:t>
            </a:r>
            <a:r>
              <a:rPr lang="en-US" b="0" i="0" dirty="0" err="1">
                <a:solidFill>
                  <a:srgbClr val="0F0F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InsertOne</a:t>
            </a:r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8F212BBA-A682-4871-8969-0CEF4DE89A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37581" y="2693987"/>
            <a:ext cx="7667625" cy="2238375"/>
          </a:xfrm>
        </p:spPr>
      </p:pic>
    </p:spTree>
    <p:extLst>
      <p:ext uri="{BB962C8B-B14F-4D97-AF65-F5344CB8AC3E}">
        <p14:creationId xmlns:p14="http://schemas.microsoft.com/office/powerpoint/2010/main" xmlns="" val="278171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15FD06-8DEC-4DCC-908E-553EAE7C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400" dirty="0"/>
              <a:t>Insert List of user  </a:t>
            </a:r>
            <a:br>
              <a:rPr lang="fr-FR" sz="2400" dirty="0"/>
            </a:br>
            <a:r>
              <a:rPr lang="fr-FR" sz="2400" dirty="0"/>
              <a:t>=&gt; insertMany</a:t>
            </a:r>
            <a:endParaRPr lang="x-none" sz="24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7CC8087A-24FD-41C2-B740-15B6BA7EC9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1612" y="2345635"/>
            <a:ext cx="9248775" cy="2627209"/>
          </a:xfrm>
        </p:spPr>
      </p:pic>
    </p:spTree>
    <p:extLst>
      <p:ext uri="{BB962C8B-B14F-4D97-AF65-F5344CB8AC3E}">
        <p14:creationId xmlns:p14="http://schemas.microsoft.com/office/powerpoint/2010/main" xmlns="" val="273167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CBE22C5-6E49-4FB5-B58F-A0E713FE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400" dirty="0"/>
              <a:t>Afficher tout les utilisateurs</a:t>
            </a:r>
            <a:br>
              <a:rPr lang="fr-FR" sz="2400" dirty="0"/>
            </a:br>
            <a:r>
              <a:rPr lang="fr-FR" sz="2400" dirty="0"/>
              <a:t>=&gt; </a:t>
            </a:r>
            <a:r>
              <a:rPr lang="fr-FR" sz="2400" dirty="0" err="1"/>
              <a:t>db</a:t>
            </a:r>
            <a:r>
              <a:rPr lang="fr-FR" sz="2400" dirty="0"/>
              <a:t> .</a:t>
            </a:r>
            <a:r>
              <a:rPr lang="fr-FR" sz="2400" dirty="0" err="1"/>
              <a:t>contactList.find</a:t>
            </a:r>
            <a:r>
              <a:rPr lang="fr-FR" sz="2400" dirty="0"/>
              <a:t>().</a:t>
            </a:r>
            <a:r>
              <a:rPr lang="fr-FR" sz="2400" dirty="0" err="1"/>
              <a:t>pretty</a:t>
            </a:r>
            <a:r>
              <a:rPr lang="fr-FR" sz="2400" dirty="0"/>
              <a:t>()</a:t>
            </a:r>
            <a:endParaRPr lang="x-none" sz="2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6A58F2C8-4822-447C-9B11-0B0A2B0E6B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15548" y="1865382"/>
            <a:ext cx="6808551" cy="4351338"/>
          </a:xfrm>
        </p:spPr>
      </p:pic>
    </p:spTree>
    <p:extLst>
      <p:ext uri="{BB962C8B-B14F-4D97-AF65-F5344CB8AC3E}">
        <p14:creationId xmlns:p14="http://schemas.microsoft.com/office/powerpoint/2010/main" xmlns="" val="173842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6E5059-F143-4B9D-9419-BBB634C1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Affichage d’un utilisateur by ID </a:t>
            </a:r>
            <a:endParaRPr lang="x-none" sz="2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8EFEE26-7D78-43ED-A6D3-A827AEB049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F6538E89-C3D7-4D75-9BD5-0ABF440B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2776537"/>
            <a:ext cx="7567612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158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019030-4387-485A-BBAD-F0CB9AB3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  <a:t>Display all the contact list having age&gt;18</a:t>
            </a:r>
            <a:br>
              <a:rPr lang="en-US" sz="2800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sz="2800" dirty="0"/>
              <a:t/>
            </a:r>
            <a:br>
              <a:rPr lang="en-US" sz="2800" dirty="0"/>
            </a:br>
            <a:endParaRPr lang="x-none" sz="2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BB0052B-9A8F-41C9-B9B5-7FBE869C92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FB802E4F-0D72-42BC-9E0E-BD8F9B3D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209800"/>
            <a:ext cx="9086850" cy="31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185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DD54C5-3542-4E50-A7C6-6FD0E74A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sz="3100" b="0" i="0" dirty="0">
                <a:solidFill>
                  <a:srgbClr val="0F0F19"/>
                </a:solidFill>
                <a:effectLst/>
                <a:latin typeface="inherit"/>
              </a:rPr>
              <a:t>Display all the contact list having age&gt;18 and name containing "</a:t>
            </a:r>
            <a:r>
              <a:rPr lang="en-US" sz="3100" b="0" i="0" dirty="0" err="1">
                <a:solidFill>
                  <a:srgbClr val="0F0F19"/>
                </a:solidFill>
                <a:effectLst/>
                <a:latin typeface="inherit"/>
              </a:rPr>
              <a:t>ar</a:t>
            </a: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"</a:t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B458A97C-2B84-4DFC-B96E-E520AA8920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16658FB-33E3-438E-9F2F-95782E4D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743200"/>
            <a:ext cx="6667500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02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C7BA04-C31F-4955-81F5-1639C928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0F0F19"/>
                </a:solidFill>
                <a:effectLst/>
                <a:latin typeface="inherit"/>
              </a:rPr>
              <a:t/>
            </a:r>
            <a:br>
              <a:rPr lang="en-US" sz="3600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sz="3600" b="0" i="0" dirty="0">
                <a:solidFill>
                  <a:srgbClr val="0F0F19"/>
                </a:solidFill>
                <a:effectLst/>
                <a:latin typeface="inherit"/>
              </a:rPr>
              <a:t>Change the contact first name of "Seif" by " Anis"</a:t>
            </a: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dirty="0">
                <a:solidFill>
                  <a:srgbClr val="0F0F19"/>
                </a:solidFill>
                <a:latin typeface="inherit"/>
              </a:rPr>
              <a:t>=&gt;</a:t>
            </a:r>
            <a:r>
              <a:rPr lang="en-US" dirty="0" err="1">
                <a:solidFill>
                  <a:srgbClr val="0F0F19"/>
                </a:solidFill>
                <a:latin typeface="inherit"/>
              </a:rPr>
              <a:t>updateOne</a:t>
            </a:r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B78E8B6-F1E4-4490-8203-4305003838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FDEDA043-E451-4348-A2C1-F4E0EC40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643187"/>
            <a:ext cx="7839075" cy="25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303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151</TotalTime>
  <Words>44</Words>
  <Application>Microsoft Office PowerPoint</Application>
  <PresentationFormat>Personnalisé</PresentationFormat>
  <Paragraphs>15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Civil</vt:lpstr>
      <vt:lpstr>Create a database called "contact"  </vt:lpstr>
      <vt:lpstr>  Create a collection called "contactlist"  </vt:lpstr>
      <vt:lpstr> insert : Last name: Ben Lahmer, First name: Fares, Email: fares@gmail.com, age:26 methode : InsertOne </vt:lpstr>
      <vt:lpstr>Insert List of user   =&gt; insertMany</vt:lpstr>
      <vt:lpstr>Afficher tout les utilisateurs =&gt; db .contactList.find().pretty()</vt:lpstr>
      <vt:lpstr>Affichage d’un utilisateur by ID </vt:lpstr>
      <vt:lpstr>Display all the contact list having age&gt;18  </vt:lpstr>
      <vt:lpstr>  Display all the contact list having age&gt;18 and name containing "ar"   </vt:lpstr>
      <vt:lpstr> Change the contact first name of "Seif" by " Anis" =&gt;updateOne </vt:lpstr>
      <vt:lpstr>Delete the  contact list having age &lt; 5 =&gt;deleteMany </vt:lpstr>
      <vt:lpstr>Display all the contact list  =&gt;find().pretty()  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Ideal-Info</dc:creator>
  <cp:lastModifiedBy>chin</cp:lastModifiedBy>
  <cp:revision>13</cp:revision>
  <dcterms:created xsi:type="dcterms:W3CDTF">2021-03-12T10:28:43Z</dcterms:created>
  <dcterms:modified xsi:type="dcterms:W3CDTF">2021-04-14T06:46:18Z</dcterms:modified>
</cp:coreProperties>
</file>